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95" r:id="rId4"/>
    <p:sldId id="319" r:id="rId5"/>
    <p:sldId id="321" r:id="rId6"/>
    <p:sldId id="320" r:id="rId7"/>
    <p:sldId id="322" r:id="rId8"/>
    <p:sldId id="323" r:id="rId9"/>
    <p:sldId id="324" r:id="rId10"/>
    <p:sldId id="325" r:id="rId11"/>
    <p:sldId id="326" r:id="rId12"/>
    <p:sldId id="328" r:id="rId13"/>
    <p:sldId id="297" r:id="rId14"/>
    <p:sldId id="331" r:id="rId15"/>
    <p:sldId id="334" r:id="rId16"/>
    <p:sldId id="335" r:id="rId17"/>
    <p:sldId id="333" r:id="rId18"/>
    <p:sldId id="336" r:id="rId19"/>
    <p:sldId id="338" r:id="rId20"/>
    <p:sldId id="339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Средний стиль 3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28" autoAdjust="0"/>
    <p:restoredTop sz="94660"/>
  </p:normalViewPr>
  <p:slideViewPr>
    <p:cSldViewPr snapToGrid="0">
      <p:cViewPr varScale="1">
        <p:scale>
          <a:sx n="83" d="100"/>
          <a:sy n="83" d="100"/>
        </p:scale>
        <p:origin x="595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E197973-0D8C-4B71-92C2-FA91203D68CF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9CC18324-421D-4330-98F1-3E19974C737E}">
      <dgm:prSet custT="1"/>
      <dgm:spPr/>
      <dgm:t>
        <a:bodyPr/>
        <a:lstStyle/>
        <a:p>
          <a:r>
            <a:rPr lang="ru-RU" sz="2000" i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Бізнес-моделі</a:t>
          </a:r>
          <a:r>
            <a:rPr lang="ru-RU" sz="2000" i="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000" i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які</a:t>
          </a:r>
          <a:r>
            <a:rPr lang="ru-RU" sz="2000" i="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i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сфокусовані</a:t>
          </a:r>
          <a:r>
            <a:rPr lang="ru-RU" sz="2000" i="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на </a:t>
          </a:r>
          <a:r>
            <a:rPr lang="ru-RU" sz="2000" i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максимізації</a:t>
          </a:r>
          <a:r>
            <a:rPr lang="ru-RU" sz="2000" i="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i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цінності</a:t>
          </a:r>
          <a:r>
            <a:rPr lang="ru-RU" sz="2000" i="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для </a:t>
          </a:r>
          <a:r>
            <a:rPr lang="ru-RU" sz="2000" i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споживчих</a:t>
          </a:r>
          <a:r>
            <a:rPr lang="ru-RU" sz="2000" i="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i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сегментів</a:t>
          </a:r>
          <a:r>
            <a:rPr lang="ru-RU" sz="2000" i="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i="0" dirty="0">
            <a:solidFill>
              <a:schemeClr val="bg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ABB7CBD-0082-4DE6-AE5B-EB6872FE23C4}" type="parTrans" cxnId="{FF05A8B4-5FBB-4907-8036-83FF4A88992A}">
      <dgm:prSet/>
      <dgm:spPr/>
      <dgm:t>
        <a:bodyPr/>
        <a:lstStyle/>
        <a:p>
          <a:endParaRPr lang="ru-RU"/>
        </a:p>
      </dgm:t>
    </dgm:pt>
    <dgm:pt modelId="{6C7D0D87-83E9-4E51-8E18-9CC4DB872A45}" type="sibTrans" cxnId="{FF05A8B4-5FBB-4907-8036-83FF4A88992A}">
      <dgm:prSet/>
      <dgm:spPr/>
      <dgm:t>
        <a:bodyPr/>
        <a:lstStyle/>
        <a:p>
          <a:endParaRPr lang="ru-RU"/>
        </a:p>
      </dgm:t>
    </dgm:pt>
    <dgm:pt modelId="{4BF41B46-4A32-4C52-AF6B-45B230A88AD4}">
      <dgm:prSet custT="1"/>
      <dgm:spPr/>
      <dgm:t>
        <a:bodyPr/>
        <a:lstStyle/>
        <a:p>
          <a:r>
            <a:rPr lang="ru-RU" sz="20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Бізнес-моделі</a:t>
          </a:r>
          <a:r>
            <a:rPr lang="ru-RU" sz="20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які сфокусовані на </a:t>
          </a:r>
          <a:r>
            <a:rPr lang="ru-RU" sz="2000" dirty="0" err="1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мінімізації</a:t>
          </a:r>
          <a:r>
            <a:rPr lang="ru-RU" sz="20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витрат</a:t>
          </a:r>
          <a:endParaRPr lang="ru-RU" sz="2000" dirty="0">
            <a:solidFill>
              <a:schemeClr val="bg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F8D653-4629-4EB9-B977-0FC45A2B2759}" type="parTrans" cxnId="{6F383589-2B72-447A-B640-E0C7358F6302}">
      <dgm:prSet/>
      <dgm:spPr/>
      <dgm:t>
        <a:bodyPr/>
        <a:lstStyle/>
        <a:p>
          <a:endParaRPr lang="ru-RU"/>
        </a:p>
      </dgm:t>
    </dgm:pt>
    <dgm:pt modelId="{01C1A42E-5181-456B-B1A3-9FDD6B6C9AA7}" type="sibTrans" cxnId="{6F383589-2B72-447A-B640-E0C7358F6302}">
      <dgm:prSet/>
      <dgm:spPr/>
      <dgm:t>
        <a:bodyPr/>
        <a:lstStyle/>
        <a:p>
          <a:endParaRPr lang="ru-RU"/>
        </a:p>
      </dgm:t>
    </dgm:pt>
    <dgm:pt modelId="{AF6CBB0B-A526-4736-B986-45CB5A5C8EC3}" type="pres">
      <dgm:prSet presAssocID="{3E197973-0D8C-4B71-92C2-FA91203D68C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11FE909-1E74-4307-B9EE-C888B7B177B2}" type="pres">
      <dgm:prSet presAssocID="{4BF41B46-4A32-4C52-AF6B-45B230A88AD4}" presName="parentLin" presStyleCnt="0"/>
      <dgm:spPr/>
    </dgm:pt>
    <dgm:pt modelId="{09AA8633-AB64-4DB0-97A6-4C9F599DDFD7}" type="pres">
      <dgm:prSet presAssocID="{4BF41B46-4A32-4C52-AF6B-45B230A88AD4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853A541E-B4F3-4CF9-A6D2-941CD2E052A1}" type="pres">
      <dgm:prSet presAssocID="{4BF41B46-4A32-4C52-AF6B-45B230A88AD4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B487CB-2AA0-4100-BE57-53F03527E40E}" type="pres">
      <dgm:prSet presAssocID="{4BF41B46-4A32-4C52-AF6B-45B230A88AD4}" presName="negativeSpace" presStyleCnt="0"/>
      <dgm:spPr/>
    </dgm:pt>
    <dgm:pt modelId="{FB6F567B-39B0-4FFE-A190-19E216106504}" type="pres">
      <dgm:prSet presAssocID="{4BF41B46-4A32-4C52-AF6B-45B230A88AD4}" presName="childText" presStyleLbl="conFgAcc1" presStyleIdx="0" presStyleCnt="2">
        <dgm:presLayoutVars>
          <dgm:bulletEnabled val="1"/>
        </dgm:presLayoutVars>
      </dgm:prSet>
      <dgm:spPr/>
    </dgm:pt>
    <dgm:pt modelId="{4D923E53-FBA0-46C6-A84A-A902E372994A}" type="pres">
      <dgm:prSet presAssocID="{01C1A42E-5181-456B-B1A3-9FDD6B6C9AA7}" presName="spaceBetweenRectangles" presStyleCnt="0"/>
      <dgm:spPr/>
    </dgm:pt>
    <dgm:pt modelId="{7C47F116-F851-4E56-9F09-D0A9A382F301}" type="pres">
      <dgm:prSet presAssocID="{9CC18324-421D-4330-98F1-3E19974C737E}" presName="parentLin" presStyleCnt="0"/>
      <dgm:spPr/>
    </dgm:pt>
    <dgm:pt modelId="{3AF80214-71C5-4FA5-BB64-32644F10AF54}" type="pres">
      <dgm:prSet presAssocID="{9CC18324-421D-4330-98F1-3E19974C737E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77CDF286-41F2-4B4B-AF0D-42427E4C0494}" type="pres">
      <dgm:prSet presAssocID="{9CC18324-421D-4330-98F1-3E19974C737E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E4338E-D348-46E7-8578-846CDBB749AE}" type="pres">
      <dgm:prSet presAssocID="{9CC18324-421D-4330-98F1-3E19974C737E}" presName="negativeSpace" presStyleCnt="0"/>
      <dgm:spPr/>
    </dgm:pt>
    <dgm:pt modelId="{63498FB2-1D16-46F6-9E5D-4349A01A875A}" type="pres">
      <dgm:prSet presAssocID="{9CC18324-421D-4330-98F1-3E19974C737E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78452043-7173-4E7C-A504-CEA1A613F648}" type="presOf" srcId="{4BF41B46-4A32-4C52-AF6B-45B230A88AD4}" destId="{853A541E-B4F3-4CF9-A6D2-941CD2E052A1}" srcOrd="1" destOrd="0" presId="urn:microsoft.com/office/officeart/2005/8/layout/list1"/>
    <dgm:cxn modelId="{884A5D66-140B-4549-9457-292AB62BCF6D}" type="presOf" srcId="{4BF41B46-4A32-4C52-AF6B-45B230A88AD4}" destId="{09AA8633-AB64-4DB0-97A6-4C9F599DDFD7}" srcOrd="0" destOrd="0" presId="urn:microsoft.com/office/officeart/2005/8/layout/list1"/>
    <dgm:cxn modelId="{FF05A8B4-5FBB-4907-8036-83FF4A88992A}" srcId="{3E197973-0D8C-4B71-92C2-FA91203D68CF}" destId="{9CC18324-421D-4330-98F1-3E19974C737E}" srcOrd="1" destOrd="0" parTransId="{8ABB7CBD-0082-4DE6-AE5B-EB6872FE23C4}" sibTransId="{6C7D0D87-83E9-4E51-8E18-9CC4DB872A45}"/>
    <dgm:cxn modelId="{6F383589-2B72-447A-B640-E0C7358F6302}" srcId="{3E197973-0D8C-4B71-92C2-FA91203D68CF}" destId="{4BF41B46-4A32-4C52-AF6B-45B230A88AD4}" srcOrd="0" destOrd="0" parTransId="{BDF8D653-4629-4EB9-B977-0FC45A2B2759}" sibTransId="{01C1A42E-5181-456B-B1A3-9FDD6B6C9AA7}"/>
    <dgm:cxn modelId="{BB442168-D4A7-4ABE-8C7E-663D47CF64F9}" type="presOf" srcId="{9CC18324-421D-4330-98F1-3E19974C737E}" destId="{3AF80214-71C5-4FA5-BB64-32644F10AF54}" srcOrd="0" destOrd="0" presId="urn:microsoft.com/office/officeart/2005/8/layout/list1"/>
    <dgm:cxn modelId="{900BA8A5-E287-4ACA-8B2D-E35B7D409913}" type="presOf" srcId="{3E197973-0D8C-4B71-92C2-FA91203D68CF}" destId="{AF6CBB0B-A526-4736-B986-45CB5A5C8EC3}" srcOrd="0" destOrd="0" presId="urn:microsoft.com/office/officeart/2005/8/layout/list1"/>
    <dgm:cxn modelId="{357FCDB4-00FE-420C-A5BD-687BBA45B752}" type="presOf" srcId="{9CC18324-421D-4330-98F1-3E19974C737E}" destId="{77CDF286-41F2-4B4B-AF0D-42427E4C0494}" srcOrd="1" destOrd="0" presId="urn:microsoft.com/office/officeart/2005/8/layout/list1"/>
    <dgm:cxn modelId="{91B7F0C0-AD43-47E5-930B-7093690A88AC}" type="presParOf" srcId="{AF6CBB0B-A526-4736-B986-45CB5A5C8EC3}" destId="{711FE909-1E74-4307-B9EE-C888B7B177B2}" srcOrd="0" destOrd="0" presId="urn:microsoft.com/office/officeart/2005/8/layout/list1"/>
    <dgm:cxn modelId="{F6E6D41D-D6C1-46DD-8E5F-02078DBC5B16}" type="presParOf" srcId="{711FE909-1E74-4307-B9EE-C888B7B177B2}" destId="{09AA8633-AB64-4DB0-97A6-4C9F599DDFD7}" srcOrd="0" destOrd="0" presId="urn:microsoft.com/office/officeart/2005/8/layout/list1"/>
    <dgm:cxn modelId="{FDC070EC-086F-442E-93C0-C70FB230E434}" type="presParOf" srcId="{711FE909-1E74-4307-B9EE-C888B7B177B2}" destId="{853A541E-B4F3-4CF9-A6D2-941CD2E052A1}" srcOrd="1" destOrd="0" presId="urn:microsoft.com/office/officeart/2005/8/layout/list1"/>
    <dgm:cxn modelId="{B662AB81-9F05-429B-8887-65CAB4FAE1C5}" type="presParOf" srcId="{AF6CBB0B-A526-4736-B986-45CB5A5C8EC3}" destId="{D0B487CB-2AA0-4100-BE57-53F03527E40E}" srcOrd="1" destOrd="0" presId="urn:microsoft.com/office/officeart/2005/8/layout/list1"/>
    <dgm:cxn modelId="{7D9A24A8-D323-491D-8751-132891160330}" type="presParOf" srcId="{AF6CBB0B-A526-4736-B986-45CB5A5C8EC3}" destId="{FB6F567B-39B0-4FFE-A190-19E216106504}" srcOrd="2" destOrd="0" presId="urn:microsoft.com/office/officeart/2005/8/layout/list1"/>
    <dgm:cxn modelId="{CEC63326-CC9F-4784-8974-08D4D1DD6399}" type="presParOf" srcId="{AF6CBB0B-A526-4736-B986-45CB5A5C8EC3}" destId="{4D923E53-FBA0-46C6-A84A-A902E372994A}" srcOrd="3" destOrd="0" presId="urn:microsoft.com/office/officeart/2005/8/layout/list1"/>
    <dgm:cxn modelId="{A11FFB3F-FACC-4364-AC20-CA93BBFA2073}" type="presParOf" srcId="{AF6CBB0B-A526-4736-B986-45CB5A5C8EC3}" destId="{7C47F116-F851-4E56-9F09-D0A9A382F301}" srcOrd="4" destOrd="0" presId="urn:microsoft.com/office/officeart/2005/8/layout/list1"/>
    <dgm:cxn modelId="{E230508A-6344-4CC3-8187-EDC5C16BB9CE}" type="presParOf" srcId="{7C47F116-F851-4E56-9F09-D0A9A382F301}" destId="{3AF80214-71C5-4FA5-BB64-32644F10AF54}" srcOrd="0" destOrd="0" presId="urn:microsoft.com/office/officeart/2005/8/layout/list1"/>
    <dgm:cxn modelId="{8D880D6D-786C-40E7-805E-0254CAE85B36}" type="presParOf" srcId="{7C47F116-F851-4E56-9F09-D0A9A382F301}" destId="{77CDF286-41F2-4B4B-AF0D-42427E4C0494}" srcOrd="1" destOrd="0" presId="urn:microsoft.com/office/officeart/2005/8/layout/list1"/>
    <dgm:cxn modelId="{CFC24DC7-14A3-4660-9AA4-95AD6262F615}" type="presParOf" srcId="{AF6CBB0B-A526-4736-B986-45CB5A5C8EC3}" destId="{9EE4338E-D348-46E7-8578-846CDBB749AE}" srcOrd="5" destOrd="0" presId="urn:microsoft.com/office/officeart/2005/8/layout/list1"/>
    <dgm:cxn modelId="{B5C7F2D0-2211-408E-AEC6-045437DEFD17}" type="presParOf" srcId="{AF6CBB0B-A526-4736-B986-45CB5A5C8EC3}" destId="{63498FB2-1D16-46F6-9E5D-4349A01A875A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E197973-0D8C-4B71-92C2-FA91203D68CF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B803B7C3-6FE6-4FC2-A1DE-A34D4A06BE3A}">
      <dgm:prSet custT="1"/>
      <dgm:spPr/>
      <dgm:t>
        <a:bodyPr/>
        <a:lstStyle/>
        <a:p>
          <a:r>
            <a:rPr lang="ru-RU" sz="2000" dirty="0" err="1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общинна</a:t>
          </a:r>
          <a:r>
            <a:rPr lang="ru-RU" sz="20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модель </a:t>
          </a:r>
          <a:endParaRPr lang="ru-RU" sz="2000" dirty="0">
            <a:solidFill>
              <a:schemeClr val="bg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045920-E301-4AE3-ABBA-6A62A5F46947}" type="parTrans" cxnId="{9A013266-A865-4058-B2A1-DB6AC6E06188}">
      <dgm:prSet/>
      <dgm:spPr/>
      <dgm:t>
        <a:bodyPr/>
        <a:lstStyle/>
        <a:p>
          <a:endParaRPr lang="ru-RU"/>
        </a:p>
      </dgm:t>
    </dgm:pt>
    <dgm:pt modelId="{30E713C7-3233-4353-84EF-4FEF029FC314}" type="sibTrans" cxnId="{9A013266-A865-4058-B2A1-DB6AC6E06188}">
      <dgm:prSet/>
      <dgm:spPr/>
      <dgm:t>
        <a:bodyPr/>
        <a:lstStyle/>
        <a:p>
          <a:endParaRPr lang="ru-RU"/>
        </a:p>
      </dgm:t>
    </dgm:pt>
    <dgm:pt modelId="{22A9AE91-DB57-4BCD-907F-53F8E0035712}">
      <dgm:prSet custT="1"/>
      <dgm:spPr/>
      <dgm:t>
        <a:bodyPr/>
        <a:lstStyle/>
        <a:p>
          <a:r>
            <a:rPr lang="ru-RU" sz="2000" i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торгова модель</a:t>
          </a:r>
        </a:p>
      </dgm:t>
    </dgm:pt>
    <dgm:pt modelId="{42D71E63-2F22-43D5-B883-B738613AF593}" type="parTrans" cxnId="{C2689E37-8F59-497D-BA9C-4BB74DB63E8F}">
      <dgm:prSet/>
      <dgm:spPr/>
      <dgm:t>
        <a:bodyPr/>
        <a:lstStyle/>
        <a:p>
          <a:endParaRPr lang="ru-RU"/>
        </a:p>
      </dgm:t>
    </dgm:pt>
    <dgm:pt modelId="{00FEA5A2-6B46-4CEB-9062-3430CD4D071F}" type="sibTrans" cxnId="{C2689E37-8F59-497D-BA9C-4BB74DB63E8F}">
      <dgm:prSet/>
      <dgm:spPr/>
      <dgm:t>
        <a:bodyPr/>
        <a:lstStyle/>
        <a:p>
          <a:endParaRPr lang="ru-RU"/>
        </a:p>
      </dgm:t>
    </dgm:pt>
    <dgm:pt modelId="{54314EBB-25A7-43AA-B2C0-559647349F90}">
      <dgm:prSet custT="1"/>
      <dgm:spPr/>
      <dgm:t>
        <a:bodyPr/>
        <a:lstStyle/>
        <a:p>
          <a:r>
            <a:rPr lang="ru-RU" sz="2000" i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передплатна модель</a:t>
          </a:r>
        </a:p>
      </dgm:t>
    </dgm:pt>
    <dgm:pt modelId="{077C4DE8-EAD9-4223-AC39-615519A3CEA6}" type="parTrans" cxnId="{0C218DA5-7BEB-4EC5-A8D2-F35668332A7F}">
      <dgm:prSet/>
      <dgm:spPr/>
      <dgm:t>
        <a:bodyPr/>
        <a:lstStyle/>
        <a:p>
          <a:endParaRPr lang="ru-RU"/>
        </a:p>
      </dgm:t>
    </dgm:pt>
    <dgm:pt modelId="{36AFF924-2B86-4160-9FC2-395EF4271554}" type="sibTrans" cxnId="{0C218DA5-7BEB-4EC5-A8D2-F35668332A7F}">
      <dgm:prSet/>
      <dgm:spPr/>
      <dgm:t>
        <a:bodyPr/>
        <a:lstStyle/>
        <a:p>
          <a:endParaRPr lang="ru-RU"/>
        </a:p>
      </dgm:t>
    </dgm:pt>
    <dgm:pt modelId="{BD33A027-0D98-47B2-B8FD-474323DB7D38}">
      <dgm:prSet custT="1"/>
      <dgm:spPr/>
      <dgm:t>
        <a:bodyPr/>
        <a:lstStyle/>
        <a:p>
          <a:r>
            <a:rPr lang="ru-RU" sz="2000" i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інфомедіа</a:t>
          </a:r>
        </a:p>
      </dgm:t>
    </dgm:pt>
    <dgm:pt modelId="{4D932BC9-4424-4CEE-8EB6-38BA0BDABFBD}" type="parTrans" cxnId="{BA0CE37F-4EA8-4ECE-90B9-5E422E955235}">
      <dgm:prSet/>
      <dgm:spPr/>
      <dgm:t>
        <a:bodyPr/>
        <a:lstStyle/>
        <a:p>
          <a:endParaRPr lang="ru-RU"/>
        </a:p>
      </dgm:t>
    </dgm:pt>
    <dgm:pt modelId="{93A18077-34A6-4A64-BBBE-08975080D306}" type="sibTrans" cxnId="{BA0CE37F-4EA8-4ECE-90B9-5E422E955235}">
      <dgm:prSet/>
      <dgm:spPr/>
      <dgm:t>
        <a:bodyPr/>
        <a:lstStyle/>
        <a:p>
          <a:endParaRPr lang="ru-RU"/>
        </a:p>
      </dgm:t>
    </dgm:pt>
    <dgm:pt modelId="{F8D3265B-972E-4ECC-848D-183BD99C288B}">
      <dgm:prSet custT="1"/>
      <dgm:spPr/>
      <dgm:t>
        <a:bodyPr/>
        <a:lstStyle/>
        <a:p>
          <a:r>
            <a:rPr lang="ru-RU" sz="2000" i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партнерська</a:t>
          </a:r>
          <a:r>
            <a:rPr lang="ru-RU" sz="2000" i="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i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бізнес</a:t>
          </a:r>
          <a:r>
            <a:rPr lang="ru-RU" sz="2000" i="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-модель</a:t>
          </a:r>
        </a:p>
      </dgm:t>
    </dgm:pt>
    <dgm:pt modelId="{79E9ACC6-02A9-48BB-83A4-2ED8E3D7C36F}" type="parTrans" cxnId="{F2ECBF77-B061-4A3C-B57C-7A86FA2A60F8}">
      <dgm:prSet/>
      <dgm:spPr/>
      <dgm:t>
        <a:bodyPr/>
        <a:lstStyle/>
        <a:p>
          <a:endParaRPr lang="ru-RU"/>
        </a:p>
      </dgm:t>
    </dgm:pt>
    <dgm:pt modelId="{785B9861-B21C-47EA-85CB-94FEB800EE1E}" type="sibTrans" cxnId="{F2ECBF77-B061-4A3C-B57C-7A86FA2A60F8}">
      <dgm:prSet/>
      <dgm:spPr/>
      <dgm:t>
        <a:bodyPr/>
        <a:lstStyle/>
        <a:p>
          <a:endParaRPr lang="ru-RU"/>
        </a:p>
      </dgm:t>
    </dgm:pt>
    <dgm:pt modelId="{C5B4A033-BE8A-4D6B-B39A-58626612BC2E}">
      <dgm:prSet custT="1"/>
      <dgm:spPr/>
      <dgm:t>
        <a:bodyPr/>
        <a:lstStyle/>
        <a:p>
          <a:r>
            <a:rPr lang="ru-RU" sz="2000" i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рекламна модель</a:t>
          </a:r>
        </a:p>
      </dgm:t>
    </dgm:pt>
    <dgm:pt modelId="{8EC1971F-1C5E-4FFF-BAD1-6E5612A4278A}" type="parTrans" cxnId="{43FEFB1D-F6A1-4EEC-9CB3-1D12E5C933BD}">
      <dgm:prSet/>
      <dgm:spPr/>
      <dgm:t>
        <a:bodyPr/>
        <a:lstStyle/>
        <a:p>
          <a:endParaRPr lang="ru-RU"/>
        </a:p>
      </dgm:t>
    </dgm:pt>
    <dgm:pt modelId="{88F7389F-21F8-4DF0-8C07-23C733F503E5}" type="sibTrans" cxnId="{43FEFB1D-F6A1-4EEC-9CB3-1D12E5C933BD}">
      <dgm:prSet/>
      <dgm:spPr/>
      <dgm:t>
        <a:bodyPr/>
        <a:lstStyle/>
        <a:p>
          <a:endParaRPr lang="ru-RU"/>
        </a:p>
      </dgm:t>
    </dgm:pt>
    <dgm:pt modelId="{7273EE33-929E-4257-88B9-67083240B778}">
      <dgm:prSet custT="1"/>
      <dgm:spPr/>
      <dgm:t>
        <a:bodyPr/>
        <a:lstStyle/>
        <a:p>
          <a:r>
            <a:rPr lang="ru-RU" sz="2000" i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брокерська модель</a:t>
          </a:r>
        </a:p>
      </dgm:t>
    </dgm:pt>
    <dgm:pt modelId="{18B83EDE-2092-465D-90DE-C87EB64FD7F7}" type="parTrans" cxnId="{C35806E9-20C8-4247-ABA8-03DF1E67550C}">
      <dgm:prSet/>
      <dgm:spPr/>
      <dgm:t>
        <a:bodyPr/>
        <a:lstStyle/>
        <a:p>
          <a:endParaRPr lang="ru-RU"/>
        </a:p>
      </dgm:t>
    </dgm:pt>
    <dgm:pt modelId="{4D8A0707-D007-448C-A1BD-7D52DA8E4CA8}" type="sibTrans" cxnId="{C35806E9-20C8-4247-ABA8-03DF1E67550C}">
      <dgm:prSet/>
      <dgm:spPr/>
      <dgm:t>
        <a:bodyPr/>
        <a:lstStyle/>
        <a:p>
          <a:endParaRPr lang="ru-RU"/>
        </a:p>
      </dgm:t>
    </dgm:pt>
    <dgm:pt modelId="{0A4A8227-58D3-48C9-8BB1-413D2764603B}">
      <dgm:prSet custT="1"/>
      <dgm:spPr/>
      <dgm:t>
        <a:bodyPr/>
        <a:lstStyle/>
        <a:p>
          <a:r>
            <a:rPr lang="ru-RU" sz="2000" i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пряме виробництво</a:t>
          </a:r>
        </a:p>
      </dgm:t>
    </dgm:pt>
    <dgm:pt modelId="{2EE5F7F3-E53B-46A7-A5F1-593F0258764C}" type="parTrans" cxnId="{DC43B72E-9109-4A30-A959-B44E56633744}">
      <dgm:prSet/>
      <dgm:spPr/>
      <dgm:t>
        <a:bodyPr/>
        <a:lstStyle/>
        <a:p>
          <a:endParaRPr lang="ru-RU"/>
        </a:p>
      </dgm:t>
    </dgm:pt>
    <dgm:pt modelId="{AC775320-D841-4DD1-9523-D4B9D40101A7}" type="sibTrans" cxnId="{DC43B72E-9109-4A30-A959-B44E56633744}">
      <dgm:prSet/>
      <dgm:spPr/>
      <dgm:t>
        <a:bodyPr/>
        <a:lstStyle/>
        <a:p>
          <a:endParaRPr lang="ru-RU"/>
        </a:p>
      </dgm:t>
    </dgm:pt>
    <dgm:pt modelId="{1566EBCB-9592-4A0E-B464-BDE9E8F24752}">
      <dgm:prSet custT="1"/>
      <dgm:spPr/>
      <dgm:t>
        <a:bodyPr/>
        <a:lstStyle/>
        <a:p>
          <a:r>
            <a:rPr lang="ru-RU" sz="2000" i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сервісна бізнес-модель</a:t>
          </a:r>
        </a:p>
      </dgm:t>
    </dgm:pt>
    <dgm:pt modelId="{2D8EDD70-7384-4490-A893-47001AC9A967}" type="parTrans" cxnId="{3CA45B88-ECDC-4446-ABAD-44D52C05492D}">
      <dgm:prSet/>
      <dgm:spPr/>
      <dgm:t>
        <a:bodyPr/>
        <a:lstStyle/>
        <a:p>
          <a:endParaRPr lang="ru-RU"/>
        </a:p>
      </dgm:t>
    </dgm:pt>
    <dgm:pt modelId="{E1638F8F-1963-48AA-8C76-9AB41C437E80}" type="sibTrans" cxnId="{3CA45B88-ECDC-4446-ABAD-44D52C05492D}">
      <dgm:prSet/>
      <dgm:spPr/>
      <dgm:t>
        <a:bodyPr/>
        <a:lstStyle/>
        <a:p>
          <a:endParaRPr lang="ru-RU"/>
        </a:p>
      </dgm:t>
    </dgm:pt>
    <dgm:pt modelId="{AF6CBB0B-A526-4736-B986-45CB5A5C8EC3}" type="pres">
      <dgm:prSet presAssocID="{3E197973-0D8C-4B71-92C2-FA91203D68C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8BE1B3C-596F-4F8A-A0A2-826B69E75CCE}" type="pres">
      <dgm:prSet presAssocID="{B803B7C3-6FE6-4FC2-A1DE-A34D4A06BE3A}" presName="parentLin" presStyleCnt="0"/>
      <dgm:spPr/>
    </dgm:pt>
    <dgm:pt modelId="{A2C4D4B1-41A5-49AF-BC87-DDBB1587A5B4}" type="pres">
      <dgm:prSet presAssocID="{B803B7C3-6FE6-4FC2-A1DE-A34D4A06BE3A}" presName="parentLeftMargin" presStyleLbl="node1" presStyleIdx="0" presStyleCnt="9"/>
      <dgm:spPr/>
      <dgm:t>
        <a:bodyPr/>
        <a:lstStyle/>
        <a:p>
          <a:endParaRPr lang="ru-RU"/>
        </a:p>
      </dgm:t>
    </dgm:pt>
    <dgm:pt modelId="{4F514F4F-5D07-4664-9076-F4CEBA420C00}" type="pres">
      <dgm:prSet presAssocID="{B803B7C3-6FE6-4FC2-A1DE-A34D4A06BE3A}" presName="parentText" presStyleLbl="node1" presStyleIdx="0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D925FC-04CF-452E-8A44-B4FFB51E0070}" type="pres">
      <dgm:prSet presAssocID="{B803B7C3-6FE6-4FC2-A1DE-A34D4A06BE3A}" presName="negativeSpace" presStyleCnt="0"/>
      <dgm:spPr/>
    </dgm:pt>
    <dgm:pt modelId="{D3C4D1C7-D146-48BE-8176-6734BCC77D35}" type="pres">
      <dgm:prSet presAssocID="{B803B7C3-6FE6-4FC2-A1DE-A34D4A06BE3A}" presName="childText" presStyleLbl="conFgAcc1" presStyleIdx="0" presStyleCnt="9">
        <dgm:presLayoutVars>
          <dgm:bulletEnabled val="1"/>
        </dgm:presLayoutVars>
      </dgm:prSet>
      <dgm:spPr/>
    </dgm:pt>
    <dgm:pt modelId="{5D6B45E9-0475-4BDE-9501-08CD8D79393F}" type="pres">
      <dgm:prSet presAssocID="{30E713C7-3233-4353-84EF-4FEF029FC314}" presName="spaceBetweenRectangles" presStyleCnt="0"/>
      <dgm:spPr/>
    </dgm:pt>
    <dgm:pt modelId="{948CCCBA-A5BD-4269-B7F1-A23DDF403447}" type="pres">
      <dgm:prSet presAssocID="{22A9AE91-DB57-4BCD-907F-53F8E0035712}" presName="parentLin" presStyleCnt="0"/>
      <dgm:spPr/>
    </dgm:pt>
    <dgm:pt modelId="{E7CCF04B-D52B-470F-AAE0-2B935F956188}" type="pres">
      <dgm:prSet presAssocID="{22A9AE91-DB57-4BCD-907F-53F8E0035712}" presName="parentLeftMargin" presStyleLbl="node1" presStyleIdx="0" presStyleCnt="9"/>
      <dgm:spPr/>
      <dgm:t>
        <a:bodyPr/>
        <a:lstStyle/>
        <a:p>
          <a:endParaRPr lang="ru-RU"/>
        </a:p>
      </dgm:t>
    </dgm:pt>
    <dgm:pt modelId="{9D50DB20-E951-43FD-AC05-B397B65F214E}" type="pres">
      <dgm:prSet presAssocID="{22A9AE91-DB57-4BCD-907F-53F8E0035712}" presName="parentText" presStyleLbl="node1" presStyleIdx="1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2CE4A6-CE8E-49DA-899B-CD0AD0BCC388}" type="pres">
      <dgm:prSet presAssocID="{22A9AE91-DB57-4BCD-907F-53F8E0035712}" presName="negativeSpace" presStyleCnt="0"/>
      <dgm:spPr/>
    </dgm:pt>
    <dgm:pt modelId="{134C59B6-7873-4386-BDE6-E504B03C12E5}" type="pres">
      <dgm:prSet presAssocID="{22A9AE91-DB57-4BCD-907F-53F8E0035712}" presName="childText" presStyleLbl="conFgAcc1" presStyleIdx="1" presStyleCnt="9">
        <dgm:presLayoutVars>
          <dgm:bulletEnabled val="1"/>
        </dgm:presLayoutVars>
      </dgm:prSet>
      <dgm:spPr/>
    </dgm:pt>
    <dgm:pt modelId="{0CD6BE2E-35D3-42F4-A571-594DE90AF028}" type="pres">
      <dgm:prSet presAssocID="{00FEA5A2-6B46-4CEB-9062-3430CD4D071F}" presName="spaceBetweenRectangles" presStyleCnt="0"/>
      <dgm:spPr/>
    </dgm:pt>
    <dgm:pt modelId="{DE5455A3-5211-4F01-BBBB-69BC4CF6A373}" type="pres">
      <dgm:prSet presAssocID="{54314EBB-25A7-43AA-B2C0-559647349F90}" presName="parentLin" presStyleCnt="0"/>
      <dgm:spPr/>
    </dgm:pt>
    <dgm:pt modelId="{39E39139-6914-45B0-871B-AEC4095A2BB9}" type="pres">
      <dgm:prSet presAssocID="{54314EBB-25A7-43AA-B2C0-559647349F90}" presName="parentLeftMargin" presStyleLbl="node1" presStyleIdx="1" presStyleCnt="9"/>
      <dgm:spPr/>
      <dgm:t>
        <a:bodyPr/>
        <a:lstStyle/>
        <a:p>
          <a:endParaRPr lang="ru-RU"/>
        </a:p>
      </dgm:t>
    </dgm:pt>
    <dgm:pt modelId="{6FE19B1B-E16F-4CBA-BFB5-F15CAFCBF228}" type="pres">
      <dgm:prSet presAssocID="{54314EBB-25A7-43AA-B2C0-559647349F90}" presName="parentText" presStyleLbl="node1" presStyleIdx="2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131C96-6937-4DDB-9FF8-970BA1315CC3}" type="pres">
      <dgm:prSet presAssocID="{54314EBB-25A7-43AA-B2C0-559647349F90}" presName="negativeSpace" presStyleCnt="0"/>
      <dgm:spPr/>
    </dgm:pt>
    <dgm:pt modelId="{74DFAB2E-0653-4B46-B4F0-8852003517D7}" type="pres">
      <dgm:prSet presAssocID="{54314EBB-25A7-43AA-B2C0-559647349F90}" presName="childText" presStyleLbl="conFgAcc1" presStyleIdx="2" presStyleCnt="9">
        <dgm:presLayoutVars>
          <dgm:bulletEnabled val="1"/>
        </dgm:presLayoutVars>
      </dgm:prSet>
      <dgm:spPr/>
    </dgm:pt>
    <dgm:pt modelId="{61AC2150-9821-4954-85BA-52E63CB8EF64}" type="pres">
      <dgm:prSet presAssocID="{36AFF924-2B86-4160-9FC2-395EF4271554}" presName="spaceBetweenRectangles" presStyleCnt="0"/>
      <dgm:spPr/>
    </dgm:pt>
    <dgm:pt modelId="{F4FC4ED0-544C-4F77-B4FE-C50AD01F1FC1}" type="pres">
      <dgm:prSet presAssocID="{BD33A027-0D98-47B2-B8FD-474323DB7D38}" presName="parentLin" presStyleCnt="0"/>
      <dgm:spPr/>
    </dgm:pt>
    <dgm:pt modelId="{54869E70-2CE9-4F03-AA7E-98521E58DB23}" type="pres">
      <dgm:prSet presAssocID="{BD33A027-0D98-47B2-B8FD-474323DB7D38}" presName="parentLeftMargin" presStyleLbl="node1" presStyleIdx="2" presStyleCnt="9"/>
      <dgm:spPr/>
      <dgm:t>
        <a:bodyPr/>
        <a:lstStyle/>
        <a:p>
          <a:endParaRPr lang="ru-RU"/>
        </a:p>
      </dgm:t>
    </dgm:pt>
    <dgm:pt modelId="{E15779E0-734D-4E99-B993-58FE8A4730D3}" type="pres">
      <dgm:prSet presAssocID="{BD33A027-0D98-47B2-B8FD-474323DB7D38}" presName="parentText" presStyleLbl="node1" presStyleIdx="3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F754C2-AF55-431E-B861-2E93862CA46D}" type="pres">
      <dgm:prSet presAssocID="{BD33A027-0D98-47B2-B8FD-474323DB7D38}" presName="negativeSpace" presStyleCnt="0"/>
      <dgm:spPr/>
    </dgm:pt>
    <dgm:pt modelId="{F3C65B10-24E5-4283-BCAC-8FEBDA1D32E1}" type="pres">
      <dgm:prSet presAssocID="{BD33A027-0D98-47B2-B8FD-474323DB7D38}" presName="childText" presStyleLbl="conFgAcc1" presStyleIdx="3" presStyleCnt="9">
        <dgm:presLayoutVars>
          <dgm:bulletEnabled val="1"/>
        </dgm:presLayoutVars>
      </dgm:prSet>
      <dgm:spPr/>
    </dgm:pt>
    <dgm:pt modelId="{89C368A4-F6C5-4A2E-B382-995A48A431CD}" type="pres">
      <dgm:prSet presAssocID="{93A18077-34A6-4A64-BBBE-08975080D306}" presName="spaceBetweenRectangles" presStyleCnt="0"/>
      <dgm:spPr/>
    </dgm:pt>
    <dgm:pt modelId="{4EA7109F-9FE3-4DB4-9783-D5F55D9D6BA0}" type="pres">
      <dgm:prSet presAssocID="{F8D3265B-972E-4ECC-848D-183BD99C288B}" presName="parentLin" presStyleCnt="0"/>
      <dgm:spPr/>
    </dgm:pt>
    <dgm:pt modelId="{600FBB27-19B1-47A7-8F62-DD4DEA71FFE5}" type="pres">
      <dgm:prSet presAssocID="{F8D3265B-972E-4ECC-848D-183BD99C288B}" presName="parentLeftMargin" presStyleLbl="node1" presStyleIdx="3" presStyleCnt="9"/>
      <dgm:spPr/>
      <dgm:t>
        <a:bodyPr/>
        <a:lstStyle/>
        <a:p>
          <a:endParaRPr lang="ru-RU"/>
        </a:p>
      </dgm:t>
    </dgm:pt>
    <dgm:pt modelId="{84B8CE71-10B4-4393-8669-592E470819C0}" type="pres">
      <dgm:prSet presAssocID="{F8D3265B-972E-4ECC-848D-183BD99C288B}" presName="parentText" presStyleLbl="node1" presStyleIdx="4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5358DC-2102-45C7-9FE1-27EE04E2EA00}" type="pres">
      <dgm:prSet presAssocID="{F8D3265B-972E-4ECC-848D-183BD99C288B}" presName="negativeSpace" presStyleCnt="0"/>
      <dgm:spPr/>
    </dgm:pt>
    <dgm:pt modelId="{6A33D4A1-80D8-4A5E-BFA2-03C805D3329F}" type="pres">
      <dgm:prSet presAssocID="{F8D3265B-972E-4ECC-848D-183BD99C288B}" presName="childText" presStyleLbl="conFgAcc1" presStyleIdx="4" presStyleCnt="9">
        <dgm:presLayoutVars>
          <dgm:bulletEnabled val="1"/>
        </dgm:presLayoutVars>
      </dgm:prSet>
      <dgm:spPr/>
    </dgm:pt>
    <dgm:pt modelId="{3A546D23-B262-452A-A543-B9579F64D41B}" type="pres">
      <dgm:prSet presAssocID="{785B9861-B21C-47EA-85CB-94FEB800EE1E}" presName="spaceBetweenRectangles" presStyleCnt="0"/>
      <dgm:spPr/>
    </dgm:pt>
    <dgm:pt modelId="{FA890A71-73FD-4CA1-90C8-5870B21AEF28}" type="pres">
      <dgm:prSet presAssocID="{C5B4A033-BE8A-4D6B-B39A-58626612BC2E}" presName="parentLin" presStyleCnt="0"/>
      <dgm:spPr/>
    </dgm:pt>
    <dgm:pt modelId="{B2094B77-7457-49AC-86BA-A23C5845D900}" type="pres">
      <dgm:prSet presAssocID="{C5B4A033-BE8A-4D6B-B39A-58626612BC2E}" presName="parentLeftMargin" presStyleLbl="node1" presStyleIdx="4" presStyleCnt="9"/>
      <dgm:spPr/>
      <dgm:t>
        <a:bodyPr/>
        <a:lstStyle/>
        <a:p>
          <a:endParaRPr lang="ru-RU"/>
        </a:p>
      </dgm:t>
    </dgm:pt>
    <dgm:pt modelId="{B3B29E9A-05B4-4E13-95E4-58889145C2A8}" type="pres">
      <dgm:prSet presAssocID="{C5B4A033-BE8A-4D6B-B39A-58626612BC2E}" presName="parentText" presStyleLbl="node1" presStyleIdx="5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D29F6F-CB56-4CB8-B2C5-582BF5FF6093}" type="pres">
      <dgm:prSet presAssocID="{C5B4A033-BE8A-4D6B-B39A-58626612BC2E}" presName="negativeSpace" presStyleCnt="0"/>
      <dgm:spPr/>
    </dgm:pt>
    <dgm:pt modelId="{99104EA5-5509-470F-A871-7433181B1433}" type="pres">
      <dgm:prSet presAssocID="{C5B4A033-BE8A-4D6B-B39A-58626612BC2E}" presName="childText" presStyleLbl="conFgAcc1" presStyleIdx="5" presStyleCnt="9">
        <dgm:presLayoutVars>
          <dgm:bulletEnabled val="1"/>
        </dgm:presLayoutVars>
      </dgm:prSet>
      <dgm:spPr/>
    </dgm:pt>
    <dgm:pt modelId="{51DF9993-C85E-4FB8-825C-0499255F3B1C}" type="pres">
      <dgm:prSet presAssocID="{88F7389F-21F8-4DF0-8C07-23C733F503E5}" presName="spaceBetweenRectangles" presStyleCnt="0"/>
      <dgm:spPr/>
    </dgm:pt>
    <dgm:pt modelId="{C870C868-19CB-43AE-B293-2D64212E524E}" type="pres">
      <dgm:prSet presAssocID="{7273EE33-929E-4257-88B9-67083240B778}" presName="parentLin" presStyleCnt="0"/>
      <dgm:spPr/>
    </dgm:pt>
    <dgm:pt modelId="{B3DC0D7F-7E79-4261-8295-CFDCCAAA4877}" type="pres">
      <dgm:prSet presAssocID="{7273EE33-929E-4257-88B9-67083240B778}" presName="parentLeftMargin" presStyleLbl="node1" presStyleIdx="5" presStyleCnt="9"/>
      <dgm:spPr/>
      <dgm:t>
        <a:bodyPr/>
        <a:lstStyle/>
        <a:p>
          <a:endParaRPr lang="ru-RU"/>
        </a:p>
      </dgm:t>
    </dgm:pt>
    <dgm:pt modelId="{12035934-3885-467C-BD3D-FFA60C7D8AF1}" type="pres">
      <dgm:prSet presAssocID="{7273EE33-929E-4257-88B9-67083240B778}" presName="parentText" presStyleLbl="node1" presStyleIdx="6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8B2FA4-F336-4A7F-8D12-6153976B7622}" type="pres">
      <dgm:prSet presAssocID="{7273EE33-929E-4257-88B9-67083240B778}" presName="negativeSpace" presStyleCnt="0"/>
      <dgm:spPr/>
    </dgm:pt>
    <dgm:pt modelId="{D8A368E7-C984-4DFC-B91D-E31CE81BAE61}" type="pres">
      <dgm:prSet presAssocID="{7273EE33-929E-4257-88B9-67083240B778}" presName="childText" presStyleLbl="conFgAcc1" presStyleIdx="6" presStyleCnt="9">
        <dgm:presLayoutVars>
          <dgm:bulletEnabled val="1"/>
        </dgm:presLayoutVars>
      </dgm:prSet>
      <dgm:spPr/>
    </dgm:pt>
    <dgm:pt modelId="{256B3181-4469-4674-8DA9-420FFC075149}" type="pres">
      <dgm:prSet presAssocID="{4D8A0707-D007-448C-A1BD-7D52DA8E4CA8}" presName="spaceBetweenRectangles" presStyleCnt="0"/>
      <dgm:spPr/>
    </dgm:pt>
    <dgm:pt modelId="{BD081A26-5A5B-40A0-B379-84C14147FB9D}" type="pres">
      <dgm:prSet presAssocID="{0A4A8227-58D3-48C9-8BB1-413D2764603B}" presName="parentLin" presStyleCnt="0"/>
      <dgm:spPr/>
    </dgm:pt>
    <dgm:pt modelId="{54A184B2-2D54-4516-AF41-CAD067DE254C}" type="pres">
      <dgm:prSet presAssocID="{0A4A8227-58D3-48C9-8BB1-413D2764603B}" presName="parentLeftMargin" presStyleLbl="node1" presStyleIdx="6" presStyleCnt="9"/>
      <dgm:spPr/>
      <dgm:t>
        <a:bodyPr/>
        <a:lstStyle/>
        <a:p>
          <a:endParaRPr lang="ru-RU"/>
        </a:p>
      </dgm:t>
    </dgm:pt>
    <dgm:pt modelId="{9FC45187-A35C-4D70-86AB-BEBA45832469}" type="pres">
      <dgm:prSet presAssocID="{0A4A8227-58D3-48C9-8BB1-413D2764603B}" presName="parentText" presStyleLbl="node1" presStyleIdx="7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6B697F-52E9-40E5-AE19-AC4F5E59E269}" type="pres">
      <dgm:prSet presAssocID="{0A4A8227-58D3-48C9-8BB1-413D2764603B}" presName="negativeSpace" presStyleCnt="0"/>
      <dgm:spPr/>
    </dgm:pt>
    <dgm:pt modelId="{DC79B83C-9BC6-49E3-899A-194568B3C59A}" type="pres">
      <dgm:prSet presAssocID="{0A4A8227-58D3-48C9-8BB1-413D2764603B}" presName="childText" presStyleLbl="conFgAcc1" presStyleIdx="7" presStyleCnt="9">
        <dgm:presLayoutVars>
          <dgm:bulletEnabled val="1"/>
        </dgm:presLayoutVars>
      </dgm:prSet>
      <dgm:spPr/>
    </dgm:pt>
    <dgm:pt modelId="{D78E3635-CC2F-4EE0-8875-B147E3A2C9E8}" type="pres">
      <dgm:prSet presAssocID="{AC775320-D841-4DD1-9523-D4B9D40101A7}" presName="spaceBetweenRectangles" presStyleCnt="0"/>
      <dgm:spPr/>
    </dgm:pt>
    <dgm:pt modelId="{2DFD5E99-AF7F-4DDE-BBF9-BE62DFCAA1CA}" type="pres">
      <dgm:prSet presAssocID="{1566EBCB-9592-4A0E-B464-BDE9E8F24752}" presName="parentLin" presStyleCnt="0"/>
      <dgm:spPr/>
    </dgm:pt>
    <dgm:pt modelId="{159B1EBE-F3D8-41BA-848C-81D117A7D035}" type="pres">
      <dgm:prSet presAssocID="{1566EBCB-9592-4A0E-B464-BDE9E8F24752}" presName="parentLeftMargin" presStyleLbl="node1" presStyleIdx="7" presStyleCnt="9"/>
      <dgm:spPr/>
      <dgm:t>
        <a:bodyPr/>
        <a:lstStyle/>
        <a:p>
          <a:endParaRPr lang="ru-RU"/>
        </a:p>
      </dgm:t>
    </dgm:pt>
    <dgm:pt modelId="{7FC09B52-C5F4-4D21-A8E0-9DEDEC861B16}" type="pres">
      <dgm:prSet presAssocID="{1566EBCB-9592-4A0E-B464-BDE9E8F24752}" presName="parentText" presStyleLbl="node1" presStyleIdx="8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296905-C9EB-49CB-B3DD-F4842528F102}" type="pres">
      <dgm:prSet presAssocID="{1566EBCB-9592-4A0E-B464-BDE9E8F24752}" presName="negativeSpace" presStyleCnt="0"/>
      <dgm:spPr/>
    </dgm:pt>
    <dgm:pt modelId="{5BCC4DB1-1220-42E8-A644-CBCD97ABF6BD}" type="pres">
      <dgm:prSet presAssocID="{1566EBCB-9592-4A0E-B464-BDE9E8F24752}" presName="childText" presStyleLbl="conFgAcc1" presStyleIdx="8" presStyleCnt="9">
        <dgm:presLayoutVars>
          <dgm:bulletEnabled val="1"/>
        </dgm:presLayoutVars>
      </dgm:prSet>
      <dgm:spPr/>
    </dgm:pt>
  </dgm:ptLst>
  <dgm:cxnLst>
    <dgm:cxn modelId="{0107177F-4760-4781-BEFF-EB6F7250FB89}" type="presOf" srcId="{7273EE33-929E-4257-88B9-67083240B778}" destId="{12035934-3885-467C-BD3D-FFA60C7D8AF1}" srcOrd="1" destOrd="0" presId="urn:microsoft.com/office/officeart/2005/8/layout/list1"/>
    <dgm:cxn modelId="{900BA8A5-E287-4ACA-8B2D-E35B7D409913}" type="presOf" srcId="{3E197973-0D8C-4B71-92C2-FA91203D68CF}" destId="{AF6CBB0B-A526-4736-B986-45CB5A5C8EC3}" srcOrd="0" destOrd="0" presId="urn:microsoft.com/office/officeart/2005/8/layout/list1"/>
    <dgm:cxn modelId="{D37E5E86-0D28-4157-981A-CB61A7FDF859}" type="presOf" srcId="{0A4A8227-58D3-48C9-8BB1-413D2764603B}" destId="{9FC45187-A35C-4D70-86AB-BEBA45832469}" srcOrd="1" destOrd="0" presId="urn:microsoft.com/office/officeart/2005/8/layout/list1"/>
    <dgm:cxn modelId="{B2A8A465-481E-44CF-8D90-39925E085CAF}" type="presOf" srcId="{1566EBCB-9592-4A0E-B464-BDE9E8F24752}" destId="{159B1EBE-F3D8-41BA-848C-81D117A7D035}" srcOrd="0" destOrd="0" presId="urn:microsoft.com/office/officeart/2005/8/layout/list1"/>
    <dgm:cxn modelId="{A0DBCB90-8E6B-4F91-9A81-E065271BC1E0}" type="presOf" srcId="{F8D3265B-972E-4ECC-848D-183BD99C288B}" destId="{600FBB27-19B1-47A7-8F62-DD4DEA71FFE5}" srcOrd="0" destOrd="0" presId="urn:microsoft.com/office/officeart/2005/8/layout/list1"/>
    <dgm:cxn modelId="{F2ECBF77-B061-4A3C-B57C-7A86FA2A60F8}" srcId="{3E197973-0D8C-4B71-92C2-FA91203D68CF}" destId="{F8D3265B-972E-4ECC-848D-183BD99C288B}" srcOrd="4" destOrd="0" parTransId="{79E9ACC6-02A9-48BB-83A4-2ED8E3D7C36F}" sibTransId="{785B9861-B21C-47EA-85CB-94FEB800EE1E}"/>
    <dgm:cxn modelId="{DC43B72E-9109-4A30-A959-B44E56633744}" srcId="{3E197973-0D8C-4B71-92C2-FA91203D68CF}" destId="{0A4A8227-58D3-48C9-8BB1-413D2764603B}" srcOrd="7" destOrd="0" parTransId="{2EE5F7F3-E53B-46A7-A5F1-593F0258764C}" sibTransId="{AC775320-D841-4DD1-9523-D4B9D40101A7}"/>
    <dgm:cxn modelId="{3CA45B88-ECDC-4446-ABAD-44D52C05492D}" srcId="{3E197973-0D8C-4B71-92C2-FA91203D68CF}" destId="{1566EBCB-9592-4A0E-B464-BDE9E8F24752}" srcOrd="8" destOrd="0" parTransId="{2D8EDD70-7384-4490-A893-47001AC9A967}" sibTransId="{E1638F8F-1963-48AA-8C76-9AB41C437E80}"/>
    <dgm:cxn modelId="{9A013266-A865-4058-B2A1-DB6AC6E06188}" srcId="{3E197973-0D8C-4B71-92C2-FA91203D68CF}" destId="{B803B7C3-6FE6-4FC2-A1DE-A34D4A06BE3A}" srcOrd="0" destOrd="0" parTransId="{99045920-E301-4AE3-ABBA-6A62A5F46947}" sibTransId="{30E713C7-3233-4353-84EF-4FEF029FC314}"/>
    <dgm:cxn modelId="{21F9F1F4-65A2-4984-B64A-F1D99F7FAAD2}" type="presOf" srcId="{54314EBB-25A7-43AA-B2C0-559647349F90}" destId="{6FE19B1B-E16F-4CBA-BFB5-F15CAFCBF228}" srcOrd="1" destOrd="0" presId="urn:microsoft.com/office/officeart/2005/8/layout/list1"/>
    <dgm:cxn modelId="{C35806E9-20C8-4247-ABA8-03DF1E67550C}" srcId="{3E197973-0D8C-4B71-92C2-FA91203D68CF}" destId="{7273EE33-929E-4257-88B9-67083240B778}" srcOrd="6" destOrd="0" parTransId="{18B83EDE-2092-465D-90DE-C87EB64FD7F7}" sibTransId="{4D8A0707-D007-448C-A1BD-7D52DA8E4CA8}"/>
    <dgm:cxn modelId="{BA0CE37F-4EA8-4ECE-90B9-5E422E955235}" srcId="{3E197973-0D8C-4B71-92C2-FA91203D68CF}" destId="{BD33A027-0D98-47B2-B8FD-474323DB7D38}" srcOrd="3" destOrd="0" parTransId="{4D932BC9-4424-4CEE-8EB6-38BA0BDABFBD}" sibTransId="{93A18077-34A6-4A64-BBBE-08975080D306}"/>
    <dgm:cxn modelId="{4AC20AD6-6723-4571-9697-608C0A056B29}" type="presOf" srcId="{B803B7C3-6FE6-4FC2-A1DE-A34D4A06BE3A}" destId="{A2C4D4B1-41A5-49AF-BC87-DDBB1587A5B4}" srcOrd="0" destOrd="0" presId="urn:microsoft.com/office/officeart/2005/8/layout/list1"/>
    <dgm:cxn modelId="{F2EB498A-6900-41EB-A440-BB83352F3061}" type="presOf" srcId="{22A9AE91-DB57-4BCD-907F-53F8E0035712}" destId="{9D50DB20-E951-43FD-AC05-B397B65F214E}" srcOrd="1" destOrd="0" presId="urn:microsoft.com/office/officeart/2005/8/layout/list1"/>
    <dgm:cxn modelId="{C9462B7C-CD59-4CE5-95E0-6957A45A59CE}" type="presOf" srcId="{F8D3265B-972E-4ECC-848D-183BD99C288B}" destId="{84B8CE71-10B4-4393-8669-592E470819C0}" srcOrd="1" destOrd="0" presId="urn:microsoft.com/office/officeart/2005/8/layout/list1"/>
    <dgm:cxn modelId="{513BC52C-28F5-4DFE-95C7-8941F2A31E57}" type="presOf" srcId="{7273EE33-929E-4257-88B9-67083240B778}" destId="{B3DC0D7F-7E79-4261-8295-CFDCCAAA4877}" srcOrd="0" destOrd="0" presId="urn:microsoft.com/office/officeart/2005/8/layout/list1"/>
    <dgm:cxn modelId="{E0C14DAB-E7B4-4AB6-B1BE-074DFCEBC180}" type="presOf" srcId="{C5B4A033-BE8A-4D6B-B39A-58626612BC2E}" destId="{B2094B77-7457-49AC-86BA-A23C5845D900}" srcOrd="0" destOrd="0" presId="urn:microsoft.com/office/officeart/2005/8/layout/list1"/>
    <dgm:cxn modelId="{357034E1-B716-4BFC-919B-472B7A4ED924}" type="presOf" srcId="{BD33A027-0D98-47B2-B8FD-474323DB7D38}" destId="{54869E70-2CE9-4F03-AA7E-98521E58DB23}" srcOrd="0" destOrd="0" presId="urn:microsoft.com/office/officeart/2005/8/layout/list1"/>
    <dgm:cxn modelId="{43FEFB1D-F6A1-4EEC-9CB3-1D12E5C933BD}" srcId="{3E197973-0D8C-4B71-92C2-FA91203D68CF}" destId="{C5B4A033-BE8A-4D6B-B39A-58626612BC2E}" srcOrd="5" destOrd="0" parTransId="{8EC1971F-1C5E-4FFF-BAD1-6E5612A4278A}" sibTransId="{88F7389F-21F8-4DF0-8C07-23C733F503E5}"/>
    <dgm:cxn modelId="{05559427-1FCB-488D-833C-CBE3989AFEE4}" type="presOf" srcId="{54314EBB-25A7-43AA-B2C0-559647349F90}" destId="{39E39139-6914-45B0-871B-AEC4095A2BB9}" srcOrd="0" destOrd="0" presId="urn:microsoft.com/office/officeart/2005/8/layout/list1"/>
    <dgm:cxn modelId="{4AFC1CD2-888C-4F1C-9B3B-C7BB34EADF84}" type="presOf" srcId="{0A4A8227-58D3-48C9-8BB1-413D2764603B}" destId="{54A184B2-2D54-4516-AF41-CAD067DE254C}" srcOrd="0" destOrd="0" presId="urn:microsoft.com/office/officeart/2005/8/layout/list1"/>
    <dgm:cxn modelId="{763AA6D4-D6EE-4A0B-9830-E41835863D5F}" type="presOf" srcId="{C5B4A033-BE8A-4D6B-B39A-58626612BC2E}" destId="{B3B29E9A-05B4-4E13-95E4-58889145C2A8}" srcOrd="1" destOrd="0" presId="urn:microsoft.com/office/officeart/2005/8/layout/list1"/>
    <dgm:cxn modelId="{C2689E37-8F59-497D-BA9C-4BB74DB63E8F}" srcId="{3E197973-0D8C-4B71-92C2-FA91203D68CF}" destId="{22A9AE91-DB57-4BCD-907F-53F8E0035712}" srcOrd="1" destOrd="0" parTransId="{42D71E63-2F22-43D5-B883-B738613AF593}" sibTransId="{00FEA5A2-6B46-4CEB-9062-3430CD4D071F}"/>
    <dgm:cxn modelId="{C4D715A3-6E56-4523-AE6B-CD0C6D10509E}" type="presOf" srcId="{22A9AE91-DB57-4BCD-907F-53F8E0035712}" destId="{E7CCF04B-D52B-470F-AAE0-2B935F956188}" srcOrd="0" destOrd="0" presId="urn:microsoft.com/office/officeart/2005/8/layout/list1"/>
    <dgm:cxn modelId="{68F3AB5D-B0F7-4E25-A524-DF576164D415}" type="presOf" srcId="{1566EBCB-9592-4A0E-B464-BDE9E8F24752}" destId="{7FC09B52-C5F4-4D21-A8E0-9DEDEC861B16}" srcOrd="1" destOrd="0" presId="urn:microsoft.com/office/officeart/2005/8/layout/list1"/>
    <dgm:cxn modelId="{0C218DA5-7BEB-4EC5-A8D2-F35668332A7F}" srcId="{3E197973-0D8C-4B71-92C2-FA91203D68CF}" destId="{54314EBB-25A7-43AA-B2C0-559647349F90}" srcOrd="2" destOrd="0" parTransId="{077C4DE8-EAD9-4223-AC39-615519A3CEA6}" sibTransId="{36AFF924-2B86-4160-9FC2-395EF4271554}"/>
    <dgm:cxn modelId="{ADB4486A-8E12-49C3-8373-53585D54E16B}" type="presOf" srcId="{BD33A027-0D98-47B2-B8FD-474323DB7D38}" destId="{E15779E0-734D-4E99-B993-58FE8A4730D3}" srcOrd="1" destOrd="0" presId="urn:microsoft.com/office/officeart/2005/8/layout/list1"/>
    <dgm:cxn modelId="{B7A03721-0F41-47C5-98B3-89B797C5E423}" type="presOf" srcId="{B803B7C3-6FE6-4FC2-A1DE-A34D4A06BE3A}" destId="{4F514F4F-5D07-4664-9076-F4CEBA420C00}" srcOrd="1" destOrd="0" presId="urn:microsoft.com/office/officeart/2005/8/layout/list1"/>
    <dgm:cxn modelId="{F1653B82-A407-475C-ABE7-3418F976B615}" type="presParOf" srcId="{AF6CBB0B-A526-4736-B986-45CB5A5C8EC3}" destId="{88BE1B3C-596F-4F8A-A0A2-826B69E75CCE}" srcOrd="0" destOrd="0" presId="urn:microsoft.com/office/officeart/2005/8/layout/list1"/>
    <dgm:cxn modelId="{A04711D4-BC8B-487A-8AC6-790AF41CECF1}" type="presParOf" srcId="{88BE1B3C-596F-4F8A-A0A2-826B69E75CCE}" destId="{A2C4D4B1-41A5-49AF-BC87-DDBB1587A5B4}" srcOrd="0" destOrd="0" presId="urn:microsoft.com/office/officeart/2005/8/layout/list1"/>
    <dgm:cxn modelId="{F0EE7294-1498-49B2-85DA-4898A0945B81}" type="presParOf" srcId="{88BE1B3C-596F-4F8A-A0A2-826B69E75CCE}" destId="{4F514F4F-5D07-4664-9076-F4CEBA420C00}" srcOrd="1" destOrd="0" presId="urn:microsoft.com/office/officeart/2005/8/layout/list1"/>
    <dgm:cxn modelId="{CCDA8217-C4C0-4537-A053-2FFE59033DB8}" type="presParOf" srcId="{AF6CBB0B-A526-4736-B986-45CB5A5C8EC3}" destId="{A3D925FC-04CF-452E-8A44-B4FFB51E0070}" srcOrd="1" destOrd="0" presId="urn:microsoft.com/office/officeart/2005/8/layout/list1"/>
    <dgm:cxn modelId="{5E517D64-535F-4879-ADF9-5444C8C1FC70}" type="presParOf" srcId="{AF6CBB0B-A526-4736-B986-45CB5A5C8EC3}" destId="{D3C4D1C7-D146-48BE-8176-6734BCC77D35}" srcOrd="2" destOrd="0" presId="urn:microsoft.com/office/officeart/2005/8/layout/list1"/>
    <dgm:cxn modelId="{275F411A-866F-4788-90FB-69598AB2209C}" type="presParOf" srcId="{AF6CBB0B-A526-4736-B986-45CB5A5C8EC3}" destId="{5D6B45E9-0475-4BDE-9501-08CD8D79393F}" srcOrd="3" destOrd="0" presId="urn:microsoft.com/office/officeart/2005/8/layout/list1"/>
    <dgm:cxn modelId="{5D51C9AD-9129-4726-AE7A-F3B1C9B4C88F}" type="presParOf" srcId="{AF6CBB0B-A526-4736-B986-45CB5A5C8EC3}" destId="{948CCCBA-A5BD-4269-B7F1-A23DDF403447}" srcOrd="4" destOrd="0" presId="urn:microsoft.com/office/officeart/2005/8/layout/list1"/>
    <dgm:cxn modelId="{FFD5F994-0DE0-4DBB-BF3D-F6831967B4AE}" type="presParOf" srcId="{948CCCBA-A5BD-4269-B7F1-A23DDF403447}" destId="{E7CCF04B-D52B-470F-AAE0-2B935F956188}" srcOrd="0" destOrd="0" presId="urn:microsoft.com/office/officeart/2005/8/layout/list1"/>
    <dgm:cxn modelId="{8BD5A116-C03A-435B-9369-1501D1375635}" type="presParOf" srcId="{948CCCBA-A5BD-4269-B7F1-A23DDF403447}" destId="{9D50DB20-E951-43FD-AC05-B397B65F214E}" srcOrd="1" destOrd="0" presId="urn:microsoft.com/office/officeart/2005/8/layout/list1"/>
    <dgm:cxn modelId="{901D6D09-1ED6-45E7-8C6B-3A13F48700B4}" type="presParOf" srcId="{AF6CBB0B-A526-4736-B986-45CB5A5C8EC3}" destId="{992CE4A6-CE8E-49DA-899B-CD0AD0BCC388}" srcOrd="5" destOrd="0" presId="urn:microsoft.com/office/officeart/2005/8/layout/list1"/>
    <dgm:cxn modelId="{B43EE6E8-9FDF-4C2F-B332-E883A17E1072}" type="presParOf" srcId="{AF6CBB0B-A526-4736-B986-45CB5A5C8EC3}" destId="{134C59B6-7873-4386-BDE6-E504B03C12E5}" srcOrd="6" destOrd="0" presId="urn:microsoft.com/office/officeart/2005/8/layout/list1"/>
    <dgm:cxn modelId="{D5088EFE-6E5D-4445-AF2B-05BBF9CF78D2}" type="presParOf" srcId="{AF6CBB0B-A526-4736-B986-45CB5A5C8EC3}" destId="{0CD6BE2E-35D3-42F4-A571-594DE90AF028}" srcOrd="7" destOrd="0" presId="urn:microsoft.com/office/officeart/2005/8/layout/list1"/>
    <dgm:cxn modelId="{3F59CA4D-7581-4FD3-8EB5-6A438502565C}" type="presParOf" srcId="{AF6CBB0B-A526-4736-B986-45CB5A5C8EC3}" destId="{DE5455A3-5211-4F01-BBBB-69BC4CF6A373}" srcOrd="8" destOrd="0" presId="urn:microsoft.com/office/officeart/2005/8/layout/list1"/>
    <dgm:cxn modelId="{854E56B4-5AC9-4DE9-AF18-8B11911B657C}" type="presParOf" srcId="{DE5455A3-5211-4F01-BBBB-69BC4CF6A373}" destId="{39E39139-6914-45B0-871B-AEC4095A2BB9}" srcOrd="0" destOrd="0" presId="urn:microsoft.com/office/officeart/2005/8/layout/list1"/>
    <dgm:cxn modelId="{645A88A9-B1AD-4B67-9E7E-38CD7FC5C867}" type="presParOf" srcId="{DE5455A3-5211-4F01-BBBB-69BC4CF6A373}" destId="{6FE19B1B-E16F-4CBA-BFB5-F15CAFCBF228}" srcOrd="1" destOrd="0" presId="urn:microsoft.com/office/officeart/2005/8/layout/list1"/>
    <dgm:cxn modelId="{9AB34ECB-56A5-44C3-ADB8-B6F7A5C2C7A3}" type="presParOf" srcId="{AF6CBB0B-A526-4736-B986-45CB5A5C8EC3}" destId="{F4131C96-6937-4DDB-9FF8-970BA1315CC3}" srcOrd="9" destOrd="0" presId="urn:microsoft.com/office/officeart/2005/8/layout/list1"/>
    <dgm:cxn modelId="{0CE7492A-2A45-4665-A0D5-487A5872F569}" type="presParOf" srcId="{AF6CBB0B-A526-4736-B986-45CB5A5C8EC3}" destId="{74DFAB2E-0653-4B46-B4F0-8852003517D7}" srcOrd="10" destOrd="0" presId="urn:microsoft.com/office/officeart/2005/8/layout/list1"/>
    <dgm:cxn modelId="{38D7CE41-5DB7-4106-A4EF-E1C4CFED507C}" type="presParOf" srcId="{AF6CBB0B-A526-4736-B986-45CB5A5C8EC3}" destId="{61AC2150-9821-4954-85BA-52E63CB8EF64}" srcOrd="11" destOrd="0" presId="urn:microsoft.com/office/officeart/2005/8/layout/list1"/>
    <dgm:cxn modelId="{1DFFDD86-F2FE-42ED-845A-13159310C4D4}" type="presParOf" srcId="{AF6CBB0B-A526-4736-B986-45CB5A5C8EC3}" destId="{F4FC4ED0-544C-4F77-B4FE-C50AD01F1FC1}" srcOrd="12" destOrd="0" presId="urn:microsoft.com/office/officeart/2005/8/layout/list1"/>
    <dgm:cxn modelId="{EF689AD5-CFEE-41B5-A498-BA07DCD2C426}" type="presParOf" srcId="{F4FC4ED0-544C-4F77-B4FE-C50AD01F1FC1}" destId="{54869E70-2CE9-4F03-AA7E-98521E58DB23}" srcOrd="0" destOrd="0" presId="urn:microsoft.com/office/officeart/2005/8/layout/list1"/>
    <dgm:cxn modelId="{A4D90A9A-483B-424C-9A3A-CEB06C28D4C3}" type="presParOf" srcId="{F4FC4ED0-544C-4F77-B4FE-C50AD01F1FC1}" destId="{E15779E0-734D-4E99-B993-58FE8A4730D3}" srcOrd="1" destOrd="0" presId="urn:microsoft.com/office/officeart/2005/8/layout/list1"/>
    <dgm:cxn modelId="{D54013C8-290B-4A15-8FD1-6ECABB7C6A07}" type="presParOf" srcId="{AF6CBB0B-A526-4736-B986-45CB5A5C8EC3}" destId="{FEF754C2-AF55-431E-B861-2E93862CA46D}" srcOrd="13" destOrd="0" presId="urn:microsoft.com/office/officeart/2005/8/layout/list1"/>
    <dgm:cxn modelId="{3E3A9EA1-299F-48E0-A4E6-A47D88BD58EF}" type="presParOf" srcId="{AF6CBB0B-A526-4736-B986-45CB5A5C8EC3}" destId="{F3C65B10-24E5-4283-BCAC-8FEBDA1D32E1}" srcOrd="14" destOrd="0" presId="urn:microsoft.com/office/officeart/2005/8/layout/list1"/>
    <dgm:cxn modelId="{1D0914D7-C2E9-4987-A493-34169B18D159}" type="presParOf" srcId="{AF6CBB0B-A526-4736-B986-45CB5A5C8EC3}" destId="{89C368A4-F6C5-4A2E-B382-995A48A431CD}" srcOrd="15" destOrd="0" presId="urn:microsoft.com/office/officeart/2005/8/layout/list1"/>
    <dgm:cxn modelId="{70BCB4F1-0C62-4C1D-901C-4528E26F3034}" type="presParOf" srcId="{AF6CBB0B-A526-4736-B986-45CB5A5C8EC3}" destId="{4EA7109F-9FE3-4DB4-9783-D5F55D9D6BA0}" srcOrd="16" destOrd="0" presId="urn:microsoft.com/office/officeart/2005/8/layout/list1"/>
    <dgm:cxn modelId="{B7E43D95-2DA6-4B3B-B691-2A2DA2244DB1}" type="presParOf" srcId="{4EA7109F-9FE3-4DB4-9783-D5F55D9D6BA0}" destId="{600FBB27-19B1-47A7-8F62-DD4DEA71FFE5}" srcOrd="0" destOrd="0" presId="urn:microsoft.com/office/officeart/2005/8/layout/list1"/>
    <dgm:cxn modelId="{D8521952-26A0-4BFE-8DB4-765A524B566B}" type="presParOf" srcId="{4EA7109F-9FE3-4DB4-9783-D5F55D9D6BA0}" destId="{84B8CE71-10B4-4393-8669-592E470819C0}" srcOrd="1" destOrd="0" presId="urn:microsoft.com/office/officeart/2005/8/layout/list1"/>
    <dgm:cxn modelId="{394D6312-833A-4478-AE7F-D4DD76095E52}" type="presParOf" srcId="{AF6CBB0B-A526-4736-B986-45CB5A5C8EC3}" destId="{ED5358DC-2102-45C7-9FE1-27EE04E2EA00}" srcOrd="17" destOrd="0" presId="urn:microsoft.com/office/officeart/2005/8/layout/list1"/>
    <dgm:cxn modelId="{B654B69C-0BB0-4452-BEC4-887C97875AEC}" type="presParOf" srcId="{AF6CBB0B-A526-4736-B986-45CB5A5C8EC3}" destId="{6A33D4A1-80D8-4A5E-BFA2-03C805D3329F}" srcOrd="18" destOrd="0" presId="urn:microsoft.com/office/officeart/2005/8/layout/list1"/>
    <dgm:cxn modelId="{E724918A-7075-44ED-92CF-E85214FBEDD8}" type="presParOf" srcId="{AF6CBB0B-A526-4736-B986-45CB5A5C8EC3}" destId="{3A546D23-B262-452A-A543-B9579F64D41B}" srcOrd="19" destOrd="0" presId="urn:microsoft.com/office/officeart/2005/8/layout/list1"/>
    <dgm:cxn modelId="{2F94450E-4C18-49EF-9BB7-9BB0EC1A3F23}" type="presParOf" srcId="{AF6CBB0B-A526-4736-B986-45CB5A5C8EC3}" destId="{FA890A71-73FD-4CA1-90C8-5870B21AEF28}" srcOrd="20" destOrd="0" presId="urn:microsoft.com/office/officeart/2005/8/layout/list1"/>
    <dgm:cxn modelId="{1C6E8749-523F-40C3-AD90-6FF17CB90DC2}" type="presParOf" srcId="{FA890A71-73FD-4CA1-90C8-5870B21AEF28}" destId="{B2094B77-7457-49AC-86BA-A23C5845D900}" srcOrd="0" destOrd="0" presId="urn:microsoft.com/office/officeart/2005/8/layout/list1"/>
    <dgm:cxn modelId="{1CD58AB1-211F-44D3-9DB0-D6BD6BB82075}" type="presParOf" srcId="{FA890A71-73FD-4CA1-90C8-5870B21AEF28}" destId="{B3B29E9A-05B4-4E13-95E4-58889145C2A8}" srcOrd="1" destOrd="0" presId="urn:microsoft.com/office/officeart/2005/8/layout/list1"/>
    <dgm:cxn modelId="{854594AA-8814-4F3F-AB71-D34B2E1FA09A}" type="presParOf" srcId="{AF6CBB0B-A526-4736-B986-45CB5A5C8EC3}" destId="{68D29F6F-CB56-4CB8-B2C5-582BF5FF6093}" srcOrd="21" destOrd="0" presId="urn:microsoft.com/office/officeart/2005/8/layout/list1"/>
    <dgm:cxn modelId="{D2115ABA-8C3B-4C64-8FB3-14E6913FA7ED}" type="presParOf" srcId="{AF6CBB0B-A526-4736-B986-45CB5A5C8EC3}" destId="{99104EA5-5509-470F-A871-7433181B1433}" srcOrd="22" destOrd="0" presId="urn:microsoft.com/office/officeart/2005/8/layout/list1"/>
    <dgm:cxn modelId="{71968298-20D9-43C4-8D8E-7424D6CE4840}" type="presParOf" srcId="{AF6CBB0B-A526-4736-B986-45CB5A5C8EC3}" destId="{51DF9993-C85E-4FB8-825C-0499255F3B1C}" srcOrd="23" destOrd="0" presId="urn:microsoft.com/office/officeart/2005/8/layout/list1"/>
    <dgm:cxn modelId="{4E4802E1-A914-4CA6-87C5-EDBDA6728385}" type="presParOf" srcId="{AF6CBB0B-A526-4736-B986-45CB5A5C8EC3}" destId="{C870C868-19CB-43AE-B293-2D64212E524E}" srcOrd="24" destOrd="0" presId="urn:microsoft.com/office/officeart/2005/8/layout/list1"/>
    <dgm:cxn modelId="{1D8D926E-10F5-48E7-BDA6-A787C99B6CBD}" type="presParOf" srcId="{C870C868-19CB-43AE-B293-2D64212E524E}" destId="{B3DC0D7F-7E79-4261-8295-CFDCCAAA4877}" srcOrd="0" destOrd="0" presId="urn:microsoft.com/office/officeart/2005/8/layout/list1"/>
    <dgm:cxn modelId="{3C00501D-C8E4-4481-AFD0-468D7F9CA6A0}" type="presParOf" srcId="{C870C868-19CB-43AE-B293-2D64212E524E}" destId="{12035934-3885-467C-BD3D-FFA60C7D8AF1}" srcOrd="1" destOrd="0" presId="urn:microsoft.com/office/officeart/2005/8/layout/list1"/>
    <dgm:cxn modelId="{5AEFB0A5-2D08-4D90-9523-3D6382788903}" type="presParOf" srcId="{AF6CBB0B-A526-4736-B986-45CB5A5C8EC3}" destId="{C88B2FA4-F336-4A7F-8D12-6153976B7622}" srcOrd="25" destOrd="0" presId="urn:microsoft.com/office/officeart/2005/8/layout/list1"/>
    <dgm:cxn modelId="{44E2E533-9220-4667-8E6A-13839BD5B486}" type="presParOf" srcId="{AF6CBB0B-A526-4736-B986-45CB5A5C8EC3}" destId="{D8A368E7-C984-4DFC-B91D-E31CE81BAE61}" srcOrd="26" destOrd="0" presId="urn:microsoft.com/office/officeart/2005/8/layout/list1"/>
    <dgm:cxn modelId="{B2C11DE8-D861-4EB9-94C5-F7B6BA87B51C}" type="presParOf" srcId="{AF6CBB0B-A526-4736-B986-45CB5A5C8EC3}" destId="{256B3181-4469-4674-8DA9-420FFC075149}" srcOrd="27" destOrd="0" presId="urn:microsoft.com/office/officeart/2005/8/layout/list1"/>
    <dgm:cxn modelId="{1BF75842-437F-4068-8EA5-8DD2ED9DDD8B}" type="presParOf" srcId="{AF6CBB0B-A526-4736-B986-45CB5A5C8EC3}" destId="{BD081A26-5A5B-40A0-B379-84C14147FB9D}" srcOrd="28" destOrd="0" presId="urn:microsoft.com/office/officeart/2005/8/layout/list1"/>
    <dgm:cxn modelId="{3EC53119-5EE2-4C91-936B-98BAF196B97D}" type="presParOf" srcId="{BD081A26-5A5B-40A0-B379-84C14147FB9D}" destId="{54A184B2-2D54-4516-AF41-CAD067DE254C}" srcOrd="0" destOrd="0" presId="urn:microsoft.com/office/officeart/2005/8/layout/list1"/>
    <dgm:cxn modelId="{49E53087-4593-4265-A13E-C8C454F160C7}" type="presParOf" srcId="{BD081A26-5A5B-40A0-B379-84C14147FB9D}" destId="{9FC45187-A35C-4D70-86AB-BEBA45832469}" srcOrd="1" destOrd="0" presId="urn:microsoft.com/office/officeart/2005/8/layout/list1"/>
    <dgm:cxn modelId="{A10E6E9D-3932-45ED-A8D7-744AB869AFF3}" type="presParOf" srcId="{AF6CBB0B-A526-4736-B986-45CB5A5C8EC3}" destId="{466B697F-52E9-40E5-AE19-AC4F5E59E269}" srcOrd="29" destOrd="0" presId="urn:microsoft.com/office/officeart/2005/8/layout/list1"/>
    <dgm:cxn modelId="{9113DE20-867F-4557-9863-D4E149A35DCC}" type="presParOf" srcId="{AF6CBB0B-A526-4736-B986-45CB5A5C8EC3}" destId="{DC79B83C-9BC6-49E3-899A-194568B3C59A}" srcOrd="30" destOrd="0" presId="urn:microsoft.com/office/officeart/2005/8/layout/list1"/>
    <dgm:cxn modelId="{9F93C873-B76A-4256-BB18-26DA653F0A9A}" type="presParOf" srcId="{AF6CBB0B-A526-4736-B986-45CB5A5C8EC3}" destId="{D78E3635-CC2F-4EE0-8875-B147E3A2C9E8}" srcOrd="31" destOrd="0" presId="urn:microsoft.com/office/officeart/2005/8/layout/list1"/>
    <dgm:cxn modelId="{648F6E36-49B3-479C-9537-213D41A7C4D0}" type="presParOf" srcId="{AF6CBB0B-A526-4736-B986-45CB5A5C8EC3}" destId="{2DFD5E99-AF7F-4DDE-BBF9-BE62DFCAA1CA}" srcOrd="32" destOrd="0" presId="urn:microsoft.com/office/officeart/2005/8/layout/list1"/>
    <dgm:cxn modelId="{2D2E07E3-6BA9-4400-AC08-496256CF7AD1}" type="presParOf" srcId="{2DFD5E99-AF7F-4DDE-BBF9-BE62DFCAA1CA}" destId="{159B1EBE-F3D8-41BA-848C-81D117A7D035}" srcOrd="0" destOrd="0" presId="urn:microsoft.com/office/officeart/2005/8/layout/list1"/>
    <dgm:cxn modelId="{89E4E171-E3C0-4757-B2F0-B7A947434778}" type="presParOf" srcId="{2DFD5E99-AF7F-4DDE-BBF9-BE62DFCAA1CA}" destId="{7FC09B52-C5F4-4D21-A8E0-9DEDEC861B16}" srcOrd="1" destOrd="0" presId="urn:microsoft.com/office/officeart/2005/8/layout/list1"/>
    <dgm:cxn modelId="{E92AE880-94B4-418D-B0DA-E89847A97DAF}" type="presParOf" srcId="{AF6CBB0B-A526-4736-B986-45CB5A5C8EC3}" destId="{E7296905-C9EB-49CB-B3DD-F4842528F102}" srcOrd="33" destOrd="0" presId="urn:microsoft.com/office/officeart/2005/8/layout/list1"/>
    <dgm:cxn modelId="{48C9C10A-B1B7-4CB6-A058-1F0458970F3A}" type="presParOf" srcId="{AF6CBB0B-A526-4736-B986-45CB5A5C8EC3}" destId="{5BCC4DB1-1220-42E8-A644-CBCD97ABF6BD}" srcOrd="3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E197973-0D8C-4B71-92C2-FA91203D68CF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22A9AE91-DB57-4BCD-907F-53F8E0035712}">
      <dgm:prSet custT="1"/>
      <dgm:spPr/>
      <dgm:t>
        <a:bodyPr/>
        <a:lstStyle/>
        <a:p>
          <a:r>
            <a:rPr lang="ru-RU" sz="2000" i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рекламна</a:t>
          </a:r>
          <a:endParaRPr lang="ru-RU" sz="2000" i="0" dirty="0" smtClean="0">
            <a:solidFill>
              <a:schemeClr val="bg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2D71E63-2F22-43D5-B883-B738613AF593}" type="parTrans" cxnId="{C2689E37-8F59-497D-BA9C-4BB74DB63E8F}">
      <dgm:prSet/>
      <dgm:spPr/>
      <dgm:t>
        <a:bodyPr/>
        <a:lstStyle/>
        <a:p>
          <a:endParaRPr lang="ru-RU"/>
        </a:p>
      </dgm:t>
    </dgm:pt>
    <dgm:pt modelId="{00FEA5A2-6B46-4CEB-9062-3430CD4D071F}" type="sibTrans" cxnId="{C2689E37-8F59-497D-BA9C-4BB74DB63E8F}">
      <dgm:prSet/>
      <dgm:spPr/>
      <dgm:t>
        <a:bodyPr/>
        <a:lstStyle/>
        <a:p>
          <a:endParaRPr lang="ru-RU"/>
        </a:p>
      </dgm:t>
    </dgm:pt>
    <dgm:pt modelId="{EFE270CC-BC25-4EAF-B67F-A615D992ADCC}">
      <dgm:prSet custT="1"/>
      <dgm:spPr/>
      <dgm:t>
        <a:bodyPr/>
        <a:lstStyle/>
        <a:p>
          <a:r>
            <a:rPr lang="ru-RU" sz="2000" i="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інформаційна </a:t>
          </a:r>
        </a:p>
      </dgm:t>
    </dgm:pt>
    <dgm:pt modelId="{4A0E9900-1A63-48D3-B999-262CE83C1DE4}" type="parTrans" cxnId="{56165EF4-C772-4244-8C57-CC4CE16869E0}">
      <dgm:prSet/>
      <dgm:spPr/>
      <dgm:t>
        <a:bodyPr/>
        <a:lstStyle/>
        <a:p>
          <a:endParaRPr lang="ru-RU"/>
        </a:p>
      </dgm:t>
    </dgm:pt>
    <dgm:pt modelId="{1F2D5059-F7C4-4B1C-8C5A-D43DE8EC1B3D}" type="sibTrans" cxnId="{56165EF4-C772-4244-8C57-CC4CE16869E0}">
      <dgm:prSet/>
      <dgm:spPr/>
      <dgm:t>
        <a:bodyPr/>
        <a:lstStyle/>
        <a:p>
          <a:endParaRPr lang="ru-RU"/>
        </a:p>
      </dgm:t>
    </dgm:pt>
    <dgm:pt modelId="{69123131-2943-4A7D-8E41-8D1D71820234}">
      <dgm:prSet custT="1"/>
      <dgm:spPr/>
      <dgm:t>
        <a:bodyPr/>
        <a:lstStyle/>
        <a:p>
          <a:r>
            <a:rPr lang="ru-RU" sz="2000" i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торгова</a:t>
          </a:r>
        </a:p>
      </dgm:t>
    </dgm:pt>
    <dgm:pt modelId="{CAFFF9D0-7AA9-4117-B4A7-67F085C886B4}" type="parTrans" cxnId="{3ED64B6C-8374-44FD-B10B-54CEE039F697}">
      <dgm:prSet/>
      <dgm:spPr/>
      <dgm:t>
        <a:bodyPr/>
        <a:lstStyle/>
        <a:p>
          <a:endParaRPr lang="ru-RU"/>
        </a:p>
      </dgm:t>
    </dgm:pt>
    <dgm:pt modelId="{F1F8697A-FC3B-475D-BB1D-D7DC79568115}" type="sibTrans" cxnId="{3ED64B6C-8374-44FD-B10B-54CEE039F697}">
      <dgm:prSet/>
      <dgm:spPr/>
      <dgm:t>
        <a:bodyPr/>
        <a:lstStyle/>
        <a:p>
          <a:endParaRPr lang="ru-RU"/>
        </a:p>
      </dgm:t>
    </dgm:pt>
    <dgm:pt modelId="{80C1CDCC-2E05-455A-B577-704A88300DB9}">
      <dgm:prSet custT="1"/>
      <dgm:spPr/>
      <dgm:t>
        <a:bodyPr/>
        <a:lstStyle/>
        <a:p>
          <a:r>
            <a:rPr lang="ru-RU" sz="2000" i="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виробнича</a:t>
          </a:r>
        </a:p>
      </dgm:t>
    </dgm:pt>
    <dgm:pt modelId="{4E0884CB-EC76-4D2D-98EC-7F14AC80D1A3}" type="parTrans" cxnId="{DEC26F6E-0646-4942-B18F-FFDF7D173C4A}">
      <dgm:prSet/>
      <dgm:spPr/>
      <dgm:t>
        <a:bodyPr/>
        <a:lstStyle/>
        <a:p>
          <a:endParaRPr lang="ru-RU"/>
        </a:p>
      </dgm:t>
    </dgm:pt>
    <dgm:pt modelId="{AE991C07-8BB0-477C-A240-B006324102D5}" type="sibTrans" cxnId="{DEC26F6E-0646-4942-B18F-FFDF7D173C4A}">
      <dgm:prSet/>
      <dgm:spPr/>
      <dgm:t>
        <a:bodyPr/>
        <a:lstStyle/>
        <a:p>
          <a:endParaRPr lang="ru-RU"/>
        </a:p>
      </dgm:t>
    </dgm:pt>
    <dgm:pt modelId="{CD49B598-A9E9-4151-8F63-3FA22D22BA05}">
      <dgm:prSet custT="1"/>
      <dgm:spPr/>
      <dgm:t>
        <a:bodyPr/>
        <a:lstStyle/>
        <a:p>
          <a:r>
            <a:rPr lang="ru-RU" sz="2000" i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партнерська</a:t>
          </a:r>
        </a:p>
      </dgm:t>
    </dgm:pt>
    <dgm:pt modelId="{054E58C6-1C06-4358-ABC1-BB4FE3948B6E}" type="parTrans" cxnId="{E8FF4323-0CF9-4950-9567-F68590CCD848}">
      <dgm:prSet/>
      <dgm:spPr/>
      <dgm:t>
        <a:bodyPr/>
        <a:lstStyle/>
        <a:p>
          <a:endParaRPr lang="ru-RU"/>
        </a:p>
      </dgm:t>
    </dgm:pt>
    <dgm:pt modelId="{03E310E8-6167-4726-A9B9-B3111F598520}" type="sibTrans" cxnId="{E8FF4323-0CF9-4950-9567-F68590CCD848}">
      <dgm:prSet/>
      <dgm:spPr/>
      <dgm:t>
        <a:bodyPr/>
        <a:lstStyle/>
        <a:p>
          <a:endParaRPr lang="ru-RU"/>
        </a:p>
      </dgm:t>
    </dgm:pt>
    <dgm:pt modelId="{0601F1EF-9BC4-4354-8A07-D59CD41FEF2B}">
      <dgm:prSet custT="1"/>
      <dgm:spPr/>
      <dgm:t>
        <a:bodyPr/>
        <a:lstStyle/>
        <a:p>
          <a:r>
            <a:rPr lang="ru-RU" sz="2000" i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спільнота</a:t>
          </a:r>
        </a:p>
      </dgm:t>
    </dgm:pt>
    <dgm:pt modelId="{E5061451-5572-4E02-93BB-E45656AEE03E}" type="parTrans" cxnId="{66096959-5685-4F4A-BA78-350EE1FE2CE8}">
      <dgm:prSet/>
      <dgm:spPr/>
      <dgm:t>
        <a:bodyPr/>
        <a:lstStyle/>
        <a:p>
          <a:endParaRPr lang="ru-RU"/>
        </a:p>
      </dgm:t>
    </dgm:pt>
    <dgm:pt modelId="{5C1D7948-0849-4D52-88ED-BA95BEAA5D84}" type="sibTrans" cxnId="{66096959-5685-4F4A-BA78-350EE1FE2CE8}">
      <dgm:prSet/>
      <dgm:spPr/>
      <dgm:t>
        <a:bodyPr/>
        <a:lstStyle/>
        <a:p>
          <a:endParaRPr lang="ru-RU"/>
        </a:p>
      </dgm:t>
    </dgm:pt>
    <dgm:pt modelId="{EC448CE6-B405-4A6B-A010-D42E1A5DFF0A}">
      <dgm:prSet custT="1"/>
      <dgm:spPr/>
      <dgm:t>
        <a:bodyPr/>
        <a:lstStyle/>
        <a:p>
          <a:r>
            <a:rPr lang="ru-RU" sz="2000" i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підписка</a:t>
          </a:r>
        </a:p>
      </dgm:t>
    </dgm:pt>
    <dgm:pt modelId="{66B2853E-ED32-42AC-8955-7A9ED6B37351}" type="parTrans" cxnId="{8C1106C8-0A95-479B-9FEE-E6062EB44BFE}">
      <dgm:prSet/>
      <dgm:spPr/>
      <dgm:t>
        <a:bodyPr/>
        <a:lstStyle/>
        <a:p>
          <a:endParaRPr lang="ru-RU"/>
        </a:p>
      </dgm:t>
    </dgm:pt>
    <dgm:pt modelId="{8A872754-387E-42CE-B94F-C7EC66EF1DFD}" type="sibTrans" cxnId="{8C1106C8-0A95-479B-9FEE-E6062EB44BFE}">
      <dgm:prSet/>
      <dgm:spPr/>
      <dgm:t>
        <a:bodyPr/>
        <a:lstStyle/>
        <a:p>
          <a:endParaRPr lang="ru-RU"/>
        </a:p>
      </dgm:t>
    </dgm:pt>
    <dgm:pt modelId="{0427B4AF-3190-4A06-AB06-271A7C706D1B}">
      <dgm:prSet custT="1"/>
      <dgm:spPr/>
      <dgm:t>
        <a:bodyPr/>
        <a:lstStyle/>
        <a:p>
          <a:r>
            <a:rPr lang="ru-RU" sz="2000" i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за споживанням </a:t>
          </a:r>
        </a:p>
      </dgm:t>
    </dgm:pt>
    <dgm:pt modelId="{76859BCF-CF0E-48BA-9609-342ABF209B41}" type="parTrans" cxnId="{F90A887A-0B6F-4217-BFCD-6780D73A6E55}">
      <dgm:prSet/>
      <dgm:spPr/>
      <dgm:t>
        <a:bodyPr/>
        <a:lstStyle/>
        <a:p>
          <a:endParaRPr lang="ru-RU"/>
        </a:p>
      </dgm:t>
    </dgm:pt>
    <dgm:pt modelId="{B3F39CEC-EA97-4820-858A-E16DCA5F1EDD}" type="sibTrans" cxnId="{F90A887A-0B6F-4217-BFCD-6780D73A6E55}">
      <dgm:prSet/>
      <dgm:spPr/>
      <dgm:t>
        <a:bodyPr/>
        <a:lstStyle/>
        <a:p>
          <a:endParaRPr lang="ru-RU"/>
        </a:p>
      </dgm:t>
    </dgm:pt>
    <dgm:pt modelId="{70F54F61-7A8E-46F0-917D-E44CFF0ADC91}">
      <dgm:prSet custT="1"/>
      <dgm:spPr/>
      <dgm:t>
        <a:bodyPr/>
        <a:lstStyle/>
        <a:p>
          <a:r>
            <a:rPr lang="ru-RU" sz="20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посередницька </a:t>
          </a:r>
        </a:p>
      </dgm:t>
    </dgm:pt>
    <dgm:pt modelId="{991FC109-C415-41B0-B275-95922D5CC57B}" type="sibTrans" cxnId="{D2A465DD-DAC9-45A2-98B7-B84A9CD51A66}">
      <dgm:prSet/>
      <dgm:spPr/>
      <dgm:t>
        <a:bodyPr/>
        <a:lstStyle/>
        <a:p>
          <a:endParaRPr lang="ru-RU"/>
        </a:p>
      </dgm:t>
    </dgm:pt>
    <dgm:pt modelId="{F03BDE3F-35AA-4C7B-A352-74421C2F5782}" type="parTrans" cxnId="{D2A465DD-DAC9-45A2-98B7-B84A9CD51A66}">
      <dgm:prSet/>
      <dgm:spPr/>
      <dgm:t>
        <a:bodyPr/>
        <a:lstStyle/>
        <a:p>
          <a:endParaRPr lang="ru-RU"/>
        </a:p>
      </dgm:t>
    </dgm:pt>
    <dgm:pt modelId="{AF6CBB0B-A526-4736-B986-45CB5A5C8EC3}" type="pres">
      <dgm:prSet presAssocID="{3E197973-0D8C-4B71-92C2-FA91203D68C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9345348-D76B-4E87-B5A4-4AA1B55B94CD}" type="pres">
      <dgm:prSet presAssocID="{70F54F61-7A8E-46F0-917D-E44CFF0ADC91}" presName="parentLin" presStyleCnt="0"/>
      <dgm:spPr/>
    </dgm:pt>
    <dgm:pt modelId="{A910DD5B-6308-49A2-86C1-05ECB7699162}" type="pres">
      <dgm:prSet presAssocID="{70F54F61-7A8E-46F0-917D-E44CFF0ADC91}" presName="parentLeftMargin" presStyleLbl="node1" presStyleIdx="0" presStyleCnt="9"/>
      <dgm:spPr/>
      <dgm:t>
        <a:bodyPr/>
        <a:lstStyle/>
        <a:p>
          <a:endParaRPr lang="ru-RU"/>
        </a:p>
      </dgm:t>
    </dgm:pt>
    <dgm:pt modelId="{6BDAAD13-CD0F-4E74-B64B-EB6551BE29E0}" type="pres">
      <dgm:prSet presAssocID="{70F54F61-7A8E-46F0-917D-E44CFF0ADC91}" presName="parentText" presStyleLbl="node1" presStyleIdx="0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4E6EFC-3742-41B4-94CB-0DEB2712E1C0}" type="pres">
      <dgm:prSet presAssocID="{70F54F61-7A8E-46F0-917D-E44CFF0ADC91}" presName="negativeSpace" presStyleCnt="0"/>
      <dgm:spPr/>
    </dgm:pt>
    <dgm:pt modelId="{BED69B9A-20D9-4B08-B171-782808993872}" type="pres">
      <dgm:prSet presAssocID="{70F54F61-7A8E-46F0-917D-E44CFF0ADC91}" presName="childText" presStyleLbl="conFgAcc1" presStyleIdx="0" presStyleCnt="9">
        <dgm:presLayoutVars>
          <dgm:bulletEnabled val="1"/>
        </dgm:presLayoutVars>
      </dgm:prSet>
      <dgm:spPr/>
    </dgm:pt>
    <dgm:pt modelId="{7DAFD444-F125-408C-ADDF-60A5ED25F96F}" type="pres">
      <dgm:prSet presAssocID="{991FC109-C415-41B0-B275-95922D5CC57B}" presName="spaceBetweenRectangles" presStyleCnt="0"/>
      <dgm:spPr/>
    </dgm:pt>
    <dgm:pt modelId="{948CCCBA-A5BD-4269-B7F1-A23DDF403447}" type="pres">
      <dgm:prSet presAssocID="{22A9AE91-DB57-4BCD-907F-53F8E0035712}" presName="parentLin" presStyleCnt="0"/>
      <dgm:spPr/>
    </dgm:pt>
    <dgm:pt modelId="{E7CCF04B-D52B-470F-AAE0-2B935F956188}" type="pres">
      <dgm:prSet presAssocID="{22A9AE91-DB57-4BCD-907F-53F8E0035712}" presName="parentLeftMargin" presStyleLbl="node1" presStyleIdx="0" presStyleCnt="9"/>
      <dgm:spPr/>
      <dgm:t>
        <a:bodyPr/>
        <a:lstStyle/>
        <a:p>
          <a:endParaRPr lang="ru-RU"/>
        </a:p>
      </dgm:t>
    </dgm:pt>
    <dgm:pt modelId="{9D50DB20-E951-43FD-AC05-B397B65F214E}" type="pres">
      <dgm:prSet presAssocID="{22A9AE91-DB57-4BCD-907F-53F8E0035712}" presName="parentText" presStyleLbl="node1" presStyleIdx="1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2CE4A6-CE8E-49DA-899B-CD0AD0BCC388}" type="pres">
      <dgm:prSet presAssocID="{22A9AE91-DB57-4BCD-907F-53F8E0035712}" presName="negativeSpace" presStyleCnt="0"/>
      <dgm:spPr/>
    </dgm:pt>
    <dgm:pt modelId="{134C59B6-7873-4386-BDE6-E504B03C12E5}" type="pres">
      <dgm:prSet presAssocID="{22A9AE91-DB57-4BCD-907F-53F8E0035712}" presName="childText" presStyleLbl="conFgAcc1" presStyleIdx="1" presStyleCnt="9">
        <dgm:presLayoutVars>
          <dgm:bulletEnabled val="1"/>
        </dgm:presLayoutVars>
      </dgm:prSet>
      <dgm:spPr/>
    </dgm:pt>
    <dgm:pt modelId="{0CD6BE2E-35D3-42F4-A571-594DE90AF028}" type="pres">
      <dgm:prSet presAssocID="{00FEA5A2-6B46-4CEB-9062-3430CD4D071F}" presName="spaceBetweenRectangles" presStyleCnt="0"/>
      <dgm:spPr/>
    </dgm:pt>
    <dgm:pt modelId="{5D783328-F852-437B-93B0-C191B6E54EFC}" type="pres">
      <dgm:prSet presAssocID="{EFE270CC-BC25-4EAF-B67F-A615D992ADCC}" presName="parentLin" presStyleCnt="0"/>
      <dgm:spPr/>
    </dgm:pt>
    <dgm:pt modelId="{BA668B45-286C-4E40-B24B-2D8AA0449BEA}" type="pres">
      <dgm:prSet presAssocID="{EFE270CC-BC25-4EAF-B67F-A615D992ADCC}" presName="parentLeftMargin" presStyleLbl="node1" presStyleIdx="1" presStyleCnt="9"/>
      <dgm:spPr/>
      <dgm:t>
        <a:bodyPr/>
        <a:lstStyle/>
        <a:p>
          <a:endParaRPr lang="ru-RU"/>
        </a:p>
      </dgm:t>
    </dgm:pt>
    <dgm:pt modelId="{50ED8BBB-C709-473B-881F-87D535D354EA}" type="pres">
      <dgm:prSet presAssocID="{EFE270CC-BC25-4EAF-B67F-A615D992ADCC}" presName="parentText" presStyleLbl="node1" presStyleIdx="2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453B4F-4D06-4D77-B825-B53FB327C3B2}" type="pres">
      <dgm:prSet presAssocID="{EFE270CC-BC25-4EAF-B67F-A615D992ADCC}" presName="negativeSpace" presStyleCnt="0"/>
      <dgm:spPr/>
    </dgm:pt>
    <dgm:pt modelId="{6B77E975-F581-4922-9B2B-72FB56B5CA8D}" type="pres">
      <dgm:prSet presAssocID="{EFE270CC-BC25-4EAF-B67F-A615D992ADCC}" presName="childText" presStyleLbl="conFgAcc1" presStyleIdx="2" presStyleCnt="9">
        <dgm:presLayoutVars>
          <dgm:bulletEnabled val="1"/>
        </dgm:presLayoutVars>
      </dgm:prSet>
      <dgm:spPr/>
    </dgm:pt>
    <dgm:pt modelId="{7D3977D4-1722-4EA3-B84E-EDC3F66E4FAC}" type="pres">
      <dgm:prSet presAssocID="{1F2D5059-F7C4-4B1C-8C5A-D43DE8EC1B3D}" presName="spaceBetweenRectangles" presStyleCnt="0"/>
      <dgm:spPr/>
    </dgm:pt>
    <dgm:pt modelId="{328D7262-74C0-43D8-B0CD-4890DB26E427}" type="pres">
      <dgm:prSet presAssocID="{69123131-2943-4A7D-8E41-8D1D71820234}" presName="parentLin" presStyleCnt="0"/>
      <dgm:spPr/>
    </dgm:pt>
    <dgm:pt modelId="{5E6969CF-B8F0-4D7E-8209-48F629621700}" type="pres">
      <dgm:prSet presAssocID="{69123131-2943-4A7D-8E41-8D1D71820234}" presName="parentLeftMargin" presStyleLbl="node1" presStyleIdx="2" presStyleCnt="9"/>
      <dgm:spPr/>
      <dgm:t>
        <a:bodyPr/>
        <a:lstStyle/>
        <a:p>
          <a:endParaRPr lang="ru-RU"/>
        </a:p>
      </dgm:t>
    </dgm:pt>
    <dgm:pt modelId="{44D6F9B5-C2EB-4226-B8CE-03518C6D6096}" type="pres">
      <dgm:prSet presAssocID="{69123131-2943-4A7D-8E41-8D1D71820234}" presName="parentText" presStyleLbl="node1" presStyleIdx="3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EBF995-4246-464F-A14D-19BD34133ED4}" type="pres">
      <dgm:prSet presAssocID="{69123131-2943-4A7D-8E41-8D1D71820234}" presName="negativeSpace" presStyleCnt="0"/>
      <dgm:spPr/>
    </dgm:pt>
    <dgm:pt modelId="{FFAEFA20-7A54-4027-BB25-B8445EFB3A5A}" type="pres">
      <dgm:prSet presAssocID="{69123131-2943-4A7D-8E41-8D1D71820234}" presName="childText" presStyleLbl="conFgAcc1" presStyleIdx="3" presStyleCnt="9">
        <dgm:presLayoutVars>
          <dgm:bulletEnabled val="1"/>
        </dgm:presLayoutVars>
      </dgm:prSet>
      <dgm:spPr/>
    </dgm:pt>
    <dgm:pt modelId="{63AE8026-90AC-4569-B972-2D4991415810}" type="pres">
      <dgm:prSet presAssocID="{F1F8697A-FC3B-475D-BB1D-D7DC79568115}" presName="spaceBetweenRectangles" presStyleCnt="0"/>
      <dgm:spPr/>
    </dgm:pt>
    <dgm:pt modelId="{620D9350-914C-4634-8C53-B16FA92B303B}" type="pres">
      <dgm:prSet presAssocID="{80C1CDCC-2E05-455A-B577-704A88300DB9}" presName="parentLin" presStyleCnt="0"/>
      <dgm:spPr/>
    </dgm:pt>
    <dgm:pt modelId="{C5D42090-031F-4F1B-A6DB-3BCF3BCD6C90}" type="pres">
      <dgm:prSet presAssocID="{80C1CDCC-2E05-455A-B577-704A88300DB9}" presName="parentLeftMargin" presStyleLbl="node1" presStyleIdx="3" presStyleCnt="9"/>
      <dgm:spPr/>
      <dgm:t>
        <a:bodyPr/>
        <a:lstStyle/>
        <a:p>
          <a:endParaRPr lang="ru-RU"/>
        </a:p>
      </dgm:t>
    </dgm:pt>
    <dgm:pt modelId="{688F7158-05C5-4701-8F2F-F56CFC44EE4D}" type="pres">
      <dgm:prSet presAssocID="{80C1CDCC-2E05-455A-B577-704A88300DB9}" presName="parentText" presStyleLbl="node1" presStyleIdx="4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AF01C3-8598-48A3-9FD9-9AD38C6188DD}" type="pres">
      <dgm:prSet presAssocID="{80C1CDCC-2E05-455A-B577-704A88300DB9}" presName="negativeSpace" presStyleCnt="0"/>
      <dgm:spPr/>
    </dgm:pt>
    <dgm:pt modelId="{911AA5F1-43C9-48E4-BC5E-5EE0B8754C84}" type="pres">
      <dgm:prSet presAssocID="{80C1CDCC-2E05-455A-B577-704A88300DB9}" presName="childText" presStyleLbl="conFgAcc1" presStyleIdx="4" presStyleCnt="9">
        <dgm:presLayoutVars>
          <dgm:bulletEnabled val="1"/>
        </dgm:presLayoutVars>
      </dgm:prSet>
      <dgm:spPr/>
    </dgm:pt>
    <dgm:pt modelId="{82DD9736-B1FD-4F2D-8D60-4C2E501D364A}" type="pres">
      <dgm:prSet presAssocID="{AE991C07-8BB0-477C-A240-B006324102D5}" presName="spaceBetweenRectangles" presStyleCnt="0"/>
      <dgm:spPr/>
    </dgm:pt>
    <dgm:pt modelId="{E84C0137-B2D1-4818-8885-C1F3BFF9848E}" type="pres">
      <dgm:prSet presAssocID="{CD49B598-A9E9-4151-8F63-3FA22D22BA05}" presName="parentLin" presStyleCnt="0"/>
      <dgm:spPr/>
    </dgm:pt>
    <dgm:pt modelId="{04122AA1-235B-4A65-B5DC-099A7AF53CF0}" type="pres">
      <dgm:prSet presAssocID="{CD49B598-A9E9-4151-8F63-3FA22D22BA05}" presName="parentLeftMargin" presStyleLbl="node1" presStyleIdx="4" presStyleCnt="9"/>
      <dgm:spPr/>
      <dgm:t>
        <a:bodyPr/>
        <a:lstStyle/>
        <a:p>
          <a:endParaRPr lang="ru-RU"/>
        </a:p>
      </dgm:t>
    </dgm:pt>
    <dgm:pt modelId="{4AF9290F-962F-44B5-AC51-616FCD0BEF31}" type="pres">
      <dgm:prSet presAssocID="{CD49B598-A9E9-4151-8F63-3FA22D22BA05}" presName="parentText" presStyleLbl="node1" presStyleIdx="5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E33A5D-F717-40A2-8F81-AB71BBDC3CFB}" type="pres">
      <dgm:prSet presAssocID="{CD49B598-A9E9-4151-8F63-3FA22D22BA05}" presName="negativeSpace" presStyleCnt="0"/>
      <dgm:spPr/>
    </dgm:pt>
    <dgm:pt modelId="{C6059EEB-D9D4-4620-87F1-DD31DC273FE6}" type="pres">
      <dgm:prSet presAssocID="{CD49B598-A9E9-4151-8F63-3FA22D22BA05}" presName="childText" presStyleLbl="conFgAcc1" presStyleIdx="5" presStyleCnt="9">
        <dgm:presLayoutVars>
          <dgm:bulletEnabled val="1"/>
        </dgm:presLayoutVars>
      </dgm:prSet>
      <dgm:spPr/>
    </dgm:pt>
    <dgm:pt modelId="{38F496C3-D10C-4952-A07F-F7EA7FAF132F}" type="pres">
      <dgm:prSet presAssocID="{03E310E8-6167-4726-A9B9-B3111F598520}" presName="spaceBetweenRectangles" presStyleCnt="0"/>
      <dgm:spPr/>
    </dgm:pt>
    <dgm:pt modelId="{CCD8D487-057D-4EB3-ABF0-4007009B4146}" type="pres">
      <dgm:prSet presAssocID="{0601F1EF-9BC4-4354-8A07-D59CD41FEF2B}" presName="parentLin" presStyleCnt="0"/>
      <dgm:spPr/>
    </dgm:pt>
    <dgm:pt modelId="{804DA5E7-FBCA-4FBC-8B97-B640E4B04164}" type="pres">
      <dgm:prSet presAssocID="{0601F1EF-9BC4-4354-8A07-D59CD41FEF2B}" presName="parentLeftMargin" presStyleLbl="node1" presStyleIdx="5" presStyleCnt="9"/>
      <dgm:spPr/>
      <dgm:t>
        <a:bodyPr/>
        <a:lstStyle/>
        <a:p>
          <a:endParaRPr lang="ru-RU"/>
        </a:p>
      </dgm:t>
    </dgm:pt>
    <dgm:pt modelId="{33794A8F-F82D-4874-BA4A-8048CE4D861D}" type="pres">
      <dgm:prSet presAssocID="{0601F1EF-9BC4-4354-8A07-D59CD41FEF2B}" presName="parentText" presStyleLbl="node1" presStyleIdx="6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263DC6-4609-456F-83B3-2BE84C18AF1F}" type="pres">
      <dgm:prSet presAssocID="{0601F1EF-9BC4-4354-8A07-D59CD41FEF2B}" presName="negativeSpace" presStyleCnt="0"/>
      <dgm:spPr/>
    </dgm:pt>
    <dgm:pt modelId="{B223ABD0-DCF9-41A0-BFAD-861D2A390965}" type="pres">
      <dgm:prSet presAssocID="{0601F1EF-9BC4-4354-8A07-D59CD41FEF2B}" presName="childText" presStyleLbl="conFgAcc1" presStyleIdx="6" presStyleCnt="9">
        <dgm:presLayoutVars>
          <dgm:bulletEnabled val="1"/>
        </dgm:presLayoutVars>
      </dgm:prSet>
      <dgm:spPr/>
    </dgm:pt>
    <dgm:pt modelId="{9DF619F9-28CA-4641-96AB-5B42B41AAC8C}" type="pres">
      <dgm:prSet presAssocID="{5C1D7948-0849-4D52-88ED-BA95BEAA5D84}" presName="spaceBetweenRectangles" presStyleCnt="0"/>
      <dgm:spPr/>
    </dgm:pt>
    <dgm:pt modelId="{3C46043C-4A20-4114-8B77-E7605E8FF4E5}" type="pres">
      <dgm:prSet presAssocID="{EC448CE6-B405-4A6B-A010-D42E1A5DFF0A}" presName="parentLin" presStyleCnt="0"/>
      <dgm:spPr/>
    </dgm:pt>
    <dgm:pt modelId="{F06B4276-3D10-4DEA-A3C8-7F4A0E51B5F8}" type="pres">
      <dgm:prSet presAssocID="{EC448CE6-B405-4A6B-A010-D42E1A5DFF0A}" presName="parentLeftMargin" presStyleLbl="node1" presStyleIdx="6" presStyleCnt="9"/>
      <dgm:spPr/>
      <dgm:t>
        <a:bodyPr/>
        <a:lstStyle/>
        <a:p>
          <a:endParaRPr lang="ru-RU"/>
        </a:p>
      </dgm:t>
    </dgm:pt>
    <dgm:pt modelId="{A111273F-F7D7-4009-9B51-8C0AE97BCE6E}" type="pres">
      <dgm:prSet presAssocID="{EC448CE6-B405-4A6B-A010-D42E1A5DFF0A}" presName="parentText" presStyleLbl="node1" presStyleIdx="7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D01F81-C33C-4090-B130-D83B7EEE517A}" type="pres">
      <dgm:prSet presAssocID="{EC448CE6-B405-4A6B-A010-D42E1A5DFF0A}" presName="negativeSpace" presStyleCnt="0"/>
      <dgm:spPr/>
    </dgm:pt>
    <dgm:pt modelId="{8D10976C-053D-4979-BCE7-0FD831B33022}" type="pres">
      <dgm:prSet presAssocID="{EC448CE6-B405-4A6B-A010-D42E1A5DFF0A}" presName="childText" presStyleLbl="conFgAcc1" presStyleIdx="7" presStyleCnt="9">
        <dgm:presLayoutVars>
          <dgm:bulletEnabled val="1"/>
        </dgm:presLayoutVars>
      </dgm:prSet>
      <dgm:spPr/>
    </dgm:pt>
    <dgm:pt modelId="{3CF1428A-2D9F-42F2-AFDB-C6CCA50B9319}" type="pres">
      <dgm:prSet presAssocID="{8A872754-387E-42CE-B94F-C7EC66EF1DFD}" presName="spaceBetweenRectangles" presStyleCnt="0"/>
      <dgm:spPr/>
    </dgm:pt>
    <dgm:pt modelId="{D0FAC199-BD4D-49A8-88E5-ABE7B11060F9}" type="pres">
      <dgm:prSet presAssocID="{0427B4AF-3190-4A06-AB06-271A7C706D1B}" presName="parentLin" presStyleCnt="0"/>
      <dgm:spPr/>
    </dgm:pt>
    <dgm:pt modelId="{9F178E34-47D9-4944-933F-CA4CFFCD80FE}" type="pres">
      <dgm:prSet presAssocID="{0427B4AF-3190-4A06-AB06-271A7C706D1B}" presName="parentLeftMargin" presStyleLbl="node1" presStyleIdx="7" presStyleCnt="9"/>
      <dgm:spPr/>
      <dgm:t>
        <a:bodyPr/>
        <a:lstStyle/>
        <a:p>
          <a:endParaRPr lang="ru-RU"/>
        </a:p>
      </dgm:t>
    </dgm:pt>
    <dgm:pt modelId="{7C9AA4CB-358C-48C9-801E-A6E3D73DF138}" type="pres">
      <dgm:prSet presAssocID="{0427B4AF-3190-4A06-AB06-271A7C706D1B}" presName="parentText" presStyleLbl="node1" presStyleIdx="8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046079-BF98-4718-A4A3-D1E6FC3447C0}" type="pres">
      <dgm:prSet presAssocID="{0427B4AF-3190-4A06-AB06-271A7C706D1B}" presName="negativeSpace" presStyleCnt="0"/>
      <dgm:spPr/>
    </dgm:pt>
    <dgm:pt modelId="{6E32814F-48FC-4513-9F11-1D93A07EC72C}" type="pres">
      <dgm:prSet presAssocID="{0427B4AF-3190-4A06-AB06-271A7C706D1B}" presName="childText" presStyleLbl="conFgAcc1" presStyleIdx="8" presStyleCnt="9">
        <dgm:presLayoutVars>
          <dgm:bulletEnabled val="1"/>
        </dgm:presLayoutVars>
      </dgm:prSet>
      <dgm:spPr/>
    </dgm:pt>
  </dgm:ptLst>
  <dgm:cxnLst>
    <dgm:cxn modelId="{900BA8A5-E287-4ACA-8B2D-E35B7D409913}" type="presOf" srcId="{3E197973-0D8C-4B71-92C2-FA91203D68CF}" destId="{AF6CBB0B-A526-4736-B986-45CB5A5C8EC3}" srcOrd="0" destOrd="0" presId="urn:microsoft.com/office/officeart/2005/8/layout/list1"/>
    <dgm:cxn modelId="{8C1106C8-0A95-479B-9FEE-E6062EB44BFE}" srcId="{3E197973-0D8C-4B71-92C2-FA91203D68CF}" destId="{EC448CE6-B405-4A6B-A010-D42E1A5DFF0A}" srcOrd="7" destOrd="0" parTransId="{66B2853E-ED32-42AC-8955-7A9ED6B37351}" sibTransId="{8A872754-387E-42CE-B94F-C7EC66EF1DFD}"/>
    <dgm:cxn modelId="{33FC74E8-0C19-4A64-B077-674EB16D6ECF}" type="presOf" srcId="{0427B4AF-3190-4A06-AB06-271A7C706D1B}" destId="{7C9AA4CB-358C-48C9-801E-A6E3D73DF138}" srcOrd="1" destOrd="0" presId="urn:microsoft.com/office/officeart/2005/8/layout/list1"/>
    <dgm:cxn modelId="{637A660E-CE1A-489F-9A05-658AF19C6901}" type="presOf" srcId="{80C1CDCC-2E05-455A-B577-704A88300DB9}" destId="{688F7158-05C5-4701-8F2F-F56CFC44EE4D}" srcOrd="1" destOrd="0" presId="urn:microsoft.com/office/officeart/2005/8/layout/list1"/>
    <dgm:cxn modelId="{DEC26F6E-0646-4942-B18F-FFDF7D173C4A}" srcId="{3E197973-0D8C-4B71-92C2-FA91203D68CF}" destId="{80C1CDCC-2E05-455A-B577-704A88300DB9}" srcOrd="4" destOrd="0" parTransId="{4E0884CB-EC76-4D2D-98EC-7F14AC80D1A3}" sibTransId="{AE991C07-8BB0-477C-A240-B006324102D5}"/>
    <dgm:cxn modelId="{56165EF4-C772-4244-8C57-CC4CE16869E0}" srcId="{3E197973-0D8C-4B71-92C2-FA91203D68CF}" destId="{EFE270CC-BC25-4EAF-B67F-A615D992ADCC}" srcOrd="2" destOrd="0" parTransId="{4A0E9900-1A63-48D3-B999-262CE83C1DE4}" sibTransId="{1F2D5059-F7C4-4B1C-8C5A-D43DE8EC1B3D}"/>
    <dgm:cxn modelId="{71932A65-EE69-470E-926E-96763A48827F}" type="presOf" srcId="{70F54F61-7A8E-46F0-917D-E44CFF0ADC91}" destId="{6BDAAD13-CD0F-4E74-B64B-EB6551BE29E0}" srcOrd="1" destOrd="0" presId="urn:microsoft.com/office/officeart/2005/8/layout/list1"/>
    <dgm:cxn modelId="{66096959-5685-4F4A-BA78-350EE1FE2CE8}" srcId="{3E197973-0D8C-4B71-92C2-FA91203D68CF}" destId="{0601F1EF-9BC4-4354-8A07-D59CD41FEF2B}" srcOrd="6" destOrd="0" parTransId="{E5061451-5572-4E02-93BB-E45656AEE03E}" sibTransId="{5C1D7948-0849-4D52-88ED-BA95BEAA5D84}"/>
    <dgm:cxn modelId="{726C0DD3-289E-4461-9492-515E47D0A278}" type="presOf" srcId="{EC448CE6-B405-4A6B-A010-D42E1A5DFF0A}" destId="{A111273F-F7D7-4009-9B51-8C0AE97BCE6E}" srcOrd="1" destOrd="0" presId="urn:microsoft.com/office/officeart/2005/8/layout/list1"/>
    <dgm:cxn modelId="{B30BE32A-7F7C-4212-9EED-AA705E66F179}" type="presOf" srcId="{70F54F61-7A8E-46F0-917D-E44CFF0ADC91}" destId="{A910DD5B-6308-49A2-86C1-05ECB7699162}" srcOrd="0" destOrd="0" presId="urn:microsoft.com/office/officeart/2005/8/layout/list1"/>
    <dgm:cxn modelId="{0427D2A1-FE49-43E4-A57D-E2CBFEFF33F6}" type="presOf" srcId="{CD49B598-A9E9-4151-8F63-3FA22D22BA05}" destId="{04122AA1-235B-4A65-B5DC-099A7AF53CF0}" srcOrd="0" destOrd="0" presId="urn:microsoft.com/office/officeart/2005/8/layout/list1"/>
    <dgm:cxn modelId="{F2EB498A-6900-41EB-A440-BB83352F3061}" type="presOf" srcId="{22A9AE91-DB57-4BCD-907F-53F8E0035712}" destId="{9D50DB20-E951-43FD-AC05-B397B65F214E}" srcOrd="1" destOrd="0" presId="urn:microsoft.com/office/officeart/2005/8/layout/list1"/>
    <dgm:cxn modelId="{80EAF513-F3F4-43F1-8996-0D919FF65B09}" type="presOf" srcId="{80C1CDCC-2E05-455A-B577-704A88300DB9}" destId="{C5D42090-031F-4F1B-A6DB-3BCF3BCD6C90}" srcOrd="0" destOrd="0" presId="urn:microsoft.com/office/officeart/2005/8/layout/list1"/>
    <dgm:cxn modelId="{674A303E-44BC-4EA9-BD59-72D59A2274B3}" type="presOf" srcId="{CD49B598-A9E9-4151-8F63-3FA22D22BA05}" destId="{4AF9290F-962F-44B5-AC51-616FCD0BEF31}" srcOrd="1" destOrd="0" presId="urn:microsoft.com/office/officeart/2005/8/layout/list1"/>
    <dgm:cxn modelId="{D2A465DD-DAC9-45A2-98B7-B84A9CD51A66}" srcId="{3E197973-0D8C-4B71-92C2-FA91203D68CF}" destId="{70F54F61-7A8E-46F0-917D-E44CFF0ADC91}" srcOrd="0" destOrd="0" parTransId="{F03BDE3F-35AA-4C7B-A352-74421C2F5782}" sibTransId="{991FC109-C415-41B0-B275-95922D5CC57B}"/>
    <dgm:cxn modelId="{F90A887A-0B6F-4217-BFCD-6780D73A6E55}" srcId="{3E197973-0D8C-4B71-92C2-FA91203D68CF}" destId="{0427B4AF-3190-4A06-AB06-271A7C706D1B}" srcOrd="8" destOrd="0" parTransId="{76859BCF-CF0E-48BA-9609-342ABF209B41}" sibTransId="{B3F39CEC-EA97-4820-858A-E16DCA5F1EDD}"/>
    <dgm:cxn modelId="{58646C42-31D5-4744-8C96-51F1D9D2E045}" type="presOf" srcId="{0601F1EF-9BC4-4354-8A07-D59CD41FEF2B}" destId="{33794A8F-F82D-4874-BA4A-8048CE4D861D}" srcOrd="1" destOrd="0" presId="urn:microsoft.com/office/officeart/2005/8/layout/list1"/>
    <dgm:cxn modelId="{10E829FF-D681-4B61-BA6E-61CC32A54039}" type="presOf" srcId="{69123131-2943-4A7D-8E41-8D1D71820234}" destId="{44D6F9B5-C2EB-4226-B8CE-03518C6D6096}" srcOrd="1" destOrd="0" presId="urn:microsoft.com/office/officeart/2005/8/layout/list1"/>
    <dgm:cxn modelId="{D241433F-8717-4816-8642-BADC376E3C61}" type="presOf" srcId="{EFE270CC-BC25-4EAF-B67F-A615D992ADCC}" destId="{50ED8BBB-C709-473B-881F-87D535D354EA}" srcOrd="1" destOrd="0" presId="urn:microsoft.com/office/officeart/2005/8/layout/list1"/>
    <dgm:cxn modelId="{1D3E9FFE-25A3-4901-BC40-D7EF12B0B043}" type="presOf" srcId="{EFE270CC-BC25-4EAF-B67F-A615D992ADCC}" destId="{BA668B45-286C-4E40-B24B-2D8AA0449BEA}" srcOrd="0" destOrd="0" presId="urn:microsoft.com/office/officeart/2005/8/layout/list1"/>
    <dgm:cxn modelId="{F02D2F59-95C7-4F1C-AD36-00B6C432AFF1}" type="presOf" srcId="{0427B4AF-3190-4A06-AB06-271A7C706D1B}" destId="{9F178E34-47D9-4944-933F-CA4CFFCD80FE}" srcOrd="0" destOrd="0" presId="urn:microsoft.com/office/officeart/2005/8/layout/list1"/>
    <dgm:cxn modelId="{C4D715A3-6E56-4523-AE6B-CD0C6D10509E}" type="presOf" srcId="{22A9AE91-DB57-4BCD-907F-53F8E0035712}" destId="{E7CCF04B-D52B-470F-AAE0-2B935F956188}" srcOrd="0" destOrd="0" presId="urn:microsoft.com/office/officeart/2005/8/layout/list1"/>
    <dgm:cxn modelId="{B8D4B2F5-9055-45A6-881C-A6B6DA542BC9}" type="presOf" srcId="{0601F1EF-9BC4-4354-8A07-D59CD41FEF2B}" destId="{804DA5E7-FBCA-4FBC-8B97-B640E4B04164}" srcOrd="0" destOrd="0" presId="urn:microsoft.com/office/officeart/2005/8/layout/list1"/>
    <dgm:cxn modelId="{C2689E37-8F59-497D-BA9C-4BB74DB63E8F}" srcId="{3E197973-0D8C-4B71-92C2-FA91203D68CF}" destId="{22A9AE91-DB57-4BCD-907F-53F8E0035712}" srcOrd="1" destOrd="0" parTransId="{42D71E63-2F22-43D5-B883-B738613AF593}" sibTransId="{00FEA5A2-6B46-4CEB-9062-3430CD4D071F}"/>
    <dgm:cxn modelId="{3ED64B6C-8374-44FD-B10B-54CEE039F697}" srcId="{3E197973-0D8C-4B71-92C2-FA91203D68CF}" destId="{69123131-2943-4A7D-8E41-8D1D71820234}" srcOrd="3" destOrd="0" parTransId="{CAFFF9D0-7AA9-4117-B4A7-67F085C886B4}" sibTransId="{F1F8697A-FC3B-475D-BB1D-D7DC79568115}"/>
    <dgm:cxn modelId="{E8FF4323-0CF9-4950-9567-F68590CCD848}" srcId="{3E197973-0D8C-4B71-92C2-FA91203D68CF}" destId="{CD49B598-A9E9-4151-8F63-3FA22D22BA05}" srcOrd="5" destOrd="0" parTransId="{054E58C6-1C06-4358-ABC1-BB4FE3948B6E}" sibTransId="{03E310E8-6167-4726-A9B9-B3111F598520}"/>
    <dgm:cxn modelId="{ADC84751-7DAA-4397-B718-5754124194A6}" type="presOf" srcId="{EC448CE6-B405-4A6B-A010-D42E1A5DFF0A}" destId="{F06B4276-3D10-4DEA-A3C8-7F4A0E51B5F8}" srcOrd="0" destOrd="0" presId="urn:microsoft.com/office/officeart/2005/8/layout/list1"/>
    <dgm:cxn modelId="{0DDBEC3E-A802-48B5-BD87-B1673D59F3B5}" type="presOf" srcId="{69123131-2943-4A7D-8E41-8D1D71820234}" destId="{5E6969CF-B8F0-4D7E-8209-48F629621700}" srcOrd="0" destOrd="0" presId="urn:microsoft.com/office/officeart/2005/8/layout/list1"/>
    <dgm:cxn modelId="{7715E0B0-BFCE-4032-94E7-930F39C49F39}" type="presParOf" srcId="{AF6CBB0B-A526-4736-B986-45CB5A5C8EC3}" destId="{C9345348-D76B-4E87-B5A4-4AA1B55B94CD}" srcOrd="0" destOrd="0" presId="urn:microsoft.com/office/officeart/2005/8/layout/list1"/>
    <dgm:cxn modelId="{31E94BD9-BF31-4004-80E1-48E1DE4EF617}" type="presParOf" srcId="{C9345348-D76B-4E87-B5A4-4AA1B55B94CD}" destId="{A910DD5B-6308-49A2-86C1-05ECB7699162}" srcOrd="0" destOrd="0" presId="urn:microsoft.com/office/officeart/2005/8/layout/list1"/>
    <dgm:cxn modelId="{DCC3795C-26B6-40ED-8AF7-3B0713579AF3}" type="presParOf" srcId="{C9345348-D76B-4E87-B5A4-4AA1B55B94CD}" destId="{6BDAAD13-CD0F-4E74-B64B-EB6551BE29E0}" srcOrd="1" destOrd="0" presId="urn:microsoft.com/office/officeart/2005/8/layout/list1"/>
    <dgm:cxn modelId="{57DF4FA6-60CB-4D8C-A7A9-33FDF4C44C9A}" type="presParOf" srcId="{AF6CBB0B-A526-4736-B986-45CB5A5C8EC3}" destId="{B64E6EFC-3742-41B4-94CB-0DEB2712E1C0}" srcOrd="1" destOrd="0" presId="urn:microsoft.com/office/officeart/2005/8/layout/list1"/>
    <dgm:cxn modelId="{E8650FF6-D564-4DCF-B712-2A535551213F}" type="presParOf" srcId="{AF6CBB0B-A526-4736-B986-45CB5A5C8EC3}" destId="{BED69B9A-20D9-4B08-B171-782808993872}" srcOrd="2" destOrd="0" presId="urn:microsoft.com/office/officeart/2005/8/layout/list1"/>
    <dgm:cxn modelId="{55B22AB4-2836-4E69-803E-75CD13F279AA}" type="presParOf" srcId="{AF6CBB0B-A526-4736-B986-45CB5A5C8EC3}" destId="{7DAFD444-F125-408C-ADDF-60A5ED25F96F}" srcOrd="3" destOrd="0" presId="urn:microsoft.com/office/officeart/2005/8/layout/list1"/>
    <dgm:cxn modelId="{5D51C9AD-9129-4726-AE7A-F3B1C9B4C88F}" type="presParOf" srcId="{AF6CBB0B-A526-4736-B986-45CB5A5C8EC3}" destId="{948CCCBA-A5BD-4269-B7F1-A23DDF403447}" srcOrd="4" destOrd="0" presId="urn:microsoft.com/office/officeart/2005/8/layout/list1"/>
    <dgm:cxn modelId="{FFD5F994-0DE0-4DBB-BF3D-F6831967B4AE}" type="presParOf" srcId="{948CCCBA-A5BD-4269-B7F1-A23DDF403447}" destId="{E7CCF04B-D52B-470F-AAE0-2B935F956188}" srcOrd="0" destOrd="0" presId="urn:microsoft.com/office/officeart/2005/8/layout/list1"/>
    <dgm:cxn modelId="{8BD5A116-C03A-435B-9369-1501D1375635}" type="presParOf" srcId="{948CCCBA-A5BD-4269-B7F1-A23DDF403447}" destId="{9D50DB20-E951-43FD-AC05-B397B65F214E}" srcOrd="1" destOrd="0" presId="urn:microsoft.com/office/officeart/2005/8/layout/list1"/>
    <dgm:cxn modelId="{901D6D09-1ED6-45E7-8C6B-3A13F48700B4}" type="presParOf" srcId="{AF6CBB0B-A526-4736-B986-45CB5A5C8EC3}" destId="{992CE4A6-CE8E-49DA-899B-CD0AD0BCC388}" srcOrd="5" destOrd="0" presId="urn:microsoft.com/office/officeart/2005/8/layout/list1"/>
    <dgm:cxn modelId="{B43EE6E8-9FDF-4C2F-B332-E883A17E1072}" type="presParOf" srcId="{AF6CBB0B-A526-4736-B986-45CB5A5C8EC3}" destId="{134C59B6-7873-4386-BDE6-E504B03C12E5}" srcOrd="6" destOrd="0" presId="urn:microsoft.com/office/officeart/2005/8/layout/list1"/>
    <dgm:cxn modelId="{D5088EFE-6E5D-4445-AF2B-05BBF9CF78D2}" type="presParOf" srcId="{AF6CBB0B-A526-4736-B986-45CB5A5C8EC3}" destId="{0CD6BE2E-35D3-42F4-A571-594DE90AF028}" srcOrd="7" destOrd="0" presId="urn:microsoft.com/office/officeart/2005/8/layout/list1"/>
    <dgm:cxn modelId="{A35457EB-2F22-4C2C-9316-E3600776B236}" type="presParOf" srcId="{AF6CBB0B-A526-4736-B986-45CB5A5C8EC3}" destId="{5D783328-F852-437B-93B0-C191B6E54EFC}" srcOrd="8" destOrd="0" presId="urn:microsoft.com/office/officeart/2005/8/layout/list1"/>
    <dgm:cxn modelId="{9C66B022-62BD-4990-AD03-D5BE6E2FA809}" type="presParOf" srcId="{5D783328-F852-437B-93B0-C191B6E54EFC}" destId="{BA668B45-286C-4E40-B24B-2D8AA0449BEA}" srcOrd="0" destOrd="0" presId="urn:microsoft.com/office/officeart/2005/8/layout/list1"/>
    <dgm:cxn modelId="{E819FDAC-F82E-43E8-B2A0-1714990204BC}" type="presParOf" srcId="{5D783328-F852-437B-93B0-C191B6E54EFC}" destId="{50ED8BBB-C709-473B-881F-87D535D354EA}" srcOrd="1" destOrd="0" presId="urn:microsoft.com/office/officeart/2005/8/layout/list1"/>
    <dgm:cxn modelId="{32B27EF1-DFA0-43C5-85B8-468DE1738BBF}" type="presParOf" srcId="{AF6CBB0B-A526-4736-B986-45CB5A5C8EC3}" destId="{2F453B4F-4D06-4D77-B825-B53FB327C3B2}" srcOrd="9" destOrd="0" presId="urn:microsoft.com/office/officeart/2005/8/layout/list1"/>
    <dgm:cxn modelId="{B20D3FFE-57F1-4D54-BC1E-3A836DE87FC9}" type="presParOf" srcId="{AF6CBB0B-A526-4736-B986-45CB5A5C8EC3}" destId="{6B77E975-F581-4922-9B2B-72FB56B5CA8D}" srcOrd="10" destOrd="0" presId="urn:microsoft.com/office/officeart/2005/8/layout/list1"/>
    <dgm:cxn modelId="{9C323121-FECD-4128-A358-5CC8424324EF}" type="presParOf" srcId="{AF6CBB0B-A526-4736-B986-45CB5A5C8EC3}" destId="{7D3977D4-1722-4EA3-B84E-EDC3F66E4FAC}" srcOrd="11" destOrd="0" presId="urn:microsoft.com/office/officeart/2005/8/layout/list1"/>
    <dgm:cxn modelId="{74FCB352-3C96-46F2-AA51-1F7A99C28A47}" type="presParOf" srcId="{AF6CBB0B-A526-4736-B986-45CB5A5C8EC3}" destId="{328D7262-74C0-43D8-B0CD-4890DB26E427}" srcOrd="12" destOrd="0" presId="urn:microsoft.com/office/officeart/2005/8/layout/list1"/>
    <dgm:cxn modelId="{E25345EE-7421-47C5-A97F-FA1B88804049}" type="presParOf" srcId="{328D7262-74C0-43D8-B0CD-4890DB26E427}" destId="{5E6969CF-B8F0-4D7E-8209-48F629621700}" srcOrd="0" destOrd="0" presId="urn:microsoft.com/office/officeart/2005/8/layout/list1"/>
    <dgm:cxn modelId="{550CD9A6-6803-4794-92DA-F20934411FBF}" type="presParOf" srcId="{328D7262-74C0-43D8-B0CD-4890DB26E427}" destId="{44D6F9B5-C2EB-4226-B8CE-03518C6D6096}" srcOrd="1" destOrd="0" presId="urn:microsoft.com/office/officeart/2005/8/layout/list1"/>
    <dgm:cxn modelId="{9FE71EE1-2137-4286-AE7D-2DEDF0B0FBF7}" type="presParOf" srcId="{AF6CBB0B-A526-4736-B986-45CB5A5C8EC3}" destId="{E0EBF995-4246-464F-A14D-19BD34133ED4}" srcOrd="13" destOrd="0" presId="urn:microsoft.com/office/officeart/2005/8/layout/list1"/>
    <dgm:cxn modelId="{01B8E8D5-C47A-41C8-9AFE-8F0EC994F711}" type="presParOf" srcId="{AF6CBB0B-A526-4736-B986-45CB5A5C8EC3}" destId="{FFAEFA20-7A54-4027-BB25-B8445EFB3A5A}" srcOrd="14" destOrd="0" presId="urn:microsoft.com/office/officeart/2005/8/layout/list1"/>
    <dgm:cxn modelId="{69B4A485-AC6E-4A4F-A5EC-F5D83219C4C3}" type="presParOf" srcId="{AF6CBB0B-A526-4736-B986-45CB5A5C8EC3}" destId="{63AE8026-90AC-4569-B972-2D4991415810}" srcOrd="15" destOrd="0" presId="urn:microsoft.com/office/officeart/2005/8/layout/list1"/>
    <dgm:cxn modelId="{7D8A75C4-129D-48FF-A1E8-75945B2E60BB}" type="presParOf" srcId="{AF6CBB0B-A526-4736-B986-45CB5A5C8EC3}" destId="{620D9350-914C-4634-8C53-B16FA92B303B}" srcOrd="16" destOrd="0" presId="urn:microsoft.com/office/officeart/2005/8/layout/list1"/>
    <dgm:cxn modelId="{A5BFC6C5-6560-49C5-9387-65DAFE3E0F74}" type="presParOf" srcId="{620D9350-914C-4634-8C53-B16FA92B303B}" destId="{C5D42090-031F-4F1B-A6DB-3BCF3BCD6C90}" srcOrd="0" destOrd="0" presId="urn:microsoft.com/office/officeart/2005/8/layout/list1"/>
    <dgm:cxn modelId="{FC19E207-FC2C-492E-8AA3-5373BADB0261}" type="presParOf" srcId="{620D9350-914C-4634-8C53-B16FA92B303B}" destId="{688F7158-05C5-4701-8F2F-F56CFC44EE4D}" srcOrd="1" destOrd="0" presId="urn:microsoft.com/office/officeart/2005/8/layout/list1"/>
    <dgm:cxn modelId="{36BC66CF-DE65-4B4B-ABF8-5113EFABF476}" type="presParOf" srcId="{AF6CBB0B-A526-4736-B986-45CB5A5C8EC3}" destId="{43AF01C3-8598-48A3-9FD9-9AD38C6188DD}" srcOrd="17" destOrd="0" presId="urn:microsoft.com/office/officeart/2005/8/layout/list1"/>
    <dgm:cxn modelId="{7CE66C80-99AC-4047-AC30-2CD9F6D7FA1F}" type="presParOf" srcId="{AF6CBB0B-A526-4736-B986-45CB5A5C8EC3}" destId="{911AA5F1-43C9-48E4-BC5E-5EE0B8754C84}" srcOrd="18" destOrd="0" presId="urn:microsoft.com/office/officeart/2005/8/layout/list1"/>
    <dgm:cxn modelId="{7607FE1E-E701-48C3-8531-E7290A20F1F1}" type="presParOf" srcId="{AF6CBB0B-A526-4736-B986-45CB5A5C8EC3}" destId="{82DD9736-B1FD-4F2D-8D60-4C2E501D364A}" srcOrd="19" destOrd="0" presId="urn:microsoft.com/office/officeart/2005/8/layout/list1"/>
    <dgm:cxn modelId="{77B7739D-AFB9-4A98-84D6-D7283E060C7C}" type="presParOf" srcId="{AF6CBB0B-A526-4736-B986-45CB5A5C8EC3}" destId="{E84C0137-B2D1-4818-8885-C1F3BFF9848E}" srcOrd="20" destOrd="0" presId="urn:microsoft.com/office/officeart/2005/8/layout/list1"/>
    <dgm:cxn modelId="{07E044F0-6076-4DA2-9616-0EB66319F1A5}" type="presParOf" srcId="{E84C0137-B2D1-4818-8885-C1F3BFF9848E}" destId="{04122AA1-235B-4A65-B5DC-099A7AF53CF0}" srcOrd="0" destOrd="0" presId="urn:microsoft.com/office/officeart/2005/8/layout/list1"/>
    <dgm:cxn modelId="{7169E233-7E2B-418E-A7C9-B29420E6C5A6}" type="presParOf" srcId="{E84C0137-B2D1-4818-8885-C1F3BFF9848E}" destId="{4AF9290F-962F-44B5-AC51-616FCD0BEF31}" srcOrd="1" destOrd="0" presId="urn:microsoft.com/office/officeart/2005/8/layout/list1"/>
    <dgm:cxn modelId="{BD9EA507-DEB1-4404-B89E-F4694C5F7923}" type="presParOf" srcId="{AF6CBB0B-A526-4736-B986-45CB5A5C8EC3}" destId="{EDE33A5D-F717-40A2-8F81-AB71BBDC3CFB}" srcOrd="21" destOrd="0" presId="urn:microsoft.com/office/officeart/2005/8/layout/list1"/>
    <dgm:cxn modelId="{72E378B3-D54D-41CB-A91E-72391E112DAF}" type="presParOf" srcId="{AF6CBB0B-A526-4736-B986-45CB5A5C8EC3}" destId="{C6059EEB-D9D4-4620-87F1-DD31DC273FE6}" srcOrd="22" destOrd="0" presId="urn:microsoft.com/office/officeart/2005/8/layout/list1"/>
    <dgm:cxn modelId="{5B630224-712C-445C-87B1-1EFF80EBB770}" type="presParOf" srcId="{AF6CBB0B-A526-4736-B986-45CB5A5C8EC3}" destId="{38F496C3-D10C-4952-A07F-F7EA7FAF132F}" srcOrd="23" destOrd="0" presId="urn:microsoft.com/office/officeart/2005/8/layout/list1"/>
    <dgm:cxn modelId="{4FC8A413-8B1B-48CD-A124-C5EA5B946640}" type="presParOf" srcId="{AF6CBB0B-A526-4736-B986-45CB5A5C8EC3}" destId="{CCD8D487-057D-4EB3-ABF0-4007009B4146}" srcOrd="24" destOrd="0" presId="urn:microsoft.com/office/officeart/2005/8/layout/list1"/>
    <dgm:cxn modelId="{5808A831-AB62-4944-BC20-183D1782549D}" type="presParOf" srcId="{CCD8D487-057D-4EB3-ABF0-4007009B4146}" destId="{804DA5E7-FBCA-4FBC-8B97-B640E4B04164}" srcOrd="0" destOrd="0" presId="urn:microsoft.com/office/officeart/2005/8/layout/list1"/>
    <dgm:cxn modelId="{F99C213E-7D04-408F-8BF9-C9E2242999F1}" type="presParOf" srcId="{CCD8D487-057D-4EB3-ABF0-4007009B4146}" destId="{33794A8F-F82D-4874-BA4A-8048CE4D861D}" srcOrd="1" destOrd="0" presId="urn:microsoft.com/office/officeart/2005/8/layout/list1"/>
    <dgm:cxn modelId="{A75BCB35-D487-45E5-BB9E-3D386E6F3E91}" type="presParOf" srcId="{AF6CBB0B-A526-4736-B986-45CB5A5C8EC3}" destId="{DC263DC6-4609-456F-83B3-2BE84C18AF1F}" srcOrd="25" destOrd="0" presId="urn:microsoft.com/office/officeart/2005/8/layout/list1"/>
    <dgm:cxn modelId="{FE249E0A-6EE3-4054-8B3C-90E7989567CF}" type="presParOf" srcId="{AF6CBB0B-A526-4736-B986-45CB5A5C8EC3}" destId="{B223ABD0-DCF9-41A0-BFAD-861D2A390965}" srcOrd="26" destOrd="0" presId="urn:microsoft.com/office/officeart/2005/8/layout/list1"/>
    <dgm:cxn modelId="{8A1827F4-1E8F-458C-B34F-56761E9BCE6D}" type="presParOf" srcId="{AF6CBB0B-A526-4736-B986-45CB5A5C8EC3}" destId="{9DF619F9-28CA-4641-96AB-5B42B41AAC8C}" srcOrd="27" destOrd="0" presId="urn:microsoft.com/office/officeart/2005/8/layout/list1"/>
    <dgm:cxn modelId="{62D7E731-DC1E-480D-BD47-FF4402513744}" type="presParOf" srcId="{AF6CBB0B-A526-4736-B986-45CB5A5C8EC3}" destId="{3C46043C-4A20-4114-8B77-E7605E8FF4E5}" srcOrd="28" destOrd="0" presId="urn:microsoft.com/office/officeart/2005/8/layout/list1"/>
    <dgm:cxn modelId="{787108FE-262B-457E-A445-612D85836543}" type="presParOf" srcId="{3C46043C-4A20-4114-8B77-E7605E8FF4E5}" destId="{F06B4276-3D10-4DEA-A3C8-7F4A0E51B5F8}" srcOrd="0" destOrd="0" presId="urn:microsoft.com/office/officeart/2005/8/layout/list1"/>
    <dgm:cxn modelId="{BD8477BD-0E89-42E8-9556-B4699875B9E1}" type="presParOf" srcId="{3C46043C-4A20-4114-8B77-E7605E8FF4E5}" destId="{A111273F-F7D7-4009-9B51-8C0AE97BCE6E}" srcOrd="1" destOrd="0" presId="urn:microsoft.com/office/officeart/2005/8/layout/list1"/>
    <dgm:cxn modelId="{8FF8FF49-3458-4455-88F8-7467B4EEC33E}" type="presParOf" srcId="{AF6CBB0B-A526-4736-B986-45CB5A5C8EC3}" destId="{BAD01F81-C33C-4090-B130-D83B7EEE517A}" srcOrd="29" destOrd="0" presId="urn:microsoft.com/office/officeart/2005/8/layout/list1"/>
    <dgm:cxn modelId="{5272E155-2F22-4BF1-8C90-B9FD0084F866}" type="presParOf" srcId="{AF6CBB0B-A526-4736-B986-45CB5A5C8EC3}" destId="{8D10976C-053D-4979-BCE7-0FD831B33022}" srcOrd="30" destOrd="0" presId="urn:microsoft.com/office/officeart/2005/8/layout/list1"/>
    <dgm:cxn modelId="{C3DB3516-17E0-44CF-98CD-122148FF92AB}" type="presParOf" srcId="{AF6CBB0B-A526-4736-B986-45CB5A5C8EC3}" destId="{3CF1428A-2D9F-42F2-AFDB-C6CCA50B9319}" srcOrd="31" destOrd="0" presId="urn:microsoft.com/office/officeart/2005/8/layout/list1"/>
    <dgm:cxn modelId="{CB3276A8-5F36-4F36-8287-6C4C2B29B8BD}" type="presParOf" srcId="{AF6CBB0B-A526-4736-B986-45CB5A5C8EC3}" destId="{D0FAC199-BD4D-49A8-88E5-ABE7B11060F9}" srcOrd="32" destOrd="0" presId="urn:microsoft.com/office/officeart/2005/8/layout/list1"/>
    <dgm:cxn modelId="{76F264FC-650A-4D0E-B339-4ACD9E621209}" type="presParOf" srcId="{D0FAC199-BD4D-49A8-88E5-ABE7B11060F9}" destId="{9F178E34-47D9-4944-933F-CA4CFFCD80FE}" srcOrd="0" destOrd="0" presId="urn:microsoft.com/office/officeart/2005/8/layout/list1"/>
    <dgm:cxn modelId="{3B657566-CB31-4AA6-96FA-01E5F0873A89}" type="presParOf" srcId="{D0FAC199-BD4D-49A8-88E5-ABE7B11060F9}" destId="{7C9AA4CB-358C-48C9-801E-A6E3D73DF138}" srcOrd="1" destOrd="0" presId="urn:microsoft.com/office/officeart/2005/8/layout/list1"/>
    <dgm:cxn modelId="{F2F1620A-EB53-4E5C-AF01-A6FCC5B8A801}" type="presParOf" srcId="{AF6CBB0B-A526-4736-B986-45CB5A5C8EC3}" destId="{0E046079-BF98-4718-A4A3-D1E6FC3447C0}" srcOrd="33" destOrd="0" presId="urn:microsoft.com/office/officeart/2005/8/layout/list1"/>
    <dgm:cxn modelId="{AD76538E-53DE-4C0F-8904-181ED4206931}" type="presParOf" srcId="{AF6CBB0B-A526-4736-B986-45CB5A5C8EC3}" destId="{6E32814F-48FC-4513-9F11-1D93A07EC72C}" srcOrd="3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6F567B-39B0-4FFE-A190-19E216106504}">
      <dsp:nvSpPr>
        <dsp:cNvPr id="0" name=""/>
        <dsp:cNvSpPr/>
      </dsp:nvSpPr>
      <dsp:spPr>
        <a:xfrm>
          <a:off x="0" y="740908"/>
          <a:ext cx="8985000" cy="126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3A541E-B4F3-4CF9-A6D2-941CD2E052A1}">
      <dsp:nvSpPr>
        <dsp:cNvPr id="0" name=""/>
        <dsp:cNvSpPr/>
      </dsp:nvSpPr>
      <dsp:spPr>
        <a:xfrm>
          <a:off x="449250" y="2908"/>
          <a:ext cx="6289500" cy="147600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7728" tIns="0" rIns="237728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Бізнес-моделі</a:t>
          </a:r>
          <a:r>
            <a:rPr lang="ru-RU" sz="2000" kern="12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які сфокусовані на </a:t>
          </a:r>
          <a:r>
            <a:rPr lang="ru-RU" sz="2000" kern="1200" dirty="0" err="1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мінімізації</a:t>
          </a:r>
          <a:r>
            <a:rPr lang="ru-RU" sz="2000" kern="12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витрат</a:t>
          </a:r>
          <a:endParaRPr lang="ru-RU" sz="2000" kern="1200" dirty="0">
            <a:solidFill>
              <a:schemeClr val="bg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1302" y="74960"/>
        <a:ext cx="6145396" cy="1331896"/>
      </dsp:txXfrm>
    </dsp:sp>
    <dsp:sp modelId="{63498FB2-1D16-46F6-9E5D-4349A01A875A}">
      <dsp:nvSpPr>
        <dsp:cNvPr id="0" name=""/>
        <dsp:cNvSpPr/>
      </dsp:nvSpPr>
      <dsp:spPr>
        <a:xfrm>
          <a:off x="0" y="3008908"/>
          <a:ext cx="8985000" cy="126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6567904"/>
              <a:satOff val="-50632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CDF286-41F2-4B4B-AF0D-42427E4C0494}">
      <dsp:nvSpPr>
        <dsp:cNvPr id="0" name=""/>
        <dsp:cNvSpPr/>
      </dsp:nvSpPr>
      <dsp:spPr>
        <a:xfrm>
          <a:off x="449250" y="2270908"/>
          <a:ext cx="6289500" cy="1476000"/>
        </a:xfrm>
        <a:prstGeom prst="roundRect">
          <a:avLst/>
        </a:prstGeom>
        <a:solidFill>
          <a:schemeClr val="accent3">
            <a:hueOff val="6567904"/>
            <a:satOff val="-50632"/>
            <a:lumOff val="137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7728" tIns="0" rIns="237728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i="0" kern="12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Бізнес-моделі</a:t>
          </a:r>
          <a:r>
            <a:rPr lang="ru-RU" sz="2000" i="0" kern="12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000" i="0" kern="12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які</a:t>
          </a:r>
          <a:r>
            <a:rPr lang="ru-RU" sz="2000" i="0" kern="12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i="0" kern="12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сфокусовані</a:t>
          </a:r>
          <a:r>
            <a:rPr lang="ru-RU" sz="2000" i="0" kern="12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на </a:t>
          </a:r>
          <a:r>
            <a:rPr lang="ru-RU" sz="2000" i="0" kern="12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максимізації</a:t>
          </a:r>
          <a:r>
            <a:rPr lang="ru-RU" sz="2000" i="0" kern="12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i="0" kern="12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цінності</a:t>
          </a:r>
          <a:r>
            <a:rPr lang="ru-RU" sz="2000" i="0" kern="12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для </a:t>
          </a:r>
          <a:r>
            <a:rPr lang="ru-RU" sz="2000" i="0" kern="12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споживчих</a:t>
          </a:r>
          <a:r>
            <a:rPr lang="ru-RU" sz="2000" i="0" kern="12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i="0" kern="12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сегментів</a:t>
          </a:r>
          <a:r>
            <a:rPr lang="ru-RU" sz="2000" i="0" kern="12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i="0" kern="1200" dirty="0">
            <a:solidFill>
              <a:schemeClr val="bg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1302" y="2342960"/>
        <a:ext cx="6145396" cy="13318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C4D1C7-D146-48BE-8176-6734BCC77D35}">
      <dsp:nvSpPr>
        <dsp:cNvPr id="0" name=""/>
        <dsp:cNvSpPr/>
      </dsp:nvSpPr>
      <dsp:spPr>
        <a:xfrm>
          <a:off x="0" y="231183"/>
          <a:ext cx="9095837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514F4F-5D07-4664-9076-F4CEBA420C00}">
      <dsp:nvSpPr>
        <dsp:cNvPr id="0" name=""/>
        <dsp:cNvSpPr/>
      </dsp:nvSpPr>
      <dsp:spPr>
        <a:xfrm>
          <a:off x="454791" y="39303"/>
          <a:ext cx="6367085" cy="3837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661" tIns="0" rIns="24066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общинна</a:t>
          </a:r>
          <a:r>
            <a:rPr lang="ru-RU" sz="2000" kern="12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модель </a:t>
          </a:r>
          <a:endParaRPr lang="ru-RU" sz="2000" kern="1200" dirty="0">
            <a:solidFill>
              <a:schemeClr val="bg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3525" y="58037"/>
        <a:ext cx="6329617" cy="346292"/>
      </dsp:txXfrm>
    </dsp:sp>
    <dsp:sp modelId="{134C59B6-7873-4386-BDE6-E504B03C12E5}">
      <dsp:nvSpPr>
        <dsp:cNvPr id="0" name=""/>
        <dsp:cNvSpPr/>
      </dsp:nvSpPr>
      <dsp:spPr>
        <a:xfrm>
          <a:off x="0" y="820863"/>
          <a:ext cx="9095837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820988"/>
              <a:satOff val="-6329"/>
              <a:lumOff val="17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50DB20-E951-43FD-AC05-B397B65F214E}">
      <dsp:nvSpPr>
        <dsp:cNvPr id="0" name=""/>
        <dsp:cNvSpPr/>
      </dsp:nvSpPr>
      <dsp:spPr>
        <a:xfrm>
          <a:off x="454791" y="628983"/>
          <a:ext cx="6367085" cy="383760"/>
        </a:xfrm>
        <a:prstGeom prst="roundRect">
          <a:avLst/>
        </a:prstGeom>
        <a:solidFill>
          <a:schemeClr val="accent3">
            <a:hueOff val="820988"/>
            <a:satOff val="-6329"/>
            <a:lumOff val="17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661" tIns="0" rIns="24066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i="0" kern="120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торгова модель</a:t>
          </a:r>
        </a:p>
      </dsp:txBody>
      <dsp:txXfrm>
        <a:off x="473525" y="647717"/>
        <a:ext cx="6329617" cy="346292"/>
      </dsp:txXfrm>
    </dsp:sp>
    <dsp:sp modelId="{74DFAB2E-0653-4B46-B4F0-8852003517D7}">
      <dsp:nvSpPr>
        <dsp:cNvPr id="0" name=""/>
        <dsp:cNvSpPr/>
      </dsp:nvSpPr>
      <dsp:spPr>
        <a:xfrm>
          <a:off x="0" y="1410543"/>
          <a:ext cx="9095837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1641976"/>
              <a:satOff val="-12658"/>
              <a:lumOff val="34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E19B1B-E16F-4CBA-BFB5-F15CAFCBF228}">
      <dsp:nvSpPr>
        <dsp:cNvPr id="0" name=""/>
        <dsp:cNvSpPr/>
      </dsp:nvSpPr>
      <dsp:spPr>
        <a:xfrm>
          <a:off x="454791" y="1218663"/>
          <a:ext cx="6367085" cy="383760"/>
        </a:xfrm>
        <a:prstGeom prst="roundRect">
          <a:avLst/>
        </a:prstGeom>
        <a:solidFill>
          <a:schemeClr val="accent3">
            <a:hueOff val="1641976"/>
            <a:satOff val="-12658"/>
            <a:lumOff val="34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661" tIns="0" rIns="24066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i="0" kern="120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передплатна модель</a:t>
          </a:r>
        </a:p>
      </dsp:txBody>
      <dsp:txXfrm>
        <a:off x="473525" y="1237397"/>
        <a:ext cx="6329617" cy="346292"/>
      </dsp:txXfrm>
    </dsp:sp>
    <dsp:sp modelId="{F3C65B10-24E5-4283-BCAC-8FEBDA1D32E1}">
      <dsp:nvSpPr>
        <dsp:cNvPr id="0" name=""/>
        <dsp:cNvSpPr/>
      </dsp:nvSpPr>
      <dsp:spPr>
        <a:xfrm>
          <a:off x="0" y="2000223"/>
          <a:ext cx="9095837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2462964"/>
              <a:satOff val="-18987"/>
              <a:lumOff val="51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5779E0-734D-4E99-B993-58FE8A4730D3}">
      <dsp:nvSpPr>
        <dsp:cNvPr id="0" name=""/>
        <dsp:cNvSpPr/>
      </dsp:nvSpPr>
      <dsp:spPr>
        <a:xfrm>
          <a:off x="454791" y="1808343"/>
          <a:ext cx="6367085" cy="383760"/>
        </a:xfrm>
        <a:prstGeom prst="roundRect">
          <a:avLst/>
        </a:prstGeom>
        <a:solidFill>
          <a:schemeClr val="accent3">
            <a:hueOff val="2462964"/>
            <a:satOff val="-18987"/>
            <a:lumOff val="51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661" tIns="0" rIns="24066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i="0" kern="120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інфомедіа</a:t>
          </a:r>
        </a:p>
      </dsp:txBody>
      <dsp:txXfrm>
        <a:off x="473525" y="1827077"/>
        <a:ext cx="6329617" cy="346292"/>
      </dsp:txXfrm>
    </dsp:sp>
    <dsp:sp modelId="{6A33D4A1-80D8-4A5E-BFA2-03C805D3329F}">
      <dsp:nvSpPr>
        <dsp:cNvPr id="0" name=""/>
        <dsp:cNvSpPr/>
      </dsp:nvSpPr>
      <dsp:spPr>
        <a:xfrm>
          <a:off x="0" y="2589903"/>
          <a:ext cx="9095837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3283952"/>
              <a:satOff val="-25316"/>
              <a:lumOff val="6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B8CE71-10B4-4393-8669-592E470819C0}">
      <dsp:nvSpPr>
        <dsp:cNvPr id="0" name=""/>
        <dsp:cNvSpPr/>
      </dsp:nvSpPr>
      <dsp:spPr>
        <a:xfrm>
          <a:off x="454791" y="2398023"/>
          <a:ext cx="6367085" cy="383760"/>
        </a:xfrm>
        <a:prstGeom prst="roundRect">
          <a:avLst/>
        </a:prstGeom>
        <a:solidFill>
          <a:schemeClr val="accent3">
            <a:hueOff val="3283952"/>
            <a:satOff val="-25316"/>
            <a:lumOff val="686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661" tIns="0" rIns="24066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i="0" kern="12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партнерська</a:t>
          </a:r>
          <a:r>
            <a:rPr lang="ru-RU" sz="2000" i="0" kern="12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i="0" kern="12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бізнес</a:t>
          </a:r>
          <a:r>
            <a:rPr lang="ru-RU" sz="2000" i="0" kern="12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-модель</a:t>
          </a:r>
        </a:p>
      </dsp:txBody>
      <dsp:txXfrm>
        <a:off x="473525" y="2416757"/>
        <a:ext cx="6329617" cy="346292"/>
      </dsp:txXfrm>
    </dsp:sp>
    <dsp:sp modelId="{99104EA5-5509-470F-A871-7433181B1433}">
      <dsp:nvSpPr>
        <dsp:cNvPr id="0" name=""/>
        <dsp:cNvSpPr/>
      </dsp:nvSpPr>
      <dsp:spPr>
        <a:xfrm>
          <a:off x="0" y="3179583"/>
          <a:ext cx="9095837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4104940"/>
              <a:satOff val="-31645"/>
              <a:lumOff val="85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B29E9A-05B4-4E13-95E4-58889145C2A8}">
      <dsp:nvSpPr>
        <dsp:cNvPr id="0" name=""/>
        <dsp:cNvSpPr/>
      </dsp:nvSpPr>
      <dsp:spPr>
        <a:xfrm>
          <a:off x="454791" y="2987703"/>
          <a:ext cx="6367085" cy="383760"/>
        </a:xfrm>
        <a:prstGeom prst="roundRect">
          <a:avLst/>
        </a:prstGeom>
        <a:solidFill>
          <a:schemeClr val="accent3">
            <a:hueOff val="4104940"/>
            <a:satOff val="-31645"/>
            <a:lumOff val="85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661" tIns="0" rIns="24066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i="0" kern="12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рекламна модель</a:t>
          </a:r>
        </a:p>
      </dsp:txBody>
      <dsp:txXfrm>
        <a:off x="473525" y="3006437"/>
        <a:ext cx="6329617" cy="346292"/>
      </dsp:txXfrm>
    </dsp:sp>
    <dsp:sp modelId="{D8A368E7-C984-4DFC-B91D-E31CE81BAE61}">
      <dsp:nvSpPr>
        <dsp:cNvPr id="0" name=""/>
        <dsp:cNvSpPr/>
      </dsp:nvSpPr>
      <dsp:spPr>
        <a:xfrm>
          <a:off x="0" y="3769263"/>
          <a:ext cx="9095837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4925928"/>
              <a:satOff val="-37974"/>
              <a:lumOff val="103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035934-3885-467C-BD3D-FFA60C7D8AF1}">
      <dsp:nvSpPr>
        <dsp:cNvPr id="0" name=""/>
        <dsp:cNvSpPr/>
      </dsp:nvSpPr>
      <dsp:spPr>
        <a:xfrm>
          <a:off x="454791" y="3577383"/>
          <a:ext cx="6367085" cy="383760"/>
        </a:xfrm>
        <a:prstGeom prst="roundRect">
          <a:avLst/>
        </a:prstGeom>
        <a:solidFill>
          <a:schemeClr val="accent3">
            <a:hueOff val="4925928"/>
            <a:satOff val="-37974"/>
            <a:lumOff val="103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661" tIns="0" rIns="24066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i="0" kern="12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брокерська модель</a:t>
          </a:r>
        </a:p>
      </dsp:txBody>
      <dsp:txXfrm>
        <a:off x="473525" y="3596117"/>
        <a:ext cx="6329617" cy="346292"/>
      </dsp:txXfrm>
    </dsp:sp>
    <dsp:sp modelId="{DC79B83C-9BC6-49E3-899A-194568B3C59A}">
      <dsp:nvSpPr>
        <dsp:cNvPr id="0" name=""/>
        <dsp:cNvSpPr/>
      </dsp:nvSpPr>
      <dsp:spPr>
        <a:xfrm>
          <a:off x="0" y="4358943"/>
          <a:ext cx="9095837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5746916"/>
              <a:satOff val="-44303"/>
              <a:lumOff val="120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C45187-A35C-4D70-86AB-BEBA45832469}">
      <dsp:nvSpPr>
        <dsp:cNvPr id="0" name=""/>
        <dsp:cNvSpPr/>
      </dsp:nvSpPr>
      <dsp:spPr>
        <a:xfrm>
          <a:off x="454791" y="4167063"/>
          <a:ext cx="6367085" cy="383760"/>
        </a:xfrm>
        <a:prstGeom prst="roundRect">
          <a:avLst/>
        </a:prstGeom>
        <a:solidFill>
          <a:schemeClr val="accent3">
            <a:hueOff val="5746916"/>
            <a:satOff val="-44303"/>
            <a:lumOff val="1201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661" tIns="0" rIns="24066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i="0" kern="12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пряме виробництво</a:t>
          </a:r>
        </a:p>
      </dsp:txBody>
      <dsp:txXfrm>
        <a:off x="473525" y="4185797"/>
        <a:ext cx="6329617" cy="346292"/>
      </dsp:txXfrm>
    </dsp:sp>
    <dsp:sp modelId="{5BCC4DB1-1220-42E8-A644-CBCD97ABF6BD}">
      <dsp:nvSpPr>
        <dsp:cNvPr id="0" name=""/>
        <dsp:cNvSpPr/>
      </dsp:nvSpPr>
      <dsp:spPr>
        <a:xfrm>
          <a:off x="0" y="4948623"/>
          <a:ext cx="9095837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6567904"/>
              <a:satOff val="-50632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C09B52-C5F4-4D21-A8E0-9DEDEC861B16}">
      <dsp:nvSpPr>
        <dsp:cNvPr id="0" name=""/>
        <dsp:cNvSpPr/>
      </dsp:nvSpPr>
      <dsp:spPr>
        <a:xfrm>
          <a:off x="454791" y="4756743"/>
          <a:ext cx="6367085" cy="383760"/>
        </a:xfrm>
        <a:prstGeom prst="roundRect">
          <a:avLst/>
        </a:prstGeom>
        <a:solidFill>
          <a:schemeClr val="accent3">
            <a:hueOff val="6567904"/>
            <a:satOff val="-50632"/>
            <a:lumOff val="137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661" tIns="0" rIns="24066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i="0" kern="12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сервісна бізнес-модель</a:t>
          </a:r>
        </a:p>
      </dsp:txBody>
      <dsp:txXfrm>
        <a:off x="473525" y="4775477"/>
        <a:ext cx="6329617" cy="34629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D69B9A-20D9-4B08-B171-782808993872}">
      <dsp:nvSpPr>
        <dsp:cNvPr id="0" name=""/>
        <dsp:cNvSpPr/>
      </dsp:nvSpPr>
      <dsp:spPr>
        <a:xfrm>
          <a:off x="0" y="231183"/>
          <a:ext cx="9095837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DAAD13-CD0F-4E74-B64B-EB6551BE29E0}">
      <dsp:nvSpPr>
        <dsp:cNvPr id="0" name=""/>
        <dsp:cNvSpPr/>
      </dsp:nvSpPr>
      <dsp:spPr>
        <a:xfrm>
          <a:off x="454791" y="39303"/>
          <a:ext cx="6367085" cy="3837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661" tIns="0" rIns="24066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посередницька </a:t>
          </a:r>
        </a:p>
      </dsp:txBody>
      <dsp:txXfrm>
        <a:off x="473525" y="58037"/>
        <a:ext cx="6329617" cy="346292"/>
      </dsp:txXfrm>
    </dsp:sp>
    <dsp:sp modelId="{134C59B6-7873-4386-BDE6-E504B03C12E5}">
      <dsp:nvSpPr>
        <dsp:cNvPr id="0" name=""/>
        <dsp:cNvSpPr/>
      </dsp:nvSpPr>
      <dsp:spPr>
        <a:xfrm>
          <a:off x="0" y="820863"/>
          <a:ext cx="9095837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820988"/>
              <a:satOff val="-6329"/>
              <a:lumOff val="17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50DB20-E951-43FD-AC05-B397B65F214E}">
      <dsp:nvSpPr>
        <dsp:cNvPr id="0" name=""/>
        <dsp:cNvSpPr/>
      </dsp:nvSpPr>
      <dsp:spPr>
        <a:xfrm>
          <a:off x="454791" y="628983"/>
          <a:ext cx="6367085" cy="383760"/>
        </a:xfrm>
        <a:prstGeom prst="roundRect">
          <a:avLst/>
        </a:prstGeom>
        <a:solidFill>
          <a:schemeClr val="accent3">
            <a:hueOff val="820988"/>
            <a:satOff val="-6329"/>
            <a:lumOff val="17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661" tIns="0" rIns="24066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i="0" kern="12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рекламна</a:t>
          </a:r>
          <a:endParaRPr lang="ru-RU" sz="2000" i="0" kern="1200" dirty="0" smtClean="0">
            <a:solidFill>
              <a:schemeClr val="bg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3525" y="647717"/>
        <a:ext cx="6329617" cy="346292"/>
      </dsp:txXfrm>
    </dsp:sp>
    <dsp:sp modelId="{6B77E975-F581-4922-9B2B-72FB56B5CA8D}">
      <dsp:nvSpPr>
        <dsp:cNvPr id="0" name=""/>
        <dsp:cNvSpPr/>
      </dsp:nvSpPr>
      <dsp:spPr>
        <a:xfrm>
          <a:off x="0" y="1410543"/>
          <a:ext cx="9095837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1641976"/>
              <a:satOff val="-12658"/>
              <a:lumOff val="34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ED8BBB-C709-473B-881F-87D535D354EA}">
      <dsp:nvSpPr>
        <dsp:cNvPr id="0" name=""/>
        <dsp:cNvSpPr/>
      </dsp:nvSpPr>
      <dsp:spPr>
        <a:xfrm>
          <a:off x="454791" y="1218663"/>
          <a:ext cx="6367085" cy="383760"/>
        </a:xfrm>
        <a:prstGeom prst="roundRect">
          <a:avLst/>
        </a:prstGeom>
        <a:solidFill>
          <a:schemeClr val="accent3">
            <a:hueOff val="1641976"/>
            <a:satOff val="-12658"/>
            <a:lumOff val="34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661" tIns="0" rIns="24066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i="0" kern="12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інформаційна </a:t>
          </a:r>
        </a:p>
      </dsp:txBody>
      <dsp:txXfrm>
        <a:off x="473525" y="1237397"/>
        <a:ext cx="6329617" cy="346292"/>
      </dsp:txXfrm>
    </dsp:sp>
    <dsp:sp modelId="{FFAEFA20-7A54-4027-BB25-B8445EFB3A5A}">
      <dsp:nvSpPr>
        <dsp:cNvPr id="0" name=""/>
        <dsp:cNvSpPr/>
      </dsp:nvSpPr>
      <dsp:spPr>
        <a:xfrm>
          <a:off x="0" y="2000223"/>
          <a:ext cx="9095837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2462964"/>
              <a:satOff val="-18987"/>
              <a:lumOff val="51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D6F9B5-C2EB-4226-B8CE-03518C6D6096}">
      <dsp:nvSpPr>
        <dsp:cNvPr id="0" name=""/>
        <dsp:cNvSpPr/>
      </dsp:nvSpPr>
      <dsp:spPr>
        <a:xfrm>
          <a:off x="454791" y="1808343"/>
          <a:ext cx="6367085" cy="383760"/>
        </a:xfrm>
        <a:prstGeom prst="roundRect">
          <a:avLst/>
        </a:prstGeom>
        <a:solidFill>
          <a:schemeClr val="accent3">
            <a:hueOff val="2462964"/>
            <a:satOff val="-18987"/>
            <a:lumOff val="51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661" tIns="0" rIns="24066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i="0" kern="120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торгова</a:t>
          </a:r>
        </a:p>
      </dsp:txBody>
      <dsp:txXfrm>
        <a:off x="473525" y="1827077"/>
        <a:ext cx="6329617" cy="346292"/>
      </dsp:txXfrm>
    </dsp:sp>
    <dsp:sp modelId="{911AA5F1-43C9-48E4-BC5E-5EE0B8754C84}">
      <dsp:nvSpPr>
        <dsp:cNvPr id="0" name=""/>
        <dsp:cNvSpPr/>
      </dsp:nvSpPr>
      <dsp:spPr>
        <a:xfrm>
          <a:off x="0" y="2589903"/>
          <a:ext cx="9095837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3283952"/>
              <a:satOff val="-25316"/>
              <a:lumOff val="6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8F7158-05C5-4701-8F2F-F56CFC44EE4D}">
      <dsp:nvSpPr>
        <dsp:cNvPr id="0" name=""/>
        <dsp:cNvSpPr/>
      </dsp:nvSpPr>
      <dsp:spPr>
        <a:xfrm>
          <a:off x="454791" y="2398023"/>
          <a:ext cx="6367085" cy="383760"/>
        </a:xfrm>
        <a:prstGeom prst="roundRect">
          <a:avLst/>
        </a:prstGeom>
        <a:solidFill>
          <a:schemeClr val="accent3">
            <a:hueOff val="3283952"/>
            <a:satOff val="-25316"/>
            <a:lumOff val="686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661" tIns="0" rIns="24066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i="0" kern="12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виробнича</a:t>
          </a:r>
        </a:p>
      </dsp:txBody>
      <dsp:txXfrm>
        <a:off x="473525" y="2416757"/>
        <a:ext cx="6329617" cy="346292"/>
      </dsp:txXfrm>
    </dsp:sp>
    <dsp:sp modelId="{C6059EEB-D9D4-4620-87F1-DD31DC273FE6}">
      <dsp:nvSpPr>
        <dsp:cNvPr id="0" name=""/>
        <dsp:cNvSpPr/>
      </dsp:nvSpPr>
      <dsp:spPr>
        <a:xfrm>
          <a:off x="0" y="3179583"/>
          <a:ext cx="9095837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4104940"/>
              <a:satOff val="-31645"/>
              <a:lumOff val="85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F9290F-962F-44B5-AC51-616FCD0BEF31}">
      <dsp:nvSpPr>
        <dsp:cNvPr id="0" name=""/>
        <dsp:cNvSpPr/>
      </dsp:nvSpPr>
      <dsp:spPr>
        <a:xfrm>
          <a:off x="454791" y="2987703"/>
          <a:ext cx="6367085" cy="383760"/>
        </a:xfrm>
        <a:prstGeom prst="roundRect">
          <a:avLst/>
        </a:prstGeom>
        <a:solidFill>
          <a:schemeClr val="accent3">
            <a:hueOff val="4104940"/>
            <a:satOff val="-31645"/>
            <a:lumOff val="85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661" tIns="0" rIns="24066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i="0" kern="12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партнерська</a:t>
          </a:r>
        </a:p>
      </dsp:txBody>
      <dsp:txXfrm>
        <a:off x="473525" y="3006437"/>
        <a:ext cx="6329617" cy="346292"/>
      </dsp:txXfrm>
    </dsp:sp>
    <dsp:sp modelId="{B223ABD0-DCF9-41A0-BFAD-861D2A390965}">
      <dsp:nvSpPr>
        <dsp:cNvPr id="0" name=""/>
        <dsp:cNvSpPr/>
      </dsp:nvSpPr>
      <dsp:spPr>
        <a:xfrm>
          <a:off x="0" y="3769263"/>
          <a:ext cx="9095837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4925928"/>
              <a:satOff val="-37974"/>
              <a:lumOff val="103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794A8F-F82D-4874-BA4A-8048CE4D861D}">
      <dsp:nvSpPr>
        <dsp:cNvPr id="0" name=""/>
        <dsp:cNvSpPr/>
      </dsp:nvSpPr>
      <dsp:spPr>
        <a:xfrm>
          <a:off x="454791" y="3577383"/>
          <a:ext cx="6367085" cy="383760"/>
        </a:xfrm>
        <a:prstGeom prst="roundRect">
          <a:avLst/>
        </a:prstGeom>
        <a:solidFill>
          <a:schemeClr val="accent3">
            <a:hueOff val="4925928"/>
            <a:satOff val="-37974"/>
            <a:lumOff val="103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661" tIns="0" rIns="24066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i="0" kern="12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спільнота</a:t>
          </a:r>
        </a:p>
      </dsp:txBody>
      <dsp:txXfrm>
        <a:off x="473525" y="3596117"/>
        <a:ext cx="6329617" cy="346292"/>
      </dsp:txXfrm>
    </dsp:sp>
    <dsp:sp modelId="{8D10976C-053D-4979-BCE7-0FD831B33022}">
      <dsp:nvSpPr>
        <dsp:cNvPr id="0" name=""/>
        <dsp:cNvSpPr/>
      </dsp:nvSpPr>
      <dsp:spPr>
        <a:xfrm>
          <a:off x="0" y="4358943"/>
          <a:ext cx="9095837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5746916"/>
              <a:satOff val="-44303"/>
              <a:lumOff val="120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11273F-F7D7-4009-9B51-8C0AE97BCE6E}">
      <dsp:nvSpPr>
        <dsp:cNvPr id="0" name=""/>
        <dsp:cNvSpPr/>
      </dsp:nvSpPr>
      <dsp:spPr>
        <a:xfrm>
          <a:off x="454791" y="4167063"/>
          <a:ext cx="6367085" cy="383760"/>
        </a:xfrm>
        <a:prstGeom prst="roundRect">
          <a:avLst/>
        </a:prstGeom>
        <a:solidFill>
          <a:schemeClr val="accent3">
            <a:hueOff val="5746916"/>
            <a:satOff val="-44303"/>
            <a:lumOff val="1201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661" tIns="0" rIns="24066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i="0" kern="12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підписка</a:t>
          </a:r>
        </a:p>
      </dsp:txBody>
      <dsp:txXfrm>
        <a:off x="473525" y="4185797"/>
        <a:ext cx="6329617" cy="346292"/>
      </dsp:txXfrm>
    </dsp:sp>
    <dsp:sp modelId="{6E32814F-48FC-4513-9F11-1D93A07EC72C}">
      <dsp:nvSpPr>
        <dsp:cNvPr id="0" name=""/>
        <dsp:cNvSpPr/>
      </dsp:nvSpPr>
      <dsp:spPr>
        <a:xfrm>
          <a:off x="0" y="4948623"/>
          <a:ext cx="9095837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6567904"/>
              <a:satOff val="-50632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9AA4CB-358C-48C9-801E-A6E3D73DF138}">
      <dsp:nvSpPr>
        <dsp:cNvPr id="0" name=""/>
        <dsp:cNvSpPr/>
      </dsp:nvSpPr>
      <dsp:spPr>
        <a:xfrm>
          <a:off x="454791" y="4756743"/>
          <a:ext cx="6367085" cy="383760"/>
        </a:xfrm>
        <a:prstGeom prst="roundRect">
          <a:avLst/>
        </a:prstGeom>
        <a:solidFill>
          <a:schemeClr val="accent3">
            <a:hueOff val="6567904"/>
            <a:satOff val="-50632"/>
            <a:lumOff val="137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661" tIns="0" rIns="24066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i="0" kern="12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за споживанням </a:t>
          </a:r>
        </a:p>
      </dsp:txBody>
      <dsp:txXfrm>
        <a:off x="473525" y="4775477"/>
        <a:ext cx="6329617" cy="3462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06EE0B-C1E0-4B7D-B440-5112A9DB0930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50FB2-BE8C-4FE4-84CB-16B82DC468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9641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10/20/2021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sz="3200" dirty="0" smtClean="0"/>
              <a:t>Лекція 4</a:t>
            </a:r>
            <a:r>
              <a:rPr lang="uk-UA" sz="3200" dirty="0"/>
              <a:t/>
            </a:r>
            <a:br>
              <a:rPr lang="uk-UA" sz="3200" dirty="0"/>
            </a:br>
            <a:r>
              <a:rPr lang="uk-UA" sz="3200" dirty="0"/>
              <a:t>БІЗНЕС-МОДЕЛЬ СТАРТАПУ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089256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0526" y="862150"/>
            <a:ext cx="9109327" cy="538625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/>
              <a:t>4.1. </a:t>
            </a:r>
            <a:r>
              <a:rPr lang="ru-RU" b="1" dirty="0" err="1"/>
              <a:t>Сутність</a:t>
            </a:r>
            <a:r>
              <a:rPr lang="ru-RU" b="1" dirty="0"/>
              <a:t> </a:t>
            </a:r>
            <a:r>
              <a:rPr lang="ru-RU" b="1" dirty="0" err="1"/>
              <a:t>бізнес-моделі</a:t>
            </a:r>
            <a:r>
              <a:rPr lang="ru-RU" b="1" dirty="0"/>
              <a:t> </a:t>
            </a:r>
            <a:endParaRPr lang="ru-RU" b="1" dirty="0" smtClean="0"/>
          </a:p>
          <a:p>
            <a:pPr marL="0" indent="0" algn="just">
              <a:buNone/>
            </a:pPr>
            <a:r>
              <a:rPr lang="ru-RU" dirty="0" err="1"/>
              <a:t>Бізнес</a:t>
            </a:r>
            <a:r>
              <a:rPr lang="ru-RU" dirty="0"/>
              <a:t>-модель </a:t>
            </a:r>
            <a:r>
              <a:rPr lang="ru-RU" dirty="0" err="1"/>
              <a:t>визначає</a:t>
            </a:r>
            <a:r>
              <a:rPr lang="ru-RU" dirty="0"/>
              <a:t> </a:t>
            </a:r>
            <a:r>
              <a:rPr lang="ru-RU" dirty="0" err="1"/>
              <a:t>місце</a:t>
            </a:r>
            <a:r>
              <a:rPr lang="ru-RU" dirty="0"/>
              <a:t> </a:t>
            </a:r>
            <a:r>
              <a:rPr lang="ru-RU" dirty="0" err="1"/>
              <a:t>стартапу</a:t>
            </a:r>
            <a:r>
              <a:rPr lang="ru-RU" dirty="0"/>
              <a:t> в </a:t>
            </a:r>
            <a:r>
              <a:rPr lang="ru-RU" dirty="0" err="1"/>
              <a:t>ланцюжку</a:t>
            </a:r>
            <a:r>
              <a:rPr lang="ru-RU" dirty="0"/>
              <a:t> </a:t>
            </a:r>
            <a:r>
              <a:rPr lang="ru-RU" dirty="0" err="1"/>
              <a:t>створення</a:t>
            </a:r>
            <a:r>
              <a:rPr lang="ru-RU" dirty="0"/>
              <a:t> </a:t>
            </a:r>
            <a:r>
              <a:rPr lang="ru-RU" dirty="0" err="1"/>
              <a:t>цінності</a:t>
            </a:r>
            <a:r>
              <a:rPr lang="ru-RU" dirty="0"/>
              <a:t> (</a:t>
            </a:r>
            <a:r>
              <a:rPr lang="en-GB" dirty="0"/>
              <a:t>value chain). </a:t>
            </a:r>
            <a:r>
              <a:rPr lang="ru-RU" dirty="0" err="1"/>
              <a:t>Бізнес</a:t>
            </a:r>
            <a:r>
              <a:rPr lang="ru-RU" dirty="0"/>
              <a:t>-модель </a:t>
            </a:r>
            <a:r>
              <a:rPr lang="ru-RU" dirty="0" err="1"/>
              <a:t>являє</a:t>
            </a:r>
            <a:r>
              <a:rPr lang="ru-RU" dirty="0"/>
              <a:t> собою систему,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складається</a:t>
            </a:r>
            <a:r>
              <a:rPr lang="ru-RU" dirty="0"/>
              <a:t> з таких </a:t>
            </a:r>
            <a:r>
              <a:rPr lang="ru-RU" dirty="0" err="1"/>
              <a:t>компонентів</a:t>
            </a:r>
            <a:r>
              <a:rPr lang="ru-RU" dirty="0"/>
              <a:t> </a:t>
            </a:r>
            <a:r>
              <a:rPr lang="ru-RU" dirty="0" err="1"/>
              <a:t>бізнесу</a:t>
            </a:r>
            <a:r>
              <a:rPr lang="ru-RU" dirty="0"/>
              <a:t>, як </a:t>
            </a:r>
            <a:r>
              <a:rPr lang="ru-RU" dirty="0" err="1"/>
              <a:t>підприємництво</a:t>
            </a:r>
            <a:r>
              <a:rPr lang="ru-RU" dirty="0"/>
              <a:t>, </a:t>
            </a:r>
            <a:r>
              <a:rPr lang="ru-RU" dirty="0" err="1"/>
              <a:t>стратегія</a:t>
            </a:r>
            <a:r>
              <a:rPr lang="ru-RU" dirty="0"/>
              <a:t>, </a:t>
            </a:r>
            <a:r>
              <a:rPr lang="ru-RU" dirty="0" err="1"/>
              <a:t>економіка</a:t>
            </a:r>
            <a:r>
              <a:rPr lang="ru-RU" dirty="0"/>
              <a:t>, </a:t>
            </a:r>
            <a:r>
              <a:rPr lang="ru-RU" dirty="0" err="1"/>
              <a:t>фінанси</a:t>
            </a:r>
            <a:r>
              <a:rPr lang="ru-RU" dirty="0"/>
              <a:t>, </a:t>
            </a:r>
            <a:r>
              <a:rPr lang="ru-RU" dirty="0" err="1"/>
              <a:t>операції</a:t>
            </a:r>
            <a:r>
              <a:rPr lang="ru-RU" dirty="0"/>
              <a:t>, </a:t>
            </a:r>
            <a:r>
              <a:rPr lang="ru-RU" dirty="0" err="1"/>
              <a:t>конкурентні</a:t>
            </a:r>
            <a:r>
              <a:rPr lang="ru-RU" dirty="0"/>
              <a:t> </a:t>
            </a:r>
            <a:r>
              <a:rPr lang="ru-RU" dirty="0" err="1"/>
              <a:t>стратегії</a:t>
            </a:r>
            <a:r>
              <a:rPr lang="ru-RU" dirty="0"/>
              <a:t>, маркетинг і </a:t>
            </a:r>
            <a:r>
              <a:rPr lang="ru-RU" dirty="0" err="1"/>
              <a:t>стратегії</a:t>
            </a:r>
            <a:r>
              <a:rPr lang="ru-RU" dirty="0"/>
              <a:t> </a:t>
            </a:r>
            <a:r>
              <a:rPr lang="ru-RU" dirty="0" err="1"/>
              <a:t>розвитку</a:t>
            </a:r>
            <a:r>
              <a:rPr lang="ru-RU" dirty="0"/>
              <a:t> </a:t>
            </a:r>
            <a:r>
              <a:rPr lang="ru-RU" dirty="0" err="1" smtClean="0"/>
              <a:t>компанії</a:t>
            </a:r>
            <a:r>
              <a:rPr lang="ru-RU" dirty="0" smtClean="0"/>
              <a:t>.</a:t>
            </a:r>
          </a:p>
          <a:p>
            <a:pPr marL="0" indent="0" algn="just">
              <a:buNone/>
            </a:pPr>
            <a:r>
              <a:rPr lang="ru-RU" dirty="0" err="1"/>
              <a:t>Бізнес</a:t>
            </a:r>
            <a:r>
              <a:rPr lang="ru-RU" dirty="0"/>
              <a:t>-модель –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певне</a:t>
            </a:r>
            <a:r>
              <a:rPr lang="ru-RU" dirty="0"/>
              <a:t> </a:t>
            </a:r>
            <a:r>
              <a:rPr lang="ru-RU" dirty="0" err="1"/>
              <a:t>спрощене</a:t>
            </a:r>
            <a:r>
              <a:rPr lang="ru-RU" dirty="0"/>
              <a:t> </a:t>
            </a:r>
            <a:r>
              <a:rPr lang="ru-RU" dirty="0" err="1"/>
              <a:t>уявлення</a:t>
            </a:r>
            <a:r>
              <a:rPr lang="ru-RU" dirty="0"/>
              <a:t> реального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майбутнього</a:t>
            </a:r>
            <a:r>
              <a:rPr lang="ru-RU" dirty="0"/>
              <a:t> </a:t>
            </a:r>
            <a:r>
              <a:rPr lang="ru-RU" dirty="0" err="1"/>
              <a:t>бізнесу</a:t>
            </a:r>
            <a:r>
              <a:rPr lang="ru-RU" dirty="0"/>
              <a:t>. Модель повинна </a:t>
            </a:r>
            <a:r>
              <a:rPr lang="ru-RU" dirty="0" err="1"/>
              <a:t>відображати</a:t>
            </a:r>
            <a:r>
              <a:rPr lang="ru-RU" dirty="0"/>
              <a:t> </a:t>
            </a:r>
            <a:r>
              <a:rPr lang="ru-RU" dirty="0" err="1"/>
              <a:t>основні</a:t>
            </a:r>
            <a:r>
              <a:rPr lang="ru-RU" dirty="0"/>
              <a:t> </a:t>
            </a:r>
            <a:r>
              <a:rPr lang="ru-RU" dirty="0" err="1"/>
              <a:t>бізнес-процеси</a:t>
            </a:r>
            <a:r>
              <a:rPr lang="ru-RU" dirty="0"/>
              <a:t> в </a:t>
            </a:r>
            <a:r>
              <a:rPr lang="ru-RU" dirty="0" err="1"/>
              <a:t>компанії</a:t>
            </a:r>
            <a:r>
              <a:rPr lang="ru-RU" dirty="0"/>
              <a:t> і </a:t>
            </a:r>
            <a:r>
              <a:rPr lang="ru-RU" dirty="0" err="1"/>
              <a:t>створюється</a:t>
            </a:r>
            <a:r>
              <a:rPr lang="ru-RU" dirty="0"/>
              <a:t> для </a:t>
            </a:r>
            <a:r>
              <a:rPr lang="ru-RU" dirty="0" err="1"/>
              <a:t>вирішення</a:t>
            </a:r>
            <a:r>
              <a:rPr lang="ru-RU" dirty="0"/>
              <a:t> </a:t>
            </a:r>
            <a:r>
              <a:rPr lang="ru-RU" dirty="0" err="1"/>
              <a:t>різних</a:t>
            </a:r>
            <a:r>
              <a:rPr lang="ru-RU" dirty="0"/>
              <a:t> </a:t>
            </a:r>
            <a:r>
              <a:rPr lang="ru-RU" dirty="0" err="1"/>
              <a:t>прикладних</a:t>
            </a:r>
            <a:r>
              <a:rPr lang="ru-RU" dirty="0"/>
              <a:t> </a:t>
            </a:r>
            <a:r>
              <a:rPr lang="ru-RU" dirty="0" err="1" smtClean="0"/>
              <a:t>бізнес</a:t>
            </a:r>
            <a:r>
              <a:rPr lang="ru-RU" dirty="0" smtClean="0"/>
              <a:t> задач.</a:t>
            </a:r>
          </a:p>
        </p:txBody>
      </p:sp>
    </p:spTree>
    <p:extLst>
      <p:ext uri="{BB962C8B-B14F-4D97-AF65-F5344CB8AC3E}">
        <p14:creationId xmlns:p14="http://schemas.microsoft.com/office/powerpoint/2010/main" val="3441323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4255" y="424873"/>
            <a:ext cx="9098508" cy="578658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err="1"/>
              <a:t>Існує</a:t>
            </a:r>
            <a:r>
              <a:rPr lang="ru-RU" dirty="0"/>
              <a:t> два </a:t>
            </a:r>
            <a:r>
              <a:rPr lang="ru-RU" dirty="0" err="1"/>
              <a:t>способи</a:t>
            </a:r>
            <a:r>
              <a:rPr lang="ru-RU" dirty="0"/>
              <a:t> </a:t>
            </a:r>
            <a:r>
              <a:rPr lang="ru-RU" dirty="0" err="1"/>
              <a:t>опису</a:t>
            </a:r>
            <a:r>
              <a:rPr lang="ru-RU" dirty="0"/>
              <a:t> </a:t>
            </a:r>
            <a:r>
              <a:rPr lang="ru-RU" dirty="0" err="1"/>
              <a:t>бізнес-процесів</a:t>
            </a:r>
            <a:r>
              <a:rPr lang="ru-RU" dirty="0"/>
              <a:t> </a:t>
            </a:r>
            <a:r>
              <a:rPr lang="ru-RU" dirty="0" smtClean="0"/>
              <a:t>: </a:t>
            </a:r>
          </a:p>
          <a:p>
            <a:pPr marL="0" indent="0" algn="just">
              <a:buNone/>
            </a:pPr>
            <a:r>
              <a:rPr lang="ru-RU" b="1" i="1" dirty="0" smtClean="0"/>
              <a:t>1 </a:t>
            </a:r>
            <a:r>
              <a:rPr lang="ru-RU" b="1" i="1" dirty="0" err="1"/>
              <a:t>спосіб</a:t>
            </a:r>
            <a:r>
              <a:rPr lang="ru-RU" b="1" i="1" dirty="0"/>
              <a:t> </a:t>
            </a:r>
            <a:r>
              <a:rPr lang="ru-RU" dirty="0"/>
              <a:t>– </a:t>
            </a:r>
            <a:r>
              <a:rPr lang="ru-RU" dirty="0" err="1"/>
              <a:t>опис</a:t>
            </a:r>
            <a:r>
              <a:rPr lang="ru-RU" dirty="0"/>
              <a:t> </a:t>
            </a:r>
            <a:r>
              <a:rPr lang="ru-RU" dirty="0" err="1"/>
              <a:t>бізнес-процесу</a:t>
            </a:r>
            <a:r>
              <a:rPr lang="ru-RU" dirty="0"/>
              <a:t> як потоку </a:t>
            </a:r>
            <a:r>
              <a:rPr lang="ru-RU" dirty="0" err="1"/>
              <a:t>об’єктів</a:t>
            </a:r>
            <a:r>
              <a:rPr lang="ru-RU" dirty="0"/>
              <a:t>: </a:t>
            </a:r>
          </a:p>
          <a:p>
            <a:pPr marL="0" indent="0" algn="just">
              <a:buNone/>
            </a:pPr>
            <a:r>
              <a:rPr lang="ru-RU" dirty="0"/>
              <a:t> </a:t>
            </a:r>
            <a:r>
              <a:rPr lang="ru-RU" b="1" i="1" dirty="0" err="1"/>
              <a:t>потік</a:t>
            </a:r>
            <a:r>
              <a:rPr lang="ru-RU" b="1" i="1" dirty="0"/>
              <a:t> на </a:t>
            </a:r>
            <a:r>
              <a:rPr lang="ru-RU" b="1" i="1" dirty="0" err="1"/>
              <a:t>вході</a:t>
            </a:r>
            <a:r>
              <a:rPr lang="ru-RU" b="1" i="1" dirty="0"/>
              <a:t> – </a:t>
            </a:r>
            <a:r>
              <a:rPr lang="ru-RU" b="1" i="1" dirty="0" err="1"/>
              <a:t>перетворення</a:t>
            </a:r>
            <a:r>
              <a:rPr lang="ru-RU" b="1" i="1" dirty="0"/>
              <a:t> - </a:t>
            </a:r>
            <a:r>
              <a:rPr lang="ru-RU" b="1" i="1" dirty="0" err="1"/>
              <a:t>потік</a:t>
            </a:r>
            <a:r>
              <a:rPr lang="ru-RU" b="1" i="1" dirty="0"/>
              <a:t> на </a:t>
            </a:r>
            <a:r>
              <a:rPr lang="ru-RU" b="1" i="1" dirty="0" err="1"/>
              <a:t>виході</a:t>
            </a:r>
            <a:r>
              <a:rPr lang="ru-RU" b="1" i="1" dirty="0"/>
              <a:t> </a:t>
            </a:r>
          </a:p>
          <a:p>
            <a:pPr marL="0" indent="0" algn="just">
              <a:buNone/>
            </a:pPr>
            <a:r>
              <a:rPr lang="ru-RU" dirty="0"/>
              <a:t> В </a:t>
            </a:r>
            <a:r>
              <a:rPr lang="ru-RU" dirty="0" err="1"/>
              <a:t>якості</a:t>
            </a:r>
            <a:r>
              <a:rPr lang="ru-RU" dirty="0"/>
              <a:t> </a:t>
            </a:r>
            <a:r>
              <a:rPr lang="ru-RU" dirty="0" err="1"/>
              <a:t>потоків</a:t>
            </a:r>
            <a:r>
              <a:rPr lang="ru-RU" dirty="0"/>
              <a:t> </a:t>
            </a:r>
            <a:r>
              <a:rPr lang="ru-RU" dirty="0" err="1"/>
              <a:t>можуть</a:t>
            </a:r>
            <a:r>
              <a:rPr lang="ru-RU" dirty="0"/>
              <a:t> </a:t>
            </a:r>
            <a:r>
              <a:rPr lang="ru-RU" dirty="0" err="1"/>
              <a:t>виступати</a:t>
            </a:r>
            <a:r>
              <a:rPr lang="ru-RU" dirty="0"/>
              <a:t> </a:t>
            </a:r>
            <a:r>
              <a:rPr lang="ru-RU" dirty="0" err="1"/>
              <a:t>інформація</a:t>
            </a:r>
            <a:r>
              <a:rPr lang="ru-RU" dirty="0"/>
              <a:t>, </a:t>
            </a:r>
            <a:r>
              <a:rPr lang="ru-RU" dirty="0" err="1"/>
              <a:t>документи</a:t>
            </a:r>
            <a:r>
              <a:rPr lang="ru-RU" dirty="0"/>
              <a:t>, </a:t>
            </a:r>
            <a:r>
              <a:rPr lang="ru-RU" dirty="0" err="1"/>
              <a:t>матеріальні</a:t>
            </a:r>
            <a:r>
              <a:rPr lang="ru-RU" dirty="0"/>
              <a:t> та </a:t>
            </a:r>
            <a:r>
              <a:rPr lang="ru-RU" dirty="0" err="1"/>
              <a:t>фінансові</a:t>
            </a:r>
            <a:r>
              <a:rPr lang="ru-RU" dirty="0"/>
              <a:t> потоки. </a:t>
            </a:r>
            <a:r>
              <a:rPr lang="ru-RU" dirty="0" err="1"/>
              <a:t>Такий</a:t>
            </a:r>
            <a:r>
              <a:rPr lang="ru-RU" dirty="0"/>
              <a:t> </a:t>
            </a:r>
            <a:r>
              <a:rPr lang="ru-RU" dirty="0" err="1"/>
              <a:t>опис</a:t>
            </a:r>
            <a:r>
              <a:rPr lang="ru-RU" dirty="0"/>
              <a:t> </a:t>
            </a:r>
            <a:r>
              <a:rPr lang="ru-RU" dirty="0" err="1"/>
              <a:t>відповідає</a:t>
            </a:r>
            <a:r>
              <a:rPr lang="ru-RU" dirty="0"/>
              <a:t> на </a:t>
            </a:r>
            <a:r>
              <a:rPr lang="ru-RU" dirty="0" err="1"/>
              <a:t>питання</a:t>
            </a:r>
            <a:r>
              <a:rPr lang="ru-RU" dirty="0"/>
              <a:t> «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робимо</a:t>
            </a:r>
            <a:r>
              <a:rPr lang="ru-RU" dirty="0"/>
              <a:t>?» і служить для </a:t>
            </a:r>
            <a:r>
              <a:rPr lang="ru-RU" dirty="0" err="1"/>
              <a:t>розуміння</a:t>
            </a:r>
            <a:r>
              <a:rPr lang="ru-RU" dirty="0"/>
              <a:t> і </a:t>
            </a:r>
            <a:r>
              <a:rPr lang="ru-RU" dirty="0" err="1"/>
              <a:t>моделювання</a:t>
            </a:r>
            <a:r>
              <a:rPr lang="ru-RU" dirty="0"/>
              <a:t>; </a:t>
            </a:r>
            <a:endParaRPr lang="ru-RU" dirty="0" smtClean="0"/>
          </a:p>
          <a:p>
            <a:pPr marL="0" indent="0" algn="just">
              <a:buNone/>
            </a:pPr>
            <a:r>
              <a:rPr lang="ru-RU" b="1" i="1" dirty="0" smtClean="0"/>
              <a:t>2 </a:t>
            </a:r>
            <a:r>
              <a:rPr lang="ru-RU" b="1" i="1" dirty="0" err="1"/>
              <a:t>спосіб</a:t>
            </a:r>
            <a:r>
              <a:rPr lang="ru-RU" b="1" i="1" dirty="0"/>
              <a:t> </a:t>
            </a:r>
            <a:r>
              <a:rPr lang="ru-RU" dirty="0"/>
              <a:t>– </a:t>
            </a:r>
            <a:r>
              <a:rPr lang="ru-RU" dirty="0" err="1"/>
              <a:t>уявлення</a:t>
            </a:r>
            <a:r>
              <a:rPr lang="ru-RU" dirty="0"/>
              <a:t> </a:t>
            </a:r>
            <a:r>
              <a:rPr lang="ru-RU" dirty="0" err="1"/>
              <a:t>бізнес-процесів</a:t>
            </a:r>
            <a:r>
              <a:rPr lang="ru-RU" dirty="0"/>
              <a:t> як </a:t>
            </a:r>
            <a:r>
              <a:rPr lang="ru-RU" dirty="0" err="1"/>
              <a:t>алгоритмів</a:t>
            </a:r>
            <a:r>
              <a:rPr lang="ru-RU" dirty="0"/>
              <a:t> </a:t>
            </a:r>
            <a:r>
              <a:rPr lang="ru-RU" dirty="0" err="1"/>
              <a:t>здійснення</a:t>
            </a:r>
            <a:r>
              <a:rPr lang="ru-RU" dirty="0"/>
              <a:t> </a:t>
            </a:r>
            <a:r>
              <a:rPr lang="ru-RU" dirty="0" err="1"/>
              <a:t>діяльності</a:t>
            </a:r>
            <a:r>
              <a:rPr lang="ru-RU" dirty="0"/>
              <a:t>, </a:t>
            </a:r>
            <a:r>
              <a:rPr lang="ru-RU" dirty="0" err="1"/>
              <a:t>наприклад</a:t>
            </a:r>
            <a:r>
              <a:rPr lang="ru-RU" dirty="0"/>
              <a:t>, блок-схем:  </a:t>
            </a:r>
          </a:p>
          <a:p>
            <a:pPr marL="0" indent="0" algn="just">
              <a:buNone/>
            </a:pPr>
            <a:r>
              <a:rPr lang="ru-RU" dirty="0"/>
              <a:t> </a:t>
            </a:r>
            <a:r>
              <a:rPr lang="ru-RU" b="1" i="1" dirty="0"/>
              <a:t>стан входу – </a:t>
            </a:r>
            <a:r>
              <a:rPr lang="ru-RU" b="1" i="1" dirty="0" err="1"/>
              <a:t>перетворення</a:t>
            </a:r>
            <a:r>
              <a:rPr lang="ru-RU" b="1" i="1" dirty="0"/>
              <a:t> – стан </a:t>
            </a:r>
            <a:r>
              <a:rPr lang="ru-RU" b="1" i="1" dirty="0" err="1"/>
              <a:t>виходу</a:t>
            </a:r>
            <a:r>
              <a:rPr lang="ru-RU" b="1" i="1" dirty="0"/>
              <a:t> – </a:t>
            </a:r>
            <a:r>
              <a:rPr lang="ru-RU" b="1" i="1" dirty="0" err="1"/>
              <a:t>логічні</a:t>
            </a:r>
            <a:r>
              <a:rPr lang="ru-RU" b="1" i="1" dirty="0"/>
              <a:t> </a:t>
            </a:r>
            <a:r>
              <a:rPr lang="ru-RU" b="1" i="1" dirty="0" err="1"/>
              <a:t>умови</a:t>
            </a:r>
            <a:r>
              <a:rPr lang="ru-RU" b="1" i="1" dirty="0"/>
              <a:t> </a:t>
            </a:r>
          </a:p>
          <a:p>
            <a:pPr marL="0" indent="0" algn="just">
              <a:buNone/>
            </a:pPr>
            <a:r>
              <a:rPr lang="ru-RU" dirty="0"/>
              <a:t> </a:t>
            </a:r>
            <a:r>
              <a:rPr lang="ru-RU" dirty="0" err="1" smtClean="0"/>
              <a:t>Такий</a:t>
            </a:r>
            <a:r>
              <a:rPr lang="ru-RU" dirty="0" smtClean="0"/>
              <a:t> </a:t>
            </a:r>
            <a:r>
              <a:rPr lang="ru-RU" dirty="0" err="1"/>
              <a:t>опис</a:t>
            </a:r>
            <a:r>
              <a:rPr lang="ru-RU" dirty="0"/>
              <a:t> </a:t>
            </a:r>
            <a:r>
              <a:rPr lang="ru-RU" dirty="0" err="1"/>
              <a:t>відповідає</a:t>
            </a:r>
            <a:r>
              <a:rPr lang="ru-RU" dirty="0"/>
              <a:t> на </a:t>
            </a:r>
            <a:r>
              <a:rPr lang="ru-RU" dirty="0" err="1"/>
              <a:t>питання</a:t>
            </a:r>
            <a:r>
              <a:rPr lang="ru-RU" dirty="0"/>
              <a:t> «як </a:t>
            </a:r>
            <a:r>
              <a:rPr lang="ru-RU" dirty="0" err="1"/>
              <a:t>робимо</a:t>
            </a:r>
            <a:r>
              <a:rPr lang="ru-RU" dirty="0"/>
              <a:t>?» і служить для </a:t>
            </a:r>
            <a:r>
              <a:rPr lang="ru-RU" dirty="0" err="1"/>
              <a:t>управління</a:t>
            </a:r>
            <a:r>
              <a:rPr lang="ru-RU" dirty="0"/>
              <a:t> </a:t>
            </a:r>
            <a:r>
              <a:rPr lang="ru-RU" dirty="0" err="1"/>
              <a:t>діяльністю</a:t>
            </a:r>
            <a:r>
              <a:rPr lang="ru-RU" dirty="0"/>
              <a:t> та </a:t>
            </a:r>
            <a:r>
              <a:rPr lang="ru-RU" dirty="0" err="1"/>
              <a:t>автоматизації</a:t>
            </a:r>
            <a:r>
              <a:rPr lang="ru-RU" dirty="0"/>
              <a:t>. </a:t>
            </a:r>
          </a:p>
          <a:p>
            <a:pPr marL="0" indent="0">
              <a:buNone/>
            </a:pPr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67029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4255" y="424873"/>
            <a:ext cx="9098508" cy="578658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err="1" smtClean="0"/>
              <a:t>Бізнес</a:t>
            </a:r>
            <a:r>
              <a:rPr lang="ru-RU" dirty="0" smtClean="0"/>
              <a:t>-модель </a:t>
            </a:r>
            <a:r>
              <a:rPr lang="ru-RU" dirty="0" err="1"/>
              <a:t>відрізняється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стратегії</a:t>
            </a:r>
            <a:r>
              <a:rPr lang="ru-RU" dirty="0"/>
              <a:t> </a:t>
            </a:r>
            <a:r>
              <a:rPr lang="ru-RU" dirty="0" err="1"/>
              <a:t>двома</a:t>
            </a:r>
            <a:r>
              <a:rPr lang="ru-RU" dirty="0"/>
              <a:t> </a:t>
            </a:r>
            <a:r>
              <a:rPr lang="ru-RU" dirty="0" err="1"/>
              <a:t>ключовими</a:t>
            </a:r>
            <a:r>
              <a:rPr lang="ru-RU" dirty="0"/>
              <a:t> </a:t>
            </a:r>
            <a:r>
              <a:rPr lang="ru-RU" dirty="0" smtClean="0"/>
              <a:t>пунктами: -  </a:t>
            </a:r>
            <a:r>
              <a:rPr lang="ru-RU" dirty="0" err="1"/>
              <a:t>бізнес</a:t>
            </a:r>
            <a:r>
              <a:rPr lang="ru-RU" dirty="0"/>
              <a:t>-модель </a:t>
            </a:r>
            <a:r>
              <a:rPr lang="ru-RU" dirty="0" err="1"/>
              <a:t>фокусується</a:t>
            </a:r>
            <a:r>
              <a:rPr lang="ru-RU" dirty="0"/>
              <a:t> на </a:t>
            </a:r>
            <a:r>
              <a:rPr lang="ru-RU" dirty="0" err="1"/>
              <a:t>створенні</a:t>
            </a:r>
            <a:r>
              <a:rPr lang="ru-RU" dirty="0"/>
              <a:t> </a:t>
            </a:r>
            <a:r>
              <a:rPr lang="ru-RU" dirty="0" err="1"/>
              <a:t>цінності</a:t>
            </a:r>
            <a:r>
              <a:rPr lang="ru-RU" dirty="0"/>
              <a:t> і </a:t>
            </a:r>
            <a:r>
              <a:rPr lang="ru-RU" dirty="0" err="1"/>
              <a:t>отриманні</a:t>
            </a:r>
            <a:r>
              <a:rPr lang="ru-RU" dirty="0"/>
              <a:t> </a:t>
            </a:r>
            <a:r>
              <a:rPr lang="ru-RU" dirty="0" err="1"/>
              <a:t>прибутку</a:t>
            </a:r>
            <a:r>
              <a:rPr lang="ru-RU" dirty="0"/>
              <a:t>, а </a:t>
            </a:r>
            <a:r>
              <a:rPr lang="ru-RU" dirty="0" err="1"/>
              <a:t>стратегія</a:t>
            </a:r>
            <a:r>
              <a:rPr lang="ru-RU" dirty="0"/>
              <a:t> створена </a:t>
            </a:r>
            <a:r>
              <a:rPr lang="ru-RU" dirty="0" err="1"/>
              <a:t>під</a:t>
            </a:r>
            <a:r>
              <a:rPr lang="ru-RU" dirty="0"/>
              <a:t> </a:t>
            </a:r>
            <a:r>
              <a:rPr lang="ru-RU" dirty="0" err="1"/>
              <a:t>вироблення</a:t>
            </a:r>
            <a:r>
              <a:rPr lang="ru-RU" dirty="0"/>
              <a:t> </a:t>
            </a:r>
            <a:r>
              <a:rPr lang="ru-RU" dirty="0" err="1"/>
              <a:t>стійкої</a:t>
            </a:r>
            <a:r>
              <a:rPr lang="ru-RU" dirty="0"/>
              <a:t> </a:t>
            </a:r>
            <a:r>
              <a:rPr lang="ru-RU" dirty="0" err="1"/>
              <a:t>конкурентної</a:t>
            </a:r>
            <a:r>
              <a:rPr lang="ru-RU" dirty="0"/>
              <a:t> </a:t>
            </a:r>
            <a:r>
              <a:rPr lang="ru-RU" dirty="0" err="1"/>
              <a:t>переваги</a:t>
            </a:r>
            <a:r>
              <a:rPr lang="ru-RU" dirty="0" smtClean="0"/>
              <a:t>;</a:t>
            </a:r>
          </a:p>
          <a:p>
            <a:pPr marL="0" indent="0" algn="just">
              <a:buNone/>
            </a:pPr>
            <a:r>
              <a:rPr lang="ru-RU" dirty="0" smtClean="0"/>
              <a:t>- </a:t>
            </a:r>
            <a:r>
              <a:rPr lang="ru-RU" dirty="0" err="1"/>
              <a:t>розробка</a:t>
            </a:r>
            <a:r>
              <a:rPr lang="ru-RU" dirty="0"/>
              <a:t> </a:t>
            </a:r>
            <a:r>
              <a:rPr lang="ru-RU" dirty="0" err="1"/>
              <a:t>бізнес-моделі</a:t>
            </a:r>
            <a:r>
              <a:rPr lang="ru-RU" dirty="0"/>
              <a:t> не </a:t>
            </a:r>
            <a:r>
              <a:rPr lang="ru-RU" dirty="0" err="1"/>
              <a:t>вимагає</a:t>
            </a:r>
            <a:r>
              <a:rPr lang="ru-RU" dirty="0"/>
              <a:t> </a:t>
            </a:r>
            <a:r>
              <a:rPr lang="ru-RU" dirty="0" err="1"/>
              <a:t>значних</a:t>
            </a:r>
            <a:r>
              <a:rPr lang="ru-RU" dirty="0"/>
              <a:t> </a:t>
            </a:r>
            <a:r>
              <a:rPr lang="ru-RU" dirty="0" err="1"/>
              <a:t>знань</a:t>
            </a:r>
            <a:r>
              <a:rPr lang="ru-RU" dirty="0"/>
              <a:t> </a:t>
            </a:r>
            <a:r>
              <a:rPr lang="ru-RU" dirty="0" err="1"/>
              <a:t>бізнес-середовища</a:t>
            </a:r>
            <a:r>
              <a:rPr lang="ru-RU" dirty="0"/>
              <a:t> (</a:t>
            </a:r>
            <a:r>
              <a:rPr lang="ru-RU" dirty="0" err="1"/>
              <a:t>принаймні</a:t>
            </a:r>
            <a:r>
              <a:rPr lang="ru-RU" dirty="0"/>
              <a:t>, на </a:t>
            </a:r>
            <a:r>
              <a:rPr lang="ru-RU" dirty="0" err="1"/>
              <a:t>початкових</a:t>
            </a:r>
            <a:r>
              <a:rPr lang="ru-RU" dirty="0"/>
              <a:t> </a:t>
            </a:r>
            <a:r>
              <a:rPr lang="ru-RU" dirty="0" err="1"/>
              <a:t>етапах</a:t>
            </a:r>
            <a:r>
              <a:rPr lang="ru-RU" dirty="0"/>
              <a:t>), а в </a:t>
            </a:r>
            <a:r>
              <a:rPr lang="ru-RU" dirty="0" err="1"/>
              <a:t>питаннях</a:t>
            </a:r>
            <a:r>
              <a:rPr lang="ru-RU" dirty="0"/>
              <a:t> </a:t>
            </a:r>
            <a:r>
              <a:rPr lang="ru-RU" dirty="0" err="1"/>
              <a:t>стратегії</a:t>
            </a:r>
            <a:r>
              <a:rPr lang="ru-RU" dirty="0"/>
              <a:t> без складного </a:t>
            </a:r>
            <a:r>
              <a:rPr lang="ru-RU" dirty="0" err="1"/>
              <a:t>аналізу</a:t>
            </a:r>
            <a:r>
              <a:rPr lang="ru-RU" dirty="0"/>
              <a:t> </a:t>
            </a:r>
            <a:r>
              <a:rPr lang="ru-RU" dirty="0" err="1"/>
              <a:t>зовнішніх</a:t>
            </a:r>
            <a:r>
              <a:rPr lang="ru-RU" dirty="0"/>
              <a:t> </a:t>
            </a:r>
            <a:r>
              <a:rPr lang="ru-RU" dirty="0" err="1"/>
              <a:t>чинників</a:t>
            </a:r>
            <a:r>
              <a:rPr lang="ru-RU" dirty="0"/>
              <a:t> не </a:t>
            </a:r>
            <a:r>
              <a:rPr lang="ru-RU" dirty="0" err="1"/>
              <a:t>обійтися</a:t>
            </a:r>
            <a:r>
              <a:rPr lang="ru-RU" dirty="0"/>
              <a:t>. </a:t>
            </a:r>
          </a:p>
          <a:p>
            <a:pPr marL="0" indent="0">
              <a:buNone/>
            </a:pPr>
            <a:r>
              <a:rPr lang="ru-RU" dirty="0"/>
              <a:t> </a:t>
            </a:r>
          </a:p>
          <a:p>
            <a:pPr marL="0" indent="0">
              <a:buNone/>
            </a:pPr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01286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4255" y="424873"/>
            <a:ext cx="9098508" cy="578658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/>
              <a:t> 4.2. Структура </a:t>
            </a:r>
            <a:r>
              <a:rPr lang="ru-RU" b="1" dirty="0" err="1"/>
              <a:t>бізнес-моделі</a:t>
            </a:r>
            <a:r>
              <a:rPr lang="ru-RU" b="1" dirty="0"/>
              <a:t> 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err="1"/>
              <a:t>Бізнес</a:t>
            </a:r>
            <a:r>
              <a:rPr lang="ru-RU" dirty="0"/>
              <a:t>-модель </a:t>
            </a:r>
            <a:r>
              <a:rPr lang="en-GB" dirty="0"/>
              <a:t>Canvas – </a:t>
            </a:r>
            <a:r>
              <a:rPr lang="ru-RU" dirty="0"/>
              <a:t>один з </a:t>
            </a:r>
            <a:r>
              <a:rPr lang="ru-RU" dirty="0" err="1"/>
              <a:t>інструментів</a:t>
            </a:r>
            <a:r>
              <a:rPr lang="ru-RU" dirty="0"/>
              <a:t> </a:t>
            </a:r>
            <a:r>
              <a:rPr lang="ru-RU" dirty="0" err="1"/>
              <a:t>стратегічного</a:t>
            </a:r>
            <a:r>
              <a:rPr lang="ru-RU" dirty="0"/>
              <a:t> </a:t>
            </a:r>
            <a:r>
              <a:rPr lang="ru-RU" dirty="0" err="1"/>
              <a:t>управління</a:t>
            </a:r>
            <a:r>
              <a:rPr lang="ru-RU" dirty="0"/>
              <a:t> для </a:t>
            </a:r>
            <a:r>
              <a:rPr lang="ru-RU" dirty="0" err="1"/>
              <a:t>підприємців</a:t>
            </a:r>
            <a:r>
              <a:rPr lang="ru-RU" dirty="0"/>
              <a:t>, </a:t>
            </a:r>
            <a:r>
              <a:rPr lang="ru-RU" dirty="0" err="1"/>
              <a:t>який</a:t>
            </a:r>
            <a:r>
              <a:rPr lang="ru-RU" dirty="0"/>
              <a:t> </a:t>
            </a:r>
            <a:r>
              <a:rPr lang="ru-RU" dirty="0" err="1"/>
              <a:t>дозволяє</a:t>
            </a:r>
            <a:r>
              <a:rPr lang="ru-RU" dirty="0"/>
              <a:t> </a:t>
            </a:r>
            <a:r>
              <a:rPr lang="ru-RU" dirty="0" err="1"/>
              <a:t>зробити</a:t>
            </a:r>
            <a:r>
              <a:rPr lang="ru-RU" dirty="0"/>
              <a:t> </a:t>
            </a:r>
            <a:r>
              <a:rPr lang="ru-RU" dirty="0" err="1"/>
              <a:t>опис</a:t>
            </a:r>
            <a:r>
              <a:rPr lang="ru-RU" dirty="0"/>
              <a:t> </a:t>
            </a:r>
            <a:r>
              <a:rPr lang="ru-RU" dirty="0" err="1"/>
              <a:t>запропонованого</a:t>
            </a:r>
            <a:r>
              <a:rPr lang="ru-RU" dirty="0"/>
              <a:t> проекту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проаналізувати</a:t>
            </a:r>
            <a:r>
              <a:rPr lang="ru-RU" dirty="0"/>
              <a:t> модель </a:t>
            </a:r>
            <a:r>
              <a:rPr lang="ru-RU" dirty="0" err="1"/>
              <a:t>бізнесу</a:t>
            </a:r>
            <a:r>
              <a:rPr lang="ru-RU" dirty="0"/>
              <a:t>, яка </a:t>
            </a:r>
            <a:r>
              <a:rPr lang="ru-RU" dirty="0" err="1"/>
              <a:t>використовується</a:t>
            </a:r>
            <a:r>
              <a:rPr lang="ru-RU" dirty="0"/>
              <a:t>, з </a:t>
            </a:r>
            <a:r>
              <a:rPr lang="ru-RU" dirty="0" err="1"/>
              <a:t>позицій</a:t>
            </a:r>
            <a:r>
              <a:rPr lang="ru-RU" dirty="0"/>
              <a:t>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ефективності</a:t>
            </a:r>
            <a:r>
              <a:rPr lang="ru-RU" dirty="0"/>
              <a:t> та </a:t>
            </a:r>
            <a:r>
              <a:rPr lang="ru-RU" dirty="0" err="1"/>
              <a:t>можливостей</a:t>
            </a:r>
            <a:r>
              <a:rPr lang="ru-RU" dirty="0"/>
              <a:t> </a:t>
            </a:r>
            <a:r>
              <a:rPr lang="ru-RU" dirty="0" err="1" smtClean="0"/>
              <a:t>розвитку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28733" t="23033" r="27910" b="39567"/>
          <a:stretch/>
        </p:blipFill>
        <p:spPr bwMode="auto">
          <a:xfrm>
            <a:off x="1413164" y="2225963"/>
            <a:ext cx="6807200" cy="377767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63296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720436"/>
            <a:ext cx="8946541" cy="552796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1) </a:t>
            </a:r>
            <a:r>
              <a:rPr lang="ru-RU" dirty="0" err="1" smtClean="0"/>
              <a:t>споживчі</a:t>
            </a:r>
            <a:r>
              <a:rPr lang="ru-RU" dirty="0" smtClean="0"/>
              <a:t> </a:t>
            </a:r>
            <a:r>
              <a:rPr lang="ru-RU" dirty="0" err="1"/>
              <a:t>сегменти</a:t>
            </a:r>
            <a:r>
              <a:rPr lang="ru-RU" dirty="0"/>
              <a:t> – одна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декілька</a:t>
            </a:r>
            <a:r>
              <a:rPr lang="ru-RU" dirty="0"/>
              <a:t> </a:t>
            </a:r>
            <a:r>
              <a:rPr lang="ru-RU" dirty="0" err="1"/>
              <a:t>груп</a:t>
            </a:r>
            <a:r>
              <a:rPr lang="ru-RU" dirty="0"/>
              <a:t> </a:t>
            </a:r>
            <a:r>
              <a:rPr lang="ru-RU" dirty="0" err="1"/>
              <a:t>клієнтів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охоплюється</a:t>
            </a:r>
            <a:r>
              <a:rPr lang="ru-RU" dirty="0"/>
              <a:t> </a:t>
            </a:r>
            <a:r>
              <a:rPr lang="ru-RU" dirty="0" err="1"/>
              <a:t>бізнес-моделлю</a:t>
            </a:r>
            <a:r>
              <a:rPr lang="ru-RU" dirty="0"/>
              <a:t>. </a:t>
            </a:r>
            <a:r>
              <a:rPr lang="ru-RU" dirty="0" err="1"/>
              <a:t>Групи</a:t>
            </a:r>
            <a:r>
              <a:rPr lang="ru-RU" dirty="0"/>
              <a:t> </a:t>
            </a:r>
            <a:r>
              <a:rPr lang="ru-RU" dirty="0" err="1"/>
              <a:t>клієнтів</a:t>
            </a:r>
            <a:r>
              <a:rPr lang="ru-RU" dirty="0"/>
              <a:t> </a:t>
            </a:r>
            <a:r>
              <a:rPr lang="ru-RU" dirty="0" err="1"/>
              <a:t>представляють</a:t>
            </a:r>
            <a:r>
              <a:rPr lang="ru-RU" dirty="0"/>
              <a:t> </a:t>
            </a:r>
            <a:r>
              <a:rPr lang="ru-RU" dirty="0" err="1"/>
              <a:t>різні</a:t>
            </a:r>
            <a:r>
              <a:rPr lang="ru-RU" dirty="0"/>
              <a:t> </a:t>
            </a:r>
            <a:r>
              <a:rPr lang="ru-RU" dirty="0" err="1"/>
              <a:t>сегменти</a:t>
            </a:r>
            <a:r>
              <a:rPr lang="ru-RU" dirty="0"/>
              <a:t>, </a:t>
            </a:r>
            <a:r>
              <a:rPr lang="ru-RU" dirty="0" err="1"/>
              <a:t>якщо</a:t>
            </a:r>
            <a:r>
              <a:rPr lang="ru-RU" dirty="0"/>
              <a:t>: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– </a:t>
            </a:r>
            <a:r>
              <a:rPr lang="ru-RU" dirty="0" err="1"/>
              <a:t>відмінності</a:t>
            </a:r>
            <a:r>
              <a:rPr lang="ru-RU" dirty="0"/>
              <a:t> в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запитах</a:t>
            </a:r>
            <a:r>
              <a:rPr lang="ru-RU" dirty="0"/>
              <a:t> </a:t>
            </a:r>
            <a:r>
              <a:rPr lang="ru-RU" dirty="0" err="1"/>
              <a:t>обумовлюють</a:t>
            </a:r>
            <a:r>
              <a:rPr lang="ru-RU" dirty="0"/>
              <a:t> </a:t>
            </a:r>
            <a:r>
              <a:rPr lang="ru-RU" dirty="0" err="1"/>
              <a:t>відмінності</a:t>
            </a:r>
            <a:r>
              <a:rPr lang="ru-RU" dirty="0"/>
              <a:t> в </a:t>
            </a:r>
            <a:r>
              <a:rPr lang="ru-RU" dirty="0" err="1"/>
              <a:t>пропозиціях</a:t>
            </a:r>
            <a:r>
              <a:rPr lang="ru-RU" dirty="0"/>
              <a:t>;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– </a:t>
            </a:r>
            <a:r>
              <a:rPr lang="ru-RU" dirty="0" err="1"/>
              <a:t>взаємодія</a:t>
            </a:r>
            <a:r>
              <a:rPr lang="ru-RU" dirty="0"/>
              <a:t> </a:t>
            </a:r>
            <a:r>
              <a:rPr lang="ru-RU" dirty="0" err="1"/>
              <a:t>здійснюється</a:t>
            </a:r>
            <a:r>
              <a:rPr lang="ru-RU" dirty="0"/>
              <a:t> по </a:t>
            </a:r>
            <a:r>
              <a:rPr lang="ru-RU" dirty="0" err="1"/>
              <a:t>різних</a:t>
            </a:r>
            <a:r>
              <a:rPr lang="ru-RU" dirty="0"/>
              <a:t> каналах </a:t>
            </a:r>
            <a:r>
              <a:rPr lang="ru-RU" dirty="0" err="1"/>
              <a:t>збуту</a:t>
            </a:r>
            <a:r>
              <a:rPr lang="ru-RU" dirty="0"/>
              <a:t>; </a:t>
            </a:r>
          </a:p>
          <a:p>
            <a:pPr marL="0" indent="0">
              <a:buNone/>
            </a:pPr>
            <a:r>
              <a:rPr lang="ru-RU" dirty="0" smtClean="0"/>
              <a:t>– </a:t>
            </a:r>
            <a:r>
              <a:rPr lang="ru-RU" dirty="0" err="1"/>
              <a:t>взаємовідносини</a:t>
            </a:r>
            <a:r>
              <a:rPr lang="ru-RU" dirty="0"/>
              <a:t> з ними </a:t>
            </a:r>
            <a:r>
              <a:rPr lang="ru-RU" dirty="0" err="1"/>
              <a:t>потрібно</a:t>
            </a:r>
            <a:r>
              <a:rPr lang="ru-RU" dirty="0"/>
              <a:t> </a:t>
            </a:r>
            <a:r>
              <a:rPr lang="ru-RU" dirty="0" err="1"/>
              <a:t>будувати</a:t>
            </a:r>
            <a:r>
              <a:rPr lang="ru-RU" dirty="0"/>
              <a:t> </a:t>
            </a:r>
            <a:r>
              <a:rPr lang="ru-RU" dirty="0" err="1"/>
              <a:t>по-різному</a:t>
            </a:r>
            <a:r>
              <a:rPr lang="ru-RU" dirty="0"/>
              <a:t>;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–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вигідність</a:t>
            </a:r>
            <a:r>
              <a:rPr lang="ru-RU" dirty="0"/>
              <a:t> </a:t>
            </a:r>
            <a:r>
              <a:rPr lang="ru-RU" dirty="0" err="1"/>
              <a:t>істотно</a:t>
            </a:r>
            <a:r>
              <a:rPr lang="ru-RU" dirty="0"/>
              <a:t> </a:t>
            </a:r>
            <a:r>
              <a:rPr lang="ru-RU" dirty="0" err="1"/>
              <a:t>розрізняється</a:t>
            </a:r>
            <a:r>
              <a:rPr lang="ru-RU" dirty="0"/>
              <a:t>;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–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приваблюють</a:t>
            </a:r>
            <a:r>
              <a:rPr lang="ru-RU" dirty="0"/>
              <a:t> </a:t>
            </a:r>
            <a:r>
              <a:rPr lang="ru-RU" dirty="0" err="1"/>
              <a:t>різні</a:t>
            </a:r>
            <a:r>
              <a:rPr lang="ru-RU" dirty="0"/>
              <a:t> </a:t>
            </a:r>
            <a:r>
              <a:rPr lang="ru-RU" dirty="0" err="1"/>
              <a:t>аспекти</a:t>
            </a:r>
            <a:r>
              <a:rPr lang="ru-RU" dirty="0"/>
              <a:t> </a:t>
            </a:r>
            <a:r>
              <a:rPr lang="ru-RU" dirty="0" err="1"/>
              <a:t>пропозиції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22081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720436"/>
            <a:ext cx="8946541" cy="5527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2) </a:t>
            </a:r>
            <a:r>
              <a:rPr lang="ru-RU" dirty="0" err="1"/>
              <a:t>ціннісна</a:t>
            </a:r>
            <a:r>
              <a:rPr lang="ru-RU" dirty="0"/>
              <a:t> </a:t>
            </a:r>
            <a:r>
              <a:rPr lang="ru-RU" dirty="0" err="1"/>
              <a:t>пропозиція</a:t>
            </a:r>
            <a:r>
              <a:rPr lang="ru-RU" dirty="0"/>
              <a:t> – </a:t>
            </a:r>
            <a:r>
              <a:rPr lang="ru-RU" dirty="0" err="1"/>
              <a:t>сукупність</a:t>
            </a:r>
            <a:r>
              <a:rPr lang="ru-RU" dirty="0"/>
              <a:t> </a:t>
            </a:r>
            <a:r>
              <a:rPr lang="ru-RU" dirty="0" err="1"/>
              <a:t>переваг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компанія</a:t>
            </a:r>
            <a:r>
              <a:rPr lang="ru-RU" dirty="0"/>
              <a:t> готова </a:t>
            </a:r>
            <a:r>
              <a:rPr lang="ru-RU" dirty="0" err="1"/>
              <a:t>запропонувати</a:t>
            </a:r>
            <a:r>
              <a:rPr lang="ru-RU" dirty="0"/>
              <a:t> </a:t>
            </a:r>
            <a:r>
              <a:rPr lang="ru-RU" dirty="0" err="1"/>
              <a:t>споживачеві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 smtClean="0"/>
              <a:t>3</a:t>
            </a:r>
            <a:r>
              <a:rPr lang="ru-RU" dirty="0"/>
              <a:t>) канали </a:t>
            </a:r>
            <a:r>
              <a:rPr lang="ru-RU" dirty="0" err="1"/>
              <a:t>збуту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виконують</a:t>
            </a:r>
            <a:r>
              <a:rPr lang="ru-RU" dirty="0"/>
              <a:t> ряд </a:t>
            </a:r>
            <a:r>
              <a:rPr lang="ru-RU" dirty="0" err="1"/>
              <a:t>функцій</a:t>
            </a:r>
            <a:r>
              <a:rPr lang="ru-RU" dirty="0"/>
              <a:t>, </a:t>
            </a:r>
            <a:r>
              <a:rPr lang="ru-RU" dirty="0" err="1"/>
              <a:t>зокрема</a:t>
            </a:r>
            <a:r>
              <a:rPr lang="ru-RU" dirty="0"/>
              <a:t>: </a:t>
            </a:r>
            <a:r>
              <a:rPr lang="ru-RU" dirty="0" err="1"/>
              <a:t>підвищують</a:t>
            </a:r>
            <a:r>
              <a:rPr lang="ru-RU" dirty="0"/>
              <a:t> </a:t>
            </a:r>
            <a:r>
              <a:rPr lang="ru-RU" dirty="0" err="1"/>
              <a:t>ступінь</a:t>
            </a:r>
            <a:r>
              <a:rPr lang="ru-RU" dirty="0"/>
              <a:t> </a:t>
            </a:r>
            <a:r>
              <a:rPr lang="ru-RU" dirty="0" err="1"/>
              <a:t>поінформованості</a:t>
            </a:r>
            <a:r>
              <a:rPr lang="ru-RU" dirty="0"/>
              <a:t> </a:t>
            </a:r>
            <a:r>
              <a:rPr lang="ru-RU" dirty="0" err="1"/>
              <a:t>споживача</a:t>
            </a:r>
            <a:r>
              <a:rPr lang="ru-RU" dirty="0"/>
              <a:t> про </a:t>
            </a:r>
            <a:r>
              <a:rPr lang="ru-RU" dirty="0" err="1"/>
              <a:t>товари</a:t>
            </a:r>
            <a:r>
              <a:rPr lang="ru-RU" dirty="0"/>
              <a:t> і </a:t>
            </a:r>
            <a:r>
              <a:rPr lang="ru-RU" dirty="0" err="1"/>
              <a:t>послуги</a:t>
            </a:r>
            <a:r>
              <a:rPr lang="ru-RU" dirty="0"/>
              <a:t> </a:t>
            </a:r>
            <a:r>
              <a:rPr lang="ru-RU" dirty="0" err="1"/>
              <a:t>компанії</a:t>
            </a:r>
            <a:r>
              <a:rPr lang="ru-RU" dirty="0"/>
              <a:t>; </a:t>
            </a:r>
            <a:r>
              <a:rPr lang="ru-RU" dirty="0" err="1"/>
              <a:t>допомагають</a:t>
            </a:r>
            <a:r>
              <a:rPr lang="ru-RU" dirty="0"/>
              <a:t> </a:t>
            </a:r>
            <a:r>
              <a:rPr lang="ru-RU" dirty="0" err="1"/>
              <a:t>оцінити</a:t>
            </a:r>
            <a:r>
              <a:rPr lang="ru-RU" dirty="0"/>
              <a:t> </a:t>
            </a:r>
            <a:r>
              <a:rPr lang="ru-RU" dirty="0" err="1"/>
              <a:t>ціннісні</a:t>
            </a:r>
            <a:r>
              <a:rPr lang="ru-RU" dirty="0"/>
              <a:t> </a:t>
            </a:r>
            <a:r>
              <a:rPr lang="ru-RU" dirty="0" err="1"/>
              <a:t>пропозиції</a:t>
            </a:r>
            <a:r>
              <a:rPr lang="ru-RU" dirty="0"/>
              <a:t> </a:t>
            </a:r>
            <a:r>
              <a:rPr lang="ru-RU" dirty="0" err="1"/>
              <a:t>компанії</a:t>
            </a:r>
            <a:r>
              <a:rPr lang="ru-RU" dirty="0"/>
              <a:t>; </a:t>
            </a:r>
            <a:r>
              <a:rPr lang="ru-RU" dirty="0" err="1"/>
              <a:t>дозволяють</a:t>
            </a:r>
            <a:r>
              <a:rPr lang="ru-RU" dirty="0"/>
              <a:t> </a:t>
            </a:r>
            <a:r>
              <a:rPr lang="ru-RU" dirty="0" err="1"/>
              <a:t>споживачеві</a:t>
            </a:r>
            <a:r>
              <a:rPr lang="ru-RU" dirty="0"/>
              <a:t> </a:t>
            </a:r>
            <a:r>
              <a:rPr lang="ru-RU" dirty="0" err="1"/>
              <a:t>купувати</a:t>
            </a:r>
            <a:r>
              <a:rPr lang="ru-RU" dirty="0"/>
              <a:t> </a:t>
            </a:r>
            <a:r>
              <a:rPr lang="ru-RU" dirty="0" err="1"/>
              <a:t>певні</a:t>
            </a:r>
            <a:r>
              <a:rPr lang="ru-RU" dirty="0"/>
              <a:t> </a:t>
            </a:r>
            <a:r>
              <a:rPr lang="ru-RU" dirty="0" err="1"/>
              <a:t>товари</a:t>
            </a:r>
            <a:r>
              <a:rPr lang="ru-RU" dirty="0"/>
              <a:t> та </a:t>
            </a:r>
            <a:r>
              <a:rPr lang="ru-RU" dirty="0" err="1"/>
              <a:t>послуги</a:t>
            </a:r>
            <a:r>
              <a:rPr lang="ru-RU" dirty="0"/>
              <a:t>; </a:t>
            </a:r>
            <a:r>
              <a:rPr lang="ru-RU" dirty="0" err="1"/>
              <a:t>знайомлять</a:t>
            </a:r>
            <a:r>
              <a:rPr lang="ru-RU" dirty="0"/>
              <a:t> </a:t>
            </a:r>
            <a:r>
              <a:rPr lang="ru-RU" dirty="0" err="1"/>
              <a:t>споживача</a:t>
            </a:r>
            <a:r>
              <a:rPr lang="ru-RU" dirty="0"/>
              <a:t> з </a:t>
            </a:r>
            <a:r>
              <a:rPr lang="ru-RU" dirty="0" err="1"/>
              <a:t>ціннісними</a:t>
            </a:r>
            <a:r>
              <a:rPr lang="ru-RU" dirty="0"/>
              <a:t> </a:t>
            </a:r>
            <a:r>
              <a:rPr lang="ru-RU" dirty="0" err="1"/>
              <a:t>пропозиціями</a:t>
            </a:r>
            <a:r>
              <a:rPr lang="ru-RU" dirty="0"/>
              <a:t>; </a:t>
            </a:r>
            <a:r>
              <a:rPr lang="ru-RU" dirty="0" err="1"/>
              <a:t>забезпечують</a:t>
            </a:r>
            <a:r>
              <a:rPr lang="ru-RU" dirty="0"/>
              <a:t> </a:t>
            </a:r>
            <a:r>
              <a:rPr lang="ru-RU" dirty="0" err="1"/>
              <a:t>післяпродажне</a:t>
            </a:r>
            <a:r>
              <a:rPr lang="ru-RU" dirty="0"/>
              <a:t> </a:t>
            </a:r>
            <a:r>
              <a:rPr lang="ru-RU" dirty="0" err="1" smtClean="0"/>
              <a:t>обслуговування</a:t>
            </a:r>
            <a:r>
              <a:rPr lang="ru-RU" dirty="0" smtClean="0"/>
              <a:t>;</a:t>
            </a:r>
          </a:p>
          <a:p>
            <a:pPr marL="0" indent="0">
              <a:buNone/>
            </a:pPr>
            <a:r>
              <a:rPr lang="ru-RU" dirty="0" smtClean="0"/>
              <a:t>4</a:t>
            </a:r>
            <a:r>
              <a:rPr lang="ru-RU" dirty="0"/>
              <a:t>) </a:t>
            </a:r>
            <a:r>
              <a:rPr lang="ru-RU" dirty="0" err="1"/>
              <a:t>взаємовідносини</a:t>
            </a:r>
            <a:r>
              <a:rPr lang="ru-RU" dirty="0"/>
              <a:t> з </a:t>
            </a:r>
            <a:r>
              <a:rPr lang="ru-RU" dirty="0" err="1" smtClean="0"/>
              <a:t>клієнтами</a:t>
            </a:r>
            <a:r>
              <a:rPr lang="ru-RU" dirty="0" smtClean="0"/>
              <a:t>; </a:t>
            </a:r>
          </a:p>
          <a:p>
            <a:pPr marL="0" indent="0">
              <a:buNone/>
            </a:pPr>
            <a:r>
              <a:rPr lang="ru-RU" dirty="0" smtClean="0"/>
              <a:t>5</a:t>
            </a:r>
            <a:r>
              <a:rPr lang="ru-RU" dirty="0"/>
              <a:t>) потоки </a:t>
            </a:r>
            <a:r>
              <a:rPr lang="ru-RU" dirty="0" err="1"/>
              <a:t>надходження</a:t>
            </a:r>
            <a:r>
              <a:rPr lang="ru-RU" dirty="0"/>
              <a:t> доходу.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6</a:t>
            </a:r>
            <a:r>
              <a:rPr lang="ru-RU" dirty="0"/>
              <a:t>) </a:t>
            </a:r>
            <a:r>
              <a:rPr lang="ru-RU" dirty="0" err="1"/>
              <a:t>ключові</a:t>
            </a:r>
            <a:r>
              <a:rPr lang="ru-RU" dirty="0"/>
              <a:t> </a:t>
            </a:r>
            <a:r>
              <a:rPr lang="ru-RU" dirty="0" err="1"/>
              <a:t>ресурси</a:t>
            </a:r>
            <a:r>
              <a:rPr lang="ru-RU" dirty="0"/>
              <a:t>. </a:t>
            </a:r>
            <a:r>
              <a:rPr lang="ru-RU" dirty="0" err="1"/>
              <a:t>Ключовими</a:t>
            </a:r>
            <a:r>
              <a:rPr lang="ru-RU" dirty="0"/>
              <a:t> </a:t>
            </a:r>
            <a:r>
              <a:rPr lang="ru-RU" dirty="0" err="1"/>
              <a:t>можуть</a:t>
            </a:r>
            <a:r>
              <a:rPr lang="ru-RU" dirty="0"/>
              <a:t> бути і </a:t>
            </a:r>
            <a:r>
              <a:rPr lang="ru-RU" dirty="0" err="1"/>
              <a:t>такі</a:t>
            </a:r>
            <a:r>
              <a:rPr lang="ru-RU" dirty="0"/>
              <a:t> </a:t>
            </a:r>
            <a:r>
              <a:rPr lang="ru-RU" dirty="0" err="1"/>
              <a:t>ресурси</a:t>
            </a:r>
            <a:r>
              <a:rPr lang="ru-RU" dirty="0"/>
              <a:t> як: </a:t>
            </a:r>
            <a:r>
              <a:rPr lang="ru-RU" dirty="0" err="1"/>
              <a:t>матеріальні</a:t>
            </a:r>
            <a:r>
              <a:rPr lang="ru-RU" dirty="0"/>
              <a:t>, </a:t>
            </a:r>
            <a:r>
              <a:rPr lang="ru-RU" dirty="0" err="1"/>
              <a:t>інтелектуальні</a:t>
            </a:r>
            <a:r>
              <a:rPr lang="ru-RU" dirty="0"/>
              <a:t>, </a:t>
            </a:r>
            <a:r>
              <a:rPr lang="ru-RU" dirty="0" err="1"/>
              <a:t>людські</a:t>
            </a:r>
            <a:r>
              <a:rPr lang="ru-RU" dirty="0"/>
              <a:t>, </a:t>
            </a:r>
            <a:r>
              <a:rPr lang="ru-RU" dirty="0" err="1"/>
              <a:t>фінансові</a:t>
            </a:r>
            <a:r>
              <a:rPr lang="ru-RU" dirty="0"/>
              <a:t>; </a:t>
            </a:r>
            <a:endParaRPr lang="ru-RU" dirty="0" smtClean="0"/>
          </a:p>
          <a:p>
            <a:pPr marL="0" indent="0">
              <a:buNone/>
            </a:pPr>
            <a:r>
              <a:rPr lang="ru-RU" dirty="0" err="1"/>
              <a:t>Ключові</a:t>
            </a:r>
            <a:r>
              <a:rPr lang="ru-RU" dirty="0"/>
              <a:t> </a:t>
            </a:r>
            <a:r>
              <a:rPr lang="ru-RU" dirty="0" err="1"/>
              <a:t>ресурси</a:t>
            </a:r>
            <a:r>
              <a:rPr lang="ru-RU" dirty="0"/>
              <a:t> (КР) </a:t>
            </a:r>
            <a:r>
              <a:rPr lang="ru-RU" dirty="0" err="1"/>
              <a:t>компанії</a:t>
            </a:r>
            <a:r>
              <a:rPr lang="ru-RU" dirty="0"/>
              <a:t> –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активи</a:t>
            </a:r>
            <a:r>
              <a:rPr lang="ru-RU" dirty="0"/>
              <a:t> (</a:t>
            </a:r>
            <a:r>
              <a:rPr lang="ru-RU" dirty="0" err="1"/>
              <a:t>людські</a:t>
            </a:r>
            <a:r>
              <a:rPr lang="ru-RU" dirty="0"/>
              <a:t>, </a:t>
            </a:r>
            <a:r>
              <a:rPr lang="ru-RU" dirty="0" err="1"/>
              <a:t>матеріальні</a:t>
            </a:r>
            <a:r>
              <a:rPr lang="ru-RU" dirty="0"/>
              <a:t>, </a:t>
            </a:r>
            <a:r>
              <a:rPr lang="ru-RU" dirty="0" err="1"/>
              <a:t>інтелектуальні</a:t>
            </a:r>
            <a:r>
              <a:rPr lang="ru-RU" dirty="0"/>
              <a:t> і </a:t>
            </a:r>
            <a:r>
              <a:rPr lang="ru-RU" dirty="0" err="1"/>
              <a:t>фінансові</a:t>
            </a:r>
            <a:r>
              <a:rPr lang="ru-RU" dirty="0"/>
              <a:t>),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необхідні</a:t>
            </a:r>
            <a:r>
              <a:rPr lang="ru-RU" dirty="0"/>
              <a:t> </a:t>
            </a:r>
            <a:r>
              <a:rPr lang="ru-RU" dirty="0" err="1"/>
              <a:t>компанії</a:t>
            </a:r>
            <a:r>
              <a:rPr lang="ru-RU" dirty="0"/>
              <a:t> для </a:t>
            </a:r>
            <a:r>
              <a:rPr lang="ru-RU" dirty="0" err="1"/>
              <a:t>створення</a:t>
            </a:r>
            <a:r>
              <a:rPr lang="ru-RU" dirty="0"/>
              <a:t>, </a:t>
            </a:r>
            <a:r>
              <a:rPr lang="ru-RU" dirty="0" err="1"/>
              <a:t>підтримки</a:t>
            </a:r>
            <a:r>
              <a:rPr lang="ru-RU" dirty="0"/>
              <a:t>, </a:t>
            </a:r>
            <a:r>
              <a:rPr lang="ru-RU" dirty="0" err="1"/>
              <a:t>реалізації</a:t>
            </a:r>
            <a:r>
              <a:rPr lang="ru-RU" dirty="0"/>
              <a:t>, доставки та </a:t>
            </a:r>
            <a:r>
              <a:rPr lang="ru-RU" dirty="0" err="1"/>
              <a:t>обслуговування</a:t>
            </a:r>
            <a:r>
              <a:rPr lang="ru-RU" dirty="0"/>
              <a:t>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ціннісних</a:t>
            </a:r>
            <a:r>
              <a:rPr lang="ru-RU" dirty="0"/>
              <a:t> </a:t>
            </a:r>
            <a:r>
              <a:rPr lang="ru-RU" dirty="0" err="1"/>
              <a:t>пропозицій</a:t>
            </a:r>
            <a:r>
              <a:rPr lang="ru-RU" dirty="0"/>
              <a:t> для </a:t>
            </a:r>
            <a:r>
              <a:rPr lang="ru-RU" dirty="0" err="1"/>
              <a:t>конкретних</a:t>
            </a:r>
            <a:r>
              <a:rPr lang="ru-RU" dirty="0"/>
              <a:t> </a:t>
            </a:r>
            <a:r>
              <a:rPr lang="ru-RU" dirty="0" err="1"/>
              <a:t>споживчих</a:t>
            </a:r>
            <a:r>
              <a:rPr lang="ru-RU" dirty="0"/>
              <a:t> </a:t>
            </a:r>
            <a:r>
              <a:rPr lang="ru-RU" dirty="0" err="1" smtClean="0"/>
              <a:t>сегментів</a:t>
            </a:r>
            <a:r>
              <a:rPr lang="ru-RU" dirty="0" smtClean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6088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720436"/>
            <a:ext cx="8946541" cy="55279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/>
              <a:t>7) </a:t>
            </a:r>
            <a:r>
              <a:rPr lang="ru-RU" dirty="0" err="1"/>
              <a:t>ключові</a:t>
            </a:r>
            <a:r>
              <a:rPr lang="ru-RU" dirty="0"/>
              <a:t> </a:t>
            </a:r>
            <a:r>
              <a:rPr lang="ru-RU" dirty="0" err="1"/>
              <a:t>види</a:t>
            </a:r>
            <a:r>
              <a:rPr lang="ru-RU" dirty="0"/>
              <a:t> </a:t>
            </a:r>
            <a:r>
              <a:rPr lang="ru-RU" dirty="0" err="1"/>
              <a:t>діяльності</a:t>
            </a:r>
            <a:r>
              <a:rPr lang="ru-RU" dirty="0"/>
              <a:t>. </a:t>
            </a:r>
            <a:r>
              <a:rPr lang="ru-RU" dirty="0" err="1"/>
              <a:t>Ключові</a:t>
            </a:r>
            <a:r>
              <a:rPr lang="ru-RU" dirty="0"/>
              <a:t> </a:t>
            </a:r>
            <a:r>
              <a:rPr lang="ru-RU" dirty="0" err="1"/>
              <a:t>види</a:t>
            </a:r>
            <a:r>
              <a:rPr lang="ru-RU" dirty="0"/>
              <a:t> </a:t>
            </a:r>
            <a:r>
              <a:rPr lang="ru-RU" dirty="0" err="1"/>
              <a:t>діяльності</a:t>
            </a:r>
            <a:r>
              <a:rPr lang="ru-RU" dirty="0"/>
              <a:t>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класифікувати</a:t>
            </a:r>
            <a:r>
              <a:rPr lang="ru-RU" dirty="0"/>
              <a:t> </a:t>
            </a:r>
            <a:r>
              <a:rPr lang="ru-RU" dirty="0" err="1"/>
              <a:t>наступним</a:t>
            </a:r>
            <a:r>
              <a:rPr lang="ru-RU" dirty="0"/>
              <a:t> чином: </a:t>
            </a:r>
            <a:r>
              <a:rPr lang="ru-RU" dirty="0" err="1"/>
              <a:t>виробництво</a:t>
            </a:r>
            <a:r>
              <a:rPr lang="ru-RU" dirty="0"/>
              <a:t>, </a:t>
            </a:r>
            <a:r>
              <a:rPr lang="ru-RU" dirty="0" err="1"/>
              <a:t>вирішення</a:t>
            </a:r>
            <a:r>
              <a:rPr lang="ru-RU" dirty="0"/>
              <a:t> проблем, </a:t>
            </a:r>
            <a:r>
              <a:rPr lang="ru-RU" dirty="0" err="1"/>
              <a:t>платформи</a:t>
            </a:r>
            <a:r>
              <a:rPr lang="ru-RU" dirty="0"/>
              <a:t> / </a:t>
            </a:r>
            <a:r>
              <a:rPr lang="ru-RU" dirty="0" err="1"/>
              <a:t>мережі</a:t>
            </a:r>
            <a:r>
              <a:rPr lang="ru-RU" dirty="0"/>
              <a:t>. </a:t>
            </a:r>
            <a:endParaRPr lang="ru-RU" dirty="0" smtClean="0"/>
          </a:p>
          <a:p>
            <a:pPr marL="0" indent="0">
              <a:buNone/>
            </a:pPr>
            <a:r>
              <a:rPr lang="ru-RU" dirty="0" err="1" smtClean="0"/>
              <a:t>Ключові</a:t>
            </a:r>
            <a:r>
              <a:rPr lang="ru-RU" dirty="0" smtClean="0"/>
              <a:t> </a:t>
            </a:r>
            <a:r>
              <a:rPr lang="ru-RU" dirty="0" err="1"/>
              <a:t>види</a:t>
            </a:r>
            <a:r>
              <a:rPr lang="ru-RU" dirty="0"/>
              <a:t> </a:t>
            </a:r>
            <a:r>
              <a:rPr lang="ru-RU" dirty="0" err="1"/>
              <a:t>діяльності</a:t>
            </a:r>
            <a:r>
              <a:rPr lang="ru-RU" dirty="0"/>
              <a:t> (КД) –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всі</a:t>
            </a:r>
            <a:r>
              <a:rPr lang="ru-RU" dirty="0"/>
              <a:t> </a:t>
            </a:r>
            <a:r>
              <a:rPr lang="ru-RU" dirty="0" err="1"/>
              <a:t>види</a:t>
            </a:r>
            <a:r>
              <a:rPr lang="ru-RU" dirty="0"/>
              <a:t> </a:t>
            </a:r>
            <a:r>
              <a:rPr lang="ru-RU" dirty="0" err="1"/>
              <a:t>діяльності</a:t>
            </a:r>
            <a:r>
              <a:rPr lang="ru-RU" dirty="0"/>
              <a:t> </a:t>
            </a:r>
            <a:r>
              <a:rPr lang="ru-RU" dirty="0" err="1"/>
              <a:t>компанії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необхідні</a:t>
            </a:r>
            <a:r>
              <a:rPr lang="ru-RU" dirty="0"/>
              <a:t> для </a:t>
            </a:r>
            <a:r>
              <a:rPr lang="ru-RU" dirty="0" err="1"/>
              <a:t>створення</a:t>
            </a:r>
            <a:r>
              <a:rPr lang="ru-RU" dirty="0"/>
              <a:t>, </a:t>
            </a:r>
            <a:r>
              <a:rPr lang="ru-RU" dirty="0" err="1"/>
              <a:t>підтримки</a:t>
            </a:r>
            <a:r>
              <a:rPr lang="ru-RU" dirty="0"/>
              <a:t>, </a:t>
            </a:r>
            <a:r>
              <a:rPr lang="ru-RU" dirty="0" err="1"/>
              <a:t>реалізації</a:t>
            </a:r>
            <a:r>
              <a:rPr lang="ru-RU" dirty="0"/>
              <a:t> та </a:t>
            </a:r>
            <a:r>
              <a:rPr lang="ru-RU" dirty="0" err="1"/>
              <a:t>обслуговування</a:t>
            </a:r>
            <a:r>
              <a:rPr lang="ru-RU" dirty="0"/>
              <a:t> </a:t>
            </a:r>
            <a:r>
              <a:rPr lang="ru-RU" dirty="0" err="1"/>
              <a:t>ціннісної</a:t>
            </a:r>
            <a:r>
              <a:rPr lang="ru-RU" dirty="0"/>
              <a:t> </a:t>
            </a:r>
            <a:r>
              <a:rPr lang="ru-RU" dirty="0" err="1"/>
              <a:t>пропозиції</a:t>
            </a:r>
            <a:r>
              <a:rPr lang="ru-RU" dirty="0"/>
              <a:t> </a:t>
            </a:r>
            <a:r>
              <a:rPr lang="ru-RU" dirty="0" err="1"/>
              <a:t>компанії</a:t>
            </a:r>
            <a:r>
              <a:rPr lang="ru-RU" dirty="0"/>
              <a:t> для </a:t>
            </a:r>
            <a:r>
              <a:rPr lang="ru-RU" dirty="0" err="1"/>
              <a:t>конкретних</a:t>
            </a:r>
            <a:r>
              <a:rPr lang="ru-RU" dirty="0"/>
              <a:t> </a:t>
            </a:r>
            <a:r>
              <a:rPr lang="ru-RU" dirty="0" err="1"/>
              <a:t>споживчих</a:t>
            </a:r>
            <a:r>
              <a:rPr lang="ru-RU" dirty="0"/>
              <a:t> </a:t>
            </a:r>
            <a:r>
              <a:rPr lang="ru-RU" dirty="0" err="1"/>
              <a:t>сегментів</a:t>
            </a:r>
            <a:r>
              <a:rPr lang="ru-RU" dirty="0"/>
              <a:t> з метою </a:t>
            </a:r>
            <a:r>
              <a:rPr lang="ru-RU" dirty="0" err="1"/>
              <a:t>отримання</a:t>
            </a:r>
            <a:r>
              <a:rPr lang="ru-RU" dirty="0"/>
              <a:t> </a:t>
            </a:r>
            <a:r>
              <a:rPr lang="ru-RU" dirty="0" err="1" smtClean="0"/>
              <a:t>прибутку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 smtClean="0"/>
              <a:t>8</a:t>
            </a:r>
            <a:r>
              <a:rPr lang="ru-RU" dirty="0"/>
              <a:t>) </a:t>
            </a:r>
            <a:r>
              <a:rPr lang="ru-RU" dirty="0" err="1"/>
              <a:t>ключові</a:t>
            </a:r>
            <a:r>
              <a:rPr lang="ru-RU" dirty="0"/>
              <a:t> </a:t>
            </a:r>
            <a:r>
              <a:rPr lang="ru-RU" dirty="0" err="1"/>
              <a:t>партнери</a:t>
            </a:r>
            <a:r>
              <a:rPr lang="ru-RU" dirty="0"/>
              <a:t>. Для </a:t>
            </a:r>
            <a:r>
              <a:rPr lang="ru-RU" dirty="0" err="1"/>
              <a:t>реалізації</a:t>
            </a:r>
            <a:r>
              <a:rPr lang="ru-RU" dirty="0"/>
              <a:t> </a:t>
            </a:r>
            <a:r>
              <a:rPr lang="ru-RU" dirty="0" err="1"/>
              <a:t>бізнес-моделі</a:t>
            </a:r>
            <a:r>
              <a:rPr lang="ru-RU" dirty="0"/>
              <a:t>, особливо </a:t>
            </a:r>
            <a:r>
              <a:rPr lang="ru-RU" dirty="0" err="1"/>
              <a:t>стартапу</a:t>
            </a:r>
            <a:r>
              <a:rPr lang="ru-RU" dirty="0"/>
              <a:t> </a:t>
            </a:r>
            <a:r>
              <a:rPr lang="ru-RU" dirty="0" err="1"/>
              <a:t>ключові</a:t>
            </a:r>
            <a:r>
              <a:rPr lang="ru-RU" dirty="0"/>
              <a:t> </a:t>
            </a:r>
            <a:r>
              <a:rPr lang="ru-RU" dirty="0" err="1"/>
              <a:t>партнери</a:t>
            </a:r>
            <a:r>
              <a:rPr lang="ru-RU" dirty="0"/>
              <a:t> є </a:t>
            </a:r>
            <a:r>
              <a:rPr lang="ru-RU" dirty="0" err="1"/>
              <a:t>вкрай</a:t>
            </a:r>
            <a:r>
              <a:rPr lang="ru-RU" dirty="0"/>
              <a:t> </a:t>
            </a:r>
            <a:r>
              <a:rPr lang="ru-RU" dirty="0" err="1"/>
              <a:t>необхідними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забезпечать</a:t>
            </a:r>
            <a:r>
              <a:rPr lang="ru-RU" dirty="0"/>
              <a:t> </a:t>
            </a:r>
            <a:r>
              <a:rPr lang="ru-RU" dirty="0" err="1"/>
              <a:t>підтримку</a:t>
            </a:r>
            <a:r>
              <a:rPr lang="ru-RU" dirty="0"/>
              <a:t>, </a:t>
            </a:r>
            <a:r>
              <a:rPr lang="ru-RU" dirty="0" err="1"/>
              <a:t>організацію</a:t>
            </a:r>
            <a:r>
              <a:rPr lang="ru-RU" dirty="0"/>
              <a:t> </a:t>
            </a:r>
            <a:r>
              <a:rPr lang="ru-RU" dirty="0" err="1"/>
              <a:t>певних</a:t>
            </a:r>
            <a:r>
              <a:rPr lang="ru-RU" dirty="0"/>
              <a:t> </a:t>
            </a:r>
            <a:r>
              <a:rPr lang="ru-RU" dirty="0" err="1"/>
              <a:t>робіт</a:t>
            </a:r>
            <a:r>
              <a:rPr lang="ru-RU" dirty="0"/>
              <a:t>, а </a:t>
            </a:r>
            <a:r>
              <a:rPr lang="ru-RU" dirty="0" err="1"/>
              <a:t>також</a:t>
            </a:r>
            <a:r>
              <a:rPr lang="ru-RU" dirty="0"/>
              <a:t> у </a:t>
            </a:r>
            <a:r>
              <a:rPr lang="ru-RU" dirty="0" err="1"/>
              <a:t>разі</a:t>
            </a:r>
            <a:r>
              <a:rPr lang="ru-RU" dirty="0"/>
              <a:t> </a:t>
            </a:r>
            <a:r>
              <a:rPr lang="ru-RU" dirty="0" err="1"/>
              <a:t>можливості</a:t>
            </a:r>
            <a:r>
              <a:rPr lang="ru-RU" dirty="0"/>
              <a:t> </a:t>
            </a:r>
            <a:r>
              <a:rPr lang="ru-RU" dirty="0" err="1"/>
              <a:t>менторство</a:t>
            </a:r>
            <a:r>
              <a:rPr lang="ru-RU" dirty="0"/>
              <a:t>. </a:t>
            </a:r>
            <a:endParaRPr lang="ru-RU" dirty="0" smtClean="0"/>
          </a:p>
          <a:p>
            <a:pPr marL="0" indent="0">
              <a:buNone/>
            </a:pPr>
            <a:r>
              <a:rPr lang="ru-RU" dirty="0" err="1" smtClean="0"/>
              <a:t>Ключові</a:t>
            </a:r>
            <a:r>
              <a:rPr lang="ru-RU" dirty="0" smtClean="0"/>
              <a:t> </a:t>
            </a:r>
            <a:r>
              <a:rPr lang="ru-RU" dirty="0" err="1"/>
              <a:t>партнери</a:t>
            </a:r>
            <a:r>
              <a:rPr lang="ru-RU" dirty="0"/>
              <a:t> (КП) –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сторонні</a:t>
            </a:r>
            <a:r>
              <a:rPr lang="ru-RU" dirty="0"/>
              <a:t> </a:t>
            </a:r>
            <a:r>
              <a:rPr lang="ru-RU" dirty="0" err="1"/>
              <a:t>компанії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індивідуальні</a:t>
            </a:r>
            <a:r>
              <a:rPr lang="ru-RU" dirty="0"/>
              <a:t> </a:t>
            </a:r>
            <a:r>
              <a:rPr lang="ru-RU" dirty="0" err="1"/>
              <a:t>підприємці</a:t>
            </a:r>
            <a:r>
              <a:rPr lang="ru-RU" dirty="0"/>
              <a:t> (</a:t>
            </a:r>
            <a:r>
              <a:rPr lang="ru-RU" dirty="0" err="1"/>
              <a:t>постачальники</a:t>
            </a:r>
            <a:r>
              <a:rPr lang="ru-RU" dirty="0"/>
              <a:t>, </a:t>
            </a:r>
            <a:r>
              <a:rPr lang="ru-RU" dirty="0" err="1"/>
              <a:t>посередники</a:t>
            </a:r>
            <a:r>
              <a:rPr lang="ru-RU" dirty="0"/>
              <a:t>, </a:t>
            </a:r>
            <a:r>
              <a:rPr lang="ru-RU" dirty="0" err="1"/>
              <a:t>партнери</a:t>
            </a:r>
            <a:r>
              <a:rPr lang="ru-RU" dirty="0"/>
              <a:t> і т. </a:t>
            </a:r>
            <a:r>
              <a:rPr lang="ru-RU" dirty="0" err="1"/>
              <a:t>ін</a:t>
            </a:r>
            <a:r>
              <a:rPr lang="ru-RU" dirty="0"/>
              <a:t>.), </a:t>
            </a:r>
            <a:r>
              <a:rPr lang="ru-RU" dirty="0" err="1"/>
              <a:t>побудова</a:t>
            </a:r>
            <a:r>
              <a:rPr lang="ru-RU" dirty="0"/>
              <a:t> </a:t>
            </a:r>
            <a:r>
              <a:rPr lang="ru-RU" dirty="0" err="1"/>
              <a:t>взаємовигідних</a:t>
            </a:r>
            <a:r>
              <a:rPr lang="ru-RU" dirty="0"/>
              <a:t> </a:t>
            </a:r>
            <a:r>
              <a:rPr lang="ru-RU" dirty="0" err="1"/>
              <a:t>відносин</a:t>
            </a:r>
            <a:r>
              <a:rPr lang="ru-RU" dirty="0"/>
              <a:t> з </a:t>
            </a:r>
            <a:r>
              <a:rPr lang="ru-RU" dirty="0" err="1"/>
              <a:t>якими</a:t>
            </a:r>
            <a:r>
              <a:rPr lang="ru-RU" dirty="0"/>
              <a:t> </a:t>
            </a:r>
            <a:r>
              <a:rPr lang="ru-RU" dirty="0" err="1"/>
              <a:t>грає</a:t>
            </a:r>
            <a:r>
              <a:rPr lang="ru-RU" dirty="0"/>
              <a:t> </a:t>
            </a:r>
            <a:r>
              <a:rPr lang="ru-RU" dirty="0" err="1"/>
              <a:t>ключову</a:t>
            </a:r>
            <a:r>
              <a:rPr lang="ru-RU" dirty="0"/>
              <a:t> роль в </a:t>
            </a:r>
            <a:r>
              <a:rPr lang="ru-RU" dirty="0" err="1"/>
              <a:t>досягненні</a:t>
            </a:r>
            <a:r>
              <a:rPr lang="ru-RU" dirty="0"/>
              <a:t> </a:t>
            </a:r>
            <a:r>
              <a:rPr lang="ru-RU" dirty="0" err="1"/>
              <a:t>успіху</a:t>
            </a:r>
            <a:r>
              <a:rPr lang="ru-RU" dirty="0"/>
              <a:t> </a:t>
            </a:r>
            <a:r>
              <a:rPr lang="ru-RU" dirty="0" err="1"/>
              <a:t>компанії</a:t>
            </a:r>
            <a:r>
              <a:rPr lang="ru-RU" dirty="0"/>
              <a:t> на ринку, </a:t>
            </a:r>
            <a:r>
              <a:rPr lang="ru-RU" dirty="0" err="1"/>
              <a:t>необхідних</a:t>
            </a:r>
            <a:r>
              <a:rPr lang="ru-RU" dirty="0"/>
              <a:t> для </a:t>
            </a:r>
            <a:r>
              <a:rPr lang="ru-RU" dirty="0" err="1"/>
              <a:t>створення</a:t>
            </a:r>
            <a:r>
              <a:rPr lang="ru-RU" dirty="0"/>
              <a:t>, </a:t>
            </a:r>
            <a:r>
              <a:rPr lang="ru-RU" dirty="0" err="1" smtClean="0"/>
              <a:t>підтримки</a:t>
            </a:r>
            <a:r>
              <a:rPr lang="ru-RU" dirty="0"/>
              <a:t>, </a:t>
            </a:r>
            <a:r>
              <a:rPr lang="ru-RU" dirty="0" err="1"/>
              <a:t>реалізації</a:t>
            </a:r>
            <a:r>
              <a:rPr lang="ru-RU" dirty="0"/>
              <a:t> та </a:t>
            </a:r>
            <a:r>
              <a:rPr lang="ru-RU" dirty="0" err="1"/>
              <a:t>обслуговування</a:t>
            </a:r>
            <a:r>
              <a:rPr lang="ru-RU" dirty="0"/>
              <a:t> </a:t>
            </a:r>
            <a:r>
              <a:rPr lang="ru-RU" dirty="0" err="1"/>
              <a:t>ціннісної</a:t>
            </a:r>
            <a:r>
              <a:rPr lang="ru-RU" dirty="0"/>
              <a:t> </a:t>
            </a:r>
            <a:r>
              <a:rPr lang="ru-RU" dirty="0" err="1"/>
              <a:t>пропозиції</a:t>
            </a:r>
            <a:r>
              <a:rPr lang="ru-RU" dirty="0"/>
              <a:t> </a:t>
            </a:r>
            <a:r>
              <a:rPr lang="ru-RU" dirty="0" err="1"/>
              <a:t>компанії</a:t>
            </a:r>
            <a:r>
              <a:rPr lang="ru-RU" dirty="0"/>
              <a:t> для </a:t>
            </a:r>
            <a:r>
              <a:rPr lang="ru-RU" dirty="0" err="1"/>
              <a:t>конкретних</a:t>
            </a:r>
            <a:r>
              <a:rPr lang="ru-RU" dirty="0"/>
              <a:t> </a:t>
            </a:r>
            <a:r>
              <a:rPr lang="ru-RU" dirty="0" err="1"/>
              <a:t>споживчих</a:t>
            </a:r>
            <a:r>
              <a:rPr lang="ru-RU" dirty="0"/>
              <a:t> </a:t>
            </a:r>
            <a:r>
              <a:rPr lang="ru-RU" dirty="0" err="1" smtClean="0"/>
              <a:t>сегментів</a:t>
            </a:r>
            <a:r>
              <a:rPr lang="ru-RU" dirty="0" smtClean="0"/>
              <a:t>. </a:t>
            </a:r>
          </a:p>
          <a:p>
            <a:pPr marL="0" indent="0">
              <a:buNone/>
            </a:pPr>
            <a:r>
              <a:rPr lang="ru-RU" dirty="0"/>
              <a:t>9) структура </a:t>
            </a:r>
            <a:r>
              <a:rPr lang="ru-RU" dirty="0" err="1"/>
              <a:t>витрат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97611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/>
          </p:cNvPicPr>
          <p:nvPr>
            <p:ph idx="1"/>
          </p:nvPr>
        </p:nvPicPr>
        <p:blipFill rotWithShape="1">
          <a:blip r:embed="rId2"/>
          <a:srcRect l="15008" t="27138" r="15724" b="5131"/>
          <a:stretch/>
        </p:blipFill>
        <p:spPr bwMode="auto">
          <a:xfrm>
            <a:off x="748145" y="471054"/>
            <a:ext cx="10086110" cy="612370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61446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/>
          </p:cNvPicPr>
          <p:nvPr>
            <p:ph idx="1"/>
          </p:nvPr>
        </p:nvPicPr>
        <p:blipFill rotWithShape="1">
          <a:blip r:embed="rId2"/>
          <a:srcRect l="15394" t="20296" r="16109" b="8324"/>
          <a:stretch/>
        </p:blipFill>
        <p:spPr bwMode="auto">
          <a:xfrm>
            <a:off x="812800" y="674255"/>
            <a:ext cx="9882909" cy="567112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77077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/>
          </p:cNvPicPr>
          <p:nvPr>
            <p:ph idx="1"/>
          </p:nvPr>
        </p:nvPicPr>
        <p:blipFill rotWithShape="1">
          <a:blip r:embed="rId2"/>
          <a:srcRect l="15649" t="26226" r="14699" b="4675"/>
          <a:stretch/>
        </p:blipFill>
        <p:spPr bwMode="auto">
          <a:xfrm>
            <a:off x="1016000" y="434109"/>
            <a:ext cx="9264073" cy="584661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5038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/>
          </p:cNvPicPr>
          <p:nvPr>
            <p:ph idx="1"/>
          </p:nvPr>
        </p:nvPicPr>
        <p:blipFill rotWithShape="1">
          <a:blip r:embed="rId2"/>
          <a:srcRect l="14623" t="16419" r="14827" b="14710"/>
          <a:stretch/>
        </p:blipFill>
        <p:spPr bwMode="auto">
          <a:xfrm>
            <a:off x="979054" y="729673"/>
            <a:ext cx="9440863" cy="52898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6903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3691" y="278364"/>
            <a:ext cx="8928000" cy="5148000"/>
          </a:xfrm>
        </p:spPr>
        <p:txBody>
          <a:bodyPr/>
          <a:lstStyle/>
          <a:p>
            <a:pPr marL="0" indent="0" algn="ctr">
              <a:buNone/>
            </a:pPr>
            <a:endParaRPr lang="ru-RU" b="1" dirty="0" smtClean="0"/>
          </a:p>
          <a:p>
            <a:pPr marL="0" indent="0" algn="ctr">
              <a:buNone/>
            </a:pPr>
            <a:r>
              <a:rPr lang="ru-RU" b="1" dirty="0"/>
              <a:t>4.3. </a:t>
            </a:r>
            <a:r>
              <a:rPr lang="ru-RU" b="1" dirty="0" err="1"/>
              <a:t>Види</a:t>
            </a:r>
            <a:r>
              <a:rPr lang="ru-RU" b="1" dirty="0"/>
              <a:t> </a:t>
            </a:r>
            <a:r>
              <a:rPr lang="ru-RU" b="1" dirty="0" err="1"/>
              <a:t>бізнес</a:t>
            </a:r>
            <a:r>
              <a:rPr lang="ru-RU" b="1" dirty="0"/>
              <a:t>-моделей</a:t>
            </a:r>
          </a:p>
          <a:p>
            <a:pPr marL="0" indent="0" algn="ctr">
              <a:buNone/>
            </a:pPr>
            <a:r>
              <a:rPr lang="ru-RU" dirty="0" err="1" smtClean="0"/>
              <a:t>Залежно</a:t>
            </a:r>
            <a:r>
              <a:rPr lang="ru-RU" dirty="0" smtClean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структури</a:t>
            </a:r>
            <a:r>
              <a:rPr lang="ru-RU" dirty="0"/>
              <a:t> </a:t>
            </a:r>
            <a:r>
              <a:rPr lang="ru-RU" dirty="0" err="1"/>
              <a:t>витрат</a:t>
            </a:r>
            <a:r>
              <a:rPr lang="ru-RU" dirty="0"/>
              <a:t> </a:t>
            </a:r>
            <a:r>
              <a:rPr lang="ru-RU" dirty="0" err="1"/>
              <a:t>бізнес-моделі</a:t>
            </a:r>
            <a:r>
              <a:rPr lang="ru-RU" dirty="0"/>
              <a:t> </a:t>
            </a:r>
            <a:r>
              <a:rPr lang="ru-RU" dirty="0" err="1"/>
              <a:t>поділяють</a:t>
            </a:r>
            <a:r>
              <a:rPr lang="ru-RU" dirty="0"/>
              <a:t> </a:t>
            </a:r>
            <a:r>
              <a:rPr lang="ru-RU" dirty="0" smtClean="0"/>
              <a:t>на: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77566256"/>
              </p:ext>
            </p:extLst>
          </p:nvPr>
        </p:nvGraphicFramePr>
        <p:xfrm>
          <a:off x="1136073" y="1976582"/>
          <a:ext cx="8985000" cy="42718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47612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3691" y="278364"/>
            <a:ext cx="8928000" cy="5148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err="1"/>
              <a:t>Залежно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специфіки</a:t>
            </a:r>
            <a:r>
              <a:rPr lang="ru-RU" dirty="0"/>
              <a:t> </a:t>
            </a:r>
            <a:r>
              <a:rPr lang="ru-RU" dirty="0" err="1"/>
              <a:t>бізнесу</a:t>
            </a:r>
            <a:r>
              <a:rPr lang="ru-RU" dirty="0"/>
              <a:t> </a:t>
            </a:r>
            <a:r>
              <a:rPr lang="ru-RU" dirty="0" err="1"/>
              <a:t>бізнес-моделі</a:t>
            </a:r>
            <a:r>
              <a:rPr lang="ru-RU" dirty="0"/>
              <a:t> </a:t>
            </a:r>
            <a:r>
              <a:rPr lang="ru-RU" dirty="0" err="1"/>
              <a:t>поділяють</a:t>
            </a:r>
            <a:r>
              <a:rPr lang="ru-RU" dirty="0"/>
              <a:t> на</a:t>
            </a:r>
            <a:r>
              <a:rPr lang="ru-RU" dirty="0" smtClean="0"/>
              <a:t>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17509402"/>
              </p:ext>
            </p:extLst>
          </p:nvPr>
        </p:nvGraphicFramePr>
        <p:xfrm>
          <a:off x="1025236" y="932873"/>
          <a:ext cx="9095837" cy="53155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65309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3691" y="278364"/>
            <a:ext cx="8928000" cy="5148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В </a:t>
            </a:r>
            <a:r>
              <a:rPr lang="ru-RU" dirty="0" err="1"/>
              <a:t>електронній</a:t>
            </a:r>
            <a:r>
              <a:rPr lang="ru-RU" dirty="0"/>
              <a:t> </a:t>
            </a:r>
            <a:r>
              <a:rPr lang="ru-RU" dirty="0" err="1"/>
              <a:t>комерції</a:t>
            </a:r>
            <a:r>
              <a:rPr lang="ru-RU" dirty="0"/>
              <a:t> </a:t>
            </a:r>
            <a:r>
              <a:rPr lang="ru-RU" dirty="0" err="1"/>
              <a:t>виділяють</a:t>
            </a:r>
            <a:r>
              <a:rPr lang="ru-RU" dirty="0"/>
              <a:t> </a:t>
            </a:r>
            <a:r>
              <a:rPr lang="ru-RU" dirty="0" err="1"/>
              <a:t>також</a:t>
            </a:r>
            <a:r>
              <a:rPr lang="ru-RU" dirty="0"/>
              <a:t> ряд </a:t>
            </a:r>
            <a:r>
              <a:rPr lang="ru-RU" dirty="0" err="1"/>
              <a:t>специфічних</a:t>
            </a:r>
            <a:r>
              <a:rPr lang="ru-RU" dirty="0"/>
              <a:t> </a:t>
            </a:r>
            <a:r>
              <a:rPr lang="ru-RU" dirty="0" err="1" smtClean="0"/>
              <a:t>бізнес</a:t>
            </a:r>
            <a:r>
              <a:rPr lang="ru-RU" smtClean="0"/>
              <a:t> моделей</a:t>
            </a:r>
            <a:r>
              <a:rPr lang="ru-RU" dirty="0"/>
              <a:t>.</a:t>
            </a:r>
          </a:p>
          <a:p>
            <a:pPr marL="0" indent="0" algn="ctr">
              <a:buNone/>
            </a:pPr>
            <a:endParaRPr lang="ru-RU" dirty="0"/>
          </a:p>
        </p:txBody>
      </p:sp>
      <p:graphicFrame>
        <p:nvGraphicFramePr>
          <p:cNvPr id="4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67819161"/>
              </p:ext>
            </p:extLst>
          </p:nvPr>
        </p:nvGraphicFramePr>
        <p:xfrm>
          <a:off x="1025236" y="932873"/>
          <a:ext cx="9095837" cy="53155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71181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563418"/>
            <a:ext cx="8946541" cy="5684981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/>
              <a:t>1) </a:t>
            </a:r>
            <a:r>
              <a:rPr lang="ru-RU" b="1" dirty="0" err="1" smtClean="0"/>
              <a:t>Концепція</a:t>
            </a:r>
            <a:r>
              <a:rPr lang="ru-RU" b="1" dirty="0" smtClean="0"/>
              <a:t> </a:t>
            </a:r>
            <a:r>
              <a:rPr lang="ru-RU" b="1" dirty="0"/>
              <a:t>«</a:t>
            </a:r>
            <a:r>
              <a:rPr lang="ru-RU" b="1" dirty="0" err="1"/>
              <a:t>поділу</a:t>
            </a:r>
            <a:r>
              <a:rPr lang="ru-RU" b="1" dirty="0"/>
              <a:t>». </a:t>
            </a:r>
            <a:r>
              <a:rPr lang="ru-RU" dirty="0" err="1"/>
              <a:t>Така</a:t>
            </a:r>
            <a:r>
              <a:rPr lang="ru-RU" dirty="0"/>
              <a:t> </a:t>
            </a:r>
            <a:r>
              <a:rPr lang="ru-RU" dirty="0" err="1"/>
              <a:t>концепція</a:t>
            </a:r>
            <a:r>
              <a:rPr lang="ru-RU" dirty="0"/>
              <a:t> </a:t>
            </a:r>
            <a:r>
              <a:rPr lang="ru-RU" dirty="0" err="1"/>
              <a:t>передбачає</a:t>
            </a:r>
            <a:r>
              <a:rPr lang="ru-RU" dirty="0"/>
              <a:t> </a:t>
            </a:r>
            <a:r>
              <a:rPr lang="ru-RU" dirty="0" err="1"/>
              <a:t>наявність</a:t>
            </a:r>
            <a:r>
              <a:rPr lang="ru-RU" dirty="0"/>
              <a:t> </a:t>
            </a:r>
            <a:r>
              <a:rPr lang="ru-RU" dirty="0" err="1"/>
              <a:t>трьох</a:t>
            </a:r>
            <a:r>
              <a:rPr lang="ru-RU" dirty="0"/>
              <a:t> </a:t>
            </a:r>
            <a:r>
              <a:rPr lang="ru-RU" dirty="0" err="1"/>
              <a:t>фундаментальних</a:t>
            </a:r>
            <a:r>
              <a:rPr lang="ru-RU" dirty="0"/>
              <a:t> форм </a:t>
            </a:r>
            <a:r>
              <a:rPr lang="ru-RU" dirty="0" err="1" smtClean="0"/>
              <a:t>бізнес-діяльності</a:t>
            </a:r>
            <a:r>
              <a:rPr lang="ru-RU" dirty="0" smtClean="0"/>
              <a:t>:</a:t>
            </a:r>
          </a:p>
          <a:p>
            <a:pPr marL="0" indent="0">
              <a:buNone/>
            </a:pPr>
            <a:r>
              <a:rPr lang="ru-RU" dirty="0" smtClean="0"/>
              <a:t>- </a:t>
            </a:r>
            <a:r>
              <a:rPr lang="ru-RU" dirty="0" err="1" smtClean="0"/>
              <a:t>бізнес</a:t>
            </a:r>
            <a:r>
              <a:rPr lang="ru-RU" dirty="0"/>
              <a:t>, </a:t>
            </a:r>
            <a:r>
              <a:rPr lang="ru-RU" dirty="0" err="1"/>
              <a:t>орієнтований</a:t>
            </a:r>
            <a:r>
              <a:rPr lang="ru-RU" dirty="0"/>
              <a:t> на </a:t>
            </a:r>
            <a:r>
              <a:rPr lang="ru-RU" dirty="0" err="1" smtClean="0"/>
              <a:t>клієнтів</a:t>
            </a:r>
            <a:r>
              <a:rPr lang="ru-RU" dirty="0" smtClean="0"/>
              <a:t>;</a:t>
            </a:r>
          </a:p>
          <a:p>
            <a:pPr marL="0" indent="0">
              <a:buNone/>
            </a:pPr>
            <a:r>
              <a:rPr lang="uk-UA" dirty="0" smtClean="0"/>
              <a:t>- бізнес</a:t>
            </a:r>
            <a:r>
              <a:rPr lang="uk-UA" dirty="0"/>
              <a:t>, орієнтований на інновації; </a:t>
            </a:r>
            <a:endParaRPr lang="uk-UA" dirty="0" smtClean="0"/>
          </a:p>
          <a:p>
            <a:pPr marL="0" indent="0">
              <a:buNone/>
            </a:pPr>
            <a:r>
              <a:rPr lang="uk-UA" dirty="0" smtClean="0"/>
              <a:t>- бізнес</a:t>
            </a:r>
            <a:r>
              <a:rPr lang="uk-UA" dirty="0"/>
              <a:t>, </a:t>
            </a:r>
            <a:r>
              <a:rPr lang="uk-UA" dirty="0" smtClean="0"/>
              <a:t>орієнтований </a:t>
            </a:r>
            <a:r>
              <a:rPr lang="uk-UA" dirty="0"/>
              <a:t>на інфраструктуру</a:t>
            </a:r>
            <a:r>
              <a:rPr lang="uk-UA" dirty="0" smtClean="0"/>
              <a:t>.</a:t>
            </a:r>
          </a:p>
          <a:p>
            <a:pPr marL="0" indent="0">
              <a:buNone/>
            </a:pPr>
            <a:r>
              <a:rPr lang="ru-RU" dirty="0"/>
              <a:t>У </a:t>
            </a:r>
            <a:r>
              <a:rPr lang="ru-RU" dirty="0" err="1"/>
              <a:t>компанії</a:t>
            </a:r>
            <a:r>
              <a:rPr lang="ru-RU" dirty="0"/>
              <a:t> </a:t>
            </a:r>
            <a:r>
              <a:rPr lang="ru-RU" dirty="0" err="1"/>
              <a:t>зазначені</a:t>
            </a:r>
            <a:r>
              <a:rPr lang="ru-RU" dirty="0"/>
              <a:t> </a:t>
            </a:r>
            <a:r>
              <a:rPr lang="ru-RU" dirty="0" err="1"/>
              <a:t>види</a:t>
            </a:r>
            <a:r>
              <a:rPr lang="ru-RU" dirty="0"/>
              <a:t> </a:t>
            </a:r>
            <a:r>
              <a:rPr lang="ru-RU" dirty="0" err="1"/>
              <a:t>діяльності</a:t>
            </a:r>
            <a:r>
              <a:rPr lang="ru-RU" dirty="0"/>
              <a:t> </a:t>
            </a:r>
            <a:r>
              <a:rPr lang="ru-RU" dirty="0" err="1"/>
              <a:t>повинні</a:t>
            </a:r>
            <a:r>
              <a:rPr lang="ru-RU" dirty="0"/>
              <a:t> бути </a:t>
            </a:r>
            <a:r>
              <a:rPr lang="ru-RU" dirty="0" err="1"/>
              <a:t>розділені</a:t>
            </a:r>
            <a:r>
              <a:rPr lang="ru-RU" dirty="0"/>
              <a:t> (рис. </a:t>
            </a:r>
            <a:r>
              <a:rPr lang="ru-RU" dirty="0" smtClean="0"/>
              <a:t>4.2), </a:t>
            </a:r>
            <a:r>
              <a:rPr lang="ru-RU" dirty="0"/>
              <a:t>а </a:t>
            </a:r>
            <a:r>
              <a:rPr lang="ru-RU" dirty="0" err="1"/>
              <a:t>увагу</a:t>
            </a:r>
            <a:r>
              <a:rPr lang="ru-RU" dirty="0"/>
              <a:t> </a:t>
            </a:r>
            <a:r>
              <a:rPr lang="ru-RU" dirty="0" err="1"/>
              <a:t>необхідно</a:t>
            </a:r>
            <a:r>
              <a:rPr lang="ru-RU" dirty="0"/>
              <a:t> </a:t>
            </a:r>
            <a:r>
              <a:rPr lang="ru-RU" dirty="0" err="1"/>
              <a:t>приділити</a:t>
            </a:r>
            <a:r>
              <a:rPr lang="ru-RU" dirty="0"/>
              <a:t> одному з них. </a:t>
            </a:r>
            <a:r>
              <a:rPr lang="ru-RU" dirty="0" err="1"/>
              <a:t>Оскільки</a:t>
            </a:r>
            <a:r>
              <a:rPr lang="ru-RU" dirty="0"/>
              <a:t> </a:t>
            </a:r>
            <a:r>
              <a:rPr lang="ru-RU" dirty="0" err="1"/>
              <a:t>кожний</a:t>
            </a:r>
            <a:r>
              <a:rPr lang="ru-RU" dirty="0"/>
              <a:t> з </a:t>
            </a:r>
            <a:r>
              <a:rPr lang="ru-RU" dirty="0" err="1"/>
              <a:t>цих</a:t>
            </a:r>
            <a:r>
              <a:rPr lang="ru-RU" dirty="0"/>
              <a:t> </a:t>
            </a:r>
            <a:r>
              <a:rPr lang="ru-RU" dirty="0" err="1"/>
              <a:t>видів</a:t>
            </a:r>
            <a:r>
              <a:rPr lang="ru-RU" dirty="0"/>
              <a:t> </a:t>
            </a:r>
            <a:r>
              <a:rPr lang="ru-RU" dirty="0" err="1"/>
              <a:t>керується</a:t>
            </a:r>
            <a:r>
              <a:rPr lang="ru-RU" dirty="0"/>
              <a:t> абсолютно </a:t>
            </a:r>
            <a:r>
              <a:rPr lang="ru-RU" dirty="0" err="1"/>
              <a:t>різними</a:t>
            </a:r>
            <a:r>
              <a:rPr lang="ru-RU" dirty="0"/>
              <a:t> факторами, </a:t>
            </a:r>
            <a:r>
              <a:rPr lang="ru-RU" dirty="0" err="1"/>
              <a:t>всередині</a:t>
            </a:r>
            <a:r>
              <a:rPr lang="ru-RU" dirty="0"/>
              <a:t> </a:t>
            </a:r>
            <a:r>
              <a:rPr lang="ru-RU" dirty="0" err="1"/>
              <a:t>однієї</a:t>
            </a:r>
            <a:r>
              <a:rPr lang="ru-RU" dirty="0"/>
              <a:t> </a:t>
            </a:r>
            <a:r>
              <a:rPr lang="ru-RU" dirty="0" err="1"/>
              <a:t>організації</a:t>
            </a:r>
            <a:r>
              <a:rPr lang="ru-RU" dirty="0"/>
              <a:t> вони </a:t>
            </a:r>
            <a:r>
              <a:rPr lang="ru-RU" dirty="0" err="1"/>
              <a:t>можуть</a:t>
            </a:r>
            <a:r>
              <a:rPr lang="ru-RU" dirty="0"/>
              <a:t> </a:t>
            </a:r>
            <a:r>
              <a:rPr lang="ru-RU" dirty="0" err="1"/>
              <a:t>вступати</a:t>
            </a:r>
            <a:r>
              <a:rPr lang="ru-RU" dirty="0"/>
              <a:t> один з одним в </a:t>
            </a:r>
            <a:r>
              <a:rPr lang="ru-RU" dirty="0" err="1"/>
              <a:t>конфлікт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небажаним</a:t>
            </a:r>
            <a:r>
              <a:rPr lang="ru-RU" dirty="0"/>
              <a:t> </a:t>
            </a:r>
            <a:r>
              <a:rPr lang="ru-RU" dirty="0" smtClean="0"/>
              <a:t>чином </a:t>
            </a:r>
            <a:r>
              <a:rPr lang="ru-RU" dirty="0" err="1"/>
              <a:t>впливати</a:t>
            </a:r>
            <a:r>
              <a:rPr lang="ru-RU" dirty="0"/>
              <a:t> один на одного </a:t>
            </a:r>
            <a:r>
              <a:rPr lang="ru-RU" dirty="0" smtClean="0"/>
              <a:t> </a:t>
            </a:r>
            <a:r>
              <a:rPr lang="ru-RU" dirty="0"/>
              <a:t>(табл. 4.2</a:t>
            </a:r>
            <a:r>
              <a:rPr lang="ru-RU" dirty="0" smtClean="0"/>
              <a:t>).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32197" t="38768" r="28295" b="36830"/>
          <a:stretch/>
        </p:blipFill>
        <p:spPr bwMode="auto">
          <a:xfrm>
            <a:off x="1182255" y="4221018"/>
            <a:ext cx="8192653" cy="230909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2239392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103312" y="526474"/>
            <a:ext cx="8946541" cy="5721926"/>
          </a:xfrm>
        </p:spPr>
        <p:txBody>
          <a:bodyPr/>
          <a:lstStyle/>
          <a:p>
            <a:pPr marL="0" indent="0" algn="ctr">
              <a:buNone/>
            </a:pPr>
            <a:r>
              <a:rPr lang="uk-UA" dirty="0" smtClean="0"/>
              <a:t>Таблиця 4.2. Три основні форми бізнесу</a:t>
            </a:r>
          </a:p>
          <a:p>
            <a:pPr marL="0" indent="0" algn="ctr">
              <a:buNone/>
            </a:pPr>
            <a:endParaRPr lang="ru-RU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28092" t="23261" r="26243" b="30445"/>
          <a:stretch/>
        </p:blipFill>
        <p:spPr bwMode="auto">
          <a:xfrm>
            <a:off x="1431636" y="1016000"/>
            <a:ext cx="8534400" cy="547716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66666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443346"/>
            <a:ext cx="8946541" cy="580505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/>
              <a:t>2) </a:t>
            </a:r>
            <a:r>
              <a:rPr lang="ru-RU" b="1" dirty="0"/>
              <a:t>«</a:t>
            </a:r>
            <a:r>
              <a:rPr lang="ru-RU" b="1" dirty="0" err="1"/>
              <a:t>Довгий</a:t>
            </a:r>
            <a:r>
              <a:rPr lang="ru-RU" b="1" dirty="0"/>
              <a:t> </a:t>
            </a:r>
            <a:r>
              <a:rPr lang="ru-RU" b="1" dirty="0" err="1"/>
              <a:t>хвіст</a:t>
            </a:r>
            <a:r>
              <a:rPr lang="ru-RU" b="1" dirty="0"/>
              <a:t>» </a:t>
            </a:r>
            <a:r>
              <a:rPr lang="ru-RU" dirty="0"/>
              <a:t>– </a:t>
            </a:r>
            <a:r>
              <a:rPr lang="ru-RU" dirty="0" err="1"/>
              <a:t>це</a:t>
            </a:r>
            <a:r>
              <a:rPr lang="ru-RU" dirty="0"/>
              <a:t> продаж </a:t>
            </a:r>
            <a:r>
              <a:rPr lang="ru-RU" dirty="0" err="1"/>
              <a:t>багатьох</a:t>
            </a:r>
            <a:r>
              <a:rPr lang="ru-RU" dirty="0"/>
              <a:t> </a:t>
            </a:r>
            <a:r>
              <a:rPr lang="ru-RU" dirty="0" err="1"/>
              <a:t>товарів</a:t>
            </a:r>
            <a:r>
              <a:rPr lang="ru-RU" dirty="0"/>
              <a:t> </a:t>
            </a:r>
            <a:r>
              <a:rPr lang="ru-RU" dirty="0" err="1"/>
              <a:t>потроху</a:t>
            </a:r>
            <a:r>
              <a:rPr lang="ru-RU" dirty="0"/>
              <a:t>: </a:t>
            </a:r>
            <a:r>
              <a:rPr lang="ru-RU" dirty="0" err="1"/>
              <a:t>пропозиція</a:t>
            </a:r>
            <a:r>
              <a:rPr lang="ru-RU" dirty="0"/>
              <a:t> </a:t>
            </a:r>
            <a:r>
              <a:rPr lang="ru-RU" dirty="0" err="1"/>
              <a:t>великої</a:t>
            </a:r>
            <a:r>
              <a:rPr lang="ru-RU" dirty="0"/>
              <a:t> </a:t>
            </a:r>
            <a:r>
              <a:rPr lang="ru-RU" dirty="0" err="1"/>
              <a:t>кількості</a:t>
            </a:r>
            <a:r>
              <a:rPr lang="ru-RU" dirty="0"/>
              <a:t> </a:t>
            </a:r>
            <a:r>
              <a:rPr lang="ru-RU" dirty="0" err="1"/>
              <a:t>нішевих</a:t>
            </a:r>
            <a:r>
              <a:rPr lang="ru-RU" dirty="0"/>
              <a:t> </a:t>
            </a:r>
            <a:r>
              <a:rPr lang="ru-RU" dirty="0" err="1"/>
              <a:t>товарів</a:t>
            </a:r>
            <a:r>
              <a:rPr lang="ru-RU" dirty="0"/>
              <a:t>, </a:t>
            </a:r>
            <a:r>
              <a:rPr lang="ru-RU" dirty="0" err="1"/>
              <a:t>кожен</a:t>
            </a:r>
            <a:r>
              <a:rPr lang="ru-RU" dirty="0"/>
              <a:t> з </a:t>
            </a:r>
            <a:r>
              <a:rPr lang="ru-RU" dirty="0" err="1"/>
              <a:t>яких</a:t>
            </a:r>
            <a:r>
              <a:rPr lang="ru-RU" dirty="0"/>
              <a:t> </a:t>
            </a:r>
            <a:r>
              <a:rPr lang="ru-RU" dirty="0" err="1"/>
              <a:t>продається</a:t>
            </a:r>
            <a:r>
              <a:rPr lang="ru-RU" dirty="0"/>
              <a:t> </a:t>
            </a:r>
            <a:r>
              <a:rPr lang="ru-RU" dirty="0" err="1"/>
              <a:t>відносно</a:t>
            </a:r>
            <a:r>
              <a:rPr lang="ru-RU" dirty="0"/>
              <a:t> </a:t>
            </a:r>
            <a:r>
              <a:rPr lang="ru-RU" dirty="0" err="1"/>
              <a:t>рідко</a:t>
            </a:r>
            <a:r>
              <a:rPr lang="ru-RU" dirty="0"/>
              <a:t>. </a:t>
            </a:r>
            <a:r>
              <a:rPr lang="ru-RU" dirty="0" err="1"/>
              <a:t>Комплексні</a:t>
            </a:r>
            <a:r>
              <a:rPr lang="ru-RU" dirty="0"/>
              <a:t> </a:t>
            </a:r>
            <a:r>
              <a:rPr lang="ru-RU" dirty="0" err="1"/>
              <a:t>продажі</a:t>
            </a:r>
            <a:r>
              <a:rPr lang="ru-RU" dirty="0"/>
              <a:t> </a:t>
            </a:r>
            <a:r>
              <a:rPr lang="ru-RU" dirty="0" err="1"/>
              <a:t>нішевих</a:t>
            </a:r>
            <a:r>
              <a:rPr lang="ru-RU" dirty="0"/>
              <a:t> </a:t>
            </a:r>
            <a:r>
              <a:rPr lang="ru-RU" dirty="0" err="1"/>
              <a:t>товарів</a:t>
            </a:r>
            <a:r>
              <a:rPr lang="ru-RU" dirty="0"/>
              <a:t> </a:t>
            </a:r>
            <a:r>
              <a:rPr lang="ru-RU" dirty="0" err="1"/>
              <a:t>можуть</a:t>
            </a:r>
            <a:r>
              <a:rPr lang="ru-RU" dirty="0"/>
              <a:t> бути </a:t>
            </a:r>
            <a:r>
              <a:rPr lang="ru-RU" dirty="0" err="1"/>
              <a:t>настільки</a:t>
            </a:r>
            <a:r>
              <a:rPr lang="ru-RU" dirty="0"/>
              <a:t> ж </a:t>
            </a:r>
            <a:r>
              <a:rPr lang="ru-RU" dirty="0" err="1"/>
              <a:t>прибутковими</a:t>
            </a:r>
            <a:r>
              <a:rPr lang="ru-RU" dirty="0"/>
              <a:t>, як і </a:t>
            </a:r>
            <a:r>
              <a:rPr lang="ru-RU" dirty="0" err="1"/>
              <a:t>традиційна</a:t>
            </a:r>
            <a:r>
              <a:rPr lang="ru-RU" dirty="0"/>
              <a:t> модель, де </a:t>
            </a:r>
            <a:r>
              <a:rPr lang="ru-RU" dirty="0" err="1"/>
              <a:t>основний</a:t>
            </a:r>
            <a:r>
              <a:rPr lang="ru-RU" dirty="0"/>
              <a:t> </a:t>
            </a:r>
            <a:r>
              <a:rPr lang="ru-RU" dirty="0" err="1"/>
              <a:t>дохід</a:t>
            </a:r>
            <a:r>
              <a:rPr lang="ru-RU" dirty="0"/>
              <a:t> приносить продаж </a:t>
            </a:r>
            <a:r>
              <a:rPr lang="ru-RU" dirty="0" err="1"/>
              <a:t>обмеженої</a:t>
            </a:r>
            <a:r>
              <a:rPr lang="ru-RU" dirty="0"/>
              <a:t> </a:t>
            </a:r>
            <a:r>
              <a:rPr lang="ru-RU" dirty="0" err="1"/>
              <a:t>кількості</a:t>
            </a:r>
            <a:r>
              <a:rPr lang="ru-RU" dirty="0"/>
              <a:t> </a:t>
            </a:r>
            <a:r>
              <a:rPr lang="ru-RU" dirty="0" err="1"/>
              <a:t>бестселерів</a:t>
            </a:r>
            <a:r>
              <a:rPr lang="ru-RU" dirty="0"/>
              <a:t>. </a:t>
            </a:r>
            <a:r>
              <a:rPr lang="ru-RU" dirty="0" err="1"/>
              <a:t>Такі</a:t>
            </a:r>
            <a:r>
              <a:rPr lang="ru-RU" dirty="0"/>
              <a:t> </a:t>
            </a:r>
            <a:r>
              <a:rPr lang="ru-RU" dirty="0" err="1"/>
              <a:t>бізнес-моделі</a:t>
            </a:r>
            <a:r>
              <a:rPr lang="ru-RU" dirty="0"/>
              <a:t> </a:t>
            </a:r>
            <a:r>
              <a:rPr lang="ru-RU" dirty="0" err="1"/>
              <a:t>вимагають</a:t>
            </a:r>
            <a:r>
              <a:rPr lang="ru-RU" dirty="0"/>
              <a:t> невеликих </a:t>
            </a:r>
            <a:r>
              <a:rPr lang="ru-RU" dirty="0" err="1"/>
              <a:t>складських</a:t>
            </a:r>
            <a:r>
              <a:rPr lang="ru-RU" dirty="0"/>
              <a:t> </a:t>
            </a:r>
            <a:r>
              <a:rPr lang="ru-RU" dirty="0" err="1" smtClean="0"/>
              <a:t>витрат</a:t>
            </a:r>
            <a:r>
              <a:rPr lang="ru-RU" dirty="0" smtClean="0"/>
              <a:t> </a:t>
            </a:r>
            <a:r>
              <a:rPr lang="ru-RU" dirty="0"/>
              <a:t>і </a:t>
            </a:r>
            <a:r>
              <a:rPr lang="ru-RU" dirty="0" err="1"/>
              <a:t>міцної</a:t>
            </a:r>
            <a:r>
              <a:rPr lang="ru-RU" dirty="0"/>
              <a:t> </a:t>
            </a:r>
            <a:r>
              <a:rPr lang="ru-RU" dirty="0" err="1"/>
              <a:t>платформи</a:t>
            </a:r>
            <a:r>
              <a:rPr lang="ru-RU" dirty="0"/>
              <a:t> для </a:t>
            </a:r>
            <a:r>
              <a:rPr lang="ru-RU" dirty="0" err="1"/>
              <a:t>швидкої</a:t>
            </a:r>
            <a:r>
              <a:rPr lang="ru-RU" dirty="0"/>
              <a:t> доставки </a:t>
            </a:r>
            <a:r>
              <a:rPr lang="ru-RU" dirty="0" err="1"/>
              <a:t>покупцям</a:t>
            </a:r>
            <a:r>
              <a:rPr lang="ru-RU" dirty="0"/>
              <a:t> </a:t>
            </a:r>
            <a:r>
              <a:rPr lang="ru-RU" dirty="0" err="1"/>
              <a:t>продукції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 smtClean="0"/>
              <a:t>цікавить</a:t>
            </a:r>
            <a:r>
              <a:rPr lang="ru-RU" dirty="0" smtClean="0"/>
              <a:t>.</a:t>
            </a:r>
          </a:p>
          <a:p>
            <a:pPr marL="0" indent="0" algn="just">
              <a:buNone/>
            </a:pPr>
            <a:r>
              <a:rPr lang="ru-RU" dirty="0" smtClean="0"/>
              <a:t>3</a:t>
            </a:r>
            <a:r>
              <a:rPr lang="ru-RU" dirty="0"/>
              <a:t>) </a:t>
            </a:r>
            <a:r>
              <a:rPr lang="ru-RU" b="1" dirty="0" err="1"/>
              <a:t>Багатосторонні</a:t>
            </a:r>
            <a:r>
              <a:rPr lang="ru-RU" b="1" dirty="0"/>
              <a:t> </a:t>
            </a:r>
            <a:r>
              <a:rPr lang="ru-RU" b="1" dirty="0" err="1"/>
              <a:t>платформи</a:t>
            </a:r>
            <a:r>
              <a:rPr lang="ru-RU" b="1" dirty="0"/>
              <a:t> </a:t>
            </a:r>
            <a:r>
              <a:rPr lang="ru-RU" dirty="0" err="1"/>
              <a:t>об’єднують</a:t>
            </a:r>
            <a:r>
              <a:rPr lang="ru-RU" dirty="0"/>
              <a:t> </a:t>
            </a:r>
            <a:r>
              <a:rPr lang="ru-RU" dirty="0" err="1"/>
              <a:t>дві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більше</a:t>
            </a:r>
            <a:r>
              <a:rPr lang="ru-RU" dirty="0"/>
              <a:t> </a:t>
            </a:r>
            <a:r>
              <a:rPr lang="ru-RU" dirty="0" err="1"/>
              <a:t>різних</a:t>
            </a:r>
            <a:r>
              <a:rPr lang="ru-RU" dirty="0"/>
              <a:t>, </a:t>
            </a:r>
            <a:r>
              <a:rPr lang="ru-RU" dirty="0" err="1"/>
              <a:t>певним</a:t>
            </a:r>
            <a:r>
              <a:rPr lang="ru-RU" dirty="0"/>
              <a:t> чином </a:t>
            </a:r>
            <a:r>
              <a:rPr lang="ru-RU" dirty="0" err="1"/>
              <a:t>пов'язаних</a:t>
            </a:r>
            <a:r>
              <a:rPr lang="ru-RU" dirty="0"/>
              <a:t> </a:t>
            </a:r>
            <a:r>
              <a:rPr lang="ru-RU" dirty="0" err="1"/>
              <a:t>груп</a:t>
            </a:r>
            <a:r>
              <a:rPr lang="ru-RU" dirty="0"/>
              <a:t> </a:t>
            </a:r>
            <a:r>
              <a:rPr lang="ru-RU" dirty="0" err="1"/>
              <a:t>споживачів</a:t>
            </a:r>
            <a:r>
              <a:rPr lang="ru-RU" dirty="0"/>
              <a:t>. </a:t>
            </a:r>
            <a:r>
              <a:rPr lang="ru-RU" dirty="0" err="1"/>
              <a:t>Такі</a:t>
            </a:r>
            <a:r>
              <a:rPr lang="ru-RU" dirty="0"/>
              <a:t> </a:t>
            </a:r>
            <a:r>
              <a:rPr lang="ru-RU" dirty="0" err="1"/>
              <a:t>платформи</a:t>
            </a:r>
            <a:r>
              <a:rPr lang="ru-RU" dirty="0"/>
              <a:t> </a:t>
            </a:r>
            <a:r>
              <a:rPr lang="ru-RU" dirty="0" err="1"/>
              <a:t>цінні</a:t>
            </a:r>
            <a:r>
              <a:rPr lang="ru-RU" dirty="0"/>
              <a:t> для </a:t>
            </a:r>
            <a:r>
              <a:rPr lang="ru-RU" dirty="0" err="1"/>
              <a:t>однієї</a:t>
            </a:r>
            <a:r>
              <a:rPr lang="ru-RU" dirty="0"/>
              <a:t> </a:t>
            </a:r>
            <a:r>
              <a:rPr lang="ru-RU" dirty="0" err="1"/>
              <a:t>групи</a:t>
            </a:r>
            <a:r>
              <a:rPr lang="ru-RU" dirty="0"/>
              <a:t> </a:t>
            </a:r>
            <a:r>
              <a:rPr lang="ru-RU" dirty="0" err="1"/>
              <a:t>споживачів</a:t>
            </a:r>
            <a:r>
              <a:rPr lang="ru-RU" dirty="0"/>
              <a:t> </a:t>
            </a:r>
            <a:r>
              <a:rPr lang="ru-RU" dirty="0" err="1"/>
              <a:t>тільки</a:t>
            </a:r>
            <a:r>
              <a:rPr lang="ru-RU" dirty="0"/>
              <a:t> в тому </a:t>
            </a:r>
            <a:r>
              <a:rPr lang="ru-RU" dirty="0" err="1"/>
              <a:t>випадку</a:t>
            </a:r>
            <a:r>
              <a:rPr lang="ru-RU" dirty="0"/>
              <a:t>, </a:t>
            </a:r>
            <a:r>
              <a:rPr lang="ru-RU" dirty="0" err="1"/>
              <a:t>якщо</a:t>
            </a:r>
            <a:r>
              <a:rPr lang="ru-RU" dirty="0"/>
              <a:t> </a:t>
            </a:r>
            <a:r>
              <a:rPr lang="ru-RU" dirty="0" err="1"/>
              <a:t>присутня</a:t>
            </a:r>
            <a:r>
              <a:rPr lang="ru-RU" dirty="0"/>
              <a:t> і </a:t>
            </a:r>
            <a:r>
              <a:rPr lang="ru-RU" dirty="0" err="1"/>
              <a:t>інша</a:t>
            </a:r>
            <a:r>
              <a:rPr lang="ru-RU" dirty="0"/>
              <a:t> </a:t>
            </a:r>
            <a:r>
              <a:rPr lang="ru-RU" dirty="0" err="1"/>
              <a:t>група</a:t>
            </a:r>
            <a:r>
              <a:rPr lang="ru-RU" dirty="0"/>
              <a:t>. Платформа </a:t>
            </a:r>
            <a:r>
              <a:rPr lang="ru-RU" dirty="0" err="1"/>
              <a:t>створює</a:t>
            </a:r>
            <a:r>
              <a:rPr lang="ru-RU" dirty="0"/>
              <a:t> </a:t>
            </a:r>
            <a:r>
              <a:rPr lang="ru-RU" dirty="0" err="1"/>
              <a:t>цінність</a:t>
            </a:r>
            <a:r>
              <a:rPr lang="ru-RU" dirty="0"/>
              <a:t>, </a:t>
            </a:r>
            <a:r>
              <a:rPr lang="ru-RU" dirty="0" err="1"/>
              <a:t>сприяючи</a:t>
            </a:r>
            <a:r>
              <a:rPr lang="ru-RU" dirty="0"/>
              <a:t> </a:t>
            </a:r>
            <a:r>
              <a:rPr lang="ru-RU" dirty="0" err="1"/>
              <a:t>взаємодії</a:t>
            </a:r>
            <a:r>
              <a:rPr lang="ru-RU" dirty="0"/>
              <a:t> </a:t>
            </a:r>
            <a:r>
              <a:rPr lang="ru-RU" dirty="0" err="1"/>
              <a:t>між</a:t>
            </a:r>
            <a:r>
              <a:rPr lang="ru-RU" dirty="0"/>
              <a:t> </a:t>
            </a:r>
            <a:r>
              <a:rPr lang="ru-RU" dirty="0" err="1"/>
              <a:t>групами</a:t>
            </a:r>
            <a:r>
              <a:rPr lang="ru-RU" dirty="0"/>
              <a:t>. </a:t>
            </a:r>
            <a:r>
              <a:rPr lang="ru-RU" dirty="0" err="1"/>
              <a:t>Цінність</a:t>
            </a:r>
            <a:r>
              <a:rPr lang="ru-RU" dirty="0"/>
              <a:t> </a:t>
            </a:r>
            <a:r>
              <a:rPr lang="ru-RU" dirty="0" err="1"/>
              <a:t>багатосторонньої</a:t>
            </a:r>
            <a:r>
              <a:rPr lang="ru-RU" dirty="0"/>
              <a:t> </a:t>
            </a:r>
            <a:r>
              <a:rPr lang="ru-RU" dirty="0" err="1"/>
              <a:t>платформи</a:t>
            </a:r>
            <a:r>
              <a:rPr lang="ru-RU" dirty="0"/>
              <a:t> </a:t>
            </a:r>
            <a:r>
              <a:rPr lang="ru-RU" dirty="0" err="1"/>
              <a:t>зростає</a:t>
            </a:r>
            <a:r>
              <a:rPr lang="ru-RU" dirty="0"/>
              <a:t> до тих </a:t>
            </a:r>
            <a:r>
              <a:rPr lang="ru-RU" dirty="0" err="1"/>
              <a:t>пір</a:t>
            </a:r>
            <a:r>
              <a:rPr lang="ru-RU" dirty="0"/>
              <a:t>, </a:t>
            </a:r>
            <a:r>
              <a:rPr lang="ru-RU" dirty="0" err="1"/>
              <a:t>поки</a:t>
            </a:r>
            <a:r>
              <a:rPr lang="ru-RU" dirty="0"/>
              <a:t> вона </a:t>
            </a:r>
            <a:r>
              <a:rPr lang="ru-RU" dirty="0" err="1"/>
              <a:t>привертає</a:t>
            </a:r>
            <a:r>
              <a:rPr lang="ru-RU" dirty="0"/>
              <a:t> все </a:t>
            </a:r>
            <a:r>
              <a:rPr lang="ru-RU" dirty="0" err="1"/>
              <a:t>більшу</a:t>
            </a:r>
            <a:r>
              <a:rPr lang="ru-RU" dirty="0"/>
              <a:t> </a:t>
            </a:r>
            <a:r>
              <a:rPr lang="ru-RU" dirty="0" err="1"/>
              <a:t>кількість</a:t>
            </a:r>
            <a:r>
              <a:rPr lang="ru-RU" dirty="0"/>
              <a:t> </a:t>
            </a:r>
            <a:r>
              <a:rPr lang="ru-RU" dirty="0" err="1"/>
              <a:t>клієнтів</a:t>
            </a:r>
            <a:r>
              <a:rPr lang="ru-RU" dirty="0"/>
              <a:t>: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явище</a:t>
            </a:r>
            <a:r>
              <a:rPr lang="ru-RU" dirty="0"/>
              <a:t> </a:t>
            </a:r>
            <a:r>
              <a:rPr lang="ru-RU" dirty="0" err="1"/>
              <a:t>називається</a:t>
            </a:r>
            <a:r>
              <a:rPr lang="ru-RU" dirty="0"/>
              <a:t> </a:t>
            </a:r>
            <a:r>
              <a:rPr lang="ru-RU" dirty="0" err="1"/>
              <a:t>мережевим</a:t>
            </a:r>
            <a:r>
              <a:rPr lang="ru-RU" dirty="0"/>
              <a:t> </a:t>
            </a:r>
            <a:r>
              <a:rPr lang="ru-RU" dirty="0" err="1" smtClean="0"/>
              <a:t>ефектом</a:t>
            </a:r>
            <a:r>
              <a:rPr lang="ru-RU" dirty="0" smtClean="0"/>
              <a:t>. </a:t>
            </a:r>
            <a:endParaRPr lang="ru-RU" dirty="0"/>
          </a:p>
          <a:p>
            <a:pPr marL="0" indent="0" algn="just">
              <a:buNone/>
            </a:pPr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938730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443346"/>
            <a:ext cx="8946541" cy="580505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b="1" dirty="0" smtClean="0"/>
              <a:t> </a:t>
            </a:r>
            <a:r>
              <a:rPr lang="en-GB" b="1" dirty="0"/>
              <a:t>4. FREE-</a:t>
            </a:r>
            <a:r>
              <a:rPr lang="ru-RU" b="1" dirty="0"/>
              <a:t>тип. </a:t>
            </a:r>
            <a:r>
              <a:rPr lang="ru-RU" dirty="0"/>
              <a:t>У </a:t>
            </a:r>
            <a:r>
              <a:rPr lang="ru-RU" dirty="0" err="1"/>
              <a:t>бізнес-моделі</a:t>
            </a:r>
            <a:r>
              <a:rPr lang="ru-RU" dirty="0"/>
              <a:t> </a:t>
            </a:r>
            <a:r>
              <a:rPr lang="en-GB" dirty="0"/>
              <a:t>FREE-</a:t>
            </a:r>
            <a:r>
              <a:rPr lang="ru-RU" dirty="0"/>
              <a:t>типу, </a:t>
            </a:r>
            <a:r>
              <a:rPr lang="ru-RU" dirty="0" err="1"/>
              <a:t>принаймні</a:t>
            </a:r>
            <a:r>
              <a:rPr lang="ru-RU" dirty="0"/>
              <a:t>, один </a:t>
            </a:r>
            <a:r>
              <a:rPr lang="ru-RU" dirty="0" err="1"/>
              <a:t>значимий</a:t>
            </a:r>
            <a:r>
              <a:rPr lang="ru-RU" dirty="0"/>
              <a:t> </a:t>
            </a:r>
            <a:r>
              <a:rPr lang="ru-RU" dirty="0" err="1"/>
              <a:t>споживчий</a:t>
            </a:r>
            <a:r>
              <a:rPr lang="ru-RU" dirty="0"/>
              <a:t> сегмент </a:t>
            </a:r>
            <a:r>
              <a:rPr lang="ru-RU" dirty="0" err="1"/>
              <a:t>може</a:t>
            </a:r>
            <a:r>
              <a:rPr lang="ru-RU" dirty="0"/>
              <a:t> </a:t>
            </a:r>
            <a:r>
              <a:rPr lang="ru-RU" dirty="0" err="1"/>
              <a:t>протягом</a:t>
            </a:r>
            <a:r>
              <a:rPr lang="ru-RU" dirty="0"/>
              <a:t> </a:t>
            </a:r>
            <a:r>
              <a:rPr lang="ru-RU" dirty="0" err="1"/>
              <a:t>тривалого</a:t>
            </a:r>
            <a:r>
              <a:rPr lang="ru-RU" dirty="0"/>
              <a:t> часу </a:t>
            </a:r>
            <a:r>
              <a:rPr lang="ru-RU" dirty="0" err="1"/>
              <a:t>отримувати</a:t>
            </a:r>
            <a:r>
              <a:rPr lang="ru-RU" dirty="0"/>
              <a:t> </a:t>
            </a:r>
            <a:r>
              <a:rPr lang="ru-RU" dirty="0" err="1"/>
              <a:t>вигоду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безкоштовної</a:t>
            </a:r>
            <a:r>
              <a:rPr lang="ru-RU" dirty="0"/>
              <a:t> </a:t>
            </a:r>
            <a:r>
              <a:rPr lang="ru-RU" dirty="0" err="1"/>
              <a:t>пропозиції</a:t>
            </a:r>
            <a:r>
              <a:rPr lang="ru-RU" dirty="0"/>
              <a:t>. </a:t>
            </a:r>
            <a:r>
              <a:rPr lang="ru-RU" dirty="0" err="1"/>
              <a:t>Безкоштовна</a:t>
            </a:r>
            <a:r>
              <a:rPr lang="ru-RU" dirty="0"/>
              <a:t> </a:t>
            </a:r>
            <a:r>
              <a:rPr lang="ru-RU" dirty="0" err="1"/>
              <a:t>пропозиція</a:t>
            </a:r>
            <a:r>
              <a:rPr lang="ru-RU" dirty="0"/>
              <a:t> </a:t>
            </a:r>
            <a:r>
              <a:rPr lang="ru-RU" dirty="0" err="1"/>
              <a:t>існує</a:t>
            </a:r>
            <a:r>
              <a:rPr lang="ru-RU" dirty="0"/>
              <a:t> в </a:t>
            </a:r>
            <a:r>
              <a:rPr lang="ru-RU" dirty="0" err="1"/>
              <a:t>бізнес</a:t>
            </a:r>
            <a:r>
              <a:rPr lang="ru-RU" dirty="0"/>
              <a:t>-моделях </a:t>
            </a:r>
            <a:r>
              <a:rPr lang="ru-RU" dirty="0" err="1"/>
              <a:t>різних</a:t>
            </a:r>
            <a:r>
              <a:rPr lang="ru-RU" dirty="0"/>
              <a:t> </a:t>
            </a:r>
            <a:r>
              <a:rPr lang="ru-RU" dirty="0" err="1"/>
              <a:t>стилів</a:t>
            </a:r>
            <a:r>
              <a:rPr lang="ru-RU" dirty="0"/>
              <a:t> [5]. </a:t>
            </a:r>
            <a:r>
              <a:rPr lang="ru-RU" dirty="0" err="1"/>
              <a:t>Фінансування</a:t>
            </a:r>
            <a:r>
              <a:rPr lang="ru-RU" dirty="0"/>
              <a:t> </a:t>
            </a:r>
            <a:r>
              <a:rPr lang="ru-RU" dirty="0" err="1"/>
              <a:t>споживачів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нічого</a:t>
            </a:r>
            <a:r>
              <a:rPr lang="ru-RU" dirty="0"/>
              <a:t> не </a:t>
            </a:r>
            <a:r>
              <a:rPr lang="ru-RU" dirty="0" err="1"/>
              <a:t>платять</a:t>
            </a:r>
            <a:r>
              <a:rPr lang="ru-RU" dirty="0"/>
              <a:t>, </a:t>
            </a:r>
            <a:r>
              <a:rPr lang="ru-RU" dirty="0" err="1"/>
              <a:t>здійснюється</a:t>
            </a:r>
            <a:r>
              <a:rPr lang="ru-RU" dirty="0"/>
              <a:t> за </a:t>
            </a:r>
            <a:r>
              <a:rPr lang="ru-RU" dirty="0" err="1"/>
              <a:t>рахунок</a:t>
            </a:r>
            <a:r>
              <a:rPr lang="ru-RU" dirty="0"/>
              <a:t> </a:t>
            </a:r>
            <a:r>
              <a:rPr lang="ru-RU" dirty="0" err="1"/>
              <a:t>іншої</a:t>
            </a:r>
            <a:r>
              <a:rPr lang="ru-RU" dirty="0"/>
              <a:t> </a:t>
            </a:r>
            <a:r>
              <a:rPr lang="ru-RU" dirty="0" err="1"/>
              <a:t>частини</a:t>
            </a:r>
            <a:r>
              <a:rPr lang="ru-RU" dirty="0"/>
              <a:t> </a:t>
            </a:r>
            <a:r>
              <a:rPr lang="ru-RU" dirty="0" err="1"/>
              <a:t>бізнес-моделі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іншим</a:t>
            </a:r>
            <a:r>
              <a:rPr lang="ru-RU" dirty="0"/>
              <a:t> </a:t>
            </a:r>
            <a:r>
              <a:rPr lang="ru-RU" dirty="0" err="1"/>
              <a:t>споживчим</a:t>
            </a:r>
            <a:r>
              <a:rPr lang="ru-RU" dirty="0"/>
              <a:t> </a:t>
            </a:r>
            <a:r>
              <a:rPr lang="ru-RU" dirty="0" smtClean="0"/>
              <a:t>сегментом.</a:t>
            </a:r>
          </a:p>
          <a:p>
            <a:pPr marL="0" indent="0" algn="just">
              <a:buNone/>
            </a:pPr>
            <a:endParaRPr lang="ru-RU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30016" t="42645" r="27525" b="29533"/>
          <a:stretch/>
        </p:blipFill>
        <p:spPr bwMode="auto">
          <a:xfrm>
            <a:off x="1921164" y="2429165"/>
            <a:ext cx="6631709" cy="367607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42845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443346"/>
            <a:ext cx="8946541" cy="580505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/>
              <a:t>5) </a:t>
            </a:r>
            <a:r>
              <a:rPr lang="ru-RU" b="1" dirty="0" err="1"/>
              <a:t>Відкриті</a:t>
            </a:r>
            <a:r>
              <a:rPr lang="ru-RU" b="1" dirty="0"/>
              <a:t> </a:t>
            </a:r>
            <a:r>
              <a:rPr lang="ru-RU" b="1" dirty="0" err="1"/>
              <a:t>бізнес-моделі</a:t>
            </a:r>
            <a:r>
              <a:rPr lang="ru-RU" b="1" dirty="0"/>
              <a:t> </a:t>
            </a:r>
            <a:r>
              <a:rPr lang="ru-RU" dirty="0" err="1"/>
              <a:t>можуть</a:t>
            </a:r>
            <a:r>
              <a:rPr lang="ru-RU" dirty="0"/>
              <a:t> бути </a:t>
            </a:r>
            <a:r>
              <a:rPr lang="ru-RU" dirty="0" err="1"/>
              <a:t>використані</a:t>
            </a:r>
            <a:r>
              <a:rPr lang="ru-RU" dirty="0"/>
              <a:t> для </a:t>
            </a:r>
            <a:r>
              <a:rPr lang="ru-RU" dirty="0" err="1"/>
              <a:t>створення</a:t>
            </a:r>
            <a:r>
              <a:rPr lang="ru-RU" dirty="0"/>
              <a:t> і </a:t>
            </a:r>
            <a:r>
              <a:rPr lang="ru-RU" dirty="0" err="1"/>
              <a:t>збереження</a:t>
            </a:r>
            <a:r>
              <a:rPr lang="ru-RU" dirty="0"/>
              <a:t> </a:t>
            </a:r>
            <a:r>
              <a:rPr lang="ru-RU" dirty="0" err="1"/>
              <a:t>цінності</a:t>
            </a:r>
            <a:r>
              <a:rPr lang="ru-RU" dirty="0"/>
              <a:t> </a:t>
            </a:r>
            <a:r>
              <a:rPr lang="ru-RU" dirty="0" err="1"/>
              <a:t>завдяки</a:t>
            </a:r>
            <a:r>
              <a:rPr lang="ru-RU" dirty="0"/>
              <a:t> </a:t>
            </a:r>
            <a:r>
              <a:rPr lang="ru-RU" dirty="0" err="1"/>
              <a:t>співпраці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зовнішніми</a:t>
            </a:r>
            <a:r>
              <a:rPr lang="ru-RU" dirty="0"/>
              <a:t> партнерами.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може</a:t>
            </a:r>
            <a:r>
              <a:rPr lang="ru-RU" dirty="0"/>
              <a:t> </a:t>
            </a:r>
            <a:r>
              <a:rPr lang="ru-RU" dirty="0" err="1"/>
              <a:t>здійснюватися</a:t>
            </a:r>
            <a:r>
              <a:rPr lang="ru-RU" dirty="0"/>
              <a:t> «</a:t>
            </a:r>
            <a:r>
              <a:rPr lang="ru-RU" dirty="0" err="1"/>
              <a:t>ззовні</a:t>
            </a:r>
            <a:r>
              <a:rPr lang="ru-RU" dirty="0"/>
              <a:t>» – за </a:t>
            </a:r>
            <a:r>
              <a:rPr lang="ru-RU" dirty="0" err="1"/>
              <a:t>допомогою</a:t>
            </a:r>
            <a:r>
              <a:rPr lang="ru-RU" dirty="0"/>
              <a:t> </a:t>
            </a:r>
            <a:r>
              <a:rPr lang="ru-RU" dirty="0" err="1"/>
              <a:t>використання</a:t>
            </a:r>
            <a:r>
              <a:rPr lang="ru-RU" dirty="0"/>
              <a:t> </a:t>
            </a:r>
            <a:r>
              <a:rPr lang="ru-RU" dirty="0" err="1"/>
              <a:t>зовнішніх</a:t>
            </a:r>
            <a:r>
              <a:rPr lang="ru-RU" dirty="0"/>
              <a:t> </a:t>
            </a:r>
            <a:r>
              <a:rPr lang="ru-RU" dirty="0" err="1"/>
              <a:t>ідей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ж «</a:t>
            </a:r>
            <a:r>
              <a:rPr lang="ru-RU" dirty="0" err="1"/>
              <a:t>зсередини</a:t>
            </a:r>
            <a:r>
              <a:rPr lang="ru-RU" dirty="0"/>
              <a:t>» – шляхом </a:t>
            </a:r>
            <a:r>
              <a:rPr lang="ru-RU" dirty="0" err="1"/>
              <a:t>надання</a:t>
            </a:r>
            <a:r>
              <a:rPr lang="ru-RU" dirty="0"/>
              <a:t> </a:t>
            </a:r>
            <a:r>
              <a:rPr lang="ru-RU" dirty="0" err="1"/>
              <a:t>стороннім</a:t>
            </a:r>
            <a:r>
              <a:rPr lang="ru-RU" dirty="0"/>
              <a:t> партнерам </a:t>
            </a:r>
            <a:r>
              <a:rPr lang="ru-RU" dirty="0" err="1"/>
              <a:t>ідей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активів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не </a:t>
            </a:r>
            <a:r>
              <a:rPr lang="ru-RU" dirty="0" err="1"/>
              <a:t>затребувані</a:t>
            </a:r>
            <a:r>
              <a:rPr lang="ru-RU" dirty="0"/>
              <a:t> </a:t>
            </a:r>
            <a:r>
              <a:rPr lang="ru-RU" dirty="0" err="1" smtClean="0"/>
              <a:t>фірмою</a:t>
            </a:r>
            <a:r>
              <a:rPr lang="ru-RU" dirty="0" smtClean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887881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2271</TotalTime>
  <Words>1028</Words>
  <Application>Microsoft Office PowerPoint</Application>
  <PresentationFormat>Широкоэкранный</PresentationFormat>
  <Paragraphs>71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Arial</vt:lpstr>
      <vt:lpstr>Calibri</vt:lpstr>
      <vt:lpstr>Century Gothic</vt:lpstr>
      <vt:lpstr>Times New Roman</vt:lpstr>
      <vt:lpstr>Wingdings 3</vt:lpstr>
      <vt:lpstr>Ион</vt:lpstr>
      <vt:lpstr>Лекція 4 БІЗНЕС-МОДЕЛЬ СТАРТАПУ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Лекція 1 СУТНІСТЬ ТА ОСОБЛИВОСТІ СТАРТАП-ПРОЕКТІВ</dc:title>
  <dc:creator>Пользователь Windows</dc:creator>
  <cp:lastModifiedBy>Пользователь Windows</cp:lastModifiedBy>
  <cp:revision>82</cp:revision>
  <dcterms:created xsi:type="dcterms:W3CDTF">2021-08-23T13:28:15Z</dcterms:created>
  <dcterms:modified xsi:type="dcterms:W3CDTF">2021-10-20T08:17:29Z</dcterms:modified>
</cp:coreProperties>
</file>