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182370"/>
          </a:xfrm>
        </p:spPr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TECHNICAL SPECIFICATIONS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6055" y="2305050"/>
            <a:ext cx="9144000" cy="380555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3135" y="3028950"/>
            <a:ext cx="2800350" cy="16287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Questions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“Have you ever compared two products before buying?”</a:t>
            </a:r>
            <a:endParaRPr lang="en-US" altLang="en-US"/>
          </a:p>
          <a:p>
            <a:r>
              <a:rPr lang="en-US" altLang="en-US"/>
              <a:t>“What information did you look for?”</a:t>
            </a:r>
            <a:endParaRPr lang="en-US" altLang="en-US"/>
          </a:p>
          <a:p>
            <a:r>
              <a:rPr lang="en-US" altLang="en-US"/>
              <a:t>“Where do you usually search for such information?”</a:t>
            </a:r>
            <a:endParaRPr lang="en-US" altLang="en-US"/>
          </a:p>
          <a:p>
            <a:r>
              <a:rPr lang="en-US" altLang="en-US"/>
              <a:t>“Do you always get true information?”</a:t>
            </a:r>
            <a:endParaRPr lang="en-US" altLang="en-US"/>
          </a:p>
          <a:p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00190" y="2347595"/>
            <a:ext cx="4093210" cy="25057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</a:bodyPr>
          <a:p>
            <a:r>
              <a:rPr 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KEY TERMS</a:t>
            </a:r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6045"/>
            <a:ext cx="6359525" cy="4801235"/>
          </a:xfrm>
        </p:spPr>
        <p:txBody>
          <a:bodyPr>
            <a:normAutofit/>
          </a:bodyPr>
          <a:p>
            <a:r>
              <a:rPr lang="en-US" altLang="en-US" sz="1335"/>
              <a:t>Specifications – Details that describe how a product works and what it can do.</a:t>
            </a:r>
            <a:endParaRPr lang="en-US" altLang="en-US" sz="1335"/>
          </a:p>
          <a:p>
            <a:r>
              <a:rPr lang="en-US" altLang="en-US" sz="1335"/>
              <a:t>Example: A smartphone's specifications include screen size, camera quality, and storage capacity.</a:t>
            </a:r>
            <a:endParaRPr lang="en-US" altLang="en-US" sz="1335"/>
          </a:p>
          <a:p>
            <a:r>
              <a:rPr lang="en-US" altLang="en-US" sz="1335"/>
              <a:t>Components – The individual parts of a system or product.</a:t>
            </a:r>
            <a:endParaRPr lang="en-US" altLang="en-US" sz="1335"/>
          </a:p>
          <a:p>
            <a:r>
              <a:rPr lang="en-US" altLang="en-US" sz="1335"/>
              <a:t>Example: A computer has components like a processor, RAM, and a hard drive.</a:t>
            </a:r>
            <a:endParaRPr lang="en-US" altLang="en-US" sz="1335"/>
          </a:p>
          <a:p>
            <a:r>
              <a:rPr lang="en-US" altLang="en-US" sz="1335"/>
              <a:t>Battery Life – How long a device can work without recharging.</a:t>
            </a:r>
            <a:endParaRPr lang="en-US" altLang="en-US" sz="1335"/>
          </a:p>
          <a:p>
            <a:r>
              <a:rPr lang="en-US" altLang="en-US" sz="1335"/>
              <a:t>Example: This smartphone has a battery life of 10 hours.</a:t>
            </a:r>
            <a:endParaRPr lang="en-US" altLang="en-US" sz="1335"/>
          </a:p>
          <a:p>
            <a:r>
              <a:rPr lang="en-US" altLang="en-US" sz="1335"/>
              <a:t>RAM – A type of memory that helps a device run programs faster.</a:t>
            </a:r>
            <a:endParaRPr lang="en-US" altLang="en-US" sz="1335"/>
          </a:p>
          <a:p>
            <a:r>
              <a:rPr lang="en-US" altLang="en-US" sz="1335"/>
              <a:t>Example: A laptop with 16GB of RAM is good for gaming.</a:t>
            </a:r>
            <a:endParaRPr lang="en-US" altLang="en-US" sz="1335"/>
          </a:p>
          <a:p>
            <a:r>
              <a:rPr lang="en-US" altLang="en-US" sz="1335"/>
              <a:t>Functional Specifications – Describe what a product should do.</a:t>
            </a:r>
            <a:endParaRPr lang="en-US" altLang="en-US" sz="1335"/>
          </a:p>
          <a:p>
            <a:r>
              <a:rPr lang="en-US" altLang="en-US" sz="1335"/>
              <a:t>Example: A washing machine should clean clothes efficiently.</a:t>
            </a:r>
            <a:endParaRPr lang="en-US" altLang="en-US" sz="1335"/>
          </a:p>
          <a:p>
            <a:r>
              <a:rPr lang="en-US" altLang="en-US" sz="1335"/>
              <a:t>Technical Specifications – Provide detailed information about the components and operation of a product.</a:t>
            </a:r>
            <a:endParaRPr lang="en-US" altLang="en-US" sz="1335"/>
          </a:p>
          <a:p>
            <a:r>
              <a:rPr lang="en-US" altLang="en-US" sz="1335"/>
              <a:t>Example: The washing machine uses a 1200 RPM motor.</a:t>
            </a:r>
            <a:endParaRPr lang="en-US" altLang="en-US" sz="1335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33640" y="2589530"/>
            <a:ext cx="3151505" cy="1857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Speaking Tasks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p>
            <a:r>
              <a:rPr lang="en-US" altLang="en-US" sz="1555" b="1"/>
              <a:t>Task 1: Describe a product you use daily.</a:t>
            </a:r>
            <a:endParaRPr lang="en-US" altLang="en-US" sz="1555" b="1"/>
          </a:p>
          <a:p>
            <a:pPr marL="0" indent="0">
              <a:buNone/>
            </a:pPr>
            <a:r>
              <a:rPr lang="en-US" altLang="en-US" sz="1555" b="1"/>
              <a:t>Students describe one product they own (e.g., a phone, laptop, washing machine).</a:t>
            </a:r>
            <a:endParaRPr lang="en-US" altLang="en-US" sz="1555" b="1"/>
          </a:p>
          <a:p>
            <a:pPr marL="0" indent="0">
              <a:buNone/>
            </a:pPr>
            <a:r>
              <a:rPr lang="en-US" altLang="en-US" sz="1555" b="1"/>
              <a:t>Example: “My smartphone has a 6.1-inch screen, 128GB of storage, and a 12MP camera.”</a:t>
            </a:r>
            <a:endParaRPr lang="en-US" altLang="en-US" sz="1555" b="1"/>
          </a:p>
          <a:p>
            <a:r>
              <a:rPr lang="en-US" altLang="en-US" sz="1555" b="1"/>
              <a:t>Task 2: Role-Play – Customer and Salesperson</a:t>
            </a:r>
            <a:endParaRPr lang="en-US" altLang="en-US" sz="1555" b="1"/>
          </a:p>
          <a:p>
            <a:r>
              <a:rPr lang="en-US" altLang="en-US" sz="1555" b="1"/>
              <a:t>One student plays a customer asking about a product, and the other plays a salesperson explaining its specifications.</a:t>
            </a:r>
            <a:endParaRPr lang="en-US" altLang="en-US" sz="1555" b="1"/>
          </a:p>
          <a:p>
            <a:pPr marL="0" indent="0">
              <a:buNone/>
            </a:pPr>
            <a:r>
              <a:rPr lang="en-US" altLang="en-US" sz="1555" b="1"/>
              <a:t>Example: Customer: “What is the battery life of this phone?”</a:t>
            </a:r>
            <a:endParaRPr lang="en-US" altLang="en-US" sz="1555" b="1"/>
          </a:p>
          <a:p>
            <a:r>
              <a:rPr lang="en-US" altLang="en-US" sz="1555" b="1"/>
              <a:t>Salesperson: “The battery lasts up to 12 hours on a full charge.”</a:t>
            </a:r>
            <a:endParaRPr lang="en-US" altLang="en-US" sz="1555" b="1"/>
          </a:p>
          <a:p>
            <a:pPr marL="0" indent="0">
              <a:buNone/>
            </a:pPr>
            <a:endParaRPr lang="en-US" altLang="en-US" sz="1555" b="1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97345" y="2097405"/>
            <a:ext cx="4959350" cy="27082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Debate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“Price is more important than technical specifications when buying a product.”</a:t>
            </a:r>
            <a:endParaRPr lang="en-US" altLang="en-US"/>
          </a:p>
          <a:p>
            <a:endParaRPr lang="en-US" altLang="en-US"/>
          </a:p>
        </p:txBody>
      </p:sp>
      <p:sp>
        <p:nvSpPr>
          <p:cNvPr id="4" name="Text Box 3"/>
          <p:cNvSpPr txBox="1"/>
          <p:nvPr/>
        </p:nvSpPr>
        <p:spPr>
          <a:xfrm>
            <a:off x="6327140" y="37420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06210" y="2099310"/>
            <a:ext cx="3451860" cy="28587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>
                <a:ln w="15875">
                  <a:gradFill>
                    <a:gsLst>
                      <a:gs pos="0">
                        <a:schemeClr val="accent1">
                          <a:hueMod val="80000"/>
                        </a:schemeClr>
                      </a:gs>
                      <a:gs pos="100000">
                        <a:schemeClr val="accent1"/>
                      </a:gs>
                    </a:gsLst>
                    <a:lin ang="2700000" scaled="1"/>
                  </a:gradFill>
                </a:ln>
                <a:noFill/>
                <a:effectLst/>
              </a:rPr>
              <a:t>DISCUSSION QUESTIONS</a:t>
            </a:r>
            <a:endParaRPr lang="en-US" b="1">
              <a:ln w="15875"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</a:ln>
              <a:noFill/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17930"/>
            <a:ext cx="5181600" cy="4959350"/>
          </a:xfrm>
        </p:spPr>
        <p:txBody>
          <a:bodyPr>
            <a:normAutofit fontScale="90000" lnSpcReduction="20000"/>
          </a:bodyPr>
          <a:p>
            <a:r>
              <a:rPr lang="en-US" altLang="en-US"/>
              <a:t>Why is it important to read technical specifications before buying a product?</a:t>
            </a:r>
            <a:endParaRPr lang="en-US" altLang="en-US"/>
          </a:p>
          <a:p>
            <a:r>
              <a:rPr lang="en-US" altLang="en-US"/>
              <a:t>Have you ever bought a product without checking the specifications? What happened?</a:t>
            </a:r>
            <a:endParaRPr lang="en-US" altLang="en-US"/>
          </a:p>
          <a:p>
            <a:r>
              <a:rPr lang="en-US" altLang="en-US"/>
              <a:t>Which specifications are most important to you when buying electronics (e.g., screen size, RAM, battery life)? Why?</a:t>
            </a:r>
            <a:endParaRPr lang="en-US" altLang="en-US"/>
          </a:p>
          <a:p>
            <a:r>
              <a:rPr lang="en-US" altLang="en-US"/>
              <a:t>Do you think technical terms are easy or difficult to understand? How can we improve our understanding?</a:t>
            </a:r>
            <a:endParaRPr lang="en-US" altLang="en-US"/>
          </a:p>
          <a:p>
            <a:r>
              <a:rPr lang="en-US" altLang="en-US"/>
              <a:t>How do technical specifications affect a product’s price?</a:t>
            </a:r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91045" y="2856865"/>
            <a:ext cx="4017645" cy="18249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Advantages and Disadvantages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08445" cy="4351655"/>
          </a:xfrm>
        </p:spPr>
        <p:txBody>
          <a:bodyPr>
            <a:normAutofit fontScale="40000"/>
          </a:bodyPr>
          <a:p>
            <a:r>
              <a:rPr lang="en-US" altLang="en-US" b="1"/>
              <a:t>Advantages:</a:t>
            </a:r>
            <a:endParaRPr lang="en-US" altLang="en-US" b="1"/>
          </a:p>
          <a:p>
            <a:r>
              <a:rPr lang="en-US" altLang="en-US" sz="3500"/>
              <a:t>Clear Instructions: Technical specifications give clear rules and guidelines, so everyone knows what to do.</a:t>
            </a:r>
            <a:endParaRPr lang="en-US" altLang="en-US" sz="3500"/>
          </a:p>
          <a:p>
            <a:r>
              <a:rPr lang="en-US" altLang="en-US" sz="3500"/>
              <a:t>Good Quality: They help make sure the product or project is done well and meets the needed standards.</a:t>
            </a:r>
            <a:endParaRPr lang="en-US" altLang="en-US" sz="3500"/>
          </a:p>
          <a:p>
            <a:r>
              <a:rPr lang="en-US" altLang="en-US" sz="3500"/>
              <a:t>Better Communication: Everyone involved in the project can use the specifications to understand each other.</a:t>
            </a:r>
            <a:endParaRPr lang="en-US" altLang="en-US" sz="3500"/>
          </a:p>
          <a:p>
            <a:r>
              <a:rPr lang="en-US" altLang="en-US" sz="3500"/>
              <a:t>Cost Planning: It is easier to plan how much money and materials are needed.</a:t>
            </a:r>
            <a:endParaRPr lang="en-US" altLang="en-US" sz="3500"/>
          </a:p>
          <a:p>
            <a:r>
              <a:rPr lang="en-US" altLang="en-US" sz="3500"/>
              <a:t>Legal Safety: If there are problems, the specifications can help solve them.</a:t>
            </a:r>
            <a:endParaRPr lang="en-US" altLang="en-US" sz="3500"/>
          </a:p>
          <a:p>
            <a:r>
              <a:rPr lang="en-US" altLang="en-US" sz="3500" b="1"/>
              <a:t>Disadvantages:</a:t>
            </a:r>
            <a:endParaRPr lang="en-US" altLang="en-US" sz="3500" b="1"/>
          </a:p>
          <a:p>
            <a:r>
              <a:rPr lang="en-US" altLang="en-US" sz="3500"/>
              <a:t>Hard to Understand: Some people might not understand the technical language.</a:t>
            </a:r>
            <a:endParaRPr lang="en-US" altLang="en-US" sz="3500"/>
          </a:p>
          <a:p>
            <a:r>
              <a:rPr lang="en-US" altLang="en-US" sz="3500"/>
              <a:t>Takes Time: Writing detailed specifications can take a long time.</a:t>
            </a:r>
            <a:endParaRPr lang="en-US" altLang="en-US" sz="3500"/>
          </a:p>
          <a:p>
            <a:r>
              <a:rPr lang="en-US" altLang="en-US" sz="3500"/>
              <a:t>Not Flexible: If something changes, it can be hard to adjust the specifications.</a:t>
            </a:r>
            <a:endParaRPr lang="en-US" altLang="en-US" sz="3500"/>
          </a:p>
          <a:p>
            <a:r>
              <a:rPr lang="en-US" altLang="en-US" sz="3500"/>
              <a:t>Costs More: Strict rules might require expensive materials or processes.</a:t>
            </a:r>
            <a:endParaRPr lang="en-US" altLang="en-US" sz="3500"/>
          </a:p>
          <a:p>
            <a:r>
              <a:rPr lang="en-US" altLang="en-US" sz="3500"/>
              <a:t>Too Much Detail: Including too many small details can make the work harder.</a:t>
            </a:r>
            <a:endParaRPr lang="en-US" altLang="en-US" sz="35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66990" y="2957830"/>
            <a:ext cx="2190750" cy="2085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Conclusion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9705"/>
            <a:ext cx="5181600" cy="4727575"/>
          </a:xfrm>
        </p:spPr>
        <p:txBody>
          <a:bodyPr>
            <a:normAutofit lnSpcReduction="10000"/>
          </a:bodyPr>
          <a:p>
            <a:r>
              <a:rPr lang="en-US" altLang="en-US"/>
              <a:t>Technical specifications describe how a product works and what it can do.</a:t>
            </a:r>
            <a:endParaRPr lang="en-US" altLang="en-US"/>
          </a:p>
          <a:p>
            <a:r>
              <a:rPr lang="en-US" altLang="en-US"/>
              <a:t>Understanding terms like RAM, battery life, and components helps in making better choices.</a:t>
            </a:r>
            <a:endParaRPr lang="en-US" altLang="en-US"/>
          </a:p>
          <a:p>
            <a:r>
              <a:rPr lang="en-US" altLang="en-US"/>
              <a:t>Reading specifications carefully saves time and money.</a:t>
            </a:r>
            <a:endParaRPr lang="en-US" altLang="en-US"/>
          </a:p>
          <a:p>
            <a:r>
              <a:rPr lang="en-US" altLang="en-US"/>
              <a:t>Final Question:</a:t>
            </a:r>
            <a:endParaRPr lang="en-US" altLang="en-US"/>
          </a:p>
          <a:p>
            <a:pPr marL="0" indent="0">
              <a:buNone/>
            </a:pPr>
            <a:r>
              <a:rPr lang="en-US" altLang="en-US"/>
              <a:t>“What will you do differently the next time you buy a product?”</a:t>
            </a:r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43140" y="2588895"/>
            <a:ext cx="4010660" cy="22167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3272</Words>
  <Application>WPS Presentation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SPECIFICATIONS</dc:title>
  <dc:creator/>
  <cp:lastModifiedBy>Mariia Lev</cp:lastModifiedBy>
  <cp:revision>2</cp:revision>
  <dcterms:created xsi:type="dcterms:W3CDTF">2024-12-20T12:04:12Z</dcterms:created>
  <dcterms:modified xsi:type="dcterms:W3CDTF">2024-12-25T12:41:25Z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712447030F1141BDA921286957C7A7A2_13</vt:lpwstr>
  </property>
  <property fmtid="{D5CDD505-2E9C-101B-9397-08002B2CF9AE}" pid="3" name="KSOProductBuildVer">
    <vt:lpwstr>1033-12.2.0.18911</vt:lpwstr>
  </property>
</Properties>
</file>