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754" y="53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1A1AA7-4E4B-4D0C-984F-666B06D6E12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BC35A03-814A-4A7B-9082-DAB9DBA87795}">
      <dgm:prSet phldrT="[Текст]"/>
      <dgm:spPr/>
      <dgm:t>
        <a:bodyPr/>
        <a:lstStyle/>
        <a:p>
          <a:r>
            <a:rPr lang="uk-UA" dirty="0" smtClean="0"/>
            <a:t>Функції ділової гри </a:t>
          </a:r>
          <a:endParaRPr lang="uk-UA" dirty="0"/>
        </a:p>
      </dgm:t>
    </dgm:pt>
    <dgm:pt modelId="{34FF6782-7484-4A8B-8A27-2AA49B556691}" type="parTrans" cxnId="{5031A5F0-D906-4264-BF79-AFF2536CC194}">
      <dgm:prSet/>
      <dgm:spPr/>
      <dgm:t>
        <a:bodyPr/>
        <a:lstStyle/>
        <a:p>
          <a:endParaRPr lang="uk-UA"/>
        </a:p>
      </dgm:t>
    </dgm:pt>
    <dgm:pt modelId="{871FEF96-7F72-44D6-BBA1-EC5CAB609C52}" type="sibTrans" cxnId="{5031A5F0-D906-4264-BF79-AFF2536CC194}">
      <dgm:prSet/>
      <dgm:spPr/>
      <dgm:t>
        <a:bodyPr/>
        <a:lstStyle/>
        <a:p>
          <a:endParaRPr lang="uk-UA"/>
        </a:p>
      </dgm:t>
    </dgm:pt>
    <dgm:pt modelId="{EB5DB112-C408-466A-BDB3-D3C4B390C446}">
      <dgm:prSet phldrT="[Текст]"/>
      <dgm:spPr/>
      <dgm:t>
        <a:bodyPr/>
        <a:lstStyle/>
        <a:p>
          <a:r>
            <a:rPr lang="uk-UA" dirty="0" smtClean="0"/>
            <a:t>Виховна</a:t>
          </a:r>
          <a:endParaRPr lang="uk-UA" dirty="0"/>
        </a:p>
      </dgm:t>
    </dgm:pt>
    <dgm:pt modelId="{611C70FE-C0E4-4692-A421-43248EE5D1A3}" type="parTrans" cxnId="{AA06C1C4-1734-4620-8A54-11B94FEEA29D}">
      <dgm:prSet/>
      <dgm:spPr/>
      <dgm:t>
        <a:bodyPr/>
        <a:lstStyle/>
        <a:p>
          <a:endParaRPr lang="uk-UA"/>
        </a:p>
      </dgm:t>
    </dgm:pt>
    <dgm:pt modelId="{31DD15F4-30A1-4266-9EC0-5E85F0D2D86B}" type="sibTrans" cxnId="{AA06C1C4-1734-4620-8A54-11B94FEEA29D}">
      <dgm:prSet/>
      <dgm:spPr/>
      <dgm:t>
        <a:bodyPr/>
        <a:lstStyle/>
        <a:p>
          <a:endParaRPr lang="uk-UA"/>
        </a:p>
      </dgm:t>
    </dgm:pt>
    <dgm:pt modelId="{EE3930E3-5860-4B7D-A2AC-FEF494D81F3B}">
      <dgm:prSet phldrT="[Текст]"/>
      <dgm:spPr/>
      <dgm:t>
        <a:bodyPr/>
        <a:lstStyle/>
        <a:p>
          <a:r>
            <a:rPr lang="uk-UA" dirty="0" smtClean="0"/>
            <a:t>Освітня</a:t>
          </a:r>
          <a:endParaRPr lang="uk-UA" dirty="0"/>
        </a:p>
      </dgm:t>
    </dgm:pt>
    <dgm:pt modelId="{7251EFDC-B393-4EE5-A48C-3F19E6907A23}" type="parTrans" cxnId="{809F1EAF-7600-490F-B8C9-EAF1F84E4E05}">
      <dgm:prSet/>
      <dgm:spPr/>
      <dgm:t>
        <a:bodyPr/>
        <a:lstStyle/>
        <a:p>
          <a:endParaRPr lang="uk-UA"/>
        </a:p>
      </dgm:t>
    </dgm:pt>
    <dgm:pt modelId="{B47EFFE3-D12A-46DA-8DA6-B54AA9099E72}" type="sibTrans" cxnId="{809F1EAF-7600-490F-B8C9-EAF1F84E4E05}">
      <dgm:prSet/>
      <dgm:spPr/>
      <dgm:t>
        <a:bodyPr/>
        <a:lstStyle/>
        <a:p>
          <a:endParaRPr lang="uk-UA"/>
        </a:p>
      </dgm:t>
    </dgm:pt>
    <dgm:pt modelId="{A3F1045D-3348-4C45-A34C-4A4FD81AFF9C}">
      <dgm:prSet/>
      <dgm:spPr/>
      <dgm:t>
        <a:bodyPr/>
        <a:lstStyle/>
        <a:p>
          <a:r>
            <a:rPr lang="uk-UA" dirty="0" smtClean="0"/>
            <a:t>Розважальна</a:t>
          </a:r>
          <a:endParaRPr lang="uk-UA" dirty="0"/>
        </a:p>
      </dgm:t>
    </dgm:pt>
    <dgm:pt modelId="{9CA86B16-6D93-44F5-AB4F-D0E469B8D994}" type="parTrans" cxnId="{4F7EC578-D078-4A30-988B-566E029FA12C}">
      <dgm:prSet/>
      <dgm:spPr/>
      <dgm:t>
        <a:bodyPr/>
        <a:lstStyle/>
        <a:p>
          <a:endParaRPr lang="uk-UA"/>
        </a:p>
      </dgm:t>
    </dgm:pt>
    <dgm:pt modelId="{58013341-C5FC-4AE3-A6E1-878B362DA94C}" type="sibTrans" cxnId="{4F7EC578-D078-4A30-988B-566E029FA12C}">
      <dgm:prSet/>
      <dgm:spPr/>
      <dgm:t>
        <a:bodyPr/>
        <a:lstStyle/>
        <a:p>
          <a:endParaRPr lang="uk-UA"/>
        </a:p>
      </dgm:t>
    </dgm:pt>
    <dgm:pt modelId="{55EDE015-0910-4146-B936-EBC030402D46}" type="pres">
      <dgm:prSet presAssocID="{2D1A1AA7-4E4B-4D0C-984F-666B06D6E12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86D81410-6CFC-44A0-B7C0-F93C3F56EA45}" type="pres">
      <dgm:prSet presAssocID="{1BC35A03-814A-4A7B-9082-DAB9DBA87795}" presName="hierRoot1" presStyleCnt="0"/>
      <dgm:spPr/>
    </dgm:pt>
    <dgm:pt modelId="{9CF987B8-85B9-4DBF-9E48-3A4B4F3F21B7}" type="pres">
      <dgm:prSet presAssocID="{1BC35A03-814A-4A7B-9082-DAB9DBA87795}" presName="composite" presStyleCnt="0"/>
      <dgm:spPr/>
    </dgm:pt>
    <dgm:pt modelId="{8DCA63CA-5BA6-48D1-86CC-490D67357574}" type="pres">
      <dgm:prSet presAssocID="{1BC35A03-814A-4A7B-9082-DAB9DBA87795}" presName="background" presStyleLbl="node0" presStyleIdx="0" presStyleCnt="1"/>
      <dgm:spPr/>
    </dgm:pt>
    <dgm:pt modelId="{A7B5AF76-A506-4652-8ECC-0A8F9B5126C6}" type="pres">
      <dgm:prSet presAssocID="{1BC35A03-814A-4A7B-9082-DAB9DBA87795}" presName="text" presStyleLbl="fgAcc0" presStyleIdx="0" presStyleCnt="1" custScaleX="237485" custLinFactNeighborX="-920" custLinFactNeighborY="1497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3F9AFFF-0501-49A5-8C98-AD25813B399D}" type="pres">
      <dgm:prSet presAssocID="{1BC35A03-814A-4A7B-9082-DAB9DBA87795}" presName="hierChild2" presStyleCnt="0"/>
      <dgm:spPr/>
    </dgm:pt>
    <dgm:pt modelId="{B5DB7993-1EA7-494F-8E20-7C9EBD94D298}" type="pres">
      <dgm:prSet presAssocID="{611C70FE-C0E4-4692-A421-43248EE5D1A3}" presName="Name10" presStyleLbl="parChTrans1D2" presStyleIdx="0" presStyleCnt="3"/>
      <dgm:spPr/>
      <dgm:t>
        <a:bodyPr/>
        <a:lstStyle/>
        <a:p>
          <a:endParaRPr lang="uk-UA"/>
        </a:p>
      </dgm:t>
    </dgm:pt>
    <dgm:pt modelId="{A7E356DE-6555-41FF-A756-FCCE89803865}" type="pres">
      <dgm:prSet presAssocID="{EB5DB112-C408-466A-BDB3-D3C4B390C446}" presName="hierRoot2" presStyleCnt="0"/>
      <dgm:spPr/>
    </dgm:pt>
    <dgm:pt modelId="{DCB96AF8-37FB-4BCB-9324-1395D8766984}" type="pres">
      <dgm:prSet presAssocID="{EB5DB112-C408-466A-BDB3-D3C4B390C446}" presName="composite2" presStyleCnt="0"/>
      <dgm:spPr/>
    </dgm:pt>
    <dgm:pt modelId="{7702D5BB-1DA2-4B2F-8BA4-73D3148B7264}" type="pres">
      <dgm:prSet presAssocID="{EB5DB112-C408-466A-BDB3-D3C4B390C446}" presName="background2" presStyleLbl="node2" presStyleIdx="0" presStyleCnt="3"/>
      <dgm:spPr/>
    </dgm:pt>
    <dgm:pt modelId="{AAFBA8A4-DDE5-4836-9056-96406F5AFA4F}" type="pres">
      <dgm:prSet presAssocID="{EB5DB112-C408-466A-BDB3-D3C4B390C44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752276C-3BB3-411B-9054-F548F19D641D}" type="pres">
      <dgm:prSet presAssocID="{EB5DB112-C408-466A-BDB3-D3C4B390C446}" presName="hierChild3" presStyleCnt="0"/>
      <dgm:spPr/>
    </dgm:pt>
    <dgm:pt modelId="{43ED5F16-E085-45F4-88F8-71123CFA0C05}" type="pres">
      <dgm:prSet presAssocID="{7251EFDC-B393-4EE5-A48C-3F19E6907A23}" presName="Name10" presStyleLbl="parChTrans1D2" presStyleIdx="1" presStyleCnt="3"/>
      <dgm:spPr/>
      <dgm:t>
        <a:bodyPr/>
        <a:lstStyle/>
        <a:p>
          <a:endParaRPr lang="uk-UA"/>
        </a:p>
      </dgm:t>
    </dgm:pt>
    <dgm:pt modelId="{2ED56E8F-4A56-4AB0-A60B-9844A526811A}" type="pres">
      <dgm:prSet presAssocID="{EE3930E3-5860-4B7D-A2AC-FEF494D81F3B}" presName="hierRoot2" presStyleCnt="0"/>
      <dgm:spPr/>
    </dgm:pt>
    <dgm:pt modelId="{8868B7F9-472E-409E-8792-4A8FB68CCDC4}" type="pres">
      <dgm:prSet presAssocID="{EE3930E3-5860-4B7D-A2AC-FEF494D81F3B}" presName="composite2" presStyleCnt="0"/>
      <dgm:spPr/>
    </dgm:pt>
    <dgm:pt modelId="{A96D2C94-2AB0-4267-B58E-9A4387AE400F}" type="pres">
      <dgm:prSet presAssocID="{EE3930E3-5860-4B7D-A2AC-FEF494D81F3B}" presName="background2" presStyleLbl="node2" presStyleIdx="1" presStyleCnt="3"/>
      <dgm:spPr/>
    </dgm:pt>
    <dgm:pt modelId="{2FCC18CA-8298-4D51-A837-9D5CE830FE45}" type="pres">
      <dgm:prSet presAssocID="{EE3930E3-5860-4B7D-A2AC-FEF494D81F3B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58B308C-AEA9-4CDD-A163-7B2A08CCA460}" type="pres">
      <dgm:prSet presAssocID="{EE3930E3-5860-4B7D-A2AC-FEF494D81F3B}" presName="hierChild3" presStyleCnt="0"/>
      <dgm:spPr/>
    </dgm:pt>
    <dgm:pt modelId="{C033CC92-DF5E-4DBF-A337-0742F4B471A7}" type="pres">
      <dgm:prSet presAssocID="{9CA86B16-6D93-44F5-AB4F-D0E469B8D994}" presName="Name10" presStyleLbl="parChTrans1D2" presStyleIdx="2" presStyleCnt="3"/>
      <dgm:spPr/>
      <dgm:t>
        <a:bodyPr/>
        <a:lstStyle/>
        <a:p>
          <a:endParaRPr lang="uk-UA"/>
        </a:p>
      </dgm:t>
    </dgm:pt>
    <dgm:pt modelId="{6C05C7A7-7875-4723-9FD6-7603E7B9CE32}" type="pres">
      <dgm:prSet presAssocID="{A3F1045D-3348-4C45-A34C-4A4FD81AFF9C}" presName="hierRoot2" presStyleCnt="0"/>
      <dgm:spPr/>
    </dgm:pt>
    <dgm:pt modelId="{378C5907-9809-4686-BAC4-46A659B42B46}" type="pres">
      <dgm:prSet presAssocID="{A3F1045D-3348-4C45-A34C-4A4FD81AFF9C}" presName="composite2" presStyleCnt="0"/>
      <dgm:spPr/>
    </dgm:pt>
    <dgm:pt modelId="{6ECD399C-806D-4ADF-90FB-891FE883FBC4}" type="pres">
      <dgm:prSet presAssocID="{A3F1045D-3348-4C45-A34C-4A4FD81AFF9C}" presName="background2" presStyleLbl="node2" presStyleIdx="2" presStyleCnt="3"/>
      <dgm:spPr/>
    </dgm:pt>
    <dgm:pt modelId="{FE6F6E59-0C38-4F40-9DD8-3F4B996AF56C}" type="pres">
      <dgm:prSet presAssocID="{A3F1045D-3348-4C45-A34C-4A4FD81AFF9C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D4A6F9B-C525-4A46-82A7-DC0AB6D1D46E}" type="pres">
      <dgm:prSet presAssocID="{A3F1045D-3348-4C45-A34C-4A4FD81AFF9C}" presName="hierChild3" presStyleCnt="0"/>
      <dgm:spPr/>
    </dgm:pt>
  </dgm:ptLst>
  <dgm:cxnLst>
    <dgm:cxn modelId="{EA06C358-E809-4FE6-BAA1-01EDFD055452}" type="presOf" srcId="{611C70FE-C0E4-4692-A421-43248EE5D1A3}" destId="{B5DB7993-1EA7-494F-8E20-7C9EBD94D298}" srcOrd="0" destOrd="0" presId="urn:microsoft.com/office/officeart/2005/8/layout/hierarchy1"/>
    <dgm:cxn modelId="{150CC0F9-9103-43CD-A67B-26A3172DCBCB}" type="presOf" srcId="{7251EFDC-B393-4EE5-A48C-3F19E6907A23}" destId="{43ED5F16-E085-45F4-88F8-71123CFA0C05}" srcOrd="0" destOrd="0" presId="urn:microsoft.com/office/officeart/2005/8/layout/hierarchy1"/>
    <dgm:cxn modelId="{C384A3D8-CF21-411F-BA48-0E23D851F137}" type="presOf" srcId="{2D1A1AA7-4E4B-4D0C-984F-666B06D6E125}" destId="{55EDE015-0910-4146-B936-EBC030402D46}" srcOrd="0" destOrd="0" presId="urn:microsoft.com/office/officeart/2005/8/layout/hierarchy1"/>
    <dgm:cxn modelId="{C203AE3C-6264-4041-8E8F-1727B989C697}" type="presOf" srcId="{EE3930E3-5860-4B7D-A2AC-FEF494D81F3B}" destId="{2FCC18CA-8298-4D51-A837-9D5CE830FE45}" srcOrd="0" destOrd="0" presId="urn:microsoft.com/office/officeart/2005/8/layout/hierarchy1"/>
    <dgm:cxn modelId="{954A003A-F928-4D77-82BD-F5B731942E62}" type="presOf" srcId="{1BC35A03-814A-4A7B-9082-DAB9DBA87795}" destId="{A7B5AF76-A506-4652-8ECC-0A8F9B5126C6}" srcOrd="0" destOrd="0" presId="urn:microsoft.com/office/officeart/2005/8/layout/hierarchy1"/>
    <dgm:cxn modelId="{AA06C1C4-1734-4620-8A54-11B94FEEA29D}" srcId="{1BC35A03-814A-4A7B-9082-DAB9DBA87795}" destId="{EB5DB112-C408-466A-BDB3-D3C4B390C446}" srcOrd="0" destOrd="0" parTransId="{611C70FE-C0E4-4692-A421-43248EE5D1A3}" sibTransId="{31DD15F4-30A1-4266-9EC0-5E85F0D2D86B}"/>
    <dgm:cxn modelId="{5031A5F0-D906-4264-BF79-AFF2536CC194}" srcId="{2D1A1AA7-4E4B-4D0C-984F-666B06D6E125}" destId="{1BC35A03-814A-4A7B-9082-DAB9DBA87795}" srcOrd="0" destOrd="0" parTransId="{34FF6782-7484-4A8B-8A27-2AA49B556691}" sibTransId="{871FEF96-7F72-44D6-BBA1-EC5CAB609C52}"/>
    <dgm:cxn modelId="{809F1EAF-7600-490F-B8C9-EAF1F84E4E05}" srcId="{1BC35A03-814A-4A7B-9082-DAB9DBA87795}" destId="{EE3930E3-5860-4B7D-A2AC-FEF494D81F3B}" srcOrd="1" destOrd="0" parTransId="{7251EFDC-B393-4EE5-A48C-3F19E6907A23}" sibTransId="{B47EFFE3-D12A-46DA-8DA6-B54AA9099E72}"/>
    <dgm:cxn modelId="{4F7EC578-D078-4A30-988B-566E029FA12C}" srcId="{1BC35A03-814A-4A7B-9082-DAB9DBA87795}" destId="{A3F1045D-3348-4C45-A34C-4A4FD81AFF9C}" srcOrd="2" destOrd="0" parTransId="{9CA86B16-6D93-44F5-AB4F-D0E469B8D994}" sibTransId="{58013341-C5FC-4AE3-A6E1-878B362DA94C}"/>
    <dgm:cxn modelId="{A0C2367F-3F94-49C3-A242-9713966E939B}" type="presOf" srcId="{9CA86B16-6D93-44F5-AB4F-D0E469B8D994}" destId="{C033CC92-DF5E-4DBF-A337-0742F4B471A7}" srcOrd="0" destOrd="0" presId="urn:microsoft.com/office/officeart/2005/8/layout/hierarchy1"/>
    <dgm:cxn modelId="{26C64446-521B-4C49-A9B8-830E7EB3307D}" type="presOf" srcId="{EB5DB112-C408-466A-BDB3-D3C4B390C446}" destId="{AAFBA8A4-DDE5-4836-9056-96406F5AFA4F}" srcOrd="0" destOrd="0" presId="urn:microsoft.com/office/officeart/2005/8/layout/hierarchy1"/>
    <dgm:cxn modelId="{72105092-95B1-488A-958A-FDEE5D6AED56}" type="presOf" srcId="{A3F1045D-3348-4C45-A34C-4A4FD81AFF9C}" destId="{FE6F6E59-0C38-4F40-9DD8-3F4B996AF56C}" srcOrd="0" destOrd="0" presId="urn:microsoft.com/office/officeart/2005/8/layout/hierarchy1"/>
    <dgm:cxn modelId="{CD9E8809-9656-41E5-80AD-47FD5AA4FBBE}" type="presParOf" srcId="{55EDE015-0910-4146-B936-EBC030402D46}" destId="{86D81410-6CFC-44A0-B7C0-F93C3F56EA45}" srcOrd="0" destOrd="0" presId="urn:microsoft.com/office/officeart/2005/8/layout/hierarchy1"/>
    <dgm:cxn modelId="{B193A269-4BA0-4B98-A087-48A6FC46512E}" type="presParOf" srcId="{86D81410-6CFC-44A0-B7C0-F93C3F56EA45}" destId="{9CF987B8-85B9-4DBF-9E48-3A4B4F3F21B7}" srcOrd="0" destOrd="0" presId="urn:microsoft.com/office/officeart/2005/8/layout/hierarchy1"/>
    <dgm:cxn modelId="{77260386-B23C-472C-A6C0-6C1E1A6721E6}" type="presParOf" srcId="{9CF987B8-85B9-4DBF-9E48-3A4B4F3F21B7}" destId="{8DCA63CA-5BA6-48D1-86CC-490D67357574}" srcOrd="0" destOrd="0" presId="urn:microsoft.com/office/officeart/2005/8/layout/hierarchy1"/>
    <dgm:cxn modelId="{A629E8F5-0D04-4E68-A3D8-DA70689CC6B3}" type="presParOf" srcId="{9CF987B8-85B9-4DBF-9E48-3A4B4F3F21B7}" destId="{A7B5AF76-A506-4652-8ECC-0A8F9B5126C6}" srcOrd="1" destOrd="0" presId="urn:microsoft.com/office/officeart/2005/8/layout/hierarchy1"/>
    <dgm:cxn modelId="{CF61277B-A94A-46CA-8DB4-2F7EB4471FC3}" type="presParOf" srcId="{86D81410-6CFC-44A0-B7C0-F93C3F56EA45}" destId="{53F9AFFF-0501-49A5-8C98-AD25813B399D}" srcOrd="1" destOrd="0" presId="urn:microsoft.com/office/officeart/2005/8/layout/hierarchy1"/>
    <dgm:cxn modelId="{2785E784-B1CE-4F93-8A1C-79BF4918071F}" type="presParOf" srcId="{53F9AFFF-0501-49A5-8C98-AD25813B399D}" destId="{B5DB7993-1EA7-494F-8E20-7C9EBD94D298}" srcOrd="0" destOrd="0" presId="urn:microsoft.com/office/officeart/2005/8/layout/hierarchy1"/>
    <dgm:cxn modelId="{F6D432E3-FBEF-4FD6-ABB0-8DA2F4328046}" type="presParOf" srcId="{53F9AFFF-0501-49A5-8C98-AD25813B399D}" destId="{A7E356DE-6555-41FF-A756-FCCE89803865}" srcOrd="1" destOrd="0" presId="urn:microsoft.com/office/officeart/2005/8/layout/hierarchy1"/>
    <dgm:cxn modelId="{A5CBD779-F1EE-46B8-8830-43F66F9768A3}" type="presParOf" srcId="{A7E356DE-6555-41FF-A756-FCCE89803865}" destId="{DCB96AF8-37FB-4BCB-9324-1395D8766984}" srcOrd="0" destOrd="0" presId="urn:microsoft.com/office/officeart/2005/8/layout/hierarchy1"/>
    <dgm:cxn modelId="{E2DF59DC-8A28-421A-8C18-81259C1C6F74}" type="presParOf" srcId="{DCB96AF8-37FB-4BCB-9324-1395D8766984}" destId="{7702D5BB-1DA2-4B2F-8BA4-73D3148B7264}" srcOrd="0" destOrd="0" presId="urn:microsoft.com/office/officeart/2005/8/layout/hierarchy1"/>
    <dgm:cxn modelId="{4D218405-0C14-47A4-A646-B29345C39FC3}" type="presParOf" srcId="{DCB96AF8-37FB-4BCB-9324-1395D8766984}" destId="{AAFBA8A4-DDE5-4836-9056-96406F5AFA4F}" srcOrd="1" destOrd="0" presId="urn:microsoft.com/office/officeart/2005/8/layout/hierarchy1"/>
    <dgm:cxn modelId="{DE1AB65C-6E4D-430F-9D5C-D33D918D703B}" type="presParOf" srcId="{A7E356DE-6555-41FF-A756-FCCE89803865}" destId="{1752276C-3BB3-411B-9054-F548F19D641D}" srcOrd="1" destOrd="0" presId="urn:microsoft.com/office/officeart/2005/8/layout/hierarchy1"/>
    <dgm:cxn modelId="{0A5FB5A9-C14D-4E56-865C-F4066F915134}" type="presParOf" srcId="{53F9AFFF-0501-49A5-8C98-AD25813B399D}" destId="{43ED5F16-E085-45F4-88F8-71123CFA0C05}" srcOrd="2" destOrd="0" presId="urn:microsoft.com/office/officeart/2005/8/layout/hierarchy1"/>
    <dgm:cxn modelId="{91B11CFB-65C1-41F9-A98B-9569445D8DC2}" type="presParOf" srcId="{53F9AFFF-0501-49A5-8C98-AD25813B399D}" destId="{2ED56E8F-4A56-4AB0-A60B-9844A526811A}" srcOrd="3" destOrd="0" presId="urn:microsoft.com/office/officeart/2005/8/layout/hierarchy1"/>
    <dgm:cxn modelId="{050D878D-1023-4501-B043-AAFD3BC05723}" type="presParOf" srcId="{2ED56E8F-4A56-4AB0-A60B-9844A526811A}" destId="{8868B7F9-472E-409E-8792-4A8FB68CCDC4}" srcOrd="0" destOrd="0" presId="urn:microsoft.com/office/officeart/2005/8/layout/hierarchy1"/>
    <dgm:cxn modelId="{AFAF96F0-5E13-42BF-AB05-4085D2C50D5D}" type="presParOf" srcId="{8868B7F9-472E-409E-8792-4A8FB68CCDC4}" destId="{A96D2C94-2AB0-4267-B58E-9A4387AE400F}" srcOrd="0" destOrd="0" presId="urn:microsoft.com/office/officeart/2005/8/layout/hierarchy1"/>
    <dgm:cxn modelId="{9CD57E8E-9ACD-49A9-9B98-4A1942FCA11C}" type="presParOf" srcId="{8868B7F9-472E-409E-8792-4A8FB68CCDC4}" destId="{2FCC18CA-8298-4D51-A837-9D5CE830FE45}" srcOrd="1" destOrd="0" presId="urn:microsoft.com/office/officeart/2005/8/layout/hierarchy1"/>
    <dgm:cxn modelId="{9AA4685D-2A16-4D6E-84E4-6CDCB662171D}" type="presParOf" srcId="{2ED56E8F-4A56-4AB0-A60B-9844A526811A}" destId="{D58B308C-AEA9-4CDD-A163-7B2A08CCA460}" srcOrd="1" destOrd="0" presId="urn:microsoft.com/office/officeart/2005/8/layout/hierarchy1"/>
    <dgm:cxn modelId="{6AEF0B6C-9BB2-4C6E-B83D-925D215591D6}" type="presParOf" srcId="{53F9AFFF-0501-49A5-8C98-AD25813B399D}" destId="{C033CC92-DF5E-4DBF-A337-0742F4B471A7}" srcOrd="4" destOrd="0" presId="urn:microsoft.com/office/officeart/2005/8/layout/hierarchy1"/>
    <dgm:cxn modelId="{AA440697-2CF0-4C28-B62C-6625E02A5E55}" type="presParOf" srcId="{53F9AFFF-0501-49A5-8C98-AD25813B399D}" destId="{6C05C7A7-7875-4723-9FD6-7603E7B9CE32}" srcOrd="5" destOrd="0" presId="urn:microsoft.com/office/officeart/2005/8/layout/hierarchy1"/>
    <dgm:cxn modelId="{6692344B-3C01-42EB-9448-21D985BEF703}" type="presParOf" srcId="{6C05C7A7-7875-4723-9FD6-7603E7B9CE32}" destId="{378C5907-9809-4686-BAC4-46A659B42B46}" srcOrd="0" destOrd="0" presId="urn:microsoft.com/office/officeart/2005/8/layout/hierarchy1"/>
    <dgm:cxn modelId="{9721275E-5845-4930-A28A-4F1D53BC5A98}" type="presParOf" srcId="{378C5907-9809-4686-BAC4-46A659B42B46}" destId="{6ECD399C-806D-4ADF-90FB-891FE883FBC4}" srcOrd="0" destOrd="0" presId="urn:microsoft.com/office/officeart/2005/8/layout/hierarchy1"/>
    <dgm:cxn modelId="{8FAE7ACD-3AA9-4BAB-8D76-D5031620F4A1}" type="presParOf" srcId="{378C5907-9809-4686-BAC4-46A659B42B46}" destId="{FE6F6E59-0C38-4F40-9DD8-3F4B996AF56C}" srcOrd="1" destOrd="0" presId="urn:microsoft.com/office/officeart/2005/8/layout/hierarchy1"/>
    <dgm:cxn modelId="{3B39A3DD-BBC3-4EBA-9BC1-C725B9E7383F}" type="presParOf" srcId="{6C05C7A7-7875-4723-9FD6-7603E7B9CE32}" destId="{DD4A6F9B-C525-4A46-82A7-DC0AB6D1D46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3CC92-DF5E-4DBF-A337-0742F4B471A7}">
      <dsp:nvSpPr>
        <dsp:cNvPr id="0" name=""/>
        <dsp:cNvSpPr/>
      </dsp:nvSpPr>
      <dsp:spPr>
        <a:xfrm>
          <a:off x="5317915" y="2728798"/>
          <a:ext cx="3822834" cy="607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995"/>
              </a:lnTo>
              <a:lnTo>
                <a:pt x="3822834" y="319995"/>
              </a:lnTo>
              <a:lnTo>
                <a:pt x="3822834" y="6075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ED5F16-E085-45F4-88F8-71123CFA0C05}">
      <dsp:nvSpPr>
        <dsp:cNvPr id="0" name=""/>
        <dsp:cNvSpPr/>
      </dsp:nvSpPr>
      <dsp:spPr>
        <a:xfrm>
          <a:off x="5272195" y="2728798"/>
          <a:ext cx="91440" cy="607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995"/>
              </a:lnTo>
              <a:lnTo>
                <a:pt x="74280" y="319995"/>
              </a:lnTo>
              <a:lnTo>
                <a:pt x="74280" y="6075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DB7993-1EA7-494F-8E20-7C9EBD94D298}">
      <dsp:nvSpPr>
        <dsp:cNvPr id="0" name=""/>
        <dsp:cNvSpPr/>
      </dsp:nvSpPr>
      <dsp:spPr>
        <a:xfrm>
          <a:off x="1552202" y="2728798"/>
          <a:ext cx="3765713" cy="607583"/>
        </a:xfrm>
        <a:custGeom>
          <a:avLst/>
          <a:gdLst/>
          <a:ahLst/>
          <a:cxnLst/>
          <a:rect l="0" t="0" r="0" b="0"/>
          <a:pathLst>
            <a:path>
              <a:moveTo>
                <a:pt x="3765713" y="0"/>
              </a:moveTo>
              <a:lnTo>
                <a:pt x="3765713" y="319995"/>
              </a:lnTo>
              <a:lnTo>
                <a:pt x="0" y="319995"/>
              </a:lnTo>
              <a:lnTo>
                <a:pt x="0" y="6075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A63CA-5BA6-48D1-86CC-490D67357574}">
      <dsp:nvSpPr>
        <dsp:cNvPr id="0" name=""/>
        <dsp:cNvSpPr/>
      </dsp:nvSpPr>
      <dsp:spPr>
        <a:xfrm>
          <a:off x="1631667" y="757500"/>
          <a:ext cx="7372497" cy="1971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B5AF76-A506-4652-8ECC-0A8F9B5126C6}">
      <dsp:nvSpPr>
        <dsp:cNvPr id="0" name=""/>
        <dsp:cNvSpPr/>
      </dsp:nvSpPr>
      <dsp:spPr>
        <a:xfrm>
          <a:off x="1976600" y="1085187"/>
          <a:ext cx="7372497" cy="197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Функції ділової гри </a:t>
          </a:r>
          <a:endParaRPr lang="uk-UA" sz="3800" kern="1200" dirty="0"/>
        </a:p>
      </dsp:txBody>
      <dsp:txXfrm>
        <a:off x="2034337" y="1142924"/>
        <a:ext cx="7257023" cy="1855823"/>
      </dsp:txXfrm>
    </dsp:sp>
    <dsp:sp modelId="{7702D5BB-1DA2-4B2F-8BA4-73D3148B7264}">
      <dsp:nvSpPr>
        <dsp:cNvPr id="0" name=""/>
        <dsp:cNvSpPr/>
      </dsp:nvSpPr>
      <dsp:spPr>
        <a:xfrm>
          <a:off x="0" y="3336382"/>
          <a:ext cx="3104405" cy="1971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BA8A4-DDE5-4836-9056-96406F5AFA4F}">
      <dsp:nvSpPr>
        <dsp:cNvPr id="0" name=""/>
        <dsp:cNvSpPr/>
      </dsp:nvSpPr>
      <dsp:spPr>
        <a:xfrm>
          <a:off x="344933" y="3664069"/>
          <a:ext cx="3104405" cy="197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Виховна</a:t>
          </a:r>
          <a:endParaRPr lang="uk-UA" sz="3800" kern="1200" dirty="0"/>
        </a:p>
      </dsp:txBody>
      <dsp:txXfrm>
        <a:off x="402670" y="3721806"/>
        <a:ext cx="2988931" cy="1855823"/>
      </dsp:txXfrm>
    </dsp:sp>
    <dsp:sp modelId="{A96D2C94-2AB0-4267-B58E-9A4387AE400F}">
      <dsp:nvSpPr>
        <dsp:cNvPr id="0" name=""/>
        <dsp:cNvSpPr/>
      </dsp:nvSpPr>
      <dsp:spPr>
        <a:xfrm>
          <a:off x="3794273" y="3336382"/>
          <a:ext cx="3104405" cy="1971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CC18CA-8298-4D51-A837-9D5CE830FE45}">
      <dsp:nvSpPr>
        <dsp:cNvPr id="0" name=""/>
        <dsp:cNvSpPr/>
      </dsp:nvSpPr>
      <dsp:spPr>
        <a:xfrm>
          <a:off x="4139207" y="3664069"/>
          <a:ext cx="3104405" cy="197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Освітня</a:t>
          </a:r>
          <a:endParaRPr lang="uk-UA" sz="3800" kern="1200" dirty="0"/>
        </a:p>
      </dsp:txBody>
      <dsp:txXfrm>
        <a:off x="4196944" y="3721806"/>
        <a:ext cx="2988931" cy="1855823"/>
      </dsp:txXfrm>
    </dsp:sp>
    <dsp:sp modelId="{6ECD399C-806D-4ADF-90FB-891FE883FBC4}">
      <dsp:nvSpPr>
        <dsp:cNvPr id="0" name=""/>
        <dsp:cNvSpPr/>
      </dsp:nvSpPr>
      <dsp:spPr>
        <a:xfrm>
          <a:off x="7588547" y="3336382"/>
          <a:ext cx="3104405" cy="1971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F6E59-0C38-4F40-9DD8-3F4B996AF56C}">
      <dsp:nvSpPr>
        <dsp:cNvPr id="0" name=""/>
        <dsp:cNvSpPr/>
      </dsp:nvSpPr>
      <dsp:spPr>
        <a:xfrm>
          <a:off x="7933481" y="3664069"/>
          <a:ext cx="3104405" cy="19712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kern="1200" dirty="0" smtClean="0"/>
            <a:t>Розважальна</a:t>
          </a:r>
          <a:endParaRPr lang="uk-UA" sz="3800" kern="1200" dirty="0"/>
        </a:p>
      </dsp:txBody>
      <dsp:txXfrm>
        <a:off x="7991218" y="3721806"/>
        <a:ext cx="2988931" cy="1855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59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397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224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051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26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42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665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288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02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032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119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4903C00-7281-49A9-A44D-9EF6C6175D12}" type="datetimeFigureOut">
              <a:rPr lang="uk-UA" smtClean="0"/>
              <a:t>28.05.2024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23DD3D8-EF49-4B05-BF18-5CEF38EC0A3A}" type="slidenum">
              <a:rPr lang="uk-UA" smtClean="0"/>
              <a:t>‹№›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04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6500" b="1" dirty="0">
                <a:solidFill>
                  <a:schemeClr val="tx1"/>
                </a:solidFill>
              </a:rPr>
              <a:t>Використання ділових </a:t>
            </a:r>
            <a:r>
              <a:rPr lang="uk-UA" sz="6500" b="1">
                <a:solidFill>
                  <a:schemeClr val="tx1"/>
                </a:solidFill>
              </a:rPr>
              <a:t>ігор </a:t>
            </a:r>
            <a:r>
              <a:rPr lang="uk-UA" sz="6500" b="1" smtClean="0">
                <a:solidFill>
                  <a:schemeClr val="tx1"/>
                </a:solidFill>
              </a:rPr>
              <a:t/>
            </a:r>
            <a:br>
              <a:rPr lang="uk-UA" sz="6500" b="1" smtClean="0">
                <a:solidFill>
                  <a:schemeClr val="tx1"/>
                </a:solidFill>
              </a:rPr>
            </a:br>
            <a:r>
              <a:rPr lang="uk-UA" sz="6500" b="1" smtClean="0">
                <a:solidFill>
                  <a:schemeClr val="tx1"/>
                </a:solidFill>
              </a:rPr>
              <a:t>на </a:t>
            </a:r>
            <a:r>
              <a:rPr lang="uk-UA" sz="6500" b="1" dirty="0">
                <a:solidFill>
                  <a:schemeClr val="tx1"/>
                </a:solidFill>
              </a:rPr>
              <a:t>заняттях з іноземної мови</a:t>
            </a:r>
            <a:endParaRPr lang="uk-UA" sz="6500" b="1" dirty="0">
              <a:solidFill>
                <a:schemeClr val="tx1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2133600" y="5715000"/>
            <a:ext cx="10058400" cy="1143000"/>
          </a:xfrm>
        </p:spPr>
        <p:txBody>
          <a:bodyPr>
            <a:normAutofit/>
          </a:bodyPr>
          <a:lstStyle/>
          <a:p>
            <a:pPr algn="r"/>
            <a:r>
              <a:rPr lang="uk-UA" b="1" i="1" dirty="0" err="1" smtClean="0">
                <a:solidFill>
                  <a:schemeClr val="tx1"/>
                </a:solidFill>
              </a:rPr>
              <a:t>Гайденко</a:t>
            </a:r>
            <a:r>
              <a:rPr lang="uk-UA" b="1" i="1" dirty="0" smtClean="0">
                <a:solidFill>
                  <a:schemeClr val="tx1"/>
                </a:solidFill>
              </a:rPr>
              <a:t> Ю.О., </a:t>
            </a:r>
            <a:r>
              <a:rPr lang="uk-UA" b="1" i="1" dirty="0" err="1" smtClean="0">
                <a:solidFill>
                  <a:schemeClr val="tx1"/>
                </a:solidFill>
              </a:rPr>
              <a:t>Сергеєва</a:t>
            </a:r>
            <a:r>
              <a:rPr lang="uk-UA" b="1" i="1" dirty="0" smtClean="0">
                <a:solidFill>
                  <a:schemeClr val="tx1"/>
                </a:solidFill>
              </a:rPr>
              <a:t> О.О.</a:t>
            </a:r>
            <a:endParaRPr lang="uk-UA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4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Що таке ділова гра з </a:t>
            </a:r>
            <a:r>
              <a:rPr lang="uk-UA" b="1" dirty="0">
                <a:solidFill>
                  <a:schemeClr val="tx1"/>
                </a:solidFill>
              </a:rPr>
              <a:t>і</a:t>
            </a:r>
            <a:r>
              <a:rPr lang="uk-UA" b="1" dirty="0" smtClean="0">
                <a:solidFill>
                  <a:schemeClr val="tx1"/>
                </a:solidFill>
              </a:rPr>
              <a:t>ноземної мови?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1846263"/>
            <a:ext cx="402272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2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Мета ділової гри на занятті з іноземної мови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4346" y="1846263"/>
            <a:ext cx="5363633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41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Ділова гра: форми взаємодії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665"/>
          <a:stretch/>
        </p:blipFill>
        <p:spPr>
          <a:xfrm>
            <a:off x="2437871" y="2095500"/>
            <a:ext cx="7662333" cy="303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31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666092"/>
              </p:ext>
            </p:extLst>
          </p:nvPr>
        </p:nvGraphicFramePr>
        <p:xfrm>
          <a:off x="577056" y="265113"/>
          <a:ext cx="11037887" cy="609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7979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450" y="2705100"/>
            <a:ext cx="10058400" cy="21469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Особливості</a:t>
            </a:r>
            <a:r>
              <a:rPr lang="ru-RU" b="1" dirty="0" smtClean="0">
                <a:solidFill>
                  <a:schemeClr val="tx1"/>
                </a:solidFill>
              </a:rPr>
              <a:t> ДГ </a:t>
            </a:r>
            <a:r>
              <a:rPr lang="ru-RU" b="1" dirty="0">
                <a:solidFill>
                  <a:schemeClr val="tx1"/>
                </a:solidFill>
              </a:rPr>
              <a:t>як </a:t>
            </a:r>
            <a:r>
              <a:rPr lang="ru-RU" b="1" dirty="0" err="1">
                <a:solidFill>
                  <a:schemeClr val="tx1"/>
                </a:solidFill>
              </a:rPr>
              <a:t>навчального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прийому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підготовки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майбутніх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фахівців</a:t>
            </a:r>
            <a:r>
              <a:rPr lang="ru-RU" b="1" dirty="0">
                <a:solidFill>
                  <a:schemeClr val="tx1"/>
                </a:solidFill>
              </a:rPr>
              <a:t> до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err="1" smtClean="0">
                <a:solidFill>
                  <a:schemeClr val="tx1"/>
                </a:solidFill>
              </a:rPr>
              <a:t>інщомовного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професійно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орієнтованого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спілкування</a:t>
            </a:r>
            <a:endParaRPr lang="uk-UA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312" t="20470" r="3750" b="24531"/>
          <a:stretch/>
        </p:blipFill>
        <p:spPr>
          <a:xfrm>
            <a:off x="8014530" y="142876"/>
            <a:ext cx="4063169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362075" y="1636184"/>
            <a:ext cx="10058400" cy="4023360"/>
          </a:xfrm>
        </p:spPr>
        <p:txBody>
          <a:bodyPr>
            <a:normAutofit/>
          </a:bodyPr>
          <a:lstStyle/>
          <a:p>
            <a:pPr algn="ctr"/>
            <a:endParaRPr lang="uk-UA" sz="72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sz="7200" b="1" dirty="0" smtClean="0">
                <a:solidFill>
                  <a:schemeClr val="tx1"/>
                </a:solidFill>
              </a:rPr>
              <a:t>ДЯКУЄМО ЗА УВАГУ!</a:t>
            </a:r>
            <a:endParaRPr lang="uk-UA" sz="7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25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спектива">
  <a:themeElements>
    <a:clrScheme name="Ретроспектива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спектив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спектива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</TotalTime>
  <Words>49</Words>
  <Application>Microsoft Office PowerPoint</Application>
  <PresentationFormat>Широкий екран</PresentationFormat>
  <Paragraphs>12</Paragraphs>
  <Slides>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Ретроспектива</vt:lpstr>
      <vt:lpstr>Використання ділових ігор  на заняттях з іноземної мови</vt:lpstr>
      <vt:lpstr>Що таке ділова гра з іноземної мови?</vt:lpstr>
      <vt:lpstr>Мета ділової гри на занятті з іноземної мови</vt:lpstr>
      <vt:lpstr>Ділова гра: форми взаємодії</vt:lpstr>
      <vt:lpstr>Презентація PowerPoint</vt:lpstr>
      <vt:lpstr>Особливості ДГ як навчального прийому підготовки майбутніх фахівців до інщомовного професійно орієнтованого спілкування</vt:lpstr>
      <vt:lpstr>Презентація PowerPoint</vt:lpstr>
    </vt:vector>
  </TitlesOfParts>
  <Company>office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ДІЛОВА ГРА ЯК НАВЧАЛЬНИЙ ІНСТРУМЕНТ НА ЗАНЯТТЯХ ІЗ ІНОЗЕМНОЇ МОВИ</dc:title>
  <dc:creator>User</dc:creator>
  <cp:lastModifiedBy>User</cp:lastModifiedBy>
  <cp:revision>5</cp:revision>
  <dcterms:created xsi:type="dcterms:W3CDTF">2024-05-28T08:47:05Z</dcterms:created>
  <dcterms:modified xsi:type="dcterms:W3CDTF">2024-05-28T09:08:48Z</dcterms:modified>
</cp:coreProperties>
</file>