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2"/>
  </p:notesMasterIdLst>
  <p:sldIdLst>
    <p:sldId id="256" r:id="rId2"/>
    <p:sldId id="274" r:id="rId3"/>
    <p:sldId id="265" r:id="rId4"/>
    <p:sldId id="267" r:id="rId5"/>
    <p:sldId id="275" r:id="rId6"/>
    <p:sldId id="276" r:id="rId7"/>
    <p:sldId id="269" r:id="rId8"/>
    <p:sldId id="273" r:id="rId9"/>
    <p:sldId id="258" r:id="rId10"/>
    <p:sldId id="25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0086049F-4F5C-4170-BA24-274AC391CEB7}"/>
    <pc:docChg chg="undo custSel addSld delSld modSld modMainMaster">
      <pc:chgData name="Iryna Zhukevych" userId="32b9d8b4c7aa7458" providerId="LiveId" clId="{0086049F-4F5C-4170-BA24-274AC391CEB7}" dt="2024-10-29T10:14:56.719" v="757" actId="255"/>
      <pc:docMkLst>
        <pc:docMk/>
      </pc:docMkLst>
      <pc:sldChg chg="modSp new mod modTransition">
        <pc:chgData name="Iryna Zhukevych" userId="32b9d8b4c7aa7458" providerId="LiveId" clId="{0086049F-4F5C-4170-BA24-274AC391CEB7}" dt="2024-10-27T11:58:46.123" v="750"/>
        <pc:sldMkLst>
          <pc:docMk/>
          <pc:sldMk cId="1832059034" sldId="256"/>
        </pc:sldMkLst>
        <pc:spChg chg="mod">
          <ac:chgData name="Iryna Zhukevych" userId="32b9d8b4c7aa7458" providerId="LiveId" clId="{0086049F-4F5C-4170-BA24-274AC391CEB7}" dt="2024-10-27T11:17:10.253" v="140"/>
          <ac:spMkLst>
            <pc:docMk/>
            <pc:sldMk cId="1832059034" sldId="256"/>
            <ac:spMk id="2" creationId="{5ED9E4F2-7AA6-C22F-EBE0-8C91543EE30A}"/>
          </ac:spMkLst>
        </pc:spChg>
        <pc:spChg chg="mod">
          <ac:chgData name="Iryna Zhukevych" userId="32b9d8b4c7aa7458" providerId="LiveId" clId="{0086049F-4F5C-4170-BA24-274AC391CEB7}" dt="2024-10-27T11:17:21.120" v="148" actId="113"/>
          <ac:spMkLst>
            <pc:docMk/>
            <pc:sldMk cId="1832059034" sldId="256"/>
            <ac:spMk id="3" creationId="{9F0E3B34-71DA-2795-1FDC-9C123B410818}"/>
          </ac:spMkLst>
        </pc:spChg>
      </pc:sldChg>
      <pc:sldChg chg="modSp new mod modTransition">
        <pc:chgData name="Iryna Zhukevych" userId="32b9d8b4c7aa7458" providerId="LiveId" clId="{0086049F-4F5C-4170-BA24-274AC391CEB7}" dt="2024-10-27T11:58:46.123" v="750"/>
        <pc:sldMkLst>
          <pc:docMk/>
          <pc:sldMk cId="490386684" sldId="257"/>
        </pc:sldMkLst>
        <pc:spChg chg="mod">
          <ac:chgData name="Iryna Zhukevych" userId="32b9d8b4c7aa7458" providerId="LiveId" clId="{0086049F-4F5C-4170-BA24-274AC391CEB7}" dt="2024-10-27T11:17:11.426" v="142" actId="27636"/>
          <ac:spMkLst>
            <pc:docMk/>
            <pc:sldMk cId="490386684" sldId="257"/>
            <ac:spMk id="2" creationId="{2B5A5A4B-7A6F-0947-C5A8-45D710EAADDF}"/>
          </ac:spMkLst>
        </pc:spChg>
        <pc:spChg chg="mod">
          <ac:chgData name="Iryna Zhukevych" userId="32b9d8b4c7aa7458" providerId="LiveId" clId="{0086049F-4F5C-4170-BA24-274AC391CEB7}" dt="2024-10-27T11:32:40.122" v="446" actId="123"/>
          <ac:spMkLst>
            <pc:docMk/>
            <pc:sldMk cId="490386684" sldId="257"/>
            <ac:spMk id="3" creationId="{7FA8D843-DEF5-6ED4-2033-B0BF2B5D37FF}"/>
          </ac:spMkLst>
        </pc:spChg>
      </pc:sldChg>
      <pc:sldChg chg="modSp new mod modTransition">
        <pc:chgData name="Iryna Zhukevych" userId="32b9d8b4c7aa7458" providerId="LiveId" clId="{0086049F-4F5C-4170-BA24-274AC391CEB7}" dt="2024-10-27T11:58:46.123" v="750"/>
        <pc:sldMkLst>
          <pc:docMk/>
          <pc:sldMk cId="833624327" sldId="258"/>
        </pc:sldMkLst>
        <pc:spChg chg="mod">
          <ac:chgData name="Iryna Zhukevych" userId="32b9d8b4c7aa7458" providerId="LiveId" clId="{0086049F-4F5C-4170-BA24-274AC391CEB7}" dt="2024-10-27T11:33:12.939" v="464" actId="27636"/>
          <ac:spMkLst>
            <pc:docMk/>
            <pc:sldMk cId="833624327" sldId="258"/>
            <ac:spMk id="2" creationId="{37D7EAE3-4B25-86E0-6E47-205CF255944F}"/>
          </ac:spMkLst>
        </pc:spChg>
        <pc:spChg chg="mod">
          <ac:chgData name="Iryna Zhukevych" userId="32b9d8b4c7aa7458" providerId="LiveId" clId="{0086049F-4F5C-4170-BA24-274AC391CEB7}" dt="2024-10-27T11:33:18.269" v="466" actId="14100"/>
          <ac:spMkLst>
            <pc:docMk/>
            <pc:sldMk cId="833624327" sldId="258"/>
            <ac:spMk id="3" creationId="{A4B9186F-4F86-A9EC-402D-BA930871481E}"/>
          </ac:spMkLst>
        </pc:spChg>
      </pc:sldChg>
      <pc:sldChg chg="addSp modSp new mod modTransition">
        <pc:chgData name="Iryna Zhukevych" userId="32b9d8b4c7aa7458" providerId="LiveId" clId="{0086049F-4F5C-4170-BA24-274AC391CEB7}" dt="2024-10-27T11:58:46.123" v="750"/>
        <pc:sldMkLst>
          <pc:docMk/>
          <pc:sldMk cId="464271917" sldId="259"/>
        </pc:sldMkLst>
        <pc:spChg chg="mod">
          <ac:chgData name="Iryna Zhukevych" userId="32b9d8b4c7aa7458" providerId="LiveId" clId="{0086049F-4F5C-4170-BA24-274AC391CEB7}" dt="2024-10-27T11:49:56.639" v="540"/>
          <ac:spMkLst>
            <pc:docMk/>
            <pc:sldMk cId="464271917" sldId="259"/>
            <ac:spMk id="2" creationId="{7ACAD88D-AF27-EAB8-41EA-97656D8092B4}"/>
          </ac:spMkLst>
        </pc:spChg>
        <pc:spChg chg="mod">
          <ac:chgData name="Iryna Zhukevych" userId="32b9d8b4c7aa7458" providerId="LiveId" clId="{0086049F-4F5C-4170-BA24-274AC391CEB7}" dt="2024-10-27T11:50:02.723" v="542" actId="14100"/>
          <ac:spMkLst>
            <pc:docMk/>
            <pc:sldMk cId="464271917" sldId="259"/>
            <ac:spMk id="3" creationId="{9522575E-E0D0-2B60-3091-50EB7C6BA462}"/>
          </ac:spMkLst>
        </pc:spChg>
        <pc:spChg chg="add">
          <ac:chgData name="Iryna Zhukevych" userId="32b9d8b4c7aa7458" providerId="LiveId" clId="{0086049F-4F5C-4170-BA24-274AC391CEB7}" dt="2024-10-27T09:27:57.105" v="98"/>
          <ac:spMkLst>
            <pc:docMk/>
            <pc:sldMk cId="464271917" sldId="259"/>
            <ac:spMk id="4" creationId="{7269A8B9-A87B-0A9D-92CA-FE8713220A46}"/>
          </ac:spMkLst>
        </pc:spChg>
        <pc:spChg chg="add">
          <ac:chgData name="Iryna Zhukevych" userId="32b9d8b4c7aa7458" providerId="LiveId" clId="{0086049F-4F5C-4170-BA24-274AC391CEB7}" dt="2024-10-27T09:27:57.105" v="98"/>
          <ac:spMkLst>
            <pc:docMk/>
            <pc:sldMk cId="464271917" sldId="259"/>
            <ac:spMk id="5" creationId="{A95B9398-CAF3-7620-43F2-DF48A3D636E8}"/>
          </ac:spMkLst>
        </pc:spChg>
        <pc:spChg chg="add">
          <ac:chgData name="Iryna Zhukevych" userId="32b9d8b4c7aa7458" providerId="LiveId" clId="{0086049F-4F5C-4170-BA24-274AC391CEB7}" dt="2024-10-27T09:27:57.105" v="98"/>
          <ac:spMkLst>
            <pc:docMk/>
            <pc:sldMk cId="464271917" sldId="259"/>
            <ac:spMk id="6" creationId="{0795FAAF-3783-BBD4-3692-852A957CA338}"/>
          </ac:spMkLst>
        </pc:spChg>
        <pc:spChg chg="add">
          <ac:chgData name="Iryna Zhukevych" userId="32b9d8b4c7aa7458" providerId="LiveId" clId="{0086049F-4F5C-4170-BA24-274AC391CEB7}" dt="2024-10-27T09:27:57.105" v="98"/>
          <ac:spMkLst>
            <pc:docMk/>
            <pc:sldMk cId="464271917" sldId="259"/>
            <ac:spMk id="7" creationId="{C14C052C-7088-C791-BA3E-008A42C25E82}"/>
          </ac:spMkLst>
        </pc:spChg>
        <pc:spChg chg="add">
          <ac:chgData name="Iryna Zhukevych" userId="32b9d8b4c7aa7458" providerId="LiveId" clId="{0086049F-4F5C-4170-BA24-274AC391CEB7}" dt="2024-10-27T09:27:57.105" v="98"/>
          <ac:spMkLst>
            <pc:docMk/>
            <pc:sldMk cId="464271917" sldId="259"/>
            <ac:spMk id="8" creationId="{1F2E1543-223B-94BD-F2F5-DDBB59A49D38}"/>
          </ac:spMkLst>
        </pc:spChg>
        <pc:spChg chg="add mod">
          <ac:chgData name="Iryna Zhukevych" userId="32b9d8b4c7aa7458" providerId="LiveId" clId="{0086049F-4F5C-4170-BA24-274AC391CEB7}" dt="2024-10-27T09:28:14.552" v="101" actId="1076"/>
          <ac:spMkLst>
            <pc:docMk/>
            <pc:sldMk cId="464271917" sldId="259"/>
            <ac:spMk id="9" creationId="{0CC328D1-DAB8-B377-8FFE-EBD120DF9A48}"/>
          </ac:spMkLst>
        </pc:spChg>
        <pc:spChg chg="add mod">
          <ac:chgData name="Iryna Zhukevych" userId="32b9d8b4c7aa7458" providerId="LiveId" clId="{0086049F-4F5C-4170-BA24-274AC391CEB7}" dt="2024-10-27T09:28:14.552" v="101" actId="1076"/>
          <ac:spMkLst>
            <pc:docMk/>
            <pc:sldMk cId="464271917" sldId="259"/>
            <ac:spMk id="10" creationId="{E0BFF370-BE93-2149-2455-4393357FDB1B}"/>
          </ac:spMkLst>
        </pc:spChg>
        <pc:spChg chg="add mod">
          <ac:chgData name="Iryna Zhukevych" userId="32b9d8b4c7aa7458" providerId="LiveId" clId="{0086049F-4F5C-4170-BA24-274AC391CEB7}" dt="2024-10-27T09:28:14.552" v="101" actId="1076"/>
          <ac:spMkLst>
            <pc:docMk/>
            <pc:sldMk cId="464271917" sldId="259"/>
            <ac:spMk id="11" creationId="{6A744443-7C43-10AB-0D57-A7DBFB453D89}"/>
          </ac:spMkLst>
        </pc:spChg>
        <pc:spChg chg="add mod">
          <ac:chgData name="Iryna Zhukevych" userId="32b9d8b4c7aa7458" providerId="LiveId" clId="{0086049F-4F5C-4170-BA24-274AC391CEB7}" dt="2024-10-27T09:28:14.552" v="101" actId="1076"/>
          <ac:spMkLst>
            <pc:docMk/>
            <pc:sldMk cId="464271917" sldId="259"/>
            <ac:spMk id="12" creationId="{4F37E8F0-1002-5621-9703-E363EB87EC76}"/>
          </ac:spMkLst>
        </pc:spChg>
        <pc:spChg chg="add mod">
          <ac:chgData name="Iryna Zhukevych" userId="32b9d8b4c7aa7458" providerId="LiveId" clId="{0086049F-4F5C-4170-BA24-274AC391CEB7}" dt="2024-10-27T09:28:14.552" v="101" actId="1076"/>
          <ac:spMkLst>
            <pc:docMk/>
            <pc:sldMk cId="464271917" sldId="259"/>
            <ac:spMk id="13" creationId="{70881ED7-0A6E-A1FD-BC40-D41F588F33F8}"/>
          </ac:spMkLst>
        </pc:spChg>
        <pc:spChg chg="add">
          <ac:chgData name="Iryna Zhukevych" userId="32b9d8b4c7aa7458" providerId="LiveId" clId="{0086049F-4F5C-4170-BA24-274AC391CEB7}" dt="2024-10-27T09:28:50.126" v="104"/>
          <ac:spMkLst>
            <pc:docMk/>
            <pc:sldMk cId="464271917" sldId="259"/>
            <ac:spMk id="14" creationId="{63368B22-4BC7-21DD-3F01-187167AE5696}"/>
          </ac:spMkLst>
        </pc:spChg>
        <pc:spChg chg="add">
          <ac:chgData name="Iryna Zhukevych" userId="32b9d8b4c7aa7458" providerId="LiveId" clId="{0086049F-4F5C-4170-BA24-274AC391CEB7}" dt="2024-10-27T09:28:50.126" v="104"/>
          <ac:spMkLst>
            <pc:docMk/>
            <pc:sldMk cId="464271917" sldId="259"/>
            <ac:spMk id="15" creationId="{5CCFCA34-E622-0E32-D049-022E61E572B4}"/>
          </ac:spMkLst>
        </pc:spChg>
        <pc:spChg chg="add">
          <ac:chgData name="Iryna Zhukevych" userId="32b9d8b4c7aa7458" providerId="LiveId" clId="{0086049F-4F5C-4170-BA24-274AC391CEB7}" dt="2024-10-27T09:28:50.126" v="104"/>
          <ac:spMkLst>
            <pc:docMk/>
            <pc:sldMk cId="464271917" sldId="259"/>
            <ac:spMk id="16" creationId="{61925CB8-C67A-CCD5-1BF7-F6F2129CD423}"/>
          </ac:spMkLst>
        </pc:spChg>
      </pc:sldChg>
      <pc:sldChg chg="addSp delSp modSp new mod modTransition setBg">
        <pc:chgData name="Iryna Zhukevych" userId="32b9d8b4c7aa7458" providerId="LiveId" clId="{0086049F-4F5C-4170-BA24-274AC391CEB7}" dt="2024-10-27T11:58:46.123" v="750"/>
        <pc:sldMkLst>
          <pc:docMk/>
          <pc:sldMk cId="1580211472" sldId="260"/>
        </pc:sldMkLst>
        <pc:spChg chg="mod">
          <ac:chgData name="Iryna Zhukevych" userId="32b9d8b4c7aa7458" providerId="LiveId" clId="{0086049F-4F5C-4170-BA24-274AC391CEB7}" dt="2024-10-27T11:36:53.158" v="522" actId="14100"/>
          <ac:spMkLst>
            <pc:docMk/>
            <pc:sldMk cId="1580211472" sldId="260"/>
            <ac:spMk id="2" creationId="{7702A813-B316-6607-0E3A-84229ADDE734}"/>
          </ac:spMkLst>
        </pc:spChg>
        <pc:spChg chg="del mod">
          <ac:chgData name="Iryna Zhukevych" userId="32b9d8b4c7aa7458" providerId="LiveId" clId="{0086049F-4F5C-4170-BA24-274AC391CEB7}" dt="2024-10-27T11:36:32.358" v="517" actId="478"/>
          <ac:spMkLst>
            <pc:docMk/>
            <pc:sldMk cId="1580211472" sldId="260"/>
            <ac:spMk id="3" creationId="{BA8BF4EA-1ABC-6B0D-1314-8DAA1C05402D}"/>
          </ac:spMkLst>
        </pc:spChg>
        <pc:spChg chg="add">
          <ac:chgData name="Iryna Zhukevych" userId="32b9d8b4c7aa7458" providerId="LiveId" clId="{0086049F-4F5C-4170-BA24-274AC391CEB7}" dt="2024-10-27T11:36:38.957" v="518" actId="26606"/>
          <ac:spMkLst>
            <pc:docMk/>
            <pc:sldMk cId="1580211472" sldId="260"/>
            <ac:spMk id="15" creationId="{22C7FDF9-C2A1-45C5-A49B-8B1CA2A3C05B}"/>
          </ac:spMkLst>
        </pc:spChg>
        <pc:grpChg chg="add">
          <ac:chgData name="Iryna Zhukevych" userId="32b9d8b4c7aa7458" providerId="LiveId" clId="{0086049F-4F5C-4170-BA24-274AC391CEB7}" dt="2024-10-27T11:36:38.957" v="518" actId="26606"/>
          <ac:grpSpMkLst>
            <pc:docMk/>
            <pc:sldMk cId="1580211472" sldId="260"/>
            <ac:grpSpMk id="7" creationId="{7575D7A7-3C36-4508-9BC6-70A93BD3C438}"/>
          </ac:grpSpMkLst>
        </pc:grpChg>
        <pc:picChg chg="add">
          <ac:chgData name="Iryna Zhukevych" userId="32b9d8b4c7aa7458" providerId="LiveId" clId="{0086049F-4F5C-4170-BA24-274AC391CEB7}" dt="2024-10-27T11:36:38.957" v="518" actId="26606"/>
          <ac:picMkLst>
            <pc:docMk/>
            <pc:sldMk cId="1580211472" sldId="260"/>
            <ac:picMk id="17" creationId="{8D8988FF-4B5F-49A9-BB7F-B49C1610F1B4}"/>
          </ac:picMkLst>
        </pc:picChg>
        <pc:cxnChg chg="add">
          <ac:chgData name="Iryna Zhukevych" userId="32b9d8b4c7aa7458" providerId="LiveId" clId="{0086049F-4F5C-4170-BA24-274AC391CEB7}" dt="2024-10-27T11:36:38.957" v="518" actId="26606"/>
          <ac:cxnSpMkLst>
            <pc:docMk/>
            <pc:sldMk cId="1580211472" sldId="260"/>
            <ac:cxnSpMk id="13" creationId="{AE446D0E-6531-40B7-A182-FB8602439777}"/>
          </ac:cxnSpMkLst>
        </pc:cxnChg>
        <pc:cxnChg chg="add">
          <ac:chgData name="Iryna Zhukevych" userId="32b9d8b4c7aa7458" providerId="LiveId" clId="{0086049F-4F5C-4170-BA24-274AC391CEB7}" dt="2024-10-27T11:36:38.957" v="518" actId="26606"/>
          <ac:cxnSpMkLst>
            <pc:docMk/>
            <pc:sldMk cId="1580211472" sldId="260"/>
            <ac:cxnSpMk id="19" creationId="{CE580401-353D-4D90-9CA7-316BFD718E5C}"/>
          </ac:cxnSpMkLst>
        </pc:cxnChg>
      </pc:sldChg>
      <pc:sldChg chg="modSp add mod modTransition setBg">
        <pc:chgData name="Iryna Zhukevych" userId="32b9d8b4c7aa7458" providerId="LiveId" clId="{0086049F-4F5C-4170-BA24-274AC391CEB7}" dt="2024-10-27T11:58:46.123" v="750"/>
        <pc:sldMkLst>
          <pc:docMk/>
          <pc:sldMk cId="0" sldId="261"/>
        </pc:sldMkLst>
        <pc:spChg chg="mod">
          <ac:chgData name="Iryna Zhukevych" userId="32b9d8b4c7aa7458" providerId="LiveId" clId="{0086049F-4F5C-4170-BA24-274AC391CEB7}" dt="2024-10-27T11:17:37.859" v="151" actId="122"/>
          <ac:spMkLst>
            <pc:docMk/>
            <pc:sldMk cId="0" sldId="261"/>
            <ac:spMk id="2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17:55.279" v="156" actId="14100"/>
          <ac:spMkLst>
            <pc:docMk/>
            <pc:sldMk cId="0" sldId="261"/>
            <ac:spMk id="3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18:10.217" v="159" actId="255"/>
          <ac:spMkLst>
            <pc:docMk/>
            <pc:sldMk cId="0" sldId="261"/>
            <ac:spMk id="7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18:22.253" v="162" actId="255"/>
          <ac:spMkLst>
            <pc:docMk/>
            <pc:sldMk cId="0" sldId="261"/>
            <ac:spMk id="11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18:33.067" v="165" actId="255"/>
          <ac:spMkLst>
            <pc:docMk/>
            <pc:sldMk cId="0" sldId="261"/>
            <ac:spMk id="15" creationId="{00000000-0000-0000-0000-000000000000}"/>
          </ac:spMkLst>
        </pc:spChg>
      </pc:sldChg>
      <pc:sldChg chg="new del">
        <pc:chgData name="Iryna Zhukevych" userId="32b9d8b4c7aa7458" providerId="LiveId" clId="{0086049F-4F5C-4170-BA24-274AC391CEB7}" dt="2024-10-27T09:38:52.152" v="111" actId="680"/>
        <pc:sldMkLst>
          <pc:docMk/>
          <pc:sldMk cId="3291101326" sldId="261"/>
        </pc:sldMkLst>
      </pc:sldChg>
      <pc:sldChg chg="modSp add mod modTransition setBg">
        <pc:chgData name="Iryna Zhukevych" userId="32b9d8b4c7aa7458" providerId="LiveId" clId="{0086049F-4F5C-4170-BA24-274AC391CEB7}" dt="2024-10-27T11:58:46.123" v="750"/>
        <pc:sldMkLst>
          <pc:docMk/>
          <pc:sldMk cId="0" sldId="262"/>
        </pc:sldMkLst>
        <pc:spChg chg="mod">
          <ac:chgData name="Iryna Zhukevych" userId="32b9d8b4c7aa7458" providerId="LiveId" clId="{0086049F-4F5C-4170-BA24-274AC391CEB7}" dt="2024-10-27T11:22:59.826" v="324" actId="122"/>
          <ac:spMkLst>
            <pc:docMk/>
            <pc:sldMk cId="0" sldId="262"/>
            <ac:spMk id="2" creationId="{00000000-0000-0000-0000-000000000000}"/>
          </ac:spMkLst>
        </pc:spChg>
      </pc:sldChg>
      <pc:sldChg chg="new del">
        <pc:chgData name="Iryna Zhukevych" userId="32b9d8b4c7aa7458" providerId="LiveId" clId="{0086049F-4F5C-4170-BA24-274AC391CEB7}" dt="2024-10-27T09:39:27.324" v="115" actId="2696"/>
        <pc:sldMkLst>
          <pc:docMk/>
          <pc:sldMk cId="2362004098" sldId="262"/>
        </pc:sldMkLst>
      </pc:sldChg>
      <pc:sldChg chg="new del">
        <pc:chgData name="Iryna Zhukevych" userId="32b9d8b4c7aa7458" providerId="LiveId" clId="{0086049F-4F5C-4170-BA24-274AC391CEB7}" dt="2024-10-27T09:40:10.324" v="117" actId="680"/>
        <pc:sldMkLst>
          <pc:docMk/>
          <pc:sldMk cId="2596760638" sldId="262"/>
        </pc:sldMkLst>
      </pc:sldChg>
      <pc:sldChg chg="delSp modSp add mod modTransition setBg">
        <pc:chgData name="Iryna Zhukevych" userId="32b9d8b4c7aa7458" providerId="LiveId" clId="{0086049F-4F5C-4170-BA24-274AC391CEB7}" dt="2024-10-29T10:14:56.719" v="757" actId="255"/>
        <pc:sldMkLst>
          <pc:docMk/>
          <pc:sldMk cId="0" sldId="263"/>
        </pc:sldMkLst>
        <pc:spChg chg="del">
          <ac:chgData name="Iryna Zhukevych" userId="32b9d8b4c7aa7458" providerId="LiveId" clId="{0086049F-4F5C-4170-BA24-274AC391CEB7}" dt="2024-10-27T09:40:43.534" v="121" actId="478"/>
          <ac:spMkLst>
            <pc:docMk/>
            <pc:sldMk cId="0" sldId="263"/>
            <ac:spMk id="2" creationId="{00000000-0000-0000-0000-000000000000}"/>
          </ac:spMkLst>
        </pc:spChg>
        <pc:spChg chg="del">
          <ac:chgData name="Iryna Zhukevych" userId="32b9d8b4c7aa7458" providerId="LiveId" clId="{0086049F-4F5C-4170-BA24-274AC391CEB7}" dt="2024-10-27T09:40:41.939" v="120" actId="478"/>
          <ac:spMkLst>
            <pc:docMk/>
            <pc:sldMk cId="0" sldId="263"/>
            <ac:spMk id="3" creationId="{00000000-0000-0000-0000-000000000000}"/>
          </ac:spMkLst>
        </pc:spChg>
        <pc:spChg chg="mod">
          <ac:chgData name="Iryna Zhukevych" userId="32b9d8b4c7aa7458" providerId="LiveId" clId="{0086049F-4F5C-4170-BA24-274AC391CEB7}" dt="2024-10-29T10:14:50.608" v="756" actId="255"/>
          <ac:spMkLst>
            <pc:docMk/>
            <pc:sldMk cId="0" sldId="263"/>
            <ac:spMk id="7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18:59.088" v="182" actId="20577"/>
          <ac:spMkLst>
            <pc:docMk/>
            <pc:sldMk cId="0" sldId="263"/>
            <ac:spMk id="10" creationId="{00000000-0000-0000-0000-000000000000}"/>
          </ac:spMkLst>
        </pc:spChg>
        <pc:spChg chg="mod">
          <ac:chgData name="Iryna Zhukevych" userId="32b9d8b4c7aa7458" providerId="LiveId" clId="{0086049F-4F5C-4170-BA24-274AC391CEB7}" dt="2024-10-29T10:14:56.719" v="757" actId="255"/>
          <ac:spMkLst>
            <pc:docMk/>
            <pc:sldMk cId="0" sldId="263"/>
            <ac:spMk id="11" creationId="{00000000-0000-0000-0000-000000000000}"/>
          </ac:spMkLst>
        </pc:spChg>
      </pc:sldChg>
      <pc:sldChg chg="modSp add mod modTransition setBg">
        <pc:chgData name="Iryna Zhukevych" userId="32b9d8b4c7aa7458" providerId="LiveId" clId="{0086049F-4F5C-4170-BA24-274AC391CEB7}" dt="2024-10-29T07:08:21.916" v="751" actId="14100"/>
        <pc:sldMkLst>
          <pc:docMk/>
          <pc:sldMk cId="0" sldId="264"/>
        </pc:sldMkLst>
        <pc:spChg chg="mod">
          <ac:chgData name="Iryna Zhukevych" userId="32b9d8b4c7aa7458" providerId="LiveId" clId="{0086049F-4F5C-4170-BA24-274AC391CEB7}" dt="2024-10-29T07:08:21.916" v="751" actId="14100"/>
          <ac:spMkLst>
            <pc:docMk/>
            <pc:sldMk cId="0" sldId="264"/>
            <ac:spMk id="2" creationId="{00000000-0000-0000-0000-000000000000}"/>
          </ac:spMkLst>
        </pc:spChg>
      </pc:sldChg>
      <pc:sldChg chg="addSp modSp add mod modTransition setBg">
        <pc:chgData name="Iryna Zhukevych" userId="32b9d8b4c7aa7458" providerId="LiveId" clId="{0086049F-4F5C-4170-BA24-274AC391CEB7}" dt="2024-10-27T11:58:46.123" v="750"/>
        <pc:sldMkLst>
          <pc:docMk/>
          <pc:sldMk cId="0" sldId="265"/>
        </pc:sldMkLst>
        <pc:spChg chg="mod">
          <ac:chgData name="Iryna Zhukevych" userId="32b9d8b4c7aa7458" providerId="LiveId" clId="{0086049F-4F5C-4170-BA24-274AC391CEB7}" dt="2024-10-27T11:23:10.118" v="326" actId="122"/>
          <ac:spMkLst>
            <pc:docMk/>
            <pc:sldMk cId="0" sldId="265"/>
            <ac:spMk id="2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3:21.140" v="328" actId="14100"/>
          <ac:spMkLst>
            <pc:docMk/>
            <pc:sldMk cId="0" sldId="265"/>
            <ac:spMk id="4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3:28.579" v="330" actId="14100"/>
          <ac:spMkLst>
            <pc:docMk/>
            <pc:sldMk cId="0" sldId="265"/>
            <ac:spMk id="6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3:35.817" v="332" actId="14100"/>
          <ac:spMkLst>
            <pc:docMk/>
            <pc:sldMk cId="0" sldId="265"/>
            <ac:spMk id="8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3:44.933" v="334" actId="14100"/>
          <ac:spMkLst>
            <pc:docMk/>
            <pc:sldMk cId="0" sldId="265"/>
            <ac:spMk id="10" creationId="{00000000-0000-0000-0000-000000000000}"/>
          </ac:spMkLst>
        </pc:spChg>
        <pc:spChg chg="add mod">
          <ac:chgData name="Iryna Zhukevych" userId="32b9d8b4c7aa7458" providerId="LiveId" clId="{0086049F-4F5C-4170-BA24-274AC391CEB7}" dt="2024-10-27T11:24:35.701" v="337" actId="13926"/>
          <ac:spMkLst>
            <pc:docMk/>
            <pc:sldMk cId="0" sldId="265"/>
            <ac:spMk id="13" creationId="{1D284BDA-97A2-875A-5AF0-6E1B3B94DE96}"/>
          </ac:spMkLst>
        </pc:spChg>
      </pc:sldChg>
      <pc:sldChg chg="modSp add mod modTransition setBg">
        <pc:chgData name="Iryna Zhukevych" userId="32b9d8b4c7aa7458" providerId="LiveId" clId="{0086049F-4F5C-4170-BA24-274AC391CEB7}" dt="2024-10-27T11:58:46.123" v="750"/>
        <pc:sldMkLst>
          <pc:docMk/>
          <pc:sldMk cId="0" sldId="266"/>
        </pc:sldMkLst>
        <pc:spChg chg="mod">
          <ac:chgData name="Iryna Zhukevych" userId="32b9d8b4c7aa7458" providerId="LiveId" clId="{0086049F-4F5C-4170-BA24-274AC391CEB7}" dt="2024-10-27T11:26:25.686" v="359" actId="14100"/>
          <ac:spMkLst>
            <pc:docMk/>
            <pc:sldMk cId="0" sldId="266"/>
            <ac:spMk id="2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5:06.917" v="342" actId="255"/>
          <ac:spMkLst>
            <pc:docMk/>
            <pc:sldMk cId="0" sldId="266"/>
            <ac:spMk id="8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5:20.329" v="345" actId="14100"/>
          <ac:spMkLst>
            <pc:docMk/>
            <pc:sldMk cId="0" sldId="266"/>
            <ac:spMk id="13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5:34.960" v="349" actId="14100"/>
          <ac:spMkLst>
            <pc:docMk/>
            <pc:sldMk cId="0" sldId="266"/>
            <ac:spMk id="18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5:56.444" v="354" actId="14100"/>
          <ac:spMkLst>
            <pc:docMk/>
            <pc:sldMk cId="0" sldId="266"/>
            <ac:spMk id="23" creationId="{00000000-0000-0000-0000-000000000000}"/>
          </ac:spMkLst>
        </pc:spChg>
      </pc:sldChg>
      <pc:sldChg chg="modSp add mod modTransition setBg">
        <pc:chgData name="Iryna Zhukevych" userId="32b9d8b4c7aa7458" providerId="LiveId" clId="{0086049F-4F5C-4170-BA24-274AC391CEB7}" dt="2024-10-27T11:58:46.123" v="750"/>
        <pc:sldMkLst>
          <pc:docMk/>
          <pc:sldMk cId="0" sldId="267"/>
        </pc:sldMkLst>
        <pc:spChg chg="mod">
          <ac:chgData name="Iryna Zhukevych" userId="32b9d8b4c7aa7458" providerId="LiveId" clId="{0086049F-4F5C-4170-BA24-274AC391CEB7}" dt="2024-10-27T11:26:12.988" v="357" actId="14100"/>
          <ac:spMkLst>
            <pc:docMk/>
            <pc:sldMk cId="0" sldId="267"/>
            <ac:spMk id="2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6:34.204" v="360" actId="122"/>
          <ac:spMkLst>
            <pc:docMk/>
            <pc:sldMk cId="0" sldId="267"/>
            <ac:spMk id="4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6:36.723" v="361" actId="122"/>
          <ac:spMkLst>
            <pc:docMk/>
            <pc:sldMk cId="0" sldId="267"/>
            <ac:spMk id="16" creationId="{00000000-0000-0000-0000-000000000000}"/>
          </ac:spMkLst>
        </pc:spChg>
      </pc:sldChg>
      <pc:sldChg chg="new del">
        <pc:chgData name="Iryna Zhukevych" userId="32b9d8b4c7aa7458" providerId="LiveId" clId="{0086049F-4F5C-4170-BA24-274AC391CEB7}" dt="2024-10-27T09:42:56.765" v="130" actId="680"/>
        <pc:sldMkLst>
          <pc:docMk/>
          <pc:sldMk cId="578309270" sldId="267"/>
        </pc:sldMkLst>
      </pc:sldChg>
      <pc:sldChg chg="modSp add mod modTransition setBg">
        <pc:chgData name="Iryna Zhukevych" userId="32b9d8b4c7aa7458" providerId="LiveId" clId="{0086049F-4F5C-4170-BA24-274AC391CEB7}" dt="2024-10-27T11:58:46.123" v="750"/>
        <pc:sldMkLst>
          <pc:docMk/>
          <pc:sldMk cId="0" sldId="268"/>
        </pc:sldMkLst>
        <pc:spChg chg="mod">
          <ac:chgData name="Iryna Zhukevych" userId="32b9d8b4c7aa7458" providerId="LiveId" clId="{0086049F-4F5C-4170-BA24-274AC391CEB7}" dt="2024-10-27T11:26:45.382" v="364" actId="14100"/>
          <ac:spMkLst>
            <pc:docMk/>
            <pc:sldMk cId="0" sldId="268"/>
            <ac:spMk id="2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7:05.158" v="368" actId="14100"/>
          <ac:spMkLst>
            <pc:docMk/>
            <pc:sldMk cId="0" sldId="268"/>
            <ac:spMk id="8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7:18.852" v="371" actId="14100"/>
          <ac:spMkLst>
            <pc:docMk/>
            <pc:sldMk cId="0" sldId="268"/>
            <ac:spMk id="13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7:34.415" v="375" actId="255"/>
          <ac:spMkLst>
            <pc:docMk/>
            <pc:sldMk cId="0" sldId="268"/>
            <ac:spMk id="18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7:54.058" v="379" actId="14100"/>
          <ac:spMkLst>
            <pc:docMk/>
            <pc:sldMk cId="0" sldId="268"/>
            <ac:spMk id="23" creationId="{00000000-0000-0000-0000-000000000000}"/>
          </ac:spMkLst>
        </pc:spChg>
      </pc:sldChg>
      <pc:sldChg chg="modSp add mod modTransition setBg">
        <pc:chgData name="Iryna Zhukevych" userId="32b9d8b4c7aa7458" providerId="LiveId" clId="{0086049F-4F5C-4170-BA24-274AC391CEB7}" dt="2024-10-27T11:58:46.123" v="750"/>
        <pc:sldMkLst>
          <pc:docMk/>
          <pc:sldMk cId="0" sldId="269"/>
        </pc:sldMkLst>
        <pc:spChg chg="mod">
          <ac:chgData name="Iryna Zhukevych" userId="32b9d8b4c7aa7458" providerId="LiveId" clId="{0086049F-4F5C-4170-BA24-274AC391CEB7}" dt="2024-10-27T11:28:03.859" v="381" actId="14100"/>
          <ac:spMkLst>
            <pc:docMk/>
            <pc:sldMk cId="0" sldId="269"/>
            <ac:spMk id="2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8:06.634" v="382" actId="122"/>
          <ac:spMkLst>
            <pc:docMk/>
            <pc:sldMk cId="0" sldId="269"/>
            <ac:spMk id="4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8:12.903" v="384" actId="255"/>
          <ac:spMkLst>
            <pc:docMk/>
            <pc:sldMk cId="0" sldId="269"/>
            <ac:spMk id="7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8:20.424" v="386" actId="255"/>
          <ac:spMkLst>
            <pc:docMk/>
            <pc:sldMk cId="0" sldId="269"/>
            <ac:spMk id="10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8:26.631" v="387" actId="255"/>
          <ac:spMkLst>
            <pc:docMk/>
            <pc:sldMk cId="0" sldId="269"/>
            <ac:spMk id="13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8:08.634" v="383" actId="122"/>
          <ac:spMkLst>
            <pc:docMk/>
            <pc:sldMk cId="0" sldId="269"/>
            <ac:spMk id="16" creationId="{00000000-0000-0000-0000-000000000000}"/>
          </ac:spMkLst>
        </pc:spChg>
        <pc:picChg chg="mod">
          <ac:chgData name="Iryna Zhukevych" userId="32b9d8b4c7aa7458" providerId="LiveId" clId="{0086049F-4F5C-4170-BA24-274AC391CEB7}" dt="2024-10-27T11:28:15.516" v="385" actId="1076"/>
          <ac:picMkLst>
            <pc:docMk/>
            <pc:sldMk cId="0" sldId="269"/>
            <ac:picMk id="9" creationId="{00000000-0000-0000-0000-000000000000}"/>
          </ac:picMkLst>
        </pc:picChg>
      </pc:sldChg>
      <pc:sldChg chg="modSp add mod modTransition setBg">
        <pc:chgData name="Iryna Zhukevych" userId="32b9d8b4c7aa7458" providerId="LiveId" clId="{0086049F-4F5C-4170-BA24-274AC391CEB7}" dt="2024-10-27T11:58:46.123" v="750"/>
        <pc:sldMkLst>
          <pc:docMk/>
          <pc:sldMk cId="0" sldId="271"/>
        </pc:sldMkLst>
        <pc:spChg chg="mod">
          <ac:chgData name="Iryna Zhukevych" userId="32b9d8b4c7aa7458" providerId="LiveId" clId="{0086049F-4F5C-4170-BA24-274AC391CEB7}" dt="2024-10-27T11:28:32.373" v="388" actId="122"/>
          <ac:spMkLst>
            <pc:docMk/>
            <pc:sldMk cId="0" sldId="271"/>
            <ac:spMk id="2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8:44.312" v="392" actId="255"/>
          <ac:spMkLst>
            <pc:docMk/>
            <pc:sldMk cId="0" sldId="271"/>
            <ac:spMk id="8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8:57.802" v="396" actId="255"/>
          <ac:spMkLst>
            <pc:docMk/>
            <pc:sldMk cId="0" sldId="271"/>
            <ac:spMk id="13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9:19.381" v="401" actId="14100"/>
          <ac:spMkLst>
            <pc:docMk/>
            <pc:sldMk cId="0" sldId="271"/>
            <ac:spMk id="18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29:37.228" v="406" actId="14100"/>
          <ac:spMkLst>
            <pc:docMk/>
            <pc:sldMk cId="0" sldId="271"/>
            <ac:spMk id="23" creationId="{00000000-0000-0000-0000-000000000000}"/>
          </ac:spMkLst>
        </pc:spChg>
      </pc:sldChg>
      <pc:sldChg chg="modSp add mod modTransition setBg">
        <pc:chgData name="Iryna Zhukevych" userId="32b9d8b4c7aa7458" providerId="LiveId" clId="{0086049F-4F5C-4170-BA24-274AC391CEB7}" dt="2024-10-27T11:58:46.123" v="750"/>
        <pc:sldMkLst>
          <pc:docMk/>
          <pc:sldMk cId="0" sldId="272"/>
        </pc:sldMkLst>
        <pc:spChg chg="mod">
          <ac:chgData name="Iryna Zhukevych" userId="32b9d8b4c7aa7458" providerId="LiveId" clId="{0086049F-4F5C-4170-BA24-274AC391CEB7}" dt="2024-10-27T11:29:48.424" v="409" actId="14100"/>
          <ac:spMkLst>
            <pc:docMk/>
            <pc:sldMk cId="0" sldId="272"/>
            <ac:spMk id="2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30:03.376" v="413" actId="255"/>
          <ac:spMkLst>
            <pc:docMk/>
            <pc:sldMk cId="0" sldId="272"/>
            <ac:spMk id="8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30:15.467" v="417" actId="14100"/>
          <ac:spMkLst>
            <pc:docMk/>
            <pc:sldMk cId="0" sldId="272"/>
            <ac:spMk id="13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30:29.711" v="421" actId="255"/>
          <ac:spMkLst>
            <pc:docMk/>
            <pc:sldMk cId="0" sldId="272"/>
            <ac:spMk id="18" creationId="{00000000-0000-0000-0000-000000000000}"/>
          </ac:spMkLst>
        </pc:spChg>
        <pc:spChg chg="mod">
          <ac:chgData name="Iryna Zhukevych" userId="32b9d8b4c7aa7458" providerId="LiveId" clId="{0086049F-4F5C-4170-BA24-274AC391CEB7}" dt="2024-10-27T11:30:48.463" v="426" actId="255"/>
          <ac:spMkLst>
            <pc:docMk/>
            <pc:sldMk cId="0" sldId="272"/>
            <ac:spMk id="23" creationId="{00000000-0000-0000-0000-000000000000}"/>
          </ac:spMkLst>
        </pc:spChg>
      </pc:sldChg>
      <pc:sldChg chg="delSp modSp add mod modTransition setBg">
        <pc:chgData name="Iryna Zhukevych" userId="32b9d8b4c7aa7458" providerId="LiveId" clId="{0086049F-4F5C-4170-BA24-274AC391CEB7}" dt="2024-10-29T07:09:21.588" v="755" actId="1076"/>
        <pc:sldMkLst>
          <pc:docMk/>
          <pc:sldMk cId="0" sldId="273"/>
        </pc:sldMkLst>
        <pc:spChg chg="mod">
          <ac:chgData name="Iryna Zhukevych" userId="32b9d8b4c7aa7458" providerId="LiveId" clId="{0086049F-4F5C-4170-BA24-274AC391CEB7}" dt="2024-10-27T11:30:59.551" v="427" actId="122"/>
          <ac:spMkLst>
            <pc:docMk/>
            <pc:sldMk cId="0" sldId="273"/>
            <ac:spMk id="2" creationId="{00000000-0000-0000-0000-000000000000}"/>
          </ac:spMkLst>
        </pc:spChg>
        <pc:spChg chg="mod">
          <ac:chgData name="Iryna Zhukevych" userId="32b9d8b4c7aa7458" providerId="LiveId" clId="{0086049F-4F5C-4170-BA24-274AC391CEB7}" dt="2024-10-29T07:09:21.588" v="755" actId="1076"/>
          <ac:spMkLst>
            <pc:docMk/>
            <pc:sldMk cId="0" sldId="273"/>
            <ac:spMk id="3" creationId="{00000000-0000-0000-0000-000000000000}"/>
          </ac:spMkLst>
        </pc:spChg>
        <pc:graphicFrameChg chg="mod">
          <ac:chgData name="Iryna Zhukevych" userId="32b9d8b4c7aa7458" providerId="LiveId" clId="{0086049F-4F5C-4170-BA24-274AC391CEB7}" dt="2024-10-27T11:32:28.335" v="445" actId="14100"/>
          <ac:graphicFrameMkLst>
            <pc:docMk/>
            <pc:sldMk cId="0" sldId="273"/>
            <ac:graphicFrameMk id="6" creationId="{00000000-0000-0000-0000-000000000000}"/>
          </ac:graphicFrameMkLst>
        </pc:graphicFrameChg>
        <pc:picChg chg="del">
          <ac:chgData name="Iryna Zhukevych" userId="32b9d8b4c7aa7458" providerId="LiveId" clId="{0086049F-4F5C-4170-BA24-274AC391CEB7}" dt="2024-10-27T11:31:45.637" v="435" actId="478"/>
          <ac:picMkLst>
            <pc:docMk/>
            <pc:sldMk cId="0" sldId="273"/>
            <ac:picMk id="4" creationId="{00000000-0000-0000-0000-000000000000}"/>
          </ac:picMkLst>
        </pc:picChg>
        <pc:picChg chg="mod">
          <ac:chgData name="Iryna Zhukevych" userId="32b9d8b4c7aa7458" providerId="LiveId" clId="{0086049F-4F5C-4170-BA24-274AC391CEB7}" dt="2024-10-27T11:31:59.785" v="437" actId="1076"/>
          <ac:picMkLst>
            <pc:docMk/>
            <pc:sldMk cId="0" sldId="273"/>
            <ac:picMk id="5" creationId="{00000000-0000-0000-0000-000000000000}"/>
          </ac:picMkLst>
        </pc:picChg>
      </pc:sldChg>
      <pc:sldChg chg="addSp modSp new mod modTransition setBg">
        <pc:chgData name="Iryna Zhukevych" userId="32b9d8b4c7aa7458" providerId="LiveId" clId="{0086049F-4F5C-4170-BA24-274AC391CEB7}" dt="2024-10-27T11:58:46.123" v="750"/>
        <pc:sldMkLst>
          <pc:docMk/>
          <pc:sldMk cId="3584165134" sldId="274"/>
        </pc:sldMkLst>
        <pc:spChg chg="add mod">
          <ac:chgData name="Iryna Zhukevych" userId="32b9d8b4c7aa7458" providerId="LiveId" clId="{0086049F-4F5C-4170-BA24-274AC391CEB7}" dt="2024-10-27T11:22:44.485" v="323" actId="20577"/>
          <ac:spMkLst>
            <pc:docMk/>
            <pc:sldMk cId="3584165134" sldId="274"/>
            <ac:spMk id="3" creationId="{4FE6438B-9664-1230-CF4A-3BA6E100BCF6}"/>
          </ac:spMkLst>
        </pc:spChg>
        <pc:spChg chg="add">
          <ac:chgData name="Iryna Zhukevych" userId="32b9d8b4c7aa7458" providerId="LiveId" clId="{0086049F-4F5C-4170-BA24-274AC391CEB7}" dt="2024-10-27T11:21:57.381" v="293" actId="26606"/>
          <ac:spMkLst>
            <pc:docMk/>
            <pc:sldMk cId="3584165134" sldId="274"/>
            <ac:spMk id="18" creationId="{1CD07172-CD61-45EB-BEE3-F644503E5C8A}"/>
          </ac:spMkLst>
        </pc:spChg>
        <pc:spChg chg="add">
          <ac:chgData name="Iryna Zhukevych" userId="32b9d8b4c7aa7458" providerId="LiveId" clId="{0086049F-4F5C-4170-BA24-274AC391CEB7}" dt="2024-10-27T11:21:57.381" v="293" actId="26606"/>
          <ac:spMkLst>
            <pc:docMk/>
            <pc:sldMk cId="3584165134" sldId="274"/>
            <ac:spMk id="20" creationId="{1EADA5DB-ED12-413A-AAB5-6A8D1152E6C4}"/>
          </ac:spMkLst>
        </pc:spChg>
        <pc:spChg chg="add">
          <ac:chgData name="Iryna Zhukevych" userId="32b9d8b4c7aa7458" providerId="LiveId" clId="{0086049F-4F5C-4170-BA24-274AC391CEB7}" dt="2024-10-27T11:21:57.381" v="293" actId="26606"/>
          <ac:spMkLst>
            <pc:docMk/>
            <pc:sldMk cId="3584165134" sldId="274"/>
            <ac:spMk id="22" creationId="{8BA45E5C-ACB9-49E8-B4DB-5255C2376673}"/>
          </ac:spMkLst>
        </pc:spChg>
        <pc:spChg chg="add">
          <ac:chgData name="Iryna Zhukevych" userId="32b9d8b4c7aa7458" providerId="LiveId" clId="{0086049F-4F5C-4170-BA24-274AC391CEB7}" dt="2024-10-27T11:21:57.381" v="293" actId="26606"/>
          <ac:spMkLst>
            <pc:docMk/>
            <pc:sldMk cId="3584165134" sldId="274"/>
            <ac:spMk id="24" creationId="{857E618C-1D7B-4A51-90C1-6106CD8A1AE7}"/>
          </ac:spMkLst>
        </pc:spChg>
        <pc:grpChg chg="add">
          <ac:chgData name="Iryna Zhukevych" userId="32b9d8b4c7aa7458" providerId="LiveId" clId="{0086049F-4F5C-4170-BA24-274AC391CEB7}" dt="2024-10-27T11:21:57.381" v="293" actId="26606"/>
          <ac:grpSpMkLst>
            <pc:docMk/>
            <pc:sldMk cId="3584165134" sldId="274"/>
            <ac:grpSpMk id="10" creationId="{749C117F-F390-437B-ADB0-57E87EFF34F5}"/>
          </ac:grpSpMkLst>
        </pc:grpChg>
        <pc:picChg chg="add mod">
          <ac:chgData name="Iryna Zhukevych" userId="32b9d8b4c7aa7458" providerId="LiveId" clId="{0086049F-4F5C-4170-BA24-274AC391CEB7}" dt="2024-10-27T11:22:09.043" v="297" actId="14100"/>
          <ac:picMkLst>
            <pc:docMk/>
            <pc:sldMk cId="3584165134" sldId="274"/>
            <ac:picMk id="5" creationId="{DDCB6A5D-F5DA-E0E1-F8EF-2A8AFCFE03C7}"/>
          </ac:picMkLst>
        </pc:picChg>
        <pc:cxnChg chg="add">
          <ac:chgData name="Iryna Zhukevych" userId="32b9d8b4c7aa7458" providerId="LiveId" clId="{0086049F-4F5C-4170-BA24-274AC391CEB7}" dt="2024-10-27T11:21:57.381" v="293" actId="26606"/>
          <ac:cxnSpMkLst>
            <pc:docMk/>
            <pc:sldMk cId="3584165134" sldId="274"/>
            <ac:cxnSpMk id="16" creationId="{20742BC3-654B-4E41-9A6A-73A42E477639}"/>
          </ac:cxnSpMkLst>
        </pc:cxnChg>
      </pc:sldChg>
      <pc:sldChg chg="addSp modSp new mod modTransition">
        <pc:chgData name="Iryna Zhukevych" userId="32b9d8b4c7aa7458" providerId="LiveId" clId="{0086049F-4F5C-4170-BA24-274AC391CEB7}" dt="2024-10-27T11:58:46.123" v="750"/>
        <pc:sldMkLst>
          <pc:docMk/>
          <pc:sldMk cId="3169671783" sldId="275"/>
        </pc:sldMkLst>
        <pc:spChg chg="add mod">
          <ac:chgData name="Iryna Zhukevych" userId="32b9d8b4c7aa7458" providerId="LiveId" clId="{0086049F-4F5C-4170-BA24-274AC391CEB7}" dt="2024-10-27T11:55:31.130" v="662" actId="113"/>
          <ac:spMkLst>
            <pc:docMk/>
            <pc:sldMk cId="3169671783" sldId="275"/>
            <ac:spMk id="3" creationId="{A48F58A2-E9BA-A6E5-5EB2-FABA1CF36739}"/>
          </ac:spMkLst>
        </pc:spChg>
      </pc:sldChg>
      <pc:sldChg chg="addSp modSp new mod modTransition">
        <pc:chgData name="Iryna Zhukevych" userId="32b9d8b4c7aa7458" providerId="LiveId" clId="{0086049F-4F5C-4170-BA24-274AC391CEB7}" dt="2024-10-27T11:58:46.123" v="750"/>
        <pc:sldMkLst>
          <pc:docMk/>
          <pc:sldMk cId="1198209917" sldId="276"/>
        </pc:sldMkLst>
        <pc:spChg chg="add mod">
          <ac:chgData name="Iryna Zhukevych" userId="32b9d8b4c7aa7458" providerId="LiveId" clId="{0086049F-4F5C-4170-BA24-274AC391CEB7}" dt="2024-10-27T11:57:48.474" v="741" actId="14100"/>
          <ac:spMkLst>
            <pc:docMk/>
            <pc:sldMk cId="1198209917" sldId="276"/>
            <ac:spMk id="3" creationId="{ACC3F5C7-B3A3-047B-CA2F-CA9C5AB8C838}"/>
          </ac:spMkLst>
        </pc:spChg>
        <pc:spChg chg="add mod">
          <ac:chgData name="Iryna Zhukevych" userId="32b9d8b4c7aa7458" providerId="LiveId" clId="{0086049F-4F5C-4170-BA24-274AC391CEB7}" dt="2024-10-27T11:58:24.164" v="748" actId="14100"/>
          <ac:spMkLst>
            <pc:docMk/>
            <pc:sldMk cId="1198209917" sldId="276"/>
            <ac:spMk id="5" creationId="{8D8C37D4-CEAE-9C27-F211-30F591C150CC}"/>
          </ac:spMkLst>
        </pc:spChg>
      </pc:sldChg>
      <pc:sldMasterChg chg="modTransition modSldLayout">
        <pc:chgData name="Iryna Zhukevych" userId="32b9d8b4c7aa7458" providerId="LiveId" clId="{0086049F-4F5C-4170-BA24-274AC391CEB7}" dt="2024-10-27T11:58:46.123" v="750"/>
        <pc:sldMasterMkLst>
          <pc:docMk/>
          <pc:sldMasterMk cId="549516297" sldId="2147483662"/>
        </pc:sldMasterMkLst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4185822846" sldId="2147483663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3705409836" sldId="2147483664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3768019347" sldId="2147483665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2169455033" sldId="2147483666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2302712006" sldId="2147483667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3016952948" sldId="2147483668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2790090340" sldId="2147483669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443501609" sldId="2147483670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2709522932" sldId="2147483671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1035161639" sldId="2147483672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340806524" sldId="2147483673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791649242" sldId="2147483674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571198151" sldId="2147483675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1327191738" sldId="2147483676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1361936049" sldId="2147483677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2126634705" sldId="2147483678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1254153020" sldId="2147483679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286805340" sldId="2147483680"/>
          </pc:sldLayoutMkLst>
        </pc:sldLayoutChg>
        <pc:sldLayoutChg chg="modTransition">
          <pc:chgData name="Iryna Zhukevych" userId="32b9d8b4c7aa7458" providerId="LiveId" clId="{0086049F-4F5C-4170-BA24-274AC391CEB7}" dt="2024-10-27T11:58:46.123" v="750"/>
          <pc:sldLayoutMkLst>
            <pc:docMk/>
            <pc:sldMasterMk cId="549516297" sldId="2147483662"/>
            <pc:sldLayoutMk cId="1037792973" sldId="2147483681"/>
          </pc:sldLayoutMkLst>
        </pc:sldLayoutChg>
      </pc:sldMasterChg>
    </pc:docChg>
  </pc:docChgLst>
  <pc:docChgLst>
    <pc:chgData name="Iryna Zhukevych" userId="32b9d8b4c7aa7458" providerId="LiveId" clId="{7ED58533-800A-4DBB-B9B8-50276E89019B}"/>
    <pc:docChg chg="delSld">
      <pc:chgData name="Iryna Zhukevych" userId="32b9d8b4c7aa7458" providerId="LiveId" clId="{7ED58533-800A-4DBB-B9B8-50276E89019B}" dt="2024-12-04T11:22:05.013" v="9" actId="2696"/>
      <pc:docMkLst>
        <pc:docMk/>
      </pc:docMkLst>
      <pc:sldChg chg="del">
        <pc:chgData name="Iryna Zhukevych" userId="32b9d8b4c7aa7458" providerId="LiveId" clId="{7ED58533-800A-4DBB-B9B8-50276E89019B}" dt="2024-12-04T11:21:48.023" v="8" actId="2696"/>
        <pc:sldMkLst>
          <pc:docMk/>
          <pc:sldMk cId="490386684" sldId="257"/>
        </pc:sldMkLst>
      </pc:sldChg>
      <pc:sldChg chg="del">
        <pc:chgData name="Iryna Zhukevych" userId="32b9d8b4c7aa7458" providerId="LiveId" clId="{7ED58533-800A-4DBB-B9B8-50276E89019B}" dt="2024-12-04T11:20:19.966" v="0" actId="2696"/>
        <pc:sldMkLst>
          <pc:docMk/>
          <pc:sldMk cId="1580211472" sldId="260"/>
        </pc:sldMkLst>
      </pc:sldChg>
      <pc:sldChg chg="del">
        <pc:chgData name="Iryna Zhukevych" userId="32b9d8b4c7aa7458" providerId="LiveId" clId="{7ED58533-800A-4DBB-B9B8-50276E89019B}" dt="2024-12-04T11:22:05.013" v="9" actId="2696"/>
        <pc:sldMkLst>
          <pc:docMk/>
          <pc:sldMk cId="0" sldId="261"/>
        </pc:sldMkLst>
      </pc:sldChg>
      <pc:sldChg chg="del">
        <pc:chgData name="Iryna Zhukevych" userId="32b9d8b4c7aa7458" providerId="LiveId" clId="{7ED58533-800A-4DBB-B9B8-50276E89019B}" dt="2024-12-04T11:20:45.756" v="2" actId="2696"/>
        <pc:sldMkLst>
          <pc:docMk/>
          <pc:sldMk cId="0" sldId="262"/>
        </pc:sldMkLst>
      </pc:sldChg>
      <pc:sldChg chg="del">
        <pc:chgData name="Iryna Zhukevych" userId="32b9d8b4c7aa7458" providerId="LiveId" clId="{7ED58533-800A-4DBB-B9B8-50276E89019B}" dt="2024-12-04T11:20:29.310" v="1" actId="2696"/>
        <pc:sldMkLst>
          <pc:docMk/>
          <pc:sldMk cId="0" sldId="263"/>
        </pc:sldMkLst>
      </pc:sldChg>
      <pc:sldChg chg="del">
        <pc:chgData name="Iryna Zhukevych" userId="32b9d8b4c7aa7458" providerId="LiveId" clId="{7ED58533-800A-4DBB-B9B8-50276E89019B}" dt="2024-12-04T11:20:48.848" v="3" actId="2696"/>
        <pc:sldMkLst>
          <pc:docMk/>
          <pc:sldMk cId="0" sldId="264"/>
        </pc:sldMkLst>
      </pc:sldChg>
      <pc:sldChg chg="del">
        <pc:chgData name="Iryna Zhukevych" userId="32b9d8b4c7aa7458" providerId="LiveId" clId="{7ED58533-800A-4DBB-B9B8-50276E89019B}" dt="2024-12-04T11:20:55.568" v="4" actId="2696"/>
        <pc:sldMkLst>
          <pc:docMk/>
          <pc:sldMk cId="0" sldId="266"/>
        </pc:sldMkLst>
      </pc:sldChg>
      <pc:sldChg chg="del">
        <pc:chgData name="Iryna Zhukevych" userId="32b9d8b4c7aa7458" providerId="LiveId" clId="{7ED58533-800A-4DBB-B9B8-50276E89019B}" dt="2024-12-04T11:21:04.261" v="5" actId="2696"/>
        <pc:sldMkLst>
          <pc:docMk/>
          <pc:sldMk cId="0" sldId="268"/>
        </pc:sldMkLst>
      </pc:sldChg>
      <pc:sldChg chg="del">
        <pc:chgData name="Iryna Zhukevych" userId="32b9d8b4c7aa7458" providerId="LiveId" clId="{7ED58533-800A-4DBB-B9B8-50276E89019B}" dt="2024-12-04T11:21:27.778" v="6" actId="2696"/>
        <pc:sldMkLst>
          <pc:docMk/>
          <pc:sldMk cId="0" sldId="271"/>
        </pc:sldMkLst>
      </pc:sldChg>
      <pc:sldChg chg="del">
        <pc:chgData name="Iryna Zhukevych" userId="32b9d8b4c7aa7458" providerId="LiveId" clId="{7ED58533-800A-4DBB-B9B8-50276E89019B}" dt="2024-12-04T11:21:32.010" v="7" actId="2696"/>
        <pc:sldMkLst>
          <pc:docMk/>
          <pc:sldMk cId="0" sldId="27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1"/>
  <c:style val="2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growth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9F9F9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rgbClr val="5DA5DA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5D62-4666-9912-EF7C7777572C}"/>
              </c:ext>
            </c:extLst>
          </c:dPt>
          <c:dPt>
            <c:idx val="1"/>
            <c:bubble3D val="0"/>
            <c:spPr>
              <a:solidFill>
                <a:srgbClr val="FAA43A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5D62-4666-9912-EF7C7777572C}"/>
              </c:ext>
            </c:extLst>
          </c:dPt>
          <c:dPt>
            <c:idx val="2"/>
            <c:bubble3D val="0"/>
            <c:spPr>
              <a:solidFill>
                <a:srgbClr val="60BD68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5D62-4666-9912-EF7C7777572C}"/>
              </c:ext>
            </c:extLst>
          </c:dPt>
          <c:dPt>
            <c:idx val="3"/>
            <c:bubble3D val="0"/>
            <c:spPr>
              <a:solidFill>
                <a:srgbClr val="F17CB0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5D62-4666-9912-EF7C7777572C}"/>
              </c:ext>
            </c:extLst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1200" b="0" i="0" u="none" strike="noStrike">
                      <a:solidFill>
                        <a:srgbClr val="000000"/>
                      </a:solidFill>
                      <a:latin typeface="Arial"/>
                    </a:defRPr>
                  </a:pPr>
                  <a:endParaRPr lang="uk-UA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62-4666-9912-EF7C7777572C}"/>
                </c:ext>
              </c:extLst>
            </c:dLbl>
            <c:dLbl>
              <c:idx val="1"/>
              <c:numFmt formatCode="0%" sourceLinked="0"/>
              <c:spPr/>
              <c:txPr>
                <a:bodyPr/>
                <a:lstStyle/>
                <a:p>
                  <a:pPr>
                    <a:defRPr sz="1200" b="0" i="0" u="none" strike="noStrike">
                      <a:solidFill>
                        <a:srgbClr val="000000"/>
                      </a:solidFill>
                      <a:latin typeface="Arial"/>
                    </a:defRPr>
                  </a:pPr>
                  <a:endParaRPr lang="uk-UA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62-4666-9912-EF7C7777572C}"/>
                </c:ext>
              </c:extLst>
            </c:dLbl>
            <c:dLbl>
              <c:idx val="2"/>
              <c:numFmt formatCode="0%" sourceLinked="0"/>
              <c:spPr/>
              <c:txPr>
                <a:bodyPr/>
                <a:lstStyle/>
                <a:p>
                  <a:pPr>
                    <a:defRPr sz="1200" b="0" i="0" u="none" strike="noStrike">
                      <a:solidFill>
                        <a:srgbClr val="000000"/>
                      </a:solidFill>
                      <a:latin typeface="Arial"/>
                    </a:defRPr>
                  </a:pPr>
                  <a:endParaRPr lang="uk-UA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D62-4666-9912-EF7C7777572C}"/>
                </c:ext>
              </c:extLst>
            </c:dLbl>
            <c:dLbl>
              <c:idx val="3"/>
              <c:numFmt formatCode="0%" sourceLinked="0"/>
              <c:spPr/>
              <c:txPr>
                <a:bodyPr/>
                <a:lstStyle/>
                <a:p>
                  <a:pPr>
                    <a:defRPr sz="1200" b="0" i="0" u="none" strike="noStrike">
                      <a:solidFill>
                        <a:srgbClr val="000000"/>
                      </a:solidFill>
                      <a:latin typeface="Arial"/>
                    </a:defRPr>
                  </a:pPr>
                  <a:endParaRPr lang="uk-UA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D62-4666-9912-EF7C7777572C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000000"/>
                    </a:solidFill>
                    <a:latin typeface="Arial"/>
                  </a:defRPr>
                </a:pPr>
                <a:endParaRPr lang="uk-UA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Technology Integration</c:v>
                </c:pt>
                <c:pt idx="1">
                  <c:v>Regulatory Changes</c:v>
                </c:pt>
                <c:pt idx="2">
                  <c:v>Market Consolidation</c:v>
                </c:pt>
                <c:pt idx="3">
                  <c:v>Sustainability Focus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D62-4666-9912-EF7C777757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639534298523732"/>
          <c:y val="0.4008252223680373"/>
          <c:w val="0.41360465701476262"/>
          <c:h val="0.29672918489355499"/>
        </c:manualLayout>
      </c:layout>
      <c:overlay val="0"/>
    </c:legend>
    <c:plotVisOnly val="1"/>
    <c:dispBlanksAs val="span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22C08-92CA-4AF9-BD3E-DF8FA1CD109E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889B5-86D5-4580-8CF7-4AFE288C69D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036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582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516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0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164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7119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19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93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63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15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8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STER_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779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540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01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945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71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95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09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50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95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7077F6-ABED-4406-B7B7-6AD11751A93C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36E839C-8E1D-49FE-A33B-4FCCF2A2D73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951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80727010/takeovers-and-merger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hyperlink" Target="https://www.youtube.com/watch?v=h-NMPulJpco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pexels.com/?utm_source=magicslides.app&amp;utm_medium=presentation" TargetMode="Externa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8y6X786tFs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pexels.com/?utm_source=magicslides.app&amp;utm_medium=presentation" TargetMode="Externa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9E4F2-7AA6-C22F-EBE0-8C91543EE3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Takeovers and mergers</a:t>
            </a:r>
            <a:endParaRPr lang="uk-UA" sz="4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9F0E3B34-71DA-2795-1FDC-9C123B410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6103" y="4326193"/>
            <a:ext cx="3136490" cy="941439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b="1" i="1" dirty="0"/>
              <a:t>Created by Iryna Zhukevych</a:t>
            </a:r>
          </a:p>
          <a:p>
            <a:pPr algn="l"/>
            <a:r>
              <a:rPr lang="en-US" b="1" i="1" dirty="0"/>
              <a:t>PhD in Pedagogical Sciences</a:t>
            </a:r>
          </a:p>
          <a:p>
            <a:pPr algn="l"/>
            <a:r>
              <a:rPr lang="en-US" b="1" i="1" dirty="0"/>
              <a:t>Associate Professor</a:t>
            </a:r>
            <a:endParaRPr lang="uk-UA" b="1" i="1" dirty="0"/>
          </a:p>
        </p:txBody>
      </p:sp>
    </p:spTree>
    <p:extLst>
      <p:ext uri="{BB962C8B-B14F-4D97-AF65-F5344CB8AC3E}">
        <p14:creationId xmlns:p14="http://schemas.microsoft.com/office/powerpoint/2010/main" val="18320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CAD88D-AF27-EAB8-41EA-97656D809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0" dirty="0">
                <a:solidFill>
                  <a:srgbClr val="364152"/>
                </a:solidFill>
                <a:effectLst/>
                <a:latin typeface="Inter"/>
              </a:rPr>
              <a:t>SPEAKING CARDS</a:t>
            </a:r>
            <a:endParaRPr lang="uk-UA" sz="32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522575E-E0D0-2B60-3091-50EB7C6BA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3510116"/>
            <a:ext cx="9601196" cy="236575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https://wordwall.net/resource/80727010/takeovers-and-mergers</a:t>
            </a:r>
            <a:endParaRPr lang="en-US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6427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uk-UA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CD07172-CD61-45EB-BEE3-F644503E5C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ADA5DB-ED12-413A-AAB5-6A8D1152E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90"/>
            <a:ext cx="3823215" cy="588329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A45E5C-ACB9-49E8-B4DB-5255C2376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2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uk-U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E6438B-9664-1230-CF4A-3BA6E100BCF6}"/>
              </a:ext>
            </a:extLst>
          </p:cNvPr>
          <p:cNvSpPr txBox="1"/>
          <p:nvPr/>
        </p:nvSpPr>
        <p:spPr>
          <a:xfrm>
            <a:off x="604837" y="872061"/>
            <a:ext cx="3475549" cy="44450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6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dirty="0">
                <a:ln w="3175" cmpd="sng">
                  <a:noFill/>
                </a:ln>
                <a:solidFill>
                  <a:srgbClr val="262626"/>
                </a:solidFill>
                <a:latin typeface="+mj-lt"/>
                <a:ea typeface="+mj-ea"/>
                <a:cs typeface="+mj-cs"/>
                <a:hlinkClick r:id="rId5"/>
              </a:rPr>
              <a:t>Watch the video and discuss the following questions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dirty="0">
              <a:ln w="3175" cmpd="sng">
                <a:noFill/>
              </a:ln>
              <a:solidFill>
                <a:srgbClr val="262626"/>
              </a:solidFill>
              <a:latin typeface="+mj-lt"/>
              <a:ea typeface="+mj-ea"/>
              <a:cs typeface="+mj-cs"/>
              <a:hlinkClick r:id="rId5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dirty="0">
              <a:ln w="3175" cmpd="sng">
                <a:noFill/>
              </a:ln>
              <a:solidFill>
                <a:srgbClr val="262626"/>
              </a:solidFill>
              <a:latin typeface="+mj-lt"/>
              <a:ea typeface="+mj-ea"/>
              <a:cs typeface="+mj-cs"/>
              <a:hlinkClick r:id="rId5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n w="3175" cmpd="sng">
                  <a:noFill/>
                </a:ln>
                <a:solidFill>
                  <a:srgbClr val="262626"/>
                </a:solidFill>
                <a:latin typeface="+mj-lt"/>
                <a:ea typeface="+mj-ea"/>
                <a:cs typeface="+mj-cs"/>
                <a:hlinkClick r:id="rId5"/>
              </a:rPr>
              <a:t>https://www.youtube.com/watch?v=h-NMPulJpco</a:t>
            </a:r>
            <a:r>
              <a:rPr lang="en-US" dirty="0">
                <a:ln w="3175" cmpd="sng">
                  <a:noFill/>
                </a:ln>
                <a:solidFill>
                  <a:srgbClr val="262626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57E618C-1D7B-4A51-90C1-6106CD8A1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491" y="0"/>
            <a:ext cx="7396509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CB6A5D-F5DA-E0E1-F8EF-2A8AFCFE03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6297" y="668861"/>
            <a:ext cx="7197213" cy="537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6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09600" y="342900"/>
            <a:ext cx="7924800" cy="1219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Mergers vs. Takeovers Explained</a:t>
            </a:r>
            <a:endParaRPr lang="en-US" sz="4000" dirty="0"/>
          </a:p>
        </p:txBody>
      </p:sp>
      <p:pic>
        <p:nvPicPr>
          <p:cNvPr id="3" name="Image 0" descr="https://djgurnpwsdoqjscwqbsj.supabase.co/storage/v1/object/public/presentation-templates-data/section16_slide3_bo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577340"/>
            <a:ext cx="7315200" cy="82296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853440" y="1371600"/>
            <a:ext cx="7071360" cy="1219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600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Mergers involve the combination of two firms to form a new entity, often resulting in shared ownership and management.</a:t>
            </a:r>
            <a:endParaRPr lang="en-US" sz="1600" dirty="0"/>
          </a:p>
        </p:txBody>
      </p:sp>
      <p:pic>
        <p:nvPicPr>
          <p:cNvPr id="5" name="Image 1" descr="https://djgurnpwsdoqjscwqbsj.supabase.co/storage/v1/object/public/presentation-templates-data/section16_slide3_bo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606040"/>
            <a:ext cx="7315200" cy="82296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853440" y="2400300"/>
            <a:ext cx="7140186" cy="1219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600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Takeovers occur when one company acquires another, usually resulting in a change in ownership and control.</a:t>
            </a:r>
            <a:endParaRPr lang="en-US" sz="1600" dirty="0"/>
          </a:p>
        </p:txBody>
      </p:sp>
      <p:pic>
        <p:nvPicPr>
          <p:cNvPr id="7" name="Image 2" descr="https://djgurnpwsdoqjscwqbsj.supabase.co/storage/v1/object/public/presentation-templates-data/section16_slide3_bo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634740"/>
            <a:ext cx="7315200" cy="822960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853440" y="3429000"/>
            <a:ext cx="7071360" cy="1219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600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Mergers are typically consensual arrangements between equals, while takeovers can sometimes be hostile and unwanted by the target company.</a:t>
            </a:r>
            <a:endParaRPr lang="en-US" sz="1600" dirty="0"/>
          </a:p>
        </p:txBody>
      </p:sp>
      <p:pic>
        <p:nvPicPr>
          <p:cNvPr id="9" name="Image 3" descr="https://djgurnpwsdoqjscwqbsj.supabase.co/storage/v1/object/public/presentation-templates-data/section16_slide3_bo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4663440"/>
            <a:ext cx="7315200" cy="822960"/>
          </a:xfrm>
          <a:prstGeom prst="rect">
            <a:avLst/>
          </a:prstGeom>
        </p:spPr>
      </p:pic>
      <p:sp>
        <p:nvSpPr>
          <p:cNvPr id="10" name="Text 4"/>
          <p:cNvSpPr/>
          <p:nvPr/>
        </p:nvSpPr>
        <p:spPr>
          <a:xfrm>
            <a:off x="853440" y="4457700"/>
            <a:ext cx="7071360" cy="1219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600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The regulatory scrutiny can vary; mergers may require in-depth antitrust reviews, while takeovers might face less oversight in certain cases.</a:t>
            </a:r>
            <a:endParaRPr lang="en-US" sz="1600" dirty="0"/>
          </a:p>
        </p:txBody>
      </p:sp>
      <p:pic>
        <p:nvPicPr>
          <p:cNvPr id="11" name="Image 4" descr="https://images.pexels.com/photos/7578984/pexels-photo-7578984.jpeg?auto=compress&amp;cs=tinysrgb&amp;fit=crop&amp;h=1200&amp;w=8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8240" y="1714500"/>
            <a:ext cx="3048000" cy="4114800"/>
          </a:xfrm>
          <a:prstGeom prst="rect">
            <a:avLst/>
          </a:prstGeom>
        </p:spPr>
      </p:pic>
      <p:sp>
        <p:nvSpPr>
          <p:cNvPr id="12" name="Text 5"/>
          <p:cNvSpPr/>
          <p:nvPr/>
        </p:nvSpPr>
        <p:spPr>
          <a:xfrm>
            <a:off x="9144000" y="4457700"/>
            <a:ext cx="2438400" cy="609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067" u="sng" dirty="0">
                <a:solidFill>
                  <a:srgbClr val="FFFFFF"/>
                </a:solidFill>
                <a:hlinkClick r:id="rId5" tooltip="Pexe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Photo by Pexels</a:t>
            </a:r>
            <a:endParaRPr lang="en-US" sz="1067" dirty="0"/>
          </a:p>
        </p:txBody>
      </p:sp>
      <p:sp>
        <p:nvSpPr>
          <p:cNvPr id="13" name="Text 1">
            <a:extLst>
              <a:ext uri="{FF2B5EF4-FFF2-40B4-BE49-F238E27FC236}">
                <a16:creationId xmlns:a16="http://schemas.microsoft.com/office/drawing/2014/main" id="{1D284BDA-97A2-875A-5AF0-6E1B3B94DE96}"/>
              </a:ext>
            </a:extLst>
          </p:cNvPr>
          <p:cNvSpPr/>
          <p:nvPr/>
        </p:nvSpPr>
        <p:spPr>
          <a:xfrm>
            <a:off x="853440" y="5486400"/>
            <a:ext cx="7315200" cy="9144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marL="0" indent="0" algn="l">
              <a:buNone/>
            </a:pPr>
            <a:r>
              <a:rPr lang="en-US" sz="1600" dirty="0">
                <a:solidFill>
                  <a:srgbClr val="000000"/>
                </a:solidFill>
                <a:highlight>
                  <a:srgbClr val="C0C0C0"/>
                </a:highlight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Cultural integration is often smoother in mergers due to shared goals, while takeovers may face challenges in aligning different corporate cultures.</a:t>
            </a:r>
            <a:endParaRPr lang="en-US" sz="1600" dirty="0">
              <a:highlight>
                <a:srgbClr val="C0C0C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65760" y="670558"/>
            <a:ext cx="10972800" cy="54864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>
              <a:lnSpc>
                <a:spcPts val="3600"/>
              </a:lnSpc>
            </a:pPr>
            <a:r>
              <a:rPr lang="en-US" sz="4000" b="1" dirty="0">
                <a:solidFill>
                  <a:srgbClr val="000000"/>
                </a:solidFill>
              </a:rPr>
              <a:t>Pros of Mergers</a:t>
            </a:r>
            <a:endParaRPr lang="en-US" sz="4000" dirty="0"/>
          </a:p>
        </p:txBody>
      </p:sp>
      <p:sp>
        <p:nvSpPr>
          <p:cNvPr id="3" name="Shape 1"/>
          <p:cNvSpPr/>
          <p:nvPr/>
        </p:nvSpPr>
        <p:spPr>
          <a:xfrm>
            <a:off x="365760" y="1440180"/>
            <a:ext cx="5364480" cy="548640"/>
          </a:xfrm>
          <a:prstGeom prst="roundRect">
            <a:avLst/>
          </a:prstGeom>
          <a:solidFill>
            <a:srgbClr val="F9EFDC"/>
          </a:solidFill>
          <a:ln/>
        </p:spPr>
        <p:txBody>
          <a:bodyPr/>
          <a:lstStyle/>
          <a:p>
            <a:endParaRPr lang="uk-UA" sz="2400"/>
          </a:p>
        </p:txBody>
      </p:sp>
      <p:sp>
        <p:nvSpPr>
          <p:cNvPr id="4" name="Text 2"/>
          <p:cNvSpPr/>
          <p:nvPr/>
        </p:nvSpPr>
        <p:spPr>
          <a:xfrm>
            <a:off x="365760" y="1440180"/>
            <a:ext cx="463296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2667" b="1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Key Benefits</a:t>
            </a:r>
            <a:endParaRPr lang="en-US" sz="2667" dirty="0"/>
          </a:p>
        </p:txBody>
      </p:sp>
      <p:pic>
        <p:nvPicPr>
          <p:cNvPr id="5" name="Image 0" descr="https://djgurnpwsdoqjscwqbsj.supabase.co/storage/v1/object/public/presentation-templates-data/ThumbsUp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640" y="1508760"/>
            <a:ext cx="426720" cy="445771"/>
          </a:xfrm>
          <a:prstGeom prst="rect">
            <a:avLst/>
          </a:prstGeom>
        </p:spPr>
      </p:pic>
      <p:pic>
        <p:nvPicPr>
          <p:cNvPr id="6" name="Image 1" descr="https://djgurnpwsdoqjscwqbsj.supabase.co/storage/v1/object/public/presentation-templates-data/section16_pro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" y="2125981"/>
            <a:ext cx="5364480" cy="1028700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853440" y="2228851"/>
            <a:ext cx="4876800" cy="914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00"/>
              </a:lnSpc>
            </a:pPr>
            <a:r>
              <a:rPr lang="en-US" sz="1333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Increased market power enables firms to influence prices and supply, creating a competitive advantage in the industry.</a:t>
            </a:r>
            <a:endParaRPr lang="en-US" sz="1333" dirty="0"/>
          </a:p>
        </p:txBody>
      </p:sp>
      <p:pic>
        <p:nvPicPr>
          <p:cNvPr id="8" name="Image 2" descr="https://djgurnpwsdoqjscwqbsj.supabase.co/storage/v1/object/public/presentation-templates-data/Checkmark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" y="2468880"/>
            <a:ext cx="292608" cy="274320"/>
          </a:xfrm>
          <a:prstGeom prst="rect">
            <a:avLst/>
          </a:prstGeom>
        </p:spPr>
      </p:pic>
      <p:pic>
        <p:nvPicPr>
          <p:cNvPr id="9" name="Image 3" descr="https://djgurnpwsdoqjscwqbsj.supabase.co/storage/v1/object/public/presentation-templates-data/section16_pro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" y="3497581"/>
            <a:ext cx="5364480" cy="1028700"/>
          </a:xfrm>
          <a:prstGeom prst="rect">
            <a:avLst/>
          </a:prstGeom>
        </p:spPr>
      </p:pic>
      <p:sp>
        <p:nvSpPr>
          <p:cNvPr id="10" name="Text 4"/>
          <p:cNvSpPr/>
          <p:nvPr/>
        </p:nvSpPr>
        <p:spPr>
          <a:xfrm>
            <a:off x="853440" y="3600451"/>
            <a:ext cx="4876800" cy="914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00"/>
              </a:lnSpc>
            </a:pPr>
            <a:r>
              <a:rPr lang="en-US" sz="1333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Reduced competition leads to greater profitability as firms can set higher prices without the pressure from rivals.</a:t>
            </a:r>
            <a:endParaRPr lang="en-US" sz="1333" dirty="0"/>
          </a:p>
        </p:txBody>
      </p:sp>
      <p:pic>
        <p:nvPicPr>
          <p:cNvPr id="11" name="Image 4" descr="https://djgurnpwsdoqjscwqbsj.supabase.co/storage/v1/object/public/presentation-templates-data/Checkmark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" y="3840480"/>
            <a:ext cx="292608" cy="274320"/>
          </a:xfrm>
          <a:prstGeom prst="rect">
            <a:avLst/>
          </a:prstGeom>
        </p:spPr>
      </p:pic>
      <p:pic>
        <p:nvPicPr>
          <p:cNvPr id="12" name="Image 5" descr="https://djgurnpwsdoqjscwqbsj.supabase.co/storage/v1/object/public/presentation-templates-data/section16_pro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" y="4869181"/>
            <a:ext cx="5364480" cy="1028700"/>
          </a:xfrm>
          <a:prstGeom prst="rect">
            <a:avLst/>
          </a:prstGeom>
        </p:spPr>
      </p:pic>
      <p:sp>
        <p:nvSpPr>
          <p:cNvPr id="13" name="Text 5"/>
          <p:cNvSpPr/>
          <p:nvPr/>
        </p:nvSpPr>
        <p:spPr>
          <a:xfrm>
            <a:off x="853440" y="4972051"/>
            <a:ext cx="4876800" cy="914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00"/>
              </a:lnSpc>
            </a:pPr>
            <a:r>
              <a:rPr lang="en-US" sz="1333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Shared resources, such as technology and talent, lead to operational efficiencies and cost savings, improving overall performance.</a:t>
            </a:r>
            <a:endParaRPr lang="en-US" sz="1333" dirty="0"/>
          </a:p>
        </p:txBody>
      </p:sp>
      <p:pic>
        <p:nvPicPr>
          <p:cNvPr id="14" name="Image 6" descr="https://djgurnpwsdoqjscwqbsj.supabase.co/storage/v1/object/public/presentation-templates-data/Checkmark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" y="5212080"/>
            <a:ext cx="292608" cy="274320"/>
          </a:xfrm>
          <a:prstGeom prst="rect">
            <a:avLst/>
          </a:prstGeom>
        </p:spPr>
      </p:pic>
      <p:sp>
        <p:nvSpPr>
          <p:cNvPr id="15" name="Shape 6"/>
          <p:cNvSpPr/>
          <p:nvPr/>
        </p:nvSpPr>
        <p:spPr>
          <a:xfrm>
            <a:off x="6217920" y="1440180"/>
            <a:ext cx="5364480" cy="548640"/>
          </a:xfrm>
          <a:prstGeom prst="roundRect">
            <a:avLst/>
          </a:prstGeom>
          <a:solidFill>
            <a:srgbClr val="F9EFDC"/>
          </a:solidFill>
          <a:ln/>
        </p:spPr>
        <p:txBody>
          <a:bodyPr/>
          <a:lstStyle/>
          <a:p>
            <a:endParaRPr lang="uk-UA" sz="2400"/>
          </a:p>
        </p:txBody>
      </p:sp>
      <p:sp>
        <p:nvSpPr>
          <p:cNvPr id="16" name="Text 7"/>
          <p:cNvSpPr/>
          <p:nvPr/>
        </p:nvSpPr>
        <p:spPr>
          <a:xfrm>
            <a:off x="6217920" y="1440180"/>
            <a:ext cx="463296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2667" b="1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Considerations</a:t>
            </a:r>
            <a:endParaRPr lang="en-US" sz="2667" dirty="0"/>
          </a:p>
        </p:txBody>
      </p:sp>
      <p:pic>
        <p:nvPicPr>
          <p:cNvPr id="17" name="Image 7" descr="https://djgurnpwsdoqjscwqbsj.supabase.co/storage/v1/object/public/presentation-templates-data/thumbdown_r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72800" y="1577341"/>
            <a:ext cx="365760" cy="342900"/>
          </a:xfrm>
          <a:prstGeom prst="rect">
            <a:avLst/>
          </a:prstGeom>
        </p:spPr>
      </p:pic>
      <p:pic>
        <p:nvPicPr>
          <p:cNvPr id="18" name="Image 8" descr="https://djgurnpwsdoqjscwqbsj.supabase.co/storage/v1/object/public/presentation-templates-data/section16_consbox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7920" y="2125981"/>
            <a:ext cx="5364480" cy="1028700"/>
          </a:xfrm>
          <a:prstGeom prst="rect">
            <a:avLst/>
          </a:prstGeom>
        </p:spPr>
      </p:pic>
      <p:sp>
        <p:nvSpPr>
          <p:cNvPr id="19" name="Text 8"/>
          <p:cNvSpPr/>
          <p:nvPr/>
        </p:nvSpPr>
        <p:spPr>
          <a:xfrm>
            <a:off x="6705600" y="2228851"/>
            <a:ext cx="4876800" cy="914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00"/>
              </a:lnSpc>
            </a:pPr>
            <a:r>
              <a:rPr lang="en-US" sz="1333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Potential loss of jobs might occur as companies streamline operations, affecting employee morale and community stability.</a:t>
            </a:r>
            <a:endParaRPr lang="en-US" sz="1333" dirty="0"/>
          </a:p>
        </p:txBody>
      </p:sp>
      <p:pic>
        <p:nvPicPr>
          <p:cNvPr id="20" name="Image 9" descr="https://djgurnpwsdoqjscwqbsj.supabase.co/storage/v1/object/public/presentation-templates-data/yellow%20checkmark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9840" y="2468880"/>
            <a:ext cx="292608" cy="274320"/>
          </a:xfrm>
          <a:prstGeom prst="rect">
            <a:avLst/>
          </a:prstGeom>
        </p:spPr>
      </p:pic>
      <p:pic>
        <p:nvPicPr>
          <p:cNvPr id="21" name="Image 10" descr="https://djgurnpwsdoqjscwqbsj.supabase.co/storage/v1/object/public/presentation-templates-data/section16_consbox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7920" y="3497581"/>
            <a:ext cx="5364480" cy="1028700"/>
          </a:xfrm>
          <a:prstGeom prst="rect">
            <a:avLst/>
          </a:prstGeom>
        </p:spPr>
      </p:pic>
      <p:sp>
        <p:nvSpPr>
          <p:cNvPr id="22" name="Text 9"/>
          <p:cNvSpPr/>
          <p:nvPr/>
        </p:nvSpPr>
        <p:spPr>
          <a:xfrm>
            <a:off x="6705600" y="3600451"/>
            <a:ext cx="4876800" cy="914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00"/>
              </a:lnSpc>
            </a:pPr>
            <a:r>
              <a:rPr lang="en-US" sz="1333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Regulatory scrutiny may arise, leading to legal challenges and delayed merger processes, impacting business strategy.</a:t>
            </a:r>
            <a:endParaRPr lang="en-US" sz="1333" dirty="0"/>
          </a:p>
        </p:txBody>
      </p:sp>
      <p:pic>
        <p:nvPicPr>
          <p:cNvPr id="23" name="Image 11" descr="https://djgurnpwsdoqjscwqbsj.supabase.co/storage/v1/object/public/presentation-templates-data/yellow%20checkmark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9840" y="3840480"/>
            <a:ext cx="292608" cy="274320"/>
          </a:xfrm>
          <a:prstGeom prst="rect">
            <a:avLst/>
          </a:prstGeom>
        </p:spPr>
      </p:pic>
      <p:pic>
        <p:nvPicPr>
          <p:cNvPr id="24" name="Image 12" descr="https://djgurnpwsdoqjscwqbsj.supabase.co/storage/v1/object/public/presentation-templates-data/section16_consbox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7920" y="4869181"/>
            <a:ext cx="5364480" cy="1028700"/>
          </a:xfrm>
          <a:prstGeom prst="rect">
            <a:avLst/>
          </a:prstGeom>
        </p:spPr>
      </p:pic>
      <p:sp>
        <p:nvSpPr>
          <p:cNvPr id="25" name="Text 10"/>
          <p:cNvSpPr/>
          <p:nvPr/>
        </p:nvSpPr>
        <p:spPr>
          <a:xfrm>
            <a:off x="6705600" y="4972051"/>
            <a:ext cx="4876800" cy="914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00"/>
              </a:lnSpc>
            </a:pPr>
            <a:r>
              <a:rPr lang="en-US" sz="1333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Cultural integration issues can cause conflicts and hinder collaboration, affecting the intended benefits of the merger.</a:t>
            </a:r>
            <a:endParaRPr lang="en-US" sz="1333" dirty="0"/>
          </a:p>
        </p:txBody>
      </p:sp>
      <p:pic>
        <p:nvPicPr>
          <p:cNvPr id="26" name="Image 13" descr="https://djgurnpwsdoqjscwqbsj.supabase.co/storage/v1/object/public/presentation-templates-data/yellow%20checkmark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9840" y="5212080"/>
            <a:ext cx="292608" cy="2743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8F58A2-E9BA-A6E5-5EB2-FABA1CF36739}"/>
              </a:ext>
            </a:extLst>
          </p:cNvPr>
          <p:cNvSpPr txBox="1"/>
          <p:nvPr/>
        </p:nvSpPr>
        <p:spPr>
          <a:xfrm>
            <a:off x="1396180" y="2086586"/>
            <a:ext cx="958645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hlinkClick r:id="rId2"/>
              </a:rPr>
              <a:t>Watch the video and do after-watching activity</a:t>
            </a:r>
          </a:p>
          <a:p>
            <a:endParaRPr lang="en-US" dirty="0">
              <a:hlinkClick r:id="rId2"/>
            </a:endParaRPr>
          </a:p>
          <a:p>
            <a:endParaRPr lang="en-US" dirty="0">
              <a:hlinkClick r:id="rId2"/>
            </a:endParaRPr>
          </a:p>
          <a:p>
            <a:pPr algn="ctr"/>
            <a:r>
              <a:rPr lang="en-US" dirty="0">
                <a:hlinkClick r:id="rId2"/>
              </a:rPr>
              <a:t> </a:t>
            </a:r>
            <a:r>
              <a:rPr lang="uk-UA" dirty="0">
                <a:hlinkClick r:id="rId2"/>
              </a:rPr>
              <a:t>https://www.youtube.com/watch?v=L8y6X786tFs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6967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CC3F5C7-B3A3-047B-CA2F-CA9C5AB8C838}"/>
              </a:ext>
            </a:extLst>
          </p:cNvPr>
          <p:cNvSpPr txBox="1"/>
          <p:nvPr/>
        </p:nvSpPr>
        <p:spPr>
          <a:xfrm>
            <a:off x="1425677" y="837889"/>
            <a:ext cx="91243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i="0" dirty="0">
                <a:solidFill>
                  <a:srgbClr val="364152"/>
                </a:solidFill>
                <a:effectLst/>
                <a:latin typeface="Inter"/>
              </a:rPr>
              <a:t>Understanding Mergers and Acquisitions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8C37D4-CEAE-9C27-F211-30F591C150CC}"/>
              </a:ext>
            </a:extLst>
          </p:cNvPr>
          <p:cNvSpPr txBox="1"/>
          <p:nvPr/>
        </p:nvSpPr>
        <p:spPr>
          <a:xfrm>
            <a:off x="894736" y="1734820"/>
            <a:ext cx="10481187" cy="4207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1. Mergers and Acquisitions (M&amp;A) involve combining two or more companies into a single entity.</a:t>
            </a:r>
            <a:br>
              <a:rPr lang="en-US" dirty="0"/>
            </a:b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2. In a merger, one company typically purchases another company.</a:t>
            </a:r>
            <a:br>
              <a:rPr lang="en-US" dirty="0"/>
            </a:b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3. The merger between T-Mobile and Sprint took place in 2019.</a:t>
            </a:r>
            <a:br>
              <a:rPr lang="en-US" dirty="0"/>
            </a:b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4. Cultural clashes can lead to failure in M&amp;A deals.</a:t>
            </a:r>
            <a:br>
              <a:rPr lang="en-US" dirty="0"/>
            </a:b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5. Dell Technologies was formed as a result of a merger with EMC Corporation.</a:t>
            </a:r>
            <a:br>
              <a:rPr lang="en-US" dirty="0"/>
            </a:b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6. Acquisitions can help firms diversify their operations.</a:t>
            </a:r>
            <a:br>
              <a:rPr lang="en-US" dirty="0"/>
            </a:b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7. Facebook's acquisition of WhatsApp was an example of a merger of equals.</a:t>
            </a:r>
            <a:br>
              <a:rPr lang="en-US" dirty="0"/>
            </a:b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8. The merger between Daimler Benz and Chrysler was ultimately considered successful.</a:t>
            </a:r>
            <a:br>
              <a:rPr lang="en-US" dirty="0"/>
            </a:b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9. Regulatory issues can prevent M&amp;A deals from going through.</a:t>
            </a:r>
            <a:br>
              <a:rPr lang="en-US" dirty="0"/>
            </a:br>
            <a:r>
              <a:rPr lang="en-US" b="1" i="0" dirty="0">
                <a:solidFill>
                  <a:srgbClr val="364152"/>
                </a:solidFill>
                <a:effectLst/>
                <a:latin typeface="Inter"/>
              </a:rPr>
              <a:t>10. A key benefit of M&amp;A is market contraction.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9820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65760" y="670560"/>
            <a:ext cx="109728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>
              <a:lnSpc>
                <a:spcPts val="3600"/>
              </a:lnSpc>
            </a:pPr>
            <a:r>
              <a:rPr lang="en-US" sz="4000" b="1" dirty="0">
                <a:solidFill>
                  <a:srgbClr val="000000"/>
                </a:solidFill>
              </a:rPr>
              <a:t>Pros of Takeovers</a:t>
            </a:r>
            <a:endParaRPr lang="en-US" sz="4000" dirty="0"/>
          </a:p>
        </p:txBody>
      </p:sp>
      <p:sp>
        <p:nvSpPr>
          <p:cNvPr id="3" name="Shape 1"/>
          <p:cNvSpPr/>
          <p:nvPr/>
        </p:nvSpPr>
        <p:spPr>
          <a:xfrm>
            <a:off x="365760" y="1440180"/>
            <a:ext cx="5364480" cy="548640"/>
          </a:xfrm>
          <a:prstGeom prst="roundRect">
            <a:avLst/>
          </a:prstGeom>
          <a:solidFill>
            <a:srgbClr val="F9EFDC"/>
          </a:solidFill>
          <a:ln/>
        </p:spPr>
        <p:txBody>
          <a:bodyPr/>
          <a:lstStyle/>
          <a:p>
            <a:endParaRPr lang="uk-UA" sz="2400"/>
          </a:p>
        </p:txBody>
      </p:sp>
      <p:sp>
        <p:nvSpPr>
          <p:cNvPr id="4" name="Text 2"/>
          <p:cNvSpPr/>
          <p:nvPr/>
        </p:nvSpPr>
        <p:spPr>
          <a:xfrm>
            <a:off x="365760" y="1440180"/>
            <a:ext cx="463296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2667" b="1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Advantages of Takeovers</a:t>
            </a:r>
            <a:endParaRPr lang="en-US" sz="2667" dirty="0"/>
          </a:p>
        </p:txBody>
      </p:sp>
      <p:pic>
        <p:nvPicPr>
          <p:cNvPr id="5" name="Image 0" descr="https://djgurnpwsdoqjscwqbsj.supabase.co/storage/v1/object/public/presentation-templates-data/ThumbsUp_gree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640" y="1508760"/>
            <a:ext cx="426720" cy="445771"/>
          </a:xfrm>
          <a:prstGeom prst="rect">
            <a:avLst/>
          </a:prstGeom>
        </p:spPr>
      </p:pic>
      <p:pic>
        <p:nvPicPr>
          <p:cNvPr id="6" name="Image 1" descr="https://djgurnpwsdoqjscwqbsj.supabase.co/storage/v1/object/public/presentation-templates-data/section16_pro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" y="2125981"/>
            <a:ext cx="5364480" cy="1028700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853440" y="2228851"/>
            <a:ext cx="4876800" cy="914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00"/>
              </a:lnSpc>
            </a:pPr>
            <a:r>
              <a:rPr lang="en-US" sz="1600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Takeovers can accelerate growth by allowing companies to expand rapidly without starting from scratch in new markets.</a:t>
            </a:r>
            <a:endParaRPr lang="en-US" sz="1600" dirty="0"/>
          </a:p>
        </p:txBody>
      </p:sp>
      <p:pic>
        <p:nvPicPr>
          <p:cNvPr id="8" name="Image 2" descr="https://djgurnpwsdoqjscwqbsj.supabase.co/storage/v1/object/public/presentation-templates-data/Checkmark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" y="2468880"/>
            <a:ext cx="292608" cy="274320"/>
          </a:xfrm>
          <a:prstGeom prst="rect">
            <a:avLst/>
          </a:prstGeom>
        </p:spPr>
      </p:pic>
      <p:pic>
        <p:nvPicPr>
          <p:cNvPr id="9" name="Image 3" descr="https://djgurnpwsdoqjscwqbsj.supabase.co/storage/v1/object/public/presentation-templates-data/section16_pro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" y="3486151"/>
            <a:ext cx="5364480" cy="1028700"/>
          </a:xfrm>
          <a:prstGeom prst="rect">
            <a:avLst/>
          </a:prstGeom>
        </p:spPr>
      </p:pic>
      <p:sp>
        <p:nvSpPr>
          <p:cNvPr id="10" name="Text 4"/>
          <p:cNvSpPr/>
          <p:nvPr/>
        </p:nvSpPr>
        <p:spPr>
          <a:xfrm>
            <a:off x="853440" y="3600451"/>
            <a:ext cx="4876800" cy="914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00"/>
              </a:lnSpc>
            </a:pPr>
            <a:r>
              <a:rPr lang="en-US" sz="1600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Access to new technologies is often achieved through takeovers, which can enhance innovation and efficiency in operations.</a:t>
            </a:r>
            <a:endParaRPr lang="en-US" sz="1600" dirty="0"/>
          </a:p>
        </p:txBody>
      </p:sp>
      <p:pic>
        <p:nvPicPr>
          <p:cNvPr id="11" name="Image 4" descr="https://djgurnpwsdoqjscwqbsj.supabase.co/storage/v1/object/public/presentation-templates-data/Checkmark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" y="3840480"/>
            <a:ext cx="292608" cy="274320"/>
          </a:xfrm>
          <a:prstGeom prst="rect">
            <a:avLst/>
          </a:prstGeom>
        </p:spPr>
      </p:pic>
      <p:pic>
        <p:nvPicPr>
          <p:cNvPr id="12" name="Image 5" descr="https://djgurnpwsdoqjscwqbsj.supabase.co/storage/v1/object/public/presentation-templates-data/section16_pro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" y="4869181"/>
            <a:ext cx="5364480" cy="1028700"/>
          </a:xfrm>
          <a:prstGeom prst="rect">
            <a:avLst/>
          </a:prstGeom>
        </p:spPr>
      </p:pic>
      <p:sp>
        <p:nvSpPr>
          <p:cNvPr id="13" name="Text 5"/>
          <p:cNvSpPr/>
          <p:nvPr/>
        </p:nvSpPr>
        <p:spPr>
          <a:xfrm>
            <a:off x="853440" y="4972051"/>
            <a:ext cx="4876800" cy="91440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ts val="1600"/>
              </a:lnSpc>
            </a:pPr>
            <a:r>
              <a:rPr lang="en-US" sz="1600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Takeovers provide opportunities to eliminate competition, leading to increased market share and pricing power in the industry.</a:t>
            </a:r>
            <a:endParaRPr lang="en-US" sz="1600" dirty="0"/>
          </a:p>
        </p:txBody>
      </p:sp>
      <p:pic>
        <p:nvPicPr>
          <p:cNvPr id="14" name="Image 6" descr="https://djgurnpwsdoqjscwqbsj.supabase.co/storage/v1/object/public/presentation-templates-data/Checkmark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" y="5212080"/>
            <a:ext cx="292608" cy="274320"/>
          </a:xfrm>
          <a:prstGeom prst="rect">
            <a:avLst/>
          </a:prstGeom>
        </p:spPr>
      </p:pic>
      <p:sp>
        <p:nvSpPr>
          <p:cNvPr id="15" name="Shape 6"/>
          <p:cNvSpPr/>
          <p:nvPr/>
        </p:nvSpPr>
        <p:spPr>
          <a:xfrm>
            <a:off x="6217920" y="1440180"/>
            <a:ext cx="5364480" cy="548640"/>
          </a:xfrm>
          <a:prstGeom prst="roundRect">
            <a:avLst/>
          </a:prstGeom>
          <a:solidFill>
            <a:srgbClr val="F9EFDC"/>
          </a:solidFill>
          <a:ln/>
        </p:spPr>
        <p:txBody>
          <a:bodyPr/>
          <a:lstStyle/>
          <a:p>
            <a:endParaRPr lang="uk-UA" sz="2400"/>
          </a:p>
        </p:txBody>
      </p:sp>
      <p:sp>
        <p:nvSpPr>
          <p:cNvPr id="16" name="Text 7"/>
          <p:cNvSpPr/>
          <p:nvPr/>
        </p:nvSpPr>
        <p:spPr>
          <a:xfrm>
            <a:off x="6217920" y="1440180"/>
            <a:ext cx="463296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2667" b="1" dirty="0">
                <a:solidFill>
                  <a:srgbClr val="000000"/>
                </a:solidFill>
                <a:latin typeface="Plus Jakarta Sans" pitchFamily="34" charset="0"/>
                <a:ea typeface="Plus Jakarta Sans" pitchFamily="34" charset="-122"/>
                <a:cs typeface="Plus Jakarta Sans" pitchFamily="34" charset="-120"/>
              </a:rPr>
              <a:t>Disadvantages of Takeovers</a:t>
            </a:r>
            <a:endParaRPr lang="en-US" sz="2667" dirty="0"/>
          </a:p>
        </p:txBody>
      </p:sp>
      <p:pic>
        <p:nvPicPr>
          <p:cNvPr id="17" name="Image 7" descr="https://djgurnpwsdoqjscwqbsj.supabase.co/storage/v1/object/public/presentation-templates-data/thumbdown_r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72800" y="1577341"/>
            <a:ext cx="365760" cy="342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04800" y="685800"/>
            <a:ext cx="10728960" cy="914400"/>
          </a:xfrm>
          <a:prstGeom prst="rect">
            <a:avLst/>
          </a:prstGeom>
          <a:noFill/>
          <a:ln/>
        </p:spPr>
        <p:txBody>
          <a:bodyPr wrap="square" rtlCol="0" anchor="b"/>
          <a:lstStyle/>
          <a:p>
            <a:pPr algn="ctr"/>
            <a:r>
              <a:rPr lang="en-US" sz="4000" b="1" dirty="0">
                <a:solidFill>
                  <a:srgbClr val="000000"/>
                </a:solidFill>
              </a:rPr>
              <a:t>Future of Mergers and Acquisitions</a:t>
            </a:r>
            <a:endParaRPr lang="en-US" sz="4000" dirty="0"/>
          </a:p>
        </p:txBody>
      </p:sp>
      <p:sp>
        <p:nvSpPr>
          <p:cNvPr id="3" name="Text 1"/>
          <p:cNvSpPr/>
          <p:nvPr/>
        </p:nvSpPr>
        <p:spPr>
          <a:xfrm>
            <a:off x="806245" y="2249866"/>
            <a:ext cx="4090220" cy="257236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</a:rPr>
              <a:t>Explore the upcoming trends in the landscape of mergers and takeovers. This slide presents potential growth areas, industry shifts, and the influence of technology on future deals.</a:t>
            </a:r>
            <a:endParaRPr lang="en-US" sz="2000" dirty="0"/>
          </a:p>
        </p:txBody>
      </p:sp>
      <p:pic>
        <p:nvPicPr>
          <p:cNvPr id="5" name="Image 1" descr="https://djgurnpwsdoqjscwqbsj.supabase.co/storage/v1/object/public/presentation-templates-data/section16_graphbo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465" y="1600200"/>
            <a:ext cx="5614219" cy="5143500"/>
          </a:xfrm>
          <a:prstGeom prst="rect">
            <a:avLst/>
          </a:prstGeom>
        </p:spPr>
      </p:pic>
      <p:graphicFrame>
        <p:nvGraphicFramePr>
          <p:cNvPr id="6" name="Chart 0"/>
          <p:cNvGraphicFramePr/>
          <p:nvPr>
            <p:extLst>
              <p:ext uri="{D42A27DB-BD31-4B8C-83A1-F6EECF244321}">
                <p14:modId xmlns:p14="http://schemas.microsoft.com/office/powerpoint/2010/main" val="3624352844"/>
              </p:ext>
            </p:extLst>
          </p:nvPr>
        </p:nvGraphicFramePr>
        <p:xfrm>
          <a:off x="4670322" y="2074607"/>
          <a:ext cx="6449962" cy="438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 2"/>
          <p:cNvSpPr/>
          <p:nvPr/>
        </p:nvSpPr>
        <p:spPr>
          <a:xfrm>
            <a:off x="2438400" y="5143500"/>
            <a:ext cx="2438400" cy="6096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r>
              <a:rPr lang="en-US" sz="1067" u="sng" dirty="0">
                <a:solidFill>
                  <a:srgbClr val="FFFFFF"/>
                </a:solidFill>
                <a:hlinkClick r:id="rId5" tooltip="Pexe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Photo by Pexels</a:t>
            </a:r>
            <a:endParaRPr lang="en-US" sz="1067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D7EAE3-4B25-86E0-6E47-205CF2559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092" y="982132"/>
            <a:ext cx="9601196" cy="130386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200" b="1" i="0" dirty="0">
                <a:solidFill>
                  <a:srgbClr val="364152"/>
                </a:solidFill>
                <a:effectLst/>
                <a:latin typeface="Inter"/>
              </a:rPr>
              <a:t>Fill in the blank with the correct words.</a:t>
            </a:r>
            <a:br>
              <a:rPr lang="en-US" sz="3200" b="1" i="0" dirty="0">
                <a:solidFill>
                  <a:srgbClr val="364152"/>
                </a:solidFill>
                <a:effectLst/>
                <a:latin typeface="Inter"/>
              </a:rPr>
            </a:br>
            <a:r>
              <a:rPr lang="en-US" sz="3200" b="1" i="1" dirty="0">
                <a:solidFill>
                  <a:srgbClr val="364152"/>
                </a:solidFill>
                <a:effectLst/>
                <a:latin typeface="Inter"/>
              </a:rPr>
              <a:t>antitrust, efficiencies, takeover, integration, mergers</a:t>
            </a:r>
            <a:endParaRPr lang="uk-UA" sz="3200" b="1" i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4B9186F-4F86-A9EC-402D-BA9308714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406" y="2556932"/>
            <a:ext cx="10540181" cy="3318936"/>
          </a:xfrm>
        </p:spPr>
        <p:txBody>
          <a:bodyPr>
            <a:normAutofit fontScale="92500" lnSpcReduction="10000"/>
          </a:bodyPr>
          <a:lstStyle/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A </a:t>
            </a:r>
            <a:r>
              <a:rPr lang="en-US" b="1" i="1" dirty="0">
                <a:solidFill>
                  <a:srgbClr val="364152"/>
                </a:solidFill>
                <a:effectLst/>
                <a:latin typeface="Inter"/>
              </a:rPr>
              <a:t>__</a:t>
            </a: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 occurs when one company gains control of another by purchasing a significant portion of its stock.</a:t>
            </a:r>
          </a:p>
          <a:p>
            <a:pPr algn="l">
              <a:buFont typeface="+mj-lt"/>
              <a:buAutoNum type="arabicPeriod"/>
            </a:pPr>
            <a:r>
              <a:rPr lang="en-US" b="1" i="1" dirty="0">
                <a:solidFill>
                  <a:srgbClr val="364152"/>
                </a:solidFill>
                <a:effectLst/>
                <a:latin typeface="Inter"/>
              </a:rPr>
              <a:t>__</a:t>
            </a: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 are the result of two companies combining to form a single entity.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One of the main benefits of mergers is the potential for </a:t>
            </a:r>
            <a:r>
              <a:rPr lang="en-US" b="1" i="1" dirty="0">
                <a:solidFill>
                  <a:srgbClr val="364152"/>
                </a:solidFill>
                <a:effectLst/>
                <a:latin typeface="Inter"/>
              </a:rPr>
              <a:t>__</a:t>
            </a: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, which can reduce operational costs.</a:t>
            </a:r>
          </a:p>
          <a:p>
            <a:pPr algn="l">
              <a:buFont typeface="+mj-lt"/>
              <a:buAutoNum type="arabicPeriod"/>
            </a:pPr>
            <a:r>
              <a:rPr lang="en-US" b="1" i="1" dirty="0">
                <a:solidFill>
                  <a:srgbClr val="364152"/>
                </a:solidFill>
                <a:effectLst/>
                <a:latin typeface="Inter"/>
              </a:rPr>
              <a:t>__</a:t>
            </a: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 concerns can arise when a merger or takeover significantly reduces competition in the market.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Cultural </a:t>
            </a:r>
            <a:r>
              <a:rPr lang="en-US" b="1" i="1" dirty="0">
                <a:solidFill>
                  <a:srgbClr val="364152"/>
                </a:solidFill>
                <a:effectLst/>
                <a:latin typeface="Inter"/>
              </a:rPr>
              <a:t>__</a:t>
            </a:r>
            <a:r>
              <a:rPr lang="en-US" b="0" i="0" dirty="0">
                <a:solidFill>
                  <a:srgbClr val="364152"/>
                </a:solidFill>
                <a:effectLst/>
                <a:latin typeface="Inter"/>
              </a:rPr>
              <a:t> can be a major challenge in the integration process after a merger.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3362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ирода">
  <a:themeElements>
    <a:clrScheme name="Природа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Природа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рирод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TM02900743[[fn=Природа]]</Template>
  <TotalTime>1521</TotalTime>
  <Words>669</Words>
  <Application>Microsoft Office PowerPoint</Application>
  <PresentationFormat>Широкий екран</PresentationFormat>
  <Paragraphs>56</Paragraphs>
  <Slides>10</Slides>
  <Notes>4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Aptos</vt:lpstr>
      <vt:lpstr>Arial</vt:lpstr>
      <vt:lpstr>Calibri</vt:lpstr>
      <vt:lpstr>Garamond</vt:lpstr>
      <vt:lpstr>Inter</vt:lpstr>
      <vt:lpstr>Plus Jakarta Sans</vt:lpstr>
      <vt:lpstr>Природа</vt:lpstr>
      <vt:lpstr>Takeovers and mergers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Fill in the blank with the correct words. antitrust, efficiencies, takeover, integration, mergers</vt:lpstr>
      <vt:lpstr>SPEAKING CARDS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2024-10-24T10:18:58Z</dcterms:created>
  <dcterms:modified xsi:type="dcterms:W3CDTF">2024-12-04T11:22:07Z</dcterms:modified>
</cp:coreProperties>
</file>