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Radio Communication Systems</a:t>
            </a:r>
            <a:endParaRPr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Understanding How Radio Waves Power Global Communication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2535" y="3600450"/>
            <a:ext cx="3914140" cy="20421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What is a Radio Communication System?</a:t>
            </a:r>
            <a:endParaRPr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t>A radio communication system transmits data using radio waves. These systems include components like transmitters, receivers, and antennas, and are vital for wireless communication.</a:t>
            </a:r>
          </a:p>
          <a:p/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502150" y="2475230"/>
            <a:ext cx="4184650" cy="209423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>
                <a:ln/>
                <a:solidFill>
                  <a:schemeClr val="accent4"/>
                </a:solidFill>
                <a:effectLst/>
              </a:rPr>
              <a:t>How Do Radio Waves Work?</a:t>
            </a:r>
            <a:endParaRPr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t>Radio waves are electromagnetic waves that carry signals over long distances. They are produced when electric current flows through a conductor, like an antenna, and are captured by receivers.</a:t>
            </a:r>
          </a:p>
          <a:p/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481195" y="2499360"/>
            <a:ext cx="4540885" cy="209677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Components of Radio Communication</a:t>
            </a:r>
            <a:endParaRPr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t>1. Transmitter: Sends the signal.</a:t>
            </a:r>
          </a:p>
          <a:p>
            <a:r>
              <a:t>2. Receiver: Receives the signal.</a:t>
            </a:r>
          </a:p>
          <a:p>
            <a:r>
              <a:t>3. Antenna: Transmits and receives radio waves.</a:t>
            </a:r>
          </a:p>
          <a:p>
            <a:r>
              <a:t>4. Modulation: Converts data into radio signals.</a:t>
            </a:r>
          </a:p>
          <a:p/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648200" y="2727325"/>
            <a:ext cx="4038600" cy="227139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Types of Radio Communication Systems</a:t>
            </a:r>
            <a:endParaRPr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t>1. AM and FM Radio</a:t>
            </a:r>
          </a:p>
          <a:p>
            <a:r>
              <a:t>2. Cellular Networks</a:t>
            </a:r>
          </a:p>
          <a:p>
            <a:r>
              <a:t>3. Satellite Communication</a:t>
            </a:r>
          </a:p>
          <a:p>
            <a:r>
              <a:t>4. Wi-Fi and Bluetooth</a:t>
            </a:r>
          </a:p>
          <a:p>
            <a:pPr marL="0" indent="0">
              <a:buNone/>
            </a:pPr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863465" y="1901190"/>
            <a:ext cx="3775075" cy="260159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>
                <a:ln w="15875"/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2700000" scaled="0"/>
                </a:gradFill>
                <a:effectLst/>
              </a:rPr>
              <a:t>Radio Waves and Frequency</a:t>
            </a:r>
            <a:endParaRPr>
              <a:ln w="15875"/>
              <a:gradFill>
                <a:gsLst>
                  <a:gs pos="0">
                    <a:schemeClr val="accent1"/>
                  </a:gs>
                  <a:gs pos="100000">
                    <a:schemeClr val="accent6"/>
                  </a:gs>
                </a:gsLst>
                <a:lin ang="270000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t>Radio waves are classified by their frequency. Low-frequency waves, like AM radio, travel far, while high-frequency waves, such as those used for Wi-Fi and 5G, provide faster data transmission.</a:t>
            </a:r>
          </a:p>
          <a:p>
            <a:pPr marL="0" indent="0">
              <a:buNone/>
            </a:pPr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403725" y="2222500"/>
            <a:ext cx="4283075" cy="249618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Applications of Radio Communication</a:t>
            </a:r>
            <a:endParaRPr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t>Radio communication is used in:</a:t>
            </a:r>
          </a:p>
          <a:p>
            <a:r>
              <a:t>1. Broadcasting (Radio and TV)</a:t>
            </a:r>
          </a:p>
          <a:p>
            <a:r>
              <a:t>2. Mobile Phones</a:t>
            </a:r>
          </a:p>
          <a:p>
            <a:r>
              <a:t>3. Internet (Wi-Fi)</a:t>
            </a:r>
          </a:p>
          <a:p>
            <a:r>
              <a:t>4. GPS and Navigation</a:t>
            </a:r>
          </a:p>
          <a:p>
            <a:pPr marL="0" indent="0">
              <a:buNone/>
            </a:pPr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648200" y="2926715"/>
            <a:ext cx="4038600" cy="187198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Future of Radio Communication</a:t>
            </a:r>
            <a:endParaRPr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t>The future of radio communication includes advanced 5G networks, Internet of Things (IoT) devices, and satellite communication technologies, improving global connectivity and data transfer speeds.</a:t>
            </a:r>
          </a:p>
          <a:p>
            <a:pPr marL="0" indent="0">
              <a:buNone/>
            </a:pPr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506595" y="2422525"/>
            <a:ext cx="3940175" cy="25749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1428</Words>
  <Application>WPS Presentation</Application>
  <PresentationFormat>On-screen Show (4:3)</PresentationFormat>
  <Paragraphs>49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Arial</vt:lpstr>
      <vt:lpstr>Calibri</vt:lpstr>
      <vt:lpstr>Microsoft YaHei</vt:lpstr>
      <vt:lpstr>Arial Unicode MS</vt:lpstr>
      <vt:lpstr>Office Theme</vt:lpstr>
      <vt:lpstr>Radio Communication Systems</vt:lpstr>
      <vt:lpstr>What is a Radio Communication System?</vt:lpstr>
      <vt:lpstr>How Do Radio Waves Work?</vt:lpstr>
      <vt:lpstr>Components of Radio Communication</vt:lpstr>
      <vt:lpstr>Types of Radio Communication Systems</vt:lpstr>
      <vt:lpstr>Radio Waves and Frequency</vt:lpstr>
      <vt:lpstr>Applications of Radio Communication</vt:lpstr>
      <vt:lpstr>Future of Radio Communication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generated using python-pptx</dc:description>
  <cp:lastModifiedBy>Mariia Lev</cp:lastModifiedBy>
  <cp:revision>2</cp:revision>
  <dcterms:created xsi:type="dcterms:W3CDTF">2013-01-27T09:14:00Z</dcterms:created>
  <dcterms:modified xsi:type="dcterms:W3CDTF">2024-10-22T12:17:23Z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7CC34E4AECB840959E0FF5F36173F819_13</vt:lpwstr>
  </property>
  <property fmtid="{D5CDD505-2E9C-101B-9397-08002B2CF9AE}" pid="3" name="KSOProductBuildVer">
    <vt:lpwstr>1033-12.2.0.17562</vt:lpwstr>
  </property>
</Properties>
</file>