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3"/>
  </p:notesMasterIdLst>
  <p:sldIdLst>
    <p:sldId id="256" r:id="rId2"/>
    <p:sldId id="257" r:id="rId3"/>
    <p:sldId id="258" r:id="rId4"/>
    <p:sldId id="263" r:id="rId5"/>
    <p:sldId id="259" r:id="rId6"/>
    <p:sldId id="260" r:id="rId7"/>
    <p:sldId id="264" r:id="rId8"/>
    <p:sldId id="265" r:id="rId9"/>
    <p:sldId id="266" r:id="rId10"/>
    <p:sldId id="270" r:id="rId11"/>
    <p:sldId id="271" r:id="rId12"/>
    <p:sldId id="267" r:id="rId13"/>
    <p:sldId id="268" r:id="rId14"/>
    <p:sldId id="272" r:id="rId15"/>
    <p:sldId id="273" r:id="rId16"/>
    <p:sldId id="274" r:id="rId17"/>
    <p:sldId id="275" r:id="rId18"/>
    <p:sldId id="276" r:id="rId19"/>
    <p:sldId id="261" r:id="rId20"/>
    <p:sldId id="277" r:id="rId21"/>
    <p:sldId id="269"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559AC4-7E30-4D27-9BC9-6BAD3361C1DB}" v="2" dt="2024-01-16T22:13:29.5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990" y="3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Bobronnikov" userId="880ac5fafd918eb2" providerId="LiveId" clId="{F3559AC4-7E30-4D27-9BC9-6BAD3361C1DB}"/>
    <pc:docChg chg="undo redo custSel addSld delSld modSld">
      <pc:chgData name="Andrew Bobronnikov" userId="880ac5fafd918eb2" providerId="LiveId" clId="{F3559AC4-7E30-4D27-9BC9-6BAD3361C1DB}" dt="2024-01-16T22:16:40.142" v="240" actId="1076"/>
      <pc:docMkLst>
        <pc:docMk/>
      </pc:docMkLst>
      <pc:sldChg chg="modSp mod">
        <pc:chgData name="Andrew Bobronnikov" userId="880ac5fafd918eb2" providerId="LiveId" clId="{F3559AC4-7E30-4D27-9BC9-6BAD3361C1DB}" dt="2024-01-16T22:10:56.348" v="222" actId="255"/>
        <pc:sldMkLst>
          <pc:docMk/>
          <pc:sldMk cId="3694099056" sldId="257"/>
        </pc:sldMkLst>
        <pc:spChg chg="mod">
          <ac:chgData name="Andrew Bobronnikov" userId="880ac5fafd918eb2" providerId="LiveId" clId="{F3559AC4-7E30-4D27-9BC9-6BAD3361C1DB}" dt="2024-01-16T22:10:56.348" v="222" actId="255"/>
          <ac:spMkLst>
            <pc:docMk/>
            <pc:sldMk cId="3694099056" sldId="257"/>
            <ac:spMk id="3" creationId="{DA8488AE-F1E7-8BEF-2E36-03643F32A610}"/>
          </ac:spMkLst>
        </pc:spChg>
      </pc:sldChg>
      <pc:sldChg chg="modSp mod">
        <pc:chgData name="Andrew Bobronnikov" userId="880ac5fafd918eb2" providerId="LiveId" clId="{F3559AC4-7E30-4D27-9BC9-6BAD3361C1DB}" dt="2024-01-16T22:15:49.638" v="233" actId="2710"/>
        <pc:sldMkLst>
          <pc:docMk/>
          <pc:sldMk cId="2170262524" sldId="258"/>
        </pc:sldMkLst>
        <pc:spChg chg="mod">
          <ac:chgData name="Andrew Bobronnikov" userId="880ac5fafd918eb2" providerId="LiveId" clId="{F3559AC4-7E30-4D27-9BC9-6BAD3361C1DB}" dt="2024-01-16T22:15:49.638" v="233" actId="2710"/>
          <ac:spMkLst>
            <pc:docMk/>
            <pc:sldMk cId="2170262524" sldId="258"/>
            <ac:spMk id="3" creationId="{A28A5D12-712C-CA1D-2843-59FBE723C5BA}"/>
          </ac:spMkLst>
        </pc:spChg>
      </pc:sldChg>
      <pc:sldChg chg="modSp mod">
        <pc:chgData name="Andrew Bobronnikov" userId="880ac5fafd918eb2" providerId="LiveId" clId="{F3559AC4-7E30-4D27-9BC9-6BAD3361C1DB}" dt="2024-01-16T22:15:26.856" v="230" actId="2710"/>
        <pc:sldMkLst>
          <pc:docMk/>
          <pc:sldMk cId="2778470921" sldId="260"/>
        </pc:sldMkLst>
        <pc:spChg chg="mod">
          <ac:chgData name="Andrew Bobronnikov" userId="880ac5fafd918eb2" providerId="LiveId" clId="{F3559AC4-7E30-4D27-9BC9-6BAD3361C1DB}" dt="2024-01-16T22:15:26.856" v="230" actId="2710"/>
          <ac:spMkLst>
            <pc:docMk/>
            <pc:sldMk cId="2778470921" sldId="260"/>
            <ac:spMk id="3" creationId="{28997B31-E78A-3909-648E-A910F6ADE448}"/>
          </ac:spMkLst>
        </pc:spChg>
      </pc:sldChg>
      <pc:sldChg chg="modSp mod">
        <pc:chgData name="Andrew Bobronnikov" userId="880ac5fafd918eb2" providerId="LiveId" clId="{F3559AC4-7E30-4D27-9BC9-6BAD3361C1DB}" dt="2024-01-16T22:06:17.264" v="219" actId="1076"/>
        <pc:sldMkLst>
          <pc:docMk/>
          <pc:sldMk cId="474910365" sldId="261"/>
        </pc:sldMkLst>
        <pc:spChg chg="mod">
          <ac:chgData name="Andrew Bobronnikov" userId="880ac5fafd918eb2" providerId="LiveId" clId="{F3559AC4-7E30-4D27-9BC9-6BAD3361C1DB}" dt="2024-01-16T22:06:17.264" v="219" actId="1076"/>
          <ac:spMkLst>
            <pc:docMk/>
            <pc:sldMk cId="474910365" sldId="261"/>
            <ac:spMk id="3" creationId="{8B01CFBB-EDED-5D6B-0CFE-191F9F91A194}"/>
          </ac:spMkLst>
        </pc:spChg>
      </pc:sldChg>
      <pc:sldChg chg="del">
        <pc:chgData name="Andrew Bobronnikov" userId="880ac5fafd918eb2" providerId="LiveId" clId="{F3559AC4-7E30-4D27-9BC9-6BAD3361C1DB}" dt="2024-01-16T22:02:39.494" v="75" actId="47"/>
        <pc:sldMkLst>
          <pc:docMk/>
          <pc:sldMk cId="383766144" sldId="262"/>
        </pc:sldMkLst>
      </pc:sldChg>
      <pc:sldChg chg="modSp mod">
        <pc:chgData name="Andrew Bobronnikov" userId="880ac5fafd918eb2" providerId="LiveId" clId="{F3559AC4-7E30-4D27-9BC9-6BAD3361C1DB}" dt="2024-01-16T22:10:40.462" v="221" actId="255"/>
        <pc:sldMkLst>
          <pc:docMk/>
          <pc:sldMk cId="3117272796" sldId="263"/>
        </pc:sldMkLst>
        <pc:spChg chg="mod">
          <ac:chgData name="Andrew Bobronnikov" userId="880ac5fafd918eb2" providerId="LiveId" clId="{F3559AC4-7E30-4D27-9BC9-6BAD3361C1DB}" dt="2024-01-16T22:10:40.462" v="221" actId="255"/>
          <ac:spMkLst>
            <pc:docMk/>
            <pc:sldMk cId="3117272796" sldId="263"/>
            <ac:spMk id="4" creationId="{D456077B-9A71-F29E-557F-A62B0C91D613}"/>
          </ac:spMkLst>
        </pc:spChg>
      </pc:sldChg>
      <pc:sldChg chg="modSp mod">
        <pc:chgData name="Andrew Bobronnikov" userId="880ac5fafd918eb2" providerId="LiveId" clId="{F3559AC4-7E30-4D27-9BC9-6BAD3361C1DB}" dt="2024-01-16T22:15:38.011" v="232" actId="255"/>
        <pc:sldMkLst>
          <pc:docMk/>
          <pc:sldMk cId="3748038209" sldId="266"/>
        </pc:sldMkLst>
        <pc:spChg chg="mod">
          <ac:chgData name="Andrew Bobronnikov" userId="880ac5fafd918eb2" providerId="LiveId" clId="{F3559AC4-7E30-4D27-9BC9-6BAD3361C1DB}" dt="2024-01-16T22:15:38.011" v="232" actId="255"/>
          <ac:spMkLst>
            <pc:docMk/>
            <pc:sldMk cId="3748038209" sldId="266"/>
            <ac:spMk id="6" creationId="{CC644E89-08A1-1582-9951-5552F91EC23D}"/>
          </ac:spMkLst>
        </pc:spChg>
      </pc:sldChg>
      <pc:sldChg chg="modSp mod">
        <pc:chgData name="Andrew Bobronnikov" userId="880ac5fafd918eb2" providerId="LiveId" clId="{F3559AC4-7E30-4D27-9BC9-6BAD3361C1DB}" dt="2024-01-16T22:16:05.439" v="235" actId="2710"/>
        <pc:sldMkLst>
          <pc:docMk/>
          <pc:sldMk cId="3660310150" sldId="267"/>
        </pc:sldMkLst>
        <pc:spChg chg="mod">
          <ac:chgData name="Andrew Bobronnikov" userId="880ac5fafd918eb2" providerId="LiveId" clId="{F3559AC4-7E30-4D27-9BC9-6BAD3361C1DB}" dt="2024-01-16T22:16:05.439" v="235" actId="2710"/>
          <ac:spMkLst>
            <pc:docMk/>
            <pc:sldMk cId="3660310150" sldId="267"/>
            <ac:spMk id="5" creationId="{BCF1B130-7C6A-3E86-B023-ECE24BEADDA9}"/>
          </ac:spMkLst>
        </pc:spChg>
      </pc:sldChg>
      <pc:sldChg chg="modSp new mod">
        <pc:chgData name="Andrew Bobronnikov" userId="880ac5fafd918eb2" providerId="LiveId" clId="{F3559AC4-7E30-4D27-9BC9-6BAD3361C1DB}" dt="2024-01-16T22:16:40.142" v="240" actId="1076"/>
        <pc:sldMkLst>
          <pc:docMk/>
          <pc:sldMk cId="3154443930" sldId="277"/>
        </pc:sldMkLst>
        <pc:spChg chg="mod">
          <ac:chgData name="Andrew Bobronnikov" userId="880ac5fafd918eb2" providerId="LiveId" clId="{F3559AC4-7E30-4D27-9BC9-6BAD3361C1DB}" dt="2024-01-16T22:16:33.738" v="238" actId="1076"/>
          <ac:spMkLst>
            <pc:docMk/>
            <pc:sldMk cId="3154443930" sldId="277"/>
            <ac:spMk id="2" creationId="{5A61C39A-1888-32DB-88B7-AA039E28F4DB}"/>
          </ac:spMkLst>
        </pc:spChg>
        <pc:spChg chg="mod">
          <ac:chgData name="Andrew Bobronnikov" userId="880ac5fafd918eb2" providerId="LiveId" clId="{F3559AC4-7E30-4D27-9BC9-6BAD3361C1DB}" dt="2024-01-16T22:16:40.142" v="240" actId="1076"/>
          <ac:spMkLst>
            <pc:docMk/>
            <pc:sldMk cId="3154443930" sldId="277"/>
            <ac:spMk id="3" creationId="{D261E03B-9086-7F61-FD0D-CECAD7AD4006}"/>
          </ac:spMkLst>
        </pc:spChg>
      </pc:sldChg>
    </pc:docChg>
  </pc:docChgLst>
  <pc:docChgLst>
    <pc:chgData name="Andrew Bobronnikov" userId="880ac5fafd918eb2" providerId="LiveId" clId="{CF7FCE7D-0ECB-4E31-A23C-0728E1F1CE11}"/>
    <pc:docChg chg="undo redo custSel addSld modSld">
      <pc:chgData name="Andrew Bobronnikov" userId="880ac5fafd918eb2" providerId="LiveId" clId="{CF7FCE7D-0ECB-4E31-A23C-0728E1F1CE11}" dt="2024-01-11T14:57:55.411" v="1256" actId="478"/>
      <pc:docMkLst>
        <pc:docMk/>
      </pc:docMkLst>
      <pc:sldChg chg="modSp mod">
        <pc:chgData name="Andrew Bobronnikov" userId="880ac5fafd918eb2" providerId="LiveId" clId="{CF7FCE7D-0ECB-4E31-A23C-0728E1F1CE11}" dt="2024-01-07T13:19:38.905" v="1254"/>
        <pc:sldMkLst>
          <pc:docMk/>
          <pc:sldMk cId="3919325697" sldId="256"/>
        </pc:sldMkLst>
        <pc:spChg chg="mod">
          <ac:chgData name="Andrew Bobronnikov" userId="880ac5fafd918eb2" providerId="LiveId" clId="{CF7FCE7D-0ECB-4E31-A23C-0728E1F1CE11}" dt="2024-01-05T16:00:14.196" v="4"/>
          <ac:spMkLst>
            <pc:docMk/>
            <pc:sldMk cId="3919325697" sldId="256"/>
            <ac:spMk id="2" creationId="{212356D6-4DAF-3B5F-61FC-BCF5298C0CCE}"/>
          </ac:spMkLst>
        </pc:spChg>
        <pc:spChg chg="mod">
          <ac:chgData name="Andrew Bobronnikov" userId="880ac5fafd918eb2" providerId="LiveId" clId="{CF7FCE7D-0ECB-4E31-A23C-0728E1F1CE11}" dt="2024-01-07T13:19:38.905" v="1254"/>
          <ac:spMkLst>
            <pc:docMk/>
            <pc:sldMk cId="3919325697" sldId="256"/>
            <ac:spMk id="3" creationId="{FA839BFD-6732-9107-A863-7CCA93A63CA8}"/>
          </ac:spMkLst>
        </pc:spChg>
      </pc:sldChg>
      <pc:sldChg chg="addSp modSp new mod">
        <pc:chgData name="Andrew Bobronnikov" userId="880ac5fafd918eb2" providerId="LiveId" clId="{CF7FCE7D-0ECB-4E31-A23C-0728E1F1CE11}" dt="2024-01-06T21:13:05.883" v="1239" actId="123"/>
        <pc:sldMkLst>
          <pc:docMk/>
          <pc:sldMk cId="3694099056" sldId="257"/>
        </pc:sldMkLst>
        <pc:spChg chg="mod">
          <ac:chgData name="Andrew Bobronnikov" userId="880ac5fafd918eb2" providerId="LiveId" clId="{CF7FCE7D-0ECB-4E31-A23C-0728E1F1CE11}" dt="2024-01-05T16:01:17.742" v="131" actId="20577"/>
          <ac:spMkLst>
            <pc:docMk/>
            <pc:sldMk cId="3694099056" sldId="257"/>
            <ac:spMk id="2" creationId="{C36707B7-F8D8-7F2C-18E0-8702EC8C599A}"/>
          </ac:spMkLst>
        </pc:spChg>
        <pc:spChg chg="mod">
          <ac:chgData name="Andrew Bobronnikov" userId="880ac5fafd918eb2" providerId="LiveId" clId="{CF7FCE7D-0ECB-4E31-A23C-0728E1F1CE11}" dt="2024-01-06T21:13:05.883" v="1239" actId="123"/>
          <ac:spMkLst>
            <pc:docMk/>
            <pc:sldMk cId="3694099056" sldId="257"/>
            <ac:spMk id="3" creationId="{DA8488AE-F1E7-8BEF-2E36-03643F32A610}"/>
          </ac:spMkLst>
        </pc:spChg>
        <pc:picChg chg="add mod">
          <ac:chgData name="Andrew Bobronnikov" userId="880ac5fafd918eb2" providerId="LiveId" clId="{CF7FCE7D-0ECB-4E31-A23C-0728E1F1CE11}" dt="2024-01-06T19:49:46.046" v="266" actId="1076"/>
          <ac:picMkLst>
            <pc:docMk/>
            <pc:sldMk cId="3694099056" sldId="257"/>
            <ac:picMk id="4" creationId="{46BC356E-3382-748C-1977-E009C61DF868}"/>
          </ac:picMkLst>
        </pc:picChg>
        <pc:picChg chg="add mod ord">
          <ac:chgData name="Andrew Bobronnikov" userId="880ac5fafd918eb2" providerId="LiveId" clId="{CF7FCE7D-0ECB-4E31-A23C-0728E1F1CE11}" dt="2024-01-06T19:50:52.845" v="274" actId="1076"/>
          <ac:picMkLst>
            <pc:docMk/>
            <pc:sldMk cId="3694099056" sldId="257"/>
            <ac:picMk id="5" creationId="{DBB3A6CD-0DE3-6738-47C9-36A3711C2211}"/>
          </ac:picMkLst>
        </pc:picChg>
      </pc:sldChg>
      <pc:sldChg chg="addSp delSp modSp new mod">
        <pc:chgData name="Andrew Bobronnikov" userId="880ac5fafd918eb2" providerId="LiveId" clId="{CF7FCE7D-0ECB-4E31-A23C-0728E1F1CE11}" dt="2024-01-11T14:57:55.411" v="1256" actId="478"/>
        <pc:sldMkLst>
          <pc:docMk/>
          <pc:sldMk cId="2170262524" sldId="258"/>
        </pc:sldMkLst>
        <pc:spChg chg="mod">
          <ac:chgData name="Andrew Bobronnikov" userId="880ac5fafd918eb2" providerId="LiveId" clId="{CF7FCE7D-0ECB-4E31-A23C-0728E1F1CE11}" dt="2024-01-05T16:01:51.471" v="143" actId="20577"/>
          <ac:spMkLst>
            <pc:docMk/>
            <pc:sldMk cId="2170262524" sldId="258"/>
            <ac:spMk id="2" creationId="{F8B4208B-00BF-6377-7A7C-A2122A24AC5C}"/>
          </ac:spMkLst>
        </pc:spChg>
        <pc:spChg chg="mod">
          <ac:chgData name="Andrew Bobronnikov" userId="880ac5fafd918eb2" providerId="LiveId" clId="{CF7FCE7D-0ECB-4E31-A23C-0728E1F1CE11}" dt="2024-01-06T21:13:01.942" v="1238" actId="123"/>
          <ac:spMkLst>
            <pc:docMk/>
            <pc:sldMk cId="2170262524" sldId="258"/>
            <ac:spMk id="3" creationId="{A28A5D12-712C-CA1D-2843-59FBE723C5BA}"/>
          </ac:spMkLst>
        </pc:spChg>
        <pc:spChg chg="add del">
          <ac:chgData name="Andrew Bobronnikov" userId="880ac5fafd918eb2" providerId="LiveId" clId="{CF7FCE7D-0ECB-4E31-A23C-0728E1F1CE11}" dt="2024-01-06T19:51:33.766" v="277" actId="21"/>
          <ac:spMkLst>
            <pc:docMk/>
            <pc:sldMk cId="2170262524" sldId="258"/>
            <ac:spMk id="5" creationId="{58EE467A-2A08-F5EB-50C0-E7F5F5318D71}"/>
          </ac:spMkLst>
        </pc:spChg>
        <pc:inkChg chg="add del">
          <ac:chgData name="Andrew Bobronnikov" userId="880ac5fafd918eb2" providerId="LiveId" clId="{CF7FCE7D-0ECB-4E31-A23C-0728E1F1CE11}" dt="2024-01-11T14:57:55.411" v="1256" actId="478"/>
          <ac:inkMkLst>
            <pc:docMk/>
            <pc:sldMk cId="2170262524" sldId="258"/>
            <ac:inkMk id="5" creationId="{726C342C-19C6-AEFA-9847-4439A1A57022}"/>
          </ac:inkMkLst>
        </pc:inkChg>
      </pc:sldChg>
      <pc:sldChg chg="modSp new mod">
        <pc:chgData name="Andrew Bobronnikov" userId="880ac5fafd918eb2" providerId="LiveId" clId="{CF7FCE7D-0ECB-4E31-A23C-0728E1F1CE11}" dt="2024-01-06T20:03:16.197" v="872" actId="2711"/>
        <pc:sldMkLst>
          <pc:docMk/>
          <pc:sldMk cId="358291034" sldId="259"/>
        </pc:sldMkLst>
        <pc:spChg chg="mod">
          <ac:chgData name="Andrew Bobronnikov" userId="880ac5fafd918eb2" providerId="LiveId" clId="{CF7FCE7D-0ECB-4E31-A23C-0728E1F1CE11}" dt="2024-01-05T16:02:06.531" v="174" actId="20577"/>
          <ac:spMkLst>
            <pc:docMk/>
            <pc:sldMk cId="358291034" sldId="259"/>
            <ac:spMk id="2" creationId="{B5AEE09F-379E-8DBE-CE9E-19D78EC50A03}"/>
          </ac:spMkLst>
        </pc:spChg>
        <pc:spChg chg="mod">
          <ac:chgData name="Andrew Bobronnikov" userId="880ac5fafd918eb2" providerId="LiveId" clId="{CF7FCE7D-0ECB-4E31-A23C-0728E1F1CE11}" dt="2024-01-06T20:03:16.197" v="872" actId="2711"/>
          <ac:spMkLst>
            <pc:docMk/>
            <pc:sldMk cId="358291034" sldId="259"/>
            <ac:spMk id="3" creationId="{15ED5DD5-D6B2-027C-E2DE-80B3280C513A}"/>
          </ac:spMkLst>
        </pc:spChg>
      </pc:sldChg>
      <pc:sldChg chg="modSp new mod">
        <pc:chgData name="Andrew Bobronnikov" userId="880ac5fafd918eb2" providerId="LiveId" clId="{CF7FCE7D-0ECB-4E31-A23C-0728E1F1CE11}" dt="2024-01-06T21:12:52.635" v="1236" actId="123"/>
        <pc:sldMkLst>
          <pc:docMk/>
          <pc:sldMk cId="2778470921" sldId="260"/>
        </pc:sldMkLst>
        <pc:spChg chg="mod">
          <ac:chgData name="Andrew Bobronnikov" userId="880ac5fafd918eb2" providerId="LiveId" clId="{CF7FCE7D-0ECB-4E31-A23C-0728E1F1CE11}" dt="2024-01-05T16:02:49.055" v="220" actId="20577"/>
          <ac:spMkLst>
            <pc:docMk/>
            <pc:sldMk cId="2778470921" sldId="260"/>
            <ac:spMk id="2" creationId="{05CD4ED2-7FA6-E1CF-733F-82DDA9D8C22E}"/>
          </ac:spMkLst>
        </pc:spChg>
        <pc:spChg chg="mod">
          <ac:chgData name="Andrew Bobronnikov" userId="880ac5fafd918eb2" providerId="LiveId" clId="{CF7FCE7D-0ECB-4E31-A23C-0728E1F1CE11}" dt="2024-01-06T21:12:52.635" v="1236" actId="123"/>
          <ac:spMkLst>
            <pc:docMk/>
            <pc:sldMk cId="2778470921" sldId="260"/>
            <ac:spMk id="3" creationId="{28997B31-E78A-3909-648E-A910F6ADE448}"/>
          </ac:spMkLst>
        </pc:spChg>
      </pc:sldChg>
      <pc:sldChg chg="modSp new mod">
        <pc:chgData name="Andrew Bobronnikov" userId="880ac5fafd918eb2" providerId="LiveId" clId="{CF7FCE7D-0ECB-4E31-A23C-0728E1F1CE11}" dt="2024-01-06T21:14:15.498" v="1251" actId="123"/>
        <pc:sldMkLst>
          <pc:docMk/>
          <pc:sldMk cId="474910365" sldId="261"/>
        </pc:sldMkLst>
        <pc:spChg chg="mod">
          <ac:chgData name="Andrew Bobronnikov" userId="880ac5fafd918eb2" providerId="LiveId" clId="{CF7FCE7D-0ECB-4E31-A23C-0728E1F1CE11}" dt="2024-01-06T21:04:23.562" v="1226" actId="1076"/>
          <ac:spMkLst>
            <pc:docMk/>
            <pc:sldMk cId="474910365" sldId="261"/>
            <ac:spMk id="2" creationId="{555E2446-3C46-964D-CFB0-7B4A20914E6B}"/>
          </ac:spMkLst>
        </pc:spChg>
        <pc:spChg chg="mod">
          <ac:chgData name="Andrew Bobronnikov" userId="880ac5fafd918eb2" providerId="LiveId" clId="{CF7FCE7D-0ECB-4E31-A23C-0728E1F1CE11}" dt="2024-01-06T21:14:15.498" v="1251" actId="123"/>
          <ac:spMkLst>
            <pc:docMk/>
            <pc:sldMk cId="474910365" sldId="261"/>
            <ac:spMk id="3" creationId="{8B01CFBB-EDED-5D6B-0CFE-191F9F91A194}"/>
          </ac:spMkLst>
        </pc:spChg>
      </pc:sldChg>
      <pc:sldChg chg="delSp modSp new mod">
        <pc:chgData name="Andrew Bobronnikov" userId="880ac5fafd918eb2" providerId="LiveId" clId="{CF7FCE7D-0ECB-4E31-A23C-0728E1F1CE11}" dt="2024-01-06T21:03:40.652" v="1218" actId="478"/>
        <pc:sldMkLst>
          <pc:docMk/>
          <pc:sldMk cId="383766144" sldId="262"/>
        </pc:sldMkLst>
        <pc:spChg chg="mod">
          <ac:chgData name="Andrew Bobronnikov" userId="880ac5fafd918eb2" providerId="LiveId" clId="{CF7FCE7D-0ECB-4E31-A23C-0728E1F1CE11}" dt="2024-01-06T20:01:06.939" v="865" actId="313"/>
          <ac:spMkLst>
            <pc:docMk/>
            <pc:sldMk cId="383766144" sldId="262"/>
            <ac:spMk id="2" creationId="{688FF192-E93E-48B8-C94C-BD51DD07058C}"/>
          </ac:spMkLst>
        </pc:spChg>
        <pc:spChg chg="del">
          <ac:chgData name="Andrew Bobronnikov" userId="880ac5fafd918eb2" providerId="LiveId" clId="{CF7FCE7D-0ECB-4E31-A23C-0728E1F1CE11}" dt="2024-01-06T21:03:40.652" v="1218" actId="478"/>
          <ac:spMkLst>
            <pc:docMk/>
            <pc:sldMk cId="383766144" sldId="262"/>
            <ac:spMk id="3" creationId="{833CBB17-A965-6276-2565-86484B37C953}"/>
          </ac:spMkLst>
        </pc:spChg>
      </pc:sldChg>
      <pc:sldChg chg="addSp delSp modSp new mod">
        <pc:chgData name="Andrew Bobronnikov" userId="880ac5fafd918eb2" providerId="LiveId" clId="{CF7FCE7D-0ECB-4E31-A23C-0728E1F1CE11}" dt="2024-01-06T21:12:58.286" v="1237" actId="123"/>
        <pc:sldMkLst>
          <pc:docMk/>
          <pc:sldMk cId="3117272796" sldId="263"/>
        </pc:sldMkLst>
        <pc:spChg chg="mod">
          <ac:chgData name="Andrew Bobronnikov" userId="880ac5fafd918eb2" providerId="LiveId" clId="{CF7FCE7D-0ECB-4E31-A23C-0728E1F1CE11}" dt="2024-01-06T19:51:50.656" v="303" actId="20577"/>
          <ac:spMkLst>
            <pc:docMk/>
            <pc:sldMk cId="3117272796" sldId="263"/>
            <ac:spMk id="2" creationId="{3ABC9385-639A-7F24-9DC8-E3EEBF573FBE}"/>
          </ac:spMkLst>
        </pc:spChg>
        <pc:spChg chg="del">
          <ac:chgData name="Andrew Bobronnikov" userId="880ac5fafd918eb2" providerId="LiveId" clId="{CF7FCE7D-0ECB-4E31-A23C-0728E1F1CE11}" dt="2024-01-06T19:51:52" v="304"/>
          <ac:spMkLst>
            <pc:docMk/>
            <pc:sldMk cId="3117272796" sldId="263"/>
            <ac:spMk id="3" creationId="{83A5BEF9-0C92-A718-133C-C9E0123D6FB7}"/>
          </ac:spMkLst>
        </pc:spChg>
        <pc:spChg chg="add mod">
          <ac:chgData name="Andrew Bobronnikov" userId="880ac5fafd918eb2" providerId="LiveId" clId="{CF7FCE7D-0ECB-4E31-A23C-0728E1F1CE11}" dt="2024-01-06T21:12:58.286" v="1237" actId="123"/>
          <ac:spMkLst>
            <pc:docMk/>
            <pc:sldMk cId="3117272796" sldId="263"/>
            <ac:spMk id="4" creationId="{D456077B-9A71-F29E-557F-A62B0C91D613}"/>
          </ac:spMkLst>
        </pc:spChg>
      </pc:sldChg>
      <pc:sldChg chg="modSp new mod">
        <pc:chgData name="Andrew Bobronnikov" userId="880ac5fafd918eb2" providerId="LiveId" clId="{CF7FCE7D-0ECB-4E31-A23C-0728E1F1CE11}" dt="2024-01-06T20:47:51.824" v="892" actId="20577"/>
        <pc:sldMkLst>
          <pc:docMk/>
          <pc:sldMk cId="665797131" sldId="264"/>
        </pc:sldMkLst>
        <pc:spChg chg="mod">
          <ac:chgData name="Andrew Bobronnikov" userId="880ac5fafd918eb2" providerId="LiveId" clId="{CF7FCE7D-0ECB-4E31-A23C-0728E1F1CE11}" dt="2024-01-06T20:47:51.824" v="892" actId="20577"/>
          <ac:spMkLst>
            <pc:docMk/>
            <pc:sldMk cId="665797131" sldId="264"/>
            <ac:spMk id="2" creationId="{FFB05BE8-D4F7-A359-BC05-946FDDABEE4A}"/>
          </ac:spMkLst>
        </pc:spChg>
        <pc:spChg chg="mod">
          <ac:chgData name="Andrew Bobronnikov" userId="880ac5fafd918eb2" providerId="LiveId" clId="{CF7FCE7D-0ECB-4E31-A23C-0728E1F1CE11}" dt="2024-01-06T20:04:01.143" v="887" actId="2711"/>
          <ac:spMkLst>
            <pc:docMk/>
            <pc:sldMk cId="665797131" sldId="264"/>
            <ac:spMk id="3" creationId="{EE400E31-BE0E-8BC6-ABD0-7E27A7745205}"/>
          </ac:spMkLst>
        </pc:spChg>
      </pc:sldChg>
      <pc:sldChg chg="modSp new mod">
        <pc:chgData name="Andrew Bobronnikov" userId="880ac5fafd918eb2" providerId="LiveId" clId="{CF7FCE7D-0ECB-4E31-A23C-0728E1F1CE11}" dt="2024-01-06T20:51:13.913" v="1077" actId="20577"/>
        <pc:sldMkLst>
          <pc:docMk/>
          <pc:sldMk cId="1361660846" sldId="265"/>
        </pc:sldMkLst>
        <pc:spChg chg="mod">
          <ac:chgData name="Andrew Bobronnikov" userId="880ac5fafd918eb2" providerId="LiveId" clId="{CF7FCE7D-0ECB-4E31-A23C-0728E1F1CE11}" dt="2024-01-06T19:56:53.769" v="588" actId="20577"/>
          <ac:spMkLst>
            <pc:docMk/>
            <pc:sldMk cId="1361660846" sldId="265"/>
            <ac:spMk id="2" creationId="{96348C50-C50B-D622-D54D-4BE99688957B}"/>
          </ac:spMkLst>
        </pc:spChg>
        <pc:spChg chg="mod">
          <ac:chgData name="Andrew Bobronnikov" userId="880ac5fafd918eb2" providerId="LiveId" clId="{CF7FCE7D-0ECB-4E31-A23C-0728E1F1CE11}" dt="2024-01-06T20:51:13.913" v="1077" actId="20577"/>
          <ac:spMkLst>
            <pc:docMk/>
            <pc:sldMk cId="1361660846" sldId="265"/>
            <ac:spMk id="3" creationId="{228B4A1B-6B18-6919-E9F1-AE44DAFA92A8}"/>
          </ac:spMkLst>
        </pc:spChg>
      </pc:sldChg>
      <pc:sldChg chg="addSp delSp modSp new mod">
        <pc:chgData name="Andrew Bobronnikov" userId="880ac5fafd918eb2" providerId="LiveId" clId="{CF7FCE7D-0ECB-4E31-A23C-0728E1F1CE11}" dt="2024-01-06T21:13:31.548" v="1242" actId="2710"/>
        <pc:sldMkLst>
          <pc:docMk/>
          <pc:sldMk cId="3748038209" sldId="266"/>
        </pc:sldMkLst>
        <pc:spChg chg="mod">
          <ac:chgData name="Andrew Bobronnikov" userId="880ac5fafd918eb2" providerId="LiveId" clId="{CF7FCE7D-0ECB-4E31-A23C-0728E1F1CE11}" dt="2024-01-06T19:58:15.948" v="721" actId="20577"/>
          <ac:spMkLst>
            <pc:docMk/>
            <pc:sldMk cId="3748038209" sldId="266"/>
            <ac:spMk id="2" creationId="{8ADCBAC2-46C4-3083-A389-F4C58D1C7160}"/>
          </ac:spMkLst>
        </pc:spChg>
        <pc:spChg chg="del">
          <ac:chgData name="Andrew Bobronnikov" userId="880ac5fafd918eb2" providerId="LiveId" clId="{CF7FCE7D-0ECB-4E31-A23C-0728E1F1CE11}" dt="2024-01-06T20:51:35.833" v="1078" actId="478"/>
          <ac:spMkLst>
            <pc:docMk/>
            <pc:sldMk cId="3748038209" sldId="266"/>
            <ac:spMk id="3" creationId="{B215A0B2-F0D7-472C-E873-4ACB9C9A86C7}"/>
          </ac:spMkLst>
        </pc:spChg>
        <pc:spChg chg="add mod">
          <ac:chgData name="Andrew Bobronnikov" userId="880ac5fafd918eb2" providerId="LiveId" clId="{CF7FCE7D-0ECB-4E31-A23C-0728E1F1CE11}" dt="2024-01-06T21:13:31.548" v="1242" actId="2710"/>
          <ac:spMkLst>
            <pc:docMk/>
            <pc:sldMk cId="3748038209" sldId="266"/>
            <ac:spMk id="6" creationId="{CC644E89-08A1-1582-9951-5552F91EC23D}"/>
          </ac:spMkLst>
        </pc:spChg>
        <pc:picChg chg="add mod">
          <ac:chgData name="Andrew Bobronnikov" userId="880ac5fafd918eb2" providerId="LiveId" clId="{CF7FCE7D-0ECB-4E31-A23C-0728E1F1CE11}" dt="2024-01-06T20:51:38.709" v="1080" actId="1076"/>
          <ac:picMkLst>
            <pc:docMk/>
            <pc:sldMk cId="3748038209" sldId="266"/>
            <ac:picMk id="4" creationId="{AC6CA486-B4AF-D784-1FC6-AE6571533001}"/>
          </ac:picMkLst>
        </pc:picChg>
      </pc:sldChg>
      <pc:sldChg chg="addSp delSp modSp new mod">
        <pc:chgData name="Andrew Bobronnikov" userId="880ac5fafd918eb2" providerId="LiveId" clId="{CF7FCE7D-0ECB-4E31-A23C-0728E1F1CE11}" dt="2024-01-06T21:13:43.948" v="1246" actId="123"/>
        <pc:sldMkLst>
          <pc:docMk/>
          <pc:sldMk cId="3660310150" sldId="267"/>
        </pc:sldMkLst>
        <pc:spChg chg="mod">
          <ac:chgData name="Andrew Bobronnikov" userId="880ac5fafd918eb2" providerId="LiveId" clId="{CF7FCE7D-0ECB-4E31-A23C-0728E1F1CE11}" dt="2024-01-06T19:59:28.730" v="815" actId="20577"/>
          <ac:spMkLst>
            <pc:docMk/>
            <pc:sldMk cId="3660310150" sldId="267"/>
            <ac:spMk id="2" creationId="{5C15D097-C5F2-8916-57B1-6946371355DE}"/>
          </ac:spMkLst>
        </pc:spChg>
        <pc:spChg chg="del">
          <ac:chgData name="Andrew Bobronnikov" userId="880ac5fafd918eb2" providerId="LiveId" clId="{CF7FCE7D-0ECB-4E31-A23C-0728E1F1CE11}" dt="2024-01-06T20:58:31.090" v="1127" actId="478"/>
          <ac:spMkLst>
            <pc:docMk/>
            <pc:sldMk cId="3660310150" sldId="267"/>
            <ac:spMk id="3" creationId="{7D067DB4-806F-4F47-4289-A966556146BC}"/>
          </ac:spMkLst>
        </pc:spChg>
        <pc:spChg chg="add mod">
          <ac:chgData name="Andrew Bobronnikov" userId="880ac5fafd918eb2" providerId="LiveId" clId="{CF7FCE7D-0ECB-4E31-A23C-0728E1F1CE11}" dt="2024-01-06T21:13:43.948" v="1246" actId="123"/>
          <ac:spMkLst>
            <pc:docMk/>
            <pc:sldMk cId="3660310150" sldId="267"/>
            <ac:spMk id="5" creationId="{BCF1B130-7C6A-3E86-B023-ECE24BEADDA9}"/>
          </ac:spMkLst>
        </pc:spChg>
      </pc:sldChg>
      <pc:sldChg chg="addSp delSp modSp new mod">
        <pc:chgData name="Andrew Bobronnikov" userId="880ac5fafd918eb2" providerId="LiveId" clId="{CF7FCE7D-0ECB-4E31-A23C-0728E1F1CE11}" dt="2024-01-06T20:59:40.570" v="1139" actId="1076"/>
        <pc:sldMkLst>
          <pc:docMk/>
          <pc:sldMk cId="77605765" sldId="268"/>
        </pc:sldMkLst>
        <pc:spChg chg="mod">
          <ac:chgData name="Andrew Bobronnikov" userId="880ac5fafd918eb2" providerId="LiveId" clId="{CF7FCE7D-0ECB-4E31-A23C-0728E1F1CE11}" dt="2024-01-06T20:00:33.885" v="844" actId="20577"/>
          <ac:spMkLst>
            <pc:docMk/>
            <pc:sldMk cId="77605765" sldId="268"/>
            <ac:spMk id="2" creationId="{EBBD1E8C-5B93-BF27-1368-06AD88871820}"/>
          </ac:spMkLst>
        </pc:spChg>
        <pc:spChg chg="del">
          <ac:chgData name="Andrew Bobronnikov" userId="880ac5fafd918eb2" providerId="LiveId" clId="{CF7FCE7D-0ECB-4E31-A23C-0728E1F1CE11}" dt="2024-01-06T20:59:32.301" v="1135" actId="478"/>
          <ac:spMkLst>
            <pc:docMk/>
            <pc:sldMk cId="77605765" sldId="268"/>
            <ac:spMk id="3" creationId="{586C5A6C-43C8-FCC5-A198-748583DFD0A9}"/>
          </ac:spMkLst>
        </pc:spChg>
        <pc:picChg chg="add mod">
          <ac:chgData name="Andrew Bobronnikov" userId="880ac5fafd918eb2" providerId="LiveId" clId="{CF7FCE7D-0ECB-4E31-A23C-0728E1F1CE11}" dt="2024-01-06T20:59:40.570" v="1139" actId="1076"/>
          <ac:picMkLst>
            <pc:docMk/>
            <pc:sldMk cId="77605765" sldId="268"/>
            <ac:picMk id="4" creationId="{11B694BC-E243-4914-3943-3F734A2C27ED}"/>
          </ac:picMkLst>
        </pc:picChg>
      </pc:sldChg>
      <pc:sldChg chg="delSp modSp new mod">
        <pc:chgData name="Andrew Bobronnikov" userId="880ac5fafd918eb2" providerId="LiveId" clId="{CF7FCE7D-0ECB-4E31-A23C-0728E1F1CE11}" dt="2024-01-06T20:00:52.671" v="863" actId="1076"/>
        <pc:sldMkLst>
          <pc:docMk/>
          <pc:sldMk cId="3576900669" sldId="269"/>
        </pc:sldMkLst>
        <pc:spChg chg="mod">
          <ac:chgData name="Andrew Bobronnikov" userId="880ac5fafd918eb2" providerId="LiveId" clId="{CF7FCE7D-0ECB-4E31-A23C-0728E1F1CE11}" dt="2024-01-06T20:00:52.671" v="863" actId="1076"/>
          <ac:spMkLst>
            <pc:docMk/>
            <pc:sldMk cId="3576900669" sldId="269"/>
            <ac:spMk id="2" creationId="{F1FCD5BE-8537-A17D-C041-1481CF99192A}"/>
          </ac:spMkLst>
        </pc:spChg>
        <pc:spChg chg="del">
          <ac:chgData name="Andrew Bobronnikov" userId="880ac5fafd918eb2" providerId="LiveId" clId="{CF7FCE7D-0ECB-4E31-A23C-0728E1F1CE11}" dt="2024-01-06T20:00:44.090" v="846" actId="478"/>
          <ac:spMkLst>
            <pc:docMk/>
            <pc:sldMk cId="3576900669" sldId="269"/>
            <ac:spMk id="3" creationId="{D9ABD4BE-AE6B-13D5-D1E2-FBEEB7446761}"/>
          </ac:spMkLst>
        </pc:spChg>
      </pc:sldChg>
      <pc:sldChg chg="addSp delSp modSp new mod">
        <pc:chgData name="Andrew Bobronnikov" userId="880ac5fafd918eb2" providerId="LiveId" clId="{CF7FCE7D-0ECB-4E31-A23C-0728E1F1CE11}" dt="2024-01-06T20:54:32.744" v="1124" actId="1076"/>
        <pc:sldMkLst>
          <pc:docMk/>
          <pc:sldMk cId="2907747280" sldId="270"/>
        </pc:sldMkLst>
        <pc:spChg chg="mod">
          <ac:chgData name="Andrew Bobronnikov" userId="880ac5fafd918eb2" providerId="LiveId" clId="{CF7FCE7D-0ECB-4E31-A23C-0728E1F1CE11}" dt="2024-01-06T20:52:25.150" v="1103" actId="20577"/>
          <ac:spMkLst>
            <pc:docMk/>
            <pc:sldMk cId="2907747280" sldId="270"/>
            <ac:spMk id="2" creationId="{6A333E5B-5D19-5AD7-90D6-7181B79F67B0}"/>
          </ac:spMkLst>
        </pc:spChg>
        <pc:spChg chg="del">
          <ac:chgData name="Andrew Bobronnikov" userId="880ac5fafd918eb2" providerId="LiveId" clId="{CF7FCE7D-0ECB-4E31-A23C-0728E1F1CE11}" dt="2024-01-06T20:52:51.572" v="1104" actId="478"/>
          <ac:spMkLst>
            <pc:docMk/>
            <pc:sldMk cId="2907747280" sldId="270"/>
            <ac:spMk id="3" creationId="{1A68521F-A2AC-C96B-8ED3-BD51F9C6A1E4}"/>
          </ac:spMkLst>
        </pc:spChg>
        <pc:picChg chg="add mod">
          <ac:chgData name="Andrew Bobronnikov" userId="880ac5fafd918eb2" providerId="LiveId" clId="{CF7FCE7D-0ECB-4E31-A23C-0728E1F1CE11}" dt="2024-01-06T20:54:32.744" v="1124" actId="1076"/>
          <ac:picMkLst>
            <pc:docMk/>
            <pc:sldMk cId="2907747280" sldId="270"/>
            <ac:picMk id="4" creationId="{451A6EC5-93BD-3834-A7B5-9BEF781D0A8D}"/>
          </ac:picMkLst>
        </pc:picChg>
        <pc:picChg chg="add del mod">
          <ac:chgData name="Andrew Bobronnikov" userId="880ac5fafd918eb2" providerId="LiveId" clId="{CF7FCE7D-0ECB-4E31-A23C-0728E1F1CE11}" dt="2024-01-06T20:53:48.680" v="1114" actId="21"/>
          <ac:picMkLst>
            <pc:docMk/>
            <pc:sldMk cId="2907747280" sldId="270"/>
            <ac:picMk id="5" creationId="{3BAC6383-92EE-B633-1022-9B772651EF59}"/>
          </ac:picMkLst>
        </pc:picChg>
      </pc:sldChg>
      <pc:sldChg chg="addSp delSp modSp new mod">
        <pc:chgData name="Andrew Bobronnikov" userId="880ac5fafd918eb2" providerId="LiveId" clId="{CF7FCE7D-0ECB-4E31-A23C-0728E1F1CE11}" dt="2024-01-06T20:54:37.309" v="1126" actId="1076"/>
        <pc:sldMkLst>
          <pc:docMk/>
          <pc:sldMk cId="2614414806" sldId="271"/>
        </pc:sldMkLst>
        <pc:spChg chg="mod">
          <ac:chgData name="Andrew Bobronnikov" userId="880ac5fafd918eb2" providerId="LiveId" clId="{CF7FCE7D-0ECB-4E31-A23C-0728E1F1CE11}" dt="2024-01-06T20:53:46.654" v="1113"/>
          <ac:spMkLst>
            <pc:docMk/>
            <pc:sldMk cId="2614414806" sldId="271"/>
            <ac:spMk id="2" creationId="{1C11486E-5177-9D76-DCC9-4EBCCCC52514}"/>
          </ac:spMkLst>
        </pc:spChg>
        <pc:spChg chg="del">
          <ac:chgData name="Andrew Bobronnikov" userId="880ac5fafd918eb2" providerId="LiveId" clId="{CF7FCE7D-0ECB-4E31-A23C-0728E1F1CE11}" dt="2024-01-06T20:53:51.532" v="1115" actId="478"/>
          <ac:spMkLst>
            <pc:docMk/>
            <pc:sldMk cId="2614414806" sldId="271"/>
            <ac:spMk id="3" creationId="{14E48008-B953-6043-FB86-F09AAA62BB72}"/>
          </ac:spMkLst>
        </pc:spChg>
        <pc:picChg chg="add mod">
          <ac:chgData name="Andrew Bobronnikov" userId="880ac5fafd918eb2" providerId="LiveId" clId="{CF7FCE7D-0ECB-4E31-A23C-0728E1F1CE11}" dt="2024-01-06T20:54:37.309" v="1126" actId="1076"/>
          <ac:picMkLst>
            <pc:docMk/>
            <pc:sldMk cId="2614414806" sldId="271"/>
            <ac:picMk id="4" creationId="{464B8390-1537-BD1E-AF9E-252F74B07D50}"/>
          </ac:picMkLst>
        </pc:picChg>
      </pc:sldChg>
      <pc:sldChg chg="addSp delSp modSp new mod">
        <pc:chgData name="Andrew Bobronnikov" userId="880ac5fafd918eb2" providerId="LiveId" clId="{CF7FCE7D-0ECB-4E31-A23C-0728E1F1CE11}" dt="2024-01-06T21:01:59.804" v="1187" actId="20577"/>
        <pc:sldMkLst>
          <pc:docMk/>
          <pc:sldMk cId="923280647" sldId="272"/>
        </pc:sldMkLst>
        <pc:spChg chg="mod">
          <ac:chgData name="Andrew Bobronnikov" userId="880ac5fafd918eb2" providerId="LiveId" clId="{CF7FCE7D-0ECB-4E31-A23C-0728E1F1CE11}" dt="2024-01-06T21:01:59.804" v="1187" actId="20577"/>
          <ac:spMkLst>
            <pc:docMk/>
            <pc:sldMk cId="923280647" sldId="272"/>
            <ac:spMk id="2" creationId="{FE6E16F6-B44A-A64E-A866-CF85981EDE13}"/>
          </ac:spMkLst>
        </pc:spChg>
        <pc:spChg chg="del">
          <ac:chgData name="Andrew Bobronnikov" userId="880ac5fafd918eb2" providerId="LiveId" clId="{CF7FCE7D-0ECB-4E31-A23C-0728E1F1CE11}" dt="2024-01-06T20:59:57.241" v="1156" actId="478"/>
          <ac:spMkLst>
            <pc:docMk/>
            <pc:sldMk cId="923280647" sldId="272"/>
            <ac:spMk id="3" creationId="{1202599A-D32A-7ABB-5D32-84BCA6E79A96}"/>
          </ac:spMkLst>
        </pc:spChg>
        <pc:picChg chg="add mod">
          <ac:chgData name="Andrew Bobronnikov" userId="880ac5fafd918eb2" providerId="LiveId" clId="{CF7FCE7D-0ECB-4E31-A23C-0728E1F1CE11}" dt="2024-01-06T21:00:09.573" v="1158" actId="1076"/>
          <ac:picMkLst>
            <pc:docMk/>
            <pc:sldMk cId="923280647" sldId="272"/>
            <ac:picMk id="4" creationId="{846A8448-42B8-99DF-A2C3-9AED932BFB2C}"/>
          </ac:picMkLst>
        </pc:picChg>
      </pc:sldChg>
      <pc:sldChg chg="addSp delSp modSp new mod">
        <pc:chgData name="Andrew Bobronnikov" userId="880ac5fafd918eb2" providerId="LiveId" clId="{CF7FCE7D-0ECB-4E31-A23C-0728E1F1CE11}" dt="2024-01-06T21:13:50.164" v="1247" actId="1076"/>
        <pc:sldMkLst>
          <pc:docMk/>
          <pc:sldMk cId="572563627" sldId="273"/>
        </pc:sldMkLst>
        <pc:spChg chg="mod">
          <ac:chgData name="Andrew Bobronnikov" userId="880ac5fafd918eb2" providerId="LiveId" clId="{CF7FCE7D-0ECB-4E31-A23C-0728E1F1CE11}" dt="2024-01-06T21:01:56.820" v="1186" actId="20577"/>
          <ac:spMkLst>
            <pc:docMk/>
            <pc:sldMk cId="572563627" sldId="273"/>
            <ac:spMk id="2" creationId="{F3917460-53B6-E992-2DD4-C02B137F680C}"/>
          </ac:spMkLst>
        </pc:spChg>
        <pc:spChg chg="del">
          <ac:chgData name="Andrew Bobronnikov" userId="880ac5fafd918eb2" providerId="LiveId" clId="{CF7FCE7D-0ECB-4E31-A23C-0728E1F1CE11}" dt="2024-01-06T21:00:27.967" v="1160" actId="478"/>
          <ac:spMkLst>
            <pc:docMk/>
            <pc:sldMk cId="572563627" sldId="273"/>
            <ac:spMk id="3" creationId="{D6884250-5007-9C29-988F-1765FAD03E28}"/>
          </ac:spMkLst>
        </pc:spChg>
        <pc:picChg chg="add mod">
          <ac:chgData name="Andrew Bobronnikov" userId="880ac5fafd918eb2" providerId="LiveId" clId="{CF7FCE7D-0ECB-4E31-A23C-0728E1F1CE11}" dt="2024-01-06T21:13:50.164" v="1247" actId="1076"/>
          <ac:picMkLst>
            <pc:docMk/>
            <pc:sldMk cId="572563627" sldId="273"/>
            <ac:picMk id="4" creationId="{CFF9374F-38CD-A939-DD67-DA3984164483}"/>
          </ac:picMkLst>
        </pc:picChg>
      </pc:sldChg>
      <pc:sldChg chg="addSp delSp modSp new mod">
        <pc:chgData name="Andrew Bobronnikov" userId="880ac5fafd918eb2" providerId="LiveId" clId="{CF7FCE7D-0ECB-4E31-A23C-0728E1F1CE11}" dt="2024-01-06T21:01:53.458" v="1185" actId="1076"/>
        <pc:sldMkLst>
          <pc:docMk/>
          <pc:sldMk cId="1896260225" sldId="274"/>
        </pc:sldMkLst>
        <pc:spChg chg="mod">
          <ac:chgData name="Andrew Bobronnikov" userId="880ac5fafd918eb2" providerId="LiveId" clId="{CF7FCE7D-0ECB-4E31-A23C-0728E1F1CE11}" dt="2024-01-06T21:01:42.360" v="1182" actId="20577"/>
          <ac:spMkLst>
            <pc:docMk/>
            <pc:sldMk cId="1896260225" sldId="274"/>
            <ac:spMk id="2" creationId="{238868F0-AF05-5BD2-F3C6-E0CB7C92D27E}"/>
          </ac:spMkLst>
        </pc:spChg>
        <pc:spChg chg="del">
          <ac:chgData name="Andrew Bobronnikov" userId="880ac5fafd918eb2" providerId="LiveId" clId="{CF7FCE7D-0ECB-4E31-A23C-0728E1F1CE11}" dt="2024-01-06T21:01:46.995" v="1183" actId="478"/>
          <ac:spMkLst>
            <pc:docMk/>
            <pc:sldMk cId="1896260225" sldId="274"/>
            <ac:spMk id="3" creationId="{AFDEF06C-0B48-4886-D7F3-7C1BB2724109}"/>
          </ac:spMkLst>
        </pc:spChg>
        <pc:picChg chg="add mod">
          <ac:chgData name="Andrew Bobronnikov" userId="880ac5fafd918eb2" providerId="LiveId" clId="{CF7FCE7D-0ECB-4E31-A23C-0728E1F1CE11}" dt="2024-01-06T21:01:53.458" v="1185" actId="1076"/>
          <ac:picMkLst>
            <pc:docMk/>
            <pc:sldMk cId="1896260225" sldId="274"/>
            <ac:picMk id="4" creationId="{2E8D060D-D175-4C86-3338-3DA4A9F9838E}"/>
          </ac:picMkLst>
        </pc:picChg>
      </pc:sldChg>
      <pc:sldChg chg="addSp delSp modSp new mod">
        <pc:chgData name="Andrew Bobronnikov" userId="880ac5fafd918eb2" providerId="LiveId" clId="{CF7FCE7D-0ECB-4E31-A23C-0728E1F1CE11}" dt="2024-01-06T21:02:59.226" v="1209" actId="1076"/>
        <pc:sldMkLst>
          <pc:docMk/>
          <pc:sldMk cId="3494069647" sldId="275"/>
        </pc:sldMkLst>
        <pc:spChg chg="mod">
          <ac:chgData name="Andrew Bobronnikov" userId="880ac5fafd918eb2" providerId="LiveId" clId="{CF7FCE7D-0ECB-4E31-A23C-0728E1F1CE11}" dt="2024-01-06T21:02:52.277" v="1206" actId="1076"/>
          <ac:spMkLst>
            <pc:docMk/>
            <pc:sldMk cId="3494069647" sldId="275"/>
            <ac:spMk id="2" creationId="{6AFC2AF5-45D9-CD21-C5A9-AB5C97331394}"/>
          </ac:spMkLst>
        </pc:spChg>
        <pc:spChg chg="del">
          <ac:chgData name="Andrew Bobronnikov" userId="880ac5fafd918eb2" providerId="LiveId" clId="{CF7FCE7D-0ECB-4E31-A23C-0728E1F1CE11}" dt="2024-01-06T21:02:41.510" v="1201" actId="478"/>
          <ac:spMkLst>
            <pc:docMk/>
            <pc:sldMk cId="3494069647" sldId="275"/>
            <ac:spMk id="3" creationId="{DB0A1443-FE3B-0BDB-8E35-BE676FEB136D}"/>
          </ac:spMkLst>
        </pc:spChg>
        <pc:picChg chg="add mod">
          <ac:chgData name="Andrew Bobronnikov" userId="880ac5fafd918eb2" providerId="LiveId" clId="{CF7FCE7D-0ECB-4E31-A23C-0728E1F1CE11}" dt="2024-01-06T21:02:59.226" v="1209" actId="1076"/>
          <ac:picMkLst>
            <pc:docMk/>
            <pc:sldMk cId="3494069647" sldId="275"/>
            <ac:picMk id="4" creationId="{AFE2F7AE-BD8F-6448-5DD7-FBEA172FA615}"/>
          </ac:picMkLst>
        </pc:picChg>
      </pc:sldChg>
      <pc:sldChg chg="addSp delSp modSp add mod">
        <pc:chgData name="Andrew Bobronnikov" userId="880ac5fafd918eb2" providerId="LiveId" clId="{CF7FCE7D-0ECB-4E31-A23C-0728E1F1CE11}" dt="2024-01-06T21:03:27.350" v="1217" actId="14100"/>
        <pc:sldMkLst>
          <pc:docMk/>
          <pc:sldMk cId="1136652795" sldId="276"/>
        </pc:sldMkLst>
        <pc:picChg chg="add mod">
          <ac:chgData name="Andrew Bobronnikov" userId="880ac5fafd918eb2" providerId="LiveId" clId="{CF7FCE7D-0ECB-4E31-A23C-0728E1F1CE11}" dt="2024-01-06T21:03:27.350" v="1217" actId="14100"/>
          <ac:picMkLst>
            <pc:docMk/>
            <pc:sldMk cId="1136652795" sldId="276"/>
            <ac:picMk id="3" creationId="{C18D7BDB-B760-2057-A165-83678C0066EF}"/>
          </ac:picMkLst>
        </pc:picChg>
        <pc:picChg chg="del">
          <ac:chgData name="Andrew Bobronnikov" userId="880ac5fafd918eb2" providerId="LiveId" clId="{CF7FCE7D-0ECB-4E31-A23C-0728E1F1CE11}" dt="2024-01-06T21:03:10.708" v="1211" actId="478"/>
          <ac:picMkLst>
            <pc:docMk/>
            <pc:sldMk cId="1136652795" sldId="276"/>
            <ac:picMk id="4" creationId="{AFE2F7AE-BD8F-6448-5DD7-FBEA172FA61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DDEFCB-5E2B-4C46-8BD9-CC3F6EF173EF}" type="datetimeFigureOut">
              <a:rPr lang="uk-UA" smtClean="0"/>
              <a:t>17.01.2024</a:t>
            </a:fld>
            <a:endParaRPr lang="uk-UA"/>
          </a:p>
        </p:txBody>
      </p:sp>
      <p:sp>
        <p:nvSpPr>
          <p:cNvPr id="4" name="Місце для зображення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6" name="Місце для нижнього колонтитула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D32941-C82F-426B-B2E7-BA07DD7B4D63}" type="slidenum">
              <a:rPr lang="uk-UA" smtClean="0"/>
              <a:t>‹№›</a:t>
            </a:fld>
            <a:endParaRPr lang="uk-UA"/>
          </a:p>
        </p:txBody>
      </p:sp>
    </p:spTree>
    <p:extLst>
      <p:ext uri="{BB962C8B-B14F-4D97-AF65-F5344CB8AC3E}">
        <p14:creationId xmlns:p14="http://schemas.microsoft.com/office/powerpoint/2010/main" val="2437229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a:p>
        </p:txBody>
      </p:sp>
      <p:sp>
        <p:nvSpPr>
          <p:cNvPr id="4" name="Місце для номера слайда 3"/>
          <p:cNvSpPr>
            <a:spLocks noGrp="1"/>
          </p:cNvSpPr>
          <p:nvPr>
            <p:ph type="sldNum" sz="quarter" idx="5"/>
          </p:nvPr>
        </p:nvSpPr>
        <p:spPr/>
        <p:txBody>
          <a:bodyPr/>
          <a:lstStyle/>
          <a:p>
            <a:fld id="{E8D32941-C82F-426B-B2E7-BA07DD7B4D63}" type="slidenum">
              <a:rPr lang="uk-UA" smtClean="0"/>
              <a:t>1</a:t>
            </a:fld>
            <a:endParaRPr lang="uk-UA"/>
          </a:p>
        </p:txBody>
      </p:sp>
    </p:spTree>
    <p:extLst>
      <p:ext uri="{BB962C8B-B14F-4D97-AF65-F5344CB8AC3E}">
        <p14:creationId xmlns:p14="http://schemas.microsoft.com/office/powerpoint/2010/main" val="2190290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и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uk-UA"/>
              <a:t>Клацніть, щоб редагувати стиль зразка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a:t>Клацніть, щоб редагувати стиль зразка підзаголовка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Назва та підпис">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uk-UA"/>
              <a:t>Клацніть, щоб редагувати стиль зразка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a:t>Клацніть, щоб відредагувати стилі зразків тексту</a:t>
            </a:r>
          </a:p>
        </p:txBody>
      </p:sp>
      <p:sp>
        <p:nvSpPr>
          <p:cNvPr id="4" name="Date Placeholder 3"/>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uk-UA"/>
              <a:t>Клацніть, щоб редагувати стиль зразка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uk-UA"/>
              <a:t>Клацніть, щоб відредагувати стилі зразків тексту</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a:t>Клацніть, щоб відредагувати стилі зразків тексту</a:t>
            </a:r>
          </a:p>
        </p:txBody>
      </p:sp>
      <p:sp>
        <p:nvSpPr>
          <p:cNvPr id="4" name="Date Placeholder 3"/>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ка назв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uk-UA"/>
              <a:t>Клацніть, щоб редагувати стиль зразка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a:t>Клацніть, щоб відредагувати стилі зразків тексту</a:t>
            </a:r>
          </a:p>
        </p:txBody>
      </p:sp>
      <p:sp>
        <p:nvSpPr>
          <p:cNvPr id="4" name="Date Placeholder 3"/>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ка назви цитат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uk-UA"/>
              <a:t>Клацніть, щоб редагувати стиль зразка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uk-UA"/>
              <a:t>Клацніть, щоб відредагувати стилі зразків тексту</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a:t>Клацніть, щоб відредагувати стилі зразків тексту</a:t>
            </a:r>
          </a:p>
        </p:txBody>
      </p:sp>
      <p:sp>
        <p:nvSpPr>
          <p:cNvPr id="4" name="Date Placeholder 3"/>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Істина/хибніст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uk-UA"/>
              <a:t>Клацніть, щоб редагувати стиль зразка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uk-UA"/>
              <a:t>Клацніть, щоб відредагувати стилі зразків тексту</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a:t>Клацніть, щоб відредагувати стилі зразків тексту</a:t>
            </a:r>
          </a:p>
        </p:txBody>
      </p:sp>
      <p:sp>
        <p:nvSpPr>
          <p:cNvPr id="4" name="Date Placeholder 3"/>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a:t>Клацніть, щоб редагувати стиль зразка заголовка</a:t>
            </a:r>
            <a:endParaRPr lang="en-US" dirty="0"/>
          </a:p>
        </p:txBody>
      </p:sp>
      <p:sp>
        <p:nvSpPr>
          <p:cNvPr id="3" name="Vertical Text Placeholder 2"/>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uk-UA"/>
              <a:t>Клацніть, щоб редагувати стиль зразка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uk-UA"/>
              <a:t>Клацніть, щоб редагувати стиль зразка заголовка</a:t>
            </a:r>
            <a:endParaRPr lang="en-US" dirty="0"/>
          </a:p>
        </p:txBody>
      </p:sp>
      <p:sp>
        <p:nvSpPr>
          <p:cNvPr id="3" name="Content Placeholder 2"/>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uk-UA"/>
              <a:t>Клацніть, щоб редагувати стиль зразка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a:t>Клацніть, щоб відредагувати стилі зразків тексту</a:t>
            </a:r>
          </a:p>
        </p:txBody>
      </p:sp>
      <p:sp>
        <p:nvSpPr>
          <p:cNvPr id="4" name="Date Placeholder 3"/>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a:t>Клацніть, щоб редагувати стиль зразка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uk-UA"/>
              <a:t>Клацніть, щоб редагувати стиль зразка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uk-UA"/>
              <a:t>Клацніть, щоб редагувати стиль зразка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uk-UA"/>
              <a:t>Клацніть, щоб редагувати стиль зразка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uk-UA"/>
              <a:t>Клацніть, щоб відредагувати стилі зразків тексту</a:t>
            </a:r>
          </a:p>
        </p:txBody>
      </p:sp>
      <p:sp>
        <p:nvSpPr>
          <p:cNvPr id="5" name="Date Placeholder 4"/>
          <p:cNvSpPr>
            <a:spLocks noGrp="1"/>
          </p:cNvSpPr>
          <p:nvPr>
            <p:ph type="dt" sz="half" idx="10"/>
          </p:nvPr>
        </p:nvSpPr>
        <p:spPr/>
        <p:txBody>
          <a:bodyPr/>
          <a:lstStyle/>
          <a:p>
            <a:fld id="{42A54C80-263E-416B-A8E0-580EDEADCBDC}" type="datetimeFigureOut">
              <a:rPr lang="en-US" dirty="0"/>
              <a:t>1/17/2024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uk-UA"/>
              <a:t>Клацніть, щоб редагувати стиль зразка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uk-UA"/>
              <a:t>Клацніть піктограму, щоб додати зображення</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a:t>Клацніть, щоб відредагувати стилі зразків тексту</a:t>
            </a:r>
          </a:p>
        </p:txBody>
      </p:sp>
      <p:sp>
        <p:nvSpPr>
          <p:cNvPr id="5" name="Date Placeholder 4"/>
          <p:cNvSpPr>
            <a:spLocks noGrp="1"/>
          </p:cNvSpPr>
          <p:nvPr>
            <p:ph type="dt" sz="half" idx="10"/>
          </p:nvPr>
        </p:nvSpPr>
        <p:spPr/>
        <p:txBody>
          <a:bodyPr/>
          <a:lstStyle/>
          <a:p>
            <a:fld id="{B61BEF0D-F0BB-DE4B-95CE-6DB70DBA9567}" type="datetimeFigureOut">
              <a:rPr lang="en-US" dirty="0"/>
              <a:pPr/>
              <a:t>1/17/2024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uk-UA"/>
              <a:t>Клацніть, щоб редагувати стиль зразка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1/17/2024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12356D6-4DAF-3B5F-61FC-BCF5298C0CCE}"/>
              </a:ext>
            </a:extLst>
          </p:cNvPr>
          <p:cNvSpPr>
            <a:spLocks noGrp="1"/>
          </p:cNvSpPr>
          <p:nvPr>
            <p:ph type="ctrTitle"/>
          </p:nvPr>
        </p:nvSpPr>
        <p:spPr/>
        <p:txBody>
          <a:bodyPr/>
          <a:lstStyle/>
          <a:p>
            <a:r>
              <a:rPr lang="ru-RU" dirty="0"/>
              <a:t>Метод та система </a:t>
            </a:r>
            <a:r>
              <a:rPr lang="ru-RU" dirty="0" err="1"/>
              <a:t>забезпечення</a:t>
            </a:r>
            <a:r>
              <a:rPr lang="ru-RU" dirty="0"/>
              <a:t> комфорту в </a:t>
            </a:r>
            <a:r>
              <a:rPr lang="ru-RU" dirty="0" err="1"/>
              <a:t>житловому</a:t>
            </a:r>
            <a:r>
              <a:rPr lang="ru-RU" dirty="0"/>
              <a:t> </a:t>
            </a:r>
            <a:r>
              <a:rPr lang="ru-RU" dirty="0" err="1"/>
              <a:t>приміщенні</a:t>
            </a:r>
            <a:endParaRPr lang="uk-UA" dirty="0"/>
          </a:p>
        </p:txBody>
      </p:sp>
      <p:sp>
        <p:nvSpPr>
          <p:cNvPr id="3" name="Підзаголовок 2">
            <a:extLst>
              <a:ext uri="{FF2B5EF4-FFF2-40B4-BE49-F238E27FC236}">
                <a16:creationId xmlns:a16="http://schemas.microsoft.com/office/drawing/2014/main" id="{FA839BFD-6732-9107-A863-7CCA93A63CA8}"/>
              </a:ext>
            </a:extLst>
          </p:cNvPr>
          <p:cNvSpPr>
            <a:spLocks noGrp="1"/>
          </p:cNvSpPr>
          <p:nvPr>
            <p:ph type="subTitle" idx="1"/>
          </p:nvPr>
        </p:nvSpPr>
        <p:spPr/>
        <p:txBody>
          <a:bodyPr/>
          <a:lstStyle/>
          <a:p>
            <a:r>
              <a:rPr lang="uk-UA" dirty="0"/>
              <a:t>Роботу виконав: студент гр. ДК-21мп </a:t>
            </a:r>
            <a:r>
              <a:rPr lang="uk-UA" dirty="0" err="1"/>
              <a:t>Бобронніков</a:t>
            </a:r>
            <a:r>
              <a:rPr lang="uk-UA" dirty="0"/>
              <a:t> А. С.</a:t>
            </a:r>
          </a:p>
          <a:p>
            <a:r>
              <a:rPr lang="uk-UA" dirty="0"/>
              <a:t>Науковий керівник: </a:t>
            </a:r>
            <a:r>
              <a:rPr lang="uk-UA" dirty="0" err="1"/>
              <a:t>д.т.н</a:t>
            </a:r>
            <a:r>
              <a:rPr lang="uk-UA" dirty="0"/>
              <a:t>., проф. Редько І. В.</a:t>
            </a:r>
          </a:p>
        </p:txBody>
      </p:sp>
    </p:spTree>
    <p:extLst>
      <p:ext uri="{BB962C8B-B14F-4D97-AF65-F5344CB8AC3E}">
        <p14:creationId xmlns:p14="http://schemas.microsoft.com/office/powerpoint/2010/main" val="39193256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333E5B-5D19-5AD7-90D6-7181B79F67B0}"/>
              </a:ext>
            </a:extLst>
          </p:cNvPr>
          <p:cNvSpPr>
            <a:spLocks noGrp="1"/>
          </p:cNvSpPr>
          <p:nvPr>
            <p:ph type="title"/>
          </p:nvPr>
        </p:nvSpPr>
        <p:spPr/>
        <p:txBody>
          <a:bodyPr/>
          <a:lstStyle/>
          <a:p>
            <a:r>
              <a:rPr lang="uk-UA" dirty="0"/>
              <a:t>Існуючі рішення та їх особливості (продовження)</a:t>
            </a:r>
          </a:p>
        </p:txBody>
      </p:sp>
      <p:pic>
        <p:nvPicPr>
          <p:cNvPr id="4" name="Рисунок 3" descr="Зображення, що містить ескіз, малюнок, схема, Креслення&#10;&#10;Автоматично згенерований опис">
            <a:extLst>
              <a:ext uri="{FF2B5EF4-FFF2-40B4-BE49-F238E27FC236}">
                <a16:creationId xmlns:a16="http://schemas.microsoft.com/office/drawing/2014/main" id="{451A6EC5-93BD-3834-A7B5-9BEF781D0A8D}"/>
              </a:ext>
            </a:extLst>
          </p:cNvPr>
          <p:cNvPicPr>
            <a:picLocks noChangeAspect="1"/>
          </p:cNvPicPr>
          <p:nvPr/>
        </p:nvPicPr>
        <p:blipFill>
          <a:blip r:embed="rId2"/>
          <a:stretch>
            <a:fillRect/>
          </a:stretch>
        </p:blipFill>
        <p:spPr>
          <a:xfrm>
            <a:off x="1828800" y="1930400"/>
            <a:ext cx="6014594" cy="4250206"/>
          </a:xfrm>
          <a:prstGeom prst="rect">
            <a:avLst/>
          </a:prstGeom>
        </p:spPr>
      </p:pic>
    </p:spTree>
    <p:extLst>
      <p:ext uri="{BB962C8B-B14F-4D97-AF65-F5344CB8AC3E}">
        <p14:creationId xmlns:p14="http://schemas.microsoft.com/office/powerpoint/2010/main" val="2907747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11486E-5177-9D76-DCC9-4EBCCCC52514}"/>
              </a:ext>
            </a:extLst>
          </p:cNvPr>
          <p:cNvSpPr>
            <a:spLocks noGrp="1"/>
          </p:cNvSpPr>
          <p:nvPr>
            <p:ph type="title"/>
          </p:nvPr>
        </p:nvSpPr>
        <p:spPr/>
        <p:txBody>
          <a:bodyPr/>
          <a:lstStyle/>
          <a:p>
            <a:r>
              <a:rPr lang="uk-UA" dirty="0"/>
              <a:t>Існуючі рішення та їх особливості (продовження)</a:t>
            </a:r>
          </a:p>
        </p:txBody>
      </p:sp>
      <p:pic>
        <p:nvPicPr>
          <p:cNvPr id="4" name="Рисунок 3" descr="Зображення, що містить текст, схема, План, знімок екрана">
            <a:extLst>
              <a:ext uri="{FF2B5EF4-FFF2-40B4-BE49-F238E27FC236}">
                <a16:creationId xmlns:a16="http://schemas.microsoft.com/office/drawing/2014/main" id="{464B8390-1537-BD1E-AF9E-252F74B07D50}"/>
              </a:ext>
            </a:extLst>
          </p:cNvPr>
          <p:cNvPicPr>
            <a:picLocks noChangeAspect="1"/>
          </p:cNvPicPr>
          <p:nvPr/>
        </p:nvPicPr>
        <p:blipFill>
          <a:blip r:embed="rId2"/>
          <a:stretch>
            <a:fillRect/>
          </a:stretch>
        </p:blipFill>
        <p:spPr>
          <a:xfrm>
            <a:off x="2069990" y="1930400"/>
            <a:ext cx="5390648" cy="3898900"/>
          </a:xfrm>
          <a:prstGeom prst="rect">
            <a:avLst/>
          </a:prstGeom>
        </p:spPr>
      </p:pic>
    </p:spTree>
    <p:extLst>
      <p:ext uri="{BB962C8B-B14F-4D97-AF65-F5344CB8AC3E}">
        <p14:creationId xmlns:p14="http://schemas.microsoft.com/office/powerpoint/2010/main" val="2614414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C15D097-C5F2-8916-57B1-6946371355DE}"/>
              </a:ext>
            </a:extLst>
          </p:cNvPr>
          <p:cNvSpPr>
            <a:spLocks noGrp="1"/>
          </p:cNvSpPr>
          <p:nvPr>
            <p:ph type="title"/>
          </p:nvPr>
        </p:nvSpPr>
        <p:spPr/>
        <p:txBody>
          <a:bodyPr/>
          <a:lstStyle/>
          <a:p>
            <a:r>
              <a:rPr lang="uk-UA" dirty="0"/>
              <a:t>Суть методу забезпечення комфорту, що пропонується</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BCF1B130-7C6A-3E86-B023-ECE24BEADDA9}"/>
                  </a:ext>
                </a:extLst>
              </p:cNvPr>
              <p:cNvSpPr txBox="1"/>
              <p:nvPr/>
            </p:nvSpPr>
            <p:spPr>
              <a:xfrm>
                <a:off x="677334" y="1930400"/>
                <a:ext cx="8390466" cy="3738267"/>
              </a:xfrm>
              <a:prstGeom prst="rect">
                <a:avLst/>
              </a:prstGeom>
              <a:noFill/>
            </p:spPr>
            <p:txBody>
              <a:bodyPr wrap="square">
                <a:spAutoFit/>
              </a:bodyPr>
              <a:lstStyle/>
              <a:p>
                <a:pPr algn="just">
                  <a:lnSpc>
                    <a:spcPct val="150000"/>
                  </a:lnSpc>
                  <a:spcAft>
                    <a:spcPts val="800"/>
                  </a:spcAft>
                </a:pPr>
                <a:r>
                  <a:rPr lang="uk-UA" sz="1500" kern="100" dirty="0">
                    <a:effectLst/>
                    <a:latin typeface="Calibri" panose="020F0502020204030204" pitchFamily="34" charset="0"/>
                    <a:ea typeface="Calibri" panose="020F0502020204030204" pitchFamily="34" charset="0"/>
                    <a:cs typeface="Calibri" panose="020F0502020204030204" pitchFamily="34" charset="0"/>
                  </a:rPr>
                  <a:t>Запропонуємо свою формулу оцінювання комфорту:</a:t>
                </a:r>
              </a:p>
              <a:p>
                <a:pPr algn="ctr">
                  <a:lnSpc>
                    <a:spcPct val="150000"/>
                  </a:lnSpc>
                  <a:spcAft>
                    <a:spcPts val="800"/>
                  </a:spcAft>
                </a:pPr>
                <a14:m>
                  <m:oMath xmlns:m="http://schemas.openxmlformats.org/officeDocument/2006/math">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𝐶</m:t>
                    </m:r>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uk-UA" sz="15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𝑘</m:t>
                        </m:r>
                      </m:e>
                      <m:sub>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𝑓𝑎𝑐𝑡</m:t>
                        </m:r>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1</m:t>
                        </m:r>
                      </m:sub>
                    </m:sSub>
                    <m:sSub>
                      <m:sSubPr>
                        <m:ctrlPr>
                          <a:rPr lang="uk-UA" sz="15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𝑓</m:t>
                        </m:r>
                      </m:e>
                      <m:sub>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𝑓𝑎𝑐𝑡</m:t>
                        </m:r>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1</m:t>
                        </m:r>
                      </m:sub>
                    </m:sSub>
                    <m:d>
                      <m:dPr>
                        <m:ctrlPr>
                          <a:rPr lang="uk-UA" sz="1500" i="1" kern="100">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uk-UA" sz="15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𝑓𝑎𝑐𝑡</m:t>
                            </m:r>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1</m:t>
                            </m:r>
                          </m:sub>
                        </m:sSub>
                      </m:e>
                    </m:d>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uk-UA" sz="15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𝑘</m:t>
                        </m:r>
                      </m:e>
                      <m:sub>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𝑓𝑎𝑐𝑡</m:t>
                        </m:r>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2</m:t>
                        </m:r>
                      </m:sub>
                    </m:sSub>
                    <m:sSub>
                      <m:sSubPr>
                        <m:ctrlPr>
                          <a:rPr lang="uk-UA" sz="15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𝑓</m:t>
                        </m:r>
                      </m:e>
                      <m:sub>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𝑓𝑎𝑐𝑡</m:t>
                        </m:r>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2</m:t>
                        </m:r>
                      </m:sub>
                    </m:sSub>
                    <m:d>
                      <m:dPr>
                        <m:ctrlPr>
                          <a:rPr lang="uk-UA" sz="1500" i="1" kern="100">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uk-UA" sz="15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𝑓𝑎𝑐𝑡</m:t>
                            </m:r>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2</m:t>
                            </m:r>
                          </m:sub>
                        </m:sSub>
                      </m:e>
                    </m:d>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 .. .+ </m:t>
                    </m:r>
                    <m:sSub>
                      <m:sSubPr>
                        <m:ctrlPr>
                          <a:rPr lang="uk-UA" sz="15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𝑘</m:t>
                        </m:r>
                      </m:e>
                      <m:sub>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𝑓𝑎𝑐𝑡𝑛</m:t>
                        </m:r>
                      </m:sub>
                    </m:sSub>
                    <m:sSub>
                      <m:sSubPr>
                        <m:ctrlPr>
                          <a:rPr lang="uk-UA" sz="15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𝑓</m:t>
                        </m:r>
                      </m:e>
                      <m:sub>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𝑓𝑎𝑐𝑡𝑛</m:t>
                        </m:r>
                      </m:sub>
                    </m:sSub>
                    <m:d>
                      <m:dPr>
                        <m:ctrlPr>
                          <a:rPr lang="uk-UA" sz="1500" i="1" kern="100">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uk-UA" sz="15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𝑥</m:t>
                            </m:r>
                          </m:e>
                          <m:sub>
                            <m:r>
                              <a:rPr lang="uk-UA" sz="1500" i="1" kern="100">
                                <a:effectLst/>
                                <a:latin typeface="Cambria Math" panose="02040503050406030204" pitchFamily="18" charset="0"/>
                                <a:ea typeface="Calibri" panose="020F0502020204030204" pitchFamily="34" charset="0"/>
                                <a:cs typeface="Times New Roman" panose="02020603050405020304" pitchFamily="18" charset="0"/>
                              </a:rPr>
                              <m:t>𝑓𝑎𝑐𝑡𝑛</m:t>
                            </m:r>
                          </m:sub>
                        </m:sSub>
                      </m:e>
                    </m:d>
                  </m:oMath>
                </a14:m>
                <a:r>
                  <a:rPr lang="uk-UA" sz="1500" kern="100" dirty="0">
                    <a:effectLst/>
                    <a:latin typeface="Calibri" panose="020F0502020204030204" pitchFamily="34" charset="0"/>
                    <a:ea typeface="Times New Roman" panose="02020603050405020304" pitchFamily="18" charset="0"/>
                    <a:cs typeface="Calibri" panose="020F0502020204030204" pitchFamily="34" charset="0"/>
                  </a:rPr>
                  <a:t>	(2)</a:t>
                </a:r>
                <a:endParaRPr lang="uk-UA" sz="1500" kern="100" dirty="0">
                  <a:effectLst/>
                  <a:latin typeface="Calibri" panose="020F0502020204030204" pitchFamily="34" charset="0"/>
                  <a:ea typeface="Calibri" panose="020F0502020204030204" pitchFamily="34" charset="0"/>
                  <a:cs typeface="Calibri" panose="020F0502020204030204" pitchFamily="34" charset="0"/>
                </a:endParaRPr>
              </a:p>
              <a:p>
                <a:pPr algn="just">
                  <a:lnSpc>
                    <a:spcPct val="150000"/>
                  </a:lnSpc>
                  <a:spcAft>
                    <a:spcPts val="800"/>
                  </a:spcAft>
                </a:pPr>
                <a:r>
                  <a:rPr lang="uk-UA" sz="1500" kern="100" dirty="0">
                    <a:effectLst/>
                    <a:latin typeface="Calibri" panose="020F0502020204030204" pitchFamily="34" charset="0"/>
                    <a:ea typeface="Calibri" panose="020F0502020204030204" pitchFamily="34" charset="0"/>
                    <a:cs typeface="Calibri" panose="020F0502020204030204" pitchFamily="34" charset="0"/>
                  </a:rPr>
                  <a:t>де C – загальний коефіцієнт комфорту від 0 до 1. Чим вище, тим краще для комфорту людини.</a:t>
                </a:r>
              </a:p>
              <a:p>
                <a:pPr algn="just">
                  <a:lnSpc>
                    <a:spcPct val="150000"/>
                  </a:lnSpc>
                  <a:spcAft>
                    <a:spcPts val="800"/>
                  </a:spcAft>
                </a:pPr>
                <a:r>
                  <a:rPr lang="uk-UA" sz="1500" kern="100" dirty="0" err="1">
                    <a:effectLst/>
                    <a:latin typeface="Calibri" panose="020F0502020204030204" pitchFamily="34" charset="0"/>
                    <a:ea typeface="Calibri" panose="020F0502020204030204" pitchFamily="34" charset="0"/>
                    <a:cs typeface="Calibri" panose="020F0502020204030204" pitchFamily="34" charset="0"/>
                  </a:rPr>
                  <a:t>k</a:t>
                </a:r>
                <a:r>
                  <a:rPr lang="uk-UA" sz="1500" kern="100" baseline="-25000" dirty="0" err="1">
                    <a:effectLst/>
                    <a:latin typeface="Calibri" panose="020F0502020204030204" pitchFamily="34" charset="0"/>
                    <a:ea typeface="Calibri" panose="020F0502020204030204" pitchFamily="34" charset="0"/>
                    <a:cs typeface="Calibri" panose="020F0502020204030204" pitchFamily="34" charset="0"/>
                  </a:rPr>
                  <a:t>factn</a:t>
                </a:r>
                <a:r>
                  <a:rPr lang="uk-UA" sz="1500" kern="100" dirty="0">
                    <a:effectLst/>
                    <a:latin typeface="Calibri" panose="020F0502020204030204" pitchFamily="34" charset="0"/>
                    <a:ea typeface="Calibri" panose="020F0502020204030204" pitchFamily="34" charset="0"/>
                    <a:cs typeface="Calibri" panose="020F0502020204030204" pitchFamily="34" charset="0"/>
                  </a:rPr>
                  <a:t> – коефіцієнт впливу певного фактору на сумарний комфорт (наприклад, для температури – більший, для освітлення менший)</a:t>
                </a:r>
              </a:p>
              <a:p>
                <a:pPr algn="just">
                  <a:lnSpc>
                    <a:spcPct val="150000"/>
                  </a:lnSpc>
                  <a:spcAft>
                    <a:spcPts val="800"/>
                  </a:spcAft>
                </a:pPr>
                <a:r>
                  <a:rPr lang="uk-UA" sz="1500" kern="100" dirty="0" err="1">
                    <a:effectLst/>
                    <a:latin typeface="Calibri" panose="020F0502020204030204" pitchFamily="34" charset="0"/>
                    <a:ea typeface="Calibri" panose="020F0502020204030204" pitchFamily="34" charset="0"/>
                    <a:cs typeface="Calibri" panose="020F0502020204030204" pitchFamily="34" charset="0"/>
                  </a:rPr>
                  <a:t>f</a:t>
                </a:r>
                <a:r>
                  <a:rPr lang="uk-UA" sz="1500" kern="100" baseline="-25000" dirty="0" err="1">
                    <a:effectLst/>
                    <a:latin typeface="Calibri" panose="020F0502020204030204" pitchFamily="34" charset="0"/>
                    <a:ea typeface="Calibri" panose="020F0502020204030204" pitchFamily="34" charset="0"/>
                    <a:cs typeface="Calibri" panose="020F0502020204030204" pitchFamily="34" charset="0"/>
                  </a:rPr>
                  <a:t>factn</a:t>
                </a:r>
                <a:r>
                  <a:rPr lang="uk-UA" sz="1500" kern="100" baseline="-25000" dirty="0">
                    <a:effectLst/>
                    <a:latin typeface="Calibri" panose="020F0502020204030204" pitchFamily="34" charset="0"/>
                    <a:ea typeface="Calibri" panose="020F0502020204030204" pitchFamily="34" charset="0"/>
                    <a:cs typeface="Calibri" panose="020F0502020204030204" pitchFamily="34" charset="0"/>
                  </a:rPr>
                  <a:t> </a:t>
                </a:r>
                <a:r>
                  <a:rPr lang="uk-UA" sz="1500" kern="100" dirty="0">
                    <a:effectLst/>
                    <a:latin typeface="Calibri" panose="020F0502020204030204" pitchFamily="34" charset="0"/>
                    <a:ea typeface="Calibri" panose="020F0502020204030204" pitchFamily="34" charset="0"/>
                    <a:cs typeface="Calibri" panose="020F0502020204030204" pitchFamily="34" charset="0"/>
                  </a:rPr>
                  <a:t>– функція залежності комфорту від певного значення складової комфорту (наприклад залежність показника комфортності температури від значення температури). Вважатимемо, що при значенні функції менше 0,6 фактор є несприятливим.</a:t>
                </a:r>
              </a:p>
              <a:p>
                <a:pPr algn="just">
                  <a:lnSpc>
                    <a:spcPct val="150000"/>
                  </a:lnSpc>
                  <a:spcAft>
                    <a:spcPts val="800"/>
                  </a:spcAft>
                </a:pPr>
                <a:r>
                  <a:rPr lang="uk-UA" sz="1500" kern="100" dirty="0" err="1">
                    <a:effectLst/>
                    <a:latin typeface="Calibri" panose="020F0502020204030204" pitchFamily="34" charset="0"/>
                    <a:ea typeface="Calibri" panose="020F0502020204030204" pitchFamily="34" charset="0"/>
                    <a:cs typeface="Calibri" panose="020F0502020204030204" pitchFamily="34" charset="0"/>
                  </a:rPr>
                  <a:t>x</a:t>
                </a:r>
                <a:r>
                  <a:rPr lang="uk-UA" sz="1500" kern="100" baseline="-25000" dirty="0" err="1">
                    <a:effectLst/>
                    <a:latin typeface="Calibri" panose="020F0502020204030204" pitchFamily="34" charset="0"/>
                    <a:ea typeface="Calibri" panose="020F0502020204030204" pitchFamily="34" charset="0"/>
                    <a:cs typeface="Calibri" panose="020F0502020204030204" pitchFamily="34" charset="0"/>
                  </a:rPr>
                  <a:t>factn</a:t>
                </a:r>
                <a:r>
                  <a:rPr lang="uk-UA" sz="1500" kern="100" baseline="-25000" dirty="0">
                    <a:effectLst/>
                    <a:latin typeface="Calibri" panose="020F0502020204030204" pitchFamily="34" charset="0"/>
                    <a:ea typeface="Calibri" panose="020F0502020204030204" pitchFamily="34" charset="0"/>
                    <a:cs typeface="Calibri" panose="020F0502020204030204" pitchFamily="34" charset="0"/>
                  </a:rPr>
                  <a:t> </a:t>
                </a:r>
                <a:r>
                  <a:rPr lang="uk-UA" sz="1500" kern="100" dirty="0">
                    <a:effectLst/>
                    <a:latin typeface="Calibri" panose="020F0502020204030204" pitchFamily="34" charset="0"/>
                    <a:ea typeface="Calibri" panose="020F0502020204030204" pitchFamily="34" charset="0"/>
                    <a:cs typeface="Calibri" panose="020F0502020204030204" pitchFamily="34" charset="0"/>
                  </a:rPr>
                  <a:t>– аргумент функції комфорту (наприклад значення температури у °C, значення освітленості у </a:t>
                </a:r>
                <a:r>
                  <a:rPr lang="uk-UA" sz="1500" kern="100" dirty="0" err="1">
                    <a:effectLst/>
                    <a:latin typeface="Calibri" panose="020F0502020204030204" pitchFamily="34" charset="0"/>
                    <a:ea typeface="Calibri" panose="020F0502020204030204" pitchFamily="34" charset="0"/>
                    <a:cs typeface="Calibri" panose="020F0502020204030204" pitchFamily="34" charset="0"/>
                  </a:rPr>
                  <a:t>Лк</a:t>
                </a:r>
                <a:r>
                  <a:rPr lang="uk-UA" sz="1500" kern="100" dirty="0">
                    <a:effectLst/>
                    <a:latin typeface="Calibri" panose="020F0502020204030204" pitchFamily="34" charset="0"/>
                    <a:ea typeface="Calibri" panose="020F0502020204030204" pitchFamily="34" charset="0"/>
                    <a:cs typeface="Calibri" panose="020F0502020204030204" pitchFamily="34" charset="0"/>
                  </a:rPr>
                  <a:t>)</a:t>
                </a:r>
              </a:p>
            </p:txBody>
          </p:sp>
        </mc:Choice>
        <mc:Fallback>
          <p:sp>
            <p:nvSpPr>
              <p:cNvPr id="5" name="TextBox 4">
                <a:extLst>
                  <a:ext uri="{FF2B5EF4-FFF2-40B4-BE49-F238E27FC236}">
                    <a16:creationId xmlns:a16="http://schemas.microsoft.com/office/drawing/2014/main" id="{BCF1B130-7C6A-3E86-B023-ECE24BEADDA9}"/>
                  </a:ext>
                </a:extLst>
              </p:cNvPr>
              <p:cNvSpPr txBox="1">
                <a:spLocks noRot="1" noChangeAspect="1" noMove="1" noResize="1" noEditPoints="1" noAdjustHandles="1" noChangeArrowheads="1" noChangeShapeType="1" noTextEdit="1"/>
              </p:cNvSpPr>
              <p:nvPr/>
            </p:nvSpPr>
            <p:spPr>
              <a:xfrm>
                <a:off x="677334" y="1930400"/>
                <a:ext cx="8390466" cy="3738267"/>
              </a:xfrm>
              <a:prstGeom prst="rect">
                <a:avLst/>
              </a:prstGeom>
              <a:blipFill>
                <a:blip r:embed="rId2"/>
                <a:stretch>
                  <a:fillRect l="-290" r="-218" b="-816"/>
                </a:stretch>
              </a:blipFill>
            </p:spPr>
            <p:txBody>
              <a:bodyPr/>
              <a:lstStyle/>
              <a:p>
                <a:r>
                  <a:rPr lang="uk-UA">
                    <a:noFill/>
                  </a:rPr>
                  <a:t> </a:t>
                </a:r>
              </a:p>
            </p:txBody>
          </p:sp>
        </mc:Fallback>
      </mc:AlternateContent>
    </p:spTree>
    <p:extLst>
      <p:ext uri="{BB962C8B-B14F-4D97-AF65-F5344CB8AC3E}">
        <p14:creationId xmlns:p14="http://schemas.microsoft.com/office/powerpoint/2010/main" val="3660310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BBD1E8C-5B93-BF27-1368-06AD88871820}"/>
              </a:ext>
            </a:extLst>
          </p:cNvPr>
          <p:cNvSpPr>
            <a:spLocks noGrp="1"/>
          </p:cNvSpPr>
          <p:nvPr>
            <p:ph type="title"/>
          </p:nvPr>
        </p:nvSpPr>
        <p:spPr/>
        <p:txBody>
          <a:bodyPr/>
          <a:lstStyle/>
          <a:p>
            <a:r>
              <a:rPr lang="uk-UA" dirty="0"/>
              <a:t>Моделювання роботи системи</a:t>
            </a:r>
          </a:p>
        </p:txBody>
      </p:sp>
      <p:pic>
        <p:nvPicPr>
          <p:cNvPr id="4" name="Рисунок 3" descr="Зображення, що містить текст, знімок екрана, схема, ряд&#10;&#10;Автоматично згенерований опис">
            <a:extLst>
              <a:ext uri="{FF2B5EF4-FFF2-40B4-BE49-F238E27FC236}">
                <a16:creationId xmlns:a16="http://schemas.microsoft.com/office/drawing/2014/main" id="{11B694BC-E243-4914-3943-3F734A2C27ED}"/>
              </a:ext>
            </a:extLst>
          </p:cNvPr>
          <p:cNvPicPr>
            <a:picLocks noChangeAspect="1"/>
          </p:cNvPicPr>
          <p:nvPr/>
        </p:nvPicPr>
        <p:blipFill>
          <a:blip r:embed="rId2"/>
          <a:stretch>
            <a:fillRect/>
          </a:stretch>
        </p:blipFill>
        <p:spPr>
          <a:xfrm>
            <a:off x="397934" y="1930400"/>
            <a:ext cx="8968832" cy="3692525"/>
          </a:xfrm>
          <a:prstGeom prst="rect">
            <a:avLst/>
          </a:prstGeom>
        </p:spPr>
      </p:pic>
    </p:spTree>
    <p:extLst>
      <p:ext uri="{BB962C8B-B14F-4D97-AF65-F5344CB8AC3E}">
        <p14:creationId xmlns:p14="http://schemas.microsoft.com/office/powerpoint/2010/main" val="77605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E6E16F6-B44A-A64E-A866-CF85981EDE13}"/>
              </a:ext>
            </a:extLst>
          </p:cNvPr>
          <p:cNvSpPr>
            <a:spLocks noGrp="1"/>
          </p:cNvSpPr>
          <p:nvPr>
            <p:ph type="title"/>
          </p:nvPr>
        </p:nvSpPr>
        <p:spPr/>
        <p:txBody>
          <a:bodyPr/>
          <a:lstStyle/>
          <a:p>
            <a:r>
              <a:rPr lang="uk-UA" dirty="0"/>
              <a:t>Моделювання роботи системи. </a:t>
            </a:r>
            <a:r>
              <a:rPr lang="ru-RU" dirty="0" err="1"/>
              <a:t>Зовнішня</a:t>
            </a:r>
            <a:r>
              <a:rPr lang="ru-RU" dirty="0"/>
              <a:t> середа та Блок </a:t>
            </a:r>
            <a:r>
              <a:rPr lang="ru-RU" dirty="0" err="1"/>
              <a:t>датчиків</a:t>
            </a:r>
            <a:r>
              <a:rPr lang="ru-RU" dirty="0"/>
              <a:t>.</a:t>
            </a:r>
            <a:endParaRPr lang="uk-UA" dirty="0"/>
          </a:p>
        </p:txBody>
      </p:sp>
      <p:pic>
        <p:nvPicPr>
          <p:cNvPr id="4" name="Рисунок 3" descr="Зображення, що містить схема, текст, Креслення, План&#10;&#10;Автоматично згенерований опис">
            <a:extLst>
              <a:ext uri="{FF2B5EF4-FFF2-40B4-BE49-F238E27FC236}">
                <a16:creationId xmlns:a16="http://schemas.microsoft.com/office/drawing/2014/main" id="{846A8448-42B8-99DF-A2C3-9AED932BFB2C}"/>
              </a:ext>
            </a:extLst>
          </p:cNvPr>
          <p:cNvPicPr>
            <a:picLocks noChangeAspect="1"/>
          </p:cNvPicPr>
          <p:nvPr/>
        </p:nvPicPr>
        <p:blipFill>
          <a:blip r:embed="rId2"/>
          <a:stretch>
            <a:fillRect/>
          </a:stretch>
        </p:blipFill>
        <p:spPr>
          <a:xfrm>
            <a:off x="1775268" y="1930400"/>
            <a:ext cx="6400800" cy="3947795"/>
          </a:xfrm>
          <a:prstGeom prst="rect">
            <a:avLst/>
          </a:prstGeom>
        </p:spPr>
      </p:pic>
    </p:spTree>
    <p:extLst>
      <p:ext uri="{BB962C8B-B14F-4D97-AF65-F5344CB8AC3E}">
        <p14:creationId xmlns:p14="http://schemas.microsoft.com/office/powerpoint/2010/main" val="923280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3917460-53B6-E992-2DD4-C02B137F680C}"/>
              </a:ext>
            </a:extLst>
          </p:cNvPr>
          <p:cNvSpPr>
            <a:spLocks noGrp="1"/>
          </p:cNvSpPr>
          <p:nvPr>
            <p:ph type="title"/>
          </p:nvPr>
        </p:nvSpPr>
        <p:spPr/>
        <p:txBody>
          <a:bodyPr/>
          <a:lstStyle/>
          <a:p>
            <a:r>
              <a:rPr lang="uk-UA" dirty="0"/>
              <a:t>Моделювання роботи системи. Блок обчислення (мікроконтролер).</a:t>
            </a:r>
          </a:p>
        </p:txBody>
      </p:sp>
      <p:pic>
        <p:nvPicPr>
          <p:cNvPr id="4" name="Рисунок 3" descr="Зображення, що містить схема, ескіз, Креслення, План&#10;&#10;Автоматично згенерований опис">
            <a:extLst>
              <a:ext uri="{FF2B5EF4-FFF2-40B4-BE49-F238E27FC236}">
                <a16:creationId xmlns:a16="http://schemas.microsoft.com/office/drawing/2014/main" id="{CFF9374F-38CD-A939-DD67-DA3984164483}"/>
              </a:ext>
            </a:extLst>
          </p:cNvPr>
          <p:cNvPicPr>
            <a:picLocks noChangeAspect="1"/>
          </p:cNvPicPr>
          <p:nvPr/>
        </p:nvPicPr>
        <p:blipFill>
          <a:blip r:embed="rId2"/>
          <a:stretch>
            <a:fillRect/>
          </a:stretch>
        </p:blipFill>
        <p:spPr>
          <a:xfrm>
            <a:off x="1947334" y="1955800"/>
            <a:ext cx="5719684" cy="4292600"/>
          </a:xfrm>
          <a:prstGeom prst="rect">
            <a:avLst/>
          </a:prstGeom>
        </p:spPr>
      </p:pic>
    </p:spTree>
    <p:extLst>
      <p:ext uri="{BB962C8B-B14F-4D97-AF65-F5344CB8AC3E}">
        <p14:creationId xmlns:p14="http://schemas.microsoft.com/office/powerpoint/2010/main" val="572563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38868F0-AF05-5BD2-F3C6-E0CB7C92D27E}"/>
              </a:ext>
            </a:extLst>
          </p:cNvPr>
          <p:cNvSpPr>
            <a:spLocks noGrp="1"/>
          </p:cNvSpPr>
          <p:nvPr>
            <p:ph type="title"/>
          </p:nvPr>
        </p:nvSpPr>
        <p:spPr/>
        <p:txBody>
          <a:bodyPr>
            <a:normAutofit fontScale="90000"/>
          </a:bodyPr>
          <a:lstStyle/>
          <a:p>
            <a:r>
              <a:rPr lang="uk-UA" dirty="0"/>
              <a:t>Моделювання роботи системи. </a:t>
            </a:r>
            <a:r>
              <a:rPr lang="ru-RU" dirty="0"/>
              <a:t>Блок </a:t>
            </a:r>
            <a:r>
              <a:rPr lang="ru-RU" dirty="0" err="1"/>
              <a:t>керування</a:t>
            </a:r>
            <a:r>
              <a:rPr lang="ru-RU" dirty="0"/>
              <a:t> та </a:t>
            </a:r>
            <a:r>
              <a:rPr lang="ru-RU" dirty="0" err="1"/>
              <a:t>індикації</a:t>
            </a:r>
            <a:r>
              <a:rPr lang="ru-RU" dirty="0"/>
              <a:t> для </a:t>
            </a:r>
            <a:r>
              <a:rPr lang="ru-RU" dirty="0" err="1"/>
              <a:t>користувача</a:t>
            </a:r>
            <a:r>
              <a:rPr lang="ru-RU" dirty="0"/>
              <a:t>.</a:t>
            </a:r>
            <a:endParaRPr lang="uk-UA" dirty="0"/>
          </a:p>
        </p:txBody>
      </p:sp>
      <p:pic>
        <p:nvPicPr>
          <p:cNvPr id="4" name="Рисунок 3">
            <a:extLst>
              <a:ext uri="{FF2B5EF4-FFF2-40B4-BE49-F238E27FC236}">
                <a16:creationId xmlns:a16="http://schemas.microsoft.com/office/drawing/2014/main" id="{2E8D060D-D175-4C86-3338-3DA4A9F9838E}"/>
              </a:ext>
            </a:extLst>
          </p:cNvPr>
          <p:cNvPicPr>
            <a:picLocks noChangeAspect="1"/>
          </p:cNvPicPr>
          <p:nvPr/>
        </p:nvPicPr>
        <p:blipFill>
          <a:blip r:embed="rId2"/>
          <a:stretch>
            <a:fillRect/>
          </a:stretch>
        </p:blipFill>
        <p:spPr>
          <a:xfrm>
            <a:off x="1397000" y="1747837"/>
            <a:ext cx="6400800" cy="4886325"/>
          </a:xfrm>
          <a:prstGeom prst="rect">
            <a:avLst/>
          </a:prstGeom>
        </p:spPr>
      </p:pic>
    </p:spTree>
    <p:extLst>
      <p:ext uri="{BB962C8B-B14F-4D97-AF65-F5344CB8AC3E}">
        <p14:creationId xmlns:p14="http://schemas.microsoft.com/office/powerpoint/2010/main" val="1896260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FC2AF5-45D9-CD21-C5A9-AB5C97331394}"/>
              </a:ext>
            </a:extLst>
          </p:cNvPr>
          <p:cNvSpPr>
            <a:spLocks noGrp="1"/>
          </p:cNvSpPr>
          <p:nvPr>
            <p:ph type="title"/>
          </p:nvPr>
        </p:nvSpPr>
        <p:spPr>
          <a:xfrm>
            <a:off x="285814" y="317500"/>
            <a:ext cx="8596668" cy="1320800"/>
          </a:xfrm>
        </p:spPr>
        <p:txBody>
          <a:bodyPr/>
          <a:lstStyle/>
          <a:p>
            <a:r>
              <a:rPr lang="uk-UA" dirty="0"/>
              <a:t>Моделювання роботи системи. Графіки.</a:t>
            </a:r>
          </a:p>
        </p:txBody>
      </p:sp>
      <p:pic>
        <p:nvPicPr>
          <p:cNvPr id="4" name="Рисунок 3" descr="Зображення, що містить знімок екрана, текст, монітор, програмне забезпечення&#10;&#10;Автоматично згенерований опис">
            <a:extLst>
              <a:ext uri="{FF2B5EF4-FFF2-40B4-BE49-F238E27FC236}">
                <a16:creationId xmlns:a16="http://schemas.microsoft.com/office/drawing/2014/main" id="{AFE2F7AE-BD8F-6448-5DD7-FBEA172FA615}"/>
              </a:ext>
            </a:extLst>
          </p:cNvPr>
          <p:cNvPicPr>
            <a:picLocks noChangeAspect="1"/>
          </p:cNvPicPr>
          <p:nvPr/>
        </p:nvPicPr>
        <p:blipFill>
          <a:blip r:embed="rId2"/>
          <a:stretch>
            <a:fillRect/>
          </a:stretch>
        </p:blipFill>
        <p:spPr>
          <a:xfrm>
            <a:off x="285814" y="1524000"/>
            <a:ext cx="9574799" cy="5181600"/>
          </a:xfrm>
          <a:prstGeom prst="rect">
            <a:avLst/>
          </a:prstGeom>
        </p:spPr>
      </p:pic>
    </p:spTree>
    <p:extLst>
      <p:ext uri="{BB962C8B-B14F-4D97-AF65-F5344CB8AC3E}">
        <p14:creationId xmlns:p14="http://schemas.microsoft.com/office/powerpoint/2010/main" val="34940696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FC2AF5-45D9-CD21-C5A9-AB5C97331394}"/>
              </a:ext>
            </a:extLst>
          </p:cNvPr>
          <p:cNvSpPr>
            <a:spLocks noGrp="1"/>
          </p:cNvSpPr>
          <p:nvPr>
            <p:ph type="title"/>
          </p:nvPr>
        </p:nvSpPr>
        <p:spPr>
          <a:xfrm>
            <a:off x="285814" y="317500"/>
            <a:ext cx="8596668" cy="1320800"/>
          </a:xfrm>
        </p:spPr>
        <p:txBody>
          <a:bodyPr/>
          <a:lstStyle/>
          <a:p>
            <a:r>
              <a:rPr lang="uk-UA" dirty="0"/>
              <a:t>Моделювання роботи системи. Графіки.</a:t>
            </a:r>
          </a:p>
        </p:txBody>
      </p:sp>
      <p:pic>
        <p:nvPicPr>
          <p:cNvPr id="3" name="Рисунок 2" descr="Зображення, що містить текст, знімок екрана, Мультимедійне програмне забезпечення, програмне забезпечення&#10;&#10;Автоматично згенерований опис">
            <a:extLst>
              <a:ext uri="{FF2B5EF4-FFF2-40B4-BE49-F238E27FC236}">
                <a16:creationId xmlns:a16="http://schemas.microsoft.com/office/drawing/2014/main" id="{C18D7BDB-B760-2057-A165-83678C0066EF}"/>
              </a:ext>
            </a:extLst>
          </p:cNvPr>
          <p:cNvPicPr>
            <a:picLocks noChangeAspect="1"/>
          </p:cNvPicPr>
          <p:nvPr/>
        </p:nvPicPr>
        <p:blipFill>
          <a:blip r:embed="rId2"/>
          <a:stretch>
            <a:fillRect/>
          </a:stretch>
        </p:blipFill>
        <p:spPr>
          <a:xfrm>
            <a:off x="285814" y="1538243"/>
            <a:ext cx="9507583" cy="5154657"/>
          </a:xfrm>
          <a:prstGeom prst="rect">
            <a:avLst/>
          </a:prstGeom>
        </p:spPr>
      </p:pic>
    </p:spTree>
    <p:extLst>
      <p:ext uri="{BB962C8B-B14F-4D97-AF65-F5344CB8AC3E}">
        <p14:creationId xmlns:p14="http://schemas.microsoft.com/office/powerpoint/2010/main" val="11366527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5E2446-3C46-964D-CFB0-7B4A20914E6B}"/>
              </a:ext>
            </a:extLst>
          </p:cNvPr>
          <p:cNvSpPr>
            <a:spLocks noGrp="1"/>
          </p:cNvSpPr>
          <p:nvPr>
            <p:ph type="title"/>
          </p:nvPr>
        </p:nvSpPr>
        <p:spPr>
          <a:xfrm>
            <a:off x="677334" y="330200"/>
            <a:ext cx="8596668" cy="1320800"/>
          </a:xfrm>
        </p:spPr>
        <p:txBody>
          <a:bodyPr/>
          <a:lstStyle/>
          <a:p>
            <a:r>
              <a:rPr lang="uk-UA" dirty="0"/>
              <a:t>Загальні висновки</a:t>
            </a:r>
          </a:p>
        </p:txBody>
      </p:sp>
      <p:sp>
        <p:nvSpPr>
          <p:cNvPr id="3" name="Місце для вмісту 2">
            <a:extLst>
              <a:ext uri="{FF2B5EF4-FFF2-40B4-BE49-F238E27FC236}">
                <a16:creationId xmlns:a16="http://schemas.microsoft.com/office/drawing/2014/main" id="{8B01CFBB-EDED-5D6B-0CFE-191F9F91A194}"/>
              </a:ext>
            </a:extLst>
          </p:cNvPr>
          <p:cNvSpPr>
            <a:spLocks noGrp="1"/>
          </p:cNvSpPr>
          <p:nvPr>
            <p:ph idx="1"/>
          </p:nvPr>
        </p:nvSpPr>
        <p:spPr>
          <a:xfrm>
            <a:off x="405785" y="1562693"/>
            <a:ext cx="9139766" cy="5664200"/>
          </a:xfrm>
        </p:spPr>
        <p:txBody>
          <a:bodyPr>
            <a:normAutofit/>
          </a:bodyPr>
          <a:lstStyle/>
          <a:p>
            <a:pPr algn="just">
              <a:lnSpc>
                <a:spcPct val="150000"/>
              </a:lnSpc>
              <a:spcAft>
                <a:spcPts val="800"/>
              </a:spcAft>
            </a:pPr>
            <a:r>
              <a:rPr lang="uk-UA" sz="1500" dirty="0">
                <a:effectLst/>
                <a:latin typeface="Calibri" panose="020F0502020204030204" pitchFamily="34" charset="0"/>
                <a:ea typeface="Times New Roman" panose="02020603050405020304" pitchFamily="18" charset="0"/>
                <a:cs typeface="Calibri" panose="020F0502020204030204" pitchFamily="34" charset="0"/>
              </a:rPr>
              <a:t>У дисертаційній роботі розглянуто і вирішено актуальне завдання підвищення рівня комфорту людини в умовах житлового приміщення. Результатом є удосконалений метод оцінки і забезпечення комфортних умов в житловому приміщенні та система, що його реалізує і має підвищену ефективність (за критеріями інформативності та точності даних про навколишнє середовище). </a:t>
            </a:r>
          </a:p>
          <a:p>
            <a:pPr algn="just">
              <a:lnSpc>
                <a:spcPct val="150000"/>
              </a:lnSpc>
              <a:spcAft>
                <a:spcPts val="800"/>
              </a:spcAft>
            </a:pPr>
            <a:r>
              <a:rPr lang="uk-UA" sz="1500" dirty="0">
                <a:effectLst/>
                <a:latin typeface="Calibri" panose="020F0502020204030204" pitchFamily="34" charset="0"/>
                <a:ea typeface="Times New Roman" panose="02020603050405020304" pitchFamily="18" charset="0"/>
                <a:cs typeface="Calibri" panose="020F0502020204030204" pitchFamily="34" charset="0"/>
              </a:rPr>
              <a:t>Під час виконання дослідження отримано наступні результати:</a:t>
            </a:r>
          </a:p>
          <a:p>
            <a:pPr marL="342900" lvl="0" indent="-342900" algn="just">
              <a:lnSpc>
                <a:spcPct val="150000"/>
              </a:lnSpc>
              <a:spcAft>
                <a:spcPts val="800"/>
              </a:spcAft>
              <a:buFont typeface="+mj-lt"/>
              <a:buAutoNum type="arabicPeriod"/>
            </a:pPr>
            <a:r>
              <a:rPr lang="uk-UA" sz="15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Проведено аналіз існуючих патентних документів наукових статей та літератури за темою дослідження. Аналіз показав, що існуючі методи вирішення проблеми можна модернізувати шляхом збільшенням вхідної інформації про навколишнє середовище для забезпечення кращого показника комфорту.</a:t>
            </a:r>
          </a:p>
        </p:txBody>
      </p:sp>
    </p:spTree>
    <p:extLst>
      <p:ext uri="{BB962C8B-B14F-4D97-AF65-F5344CB8AC3E}">
        <p14:creationId xmlns:p14="http://schemas.microsoft.com/office/powerpoint/2010/main" val="474910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Зображення, що містить текст, схема, План, знімок екрана&#10;&#10;Автоматично згенерований опис">
            <a:extLst>
              <a:ext uri="{FF2B5EF4-FFF2-40B4-BE49-F238E27FC236}">
                <a16:creationId xmlns:a16="http://schemas.microsoft.com/office/drawing/2014/main" id="{DBB3A6CD-0DE3-6738-47C9-36A3711C2211}"/>
              </a:ext>
            </a:extLst>
          </p:cNvPr>
          <p:cNvPicPr>
            <a:picLocks noChangeAspect="1"/>
          </p:cNvPicPr>
          <p:nvPr/>
        </p:nvPicPr>
        <p:blipFill>
          <a:blip r:embed="rId2"/>
          <a:stretch>
            <a:fillRect/>
          </a:stretch>
        </p:blipFill>
        <p:spPr>
          <a:xfrm>
            <a:off x="3632000" y="3113202"/>
            <a:ext cx="3951000" cy="2857645"/>
          </a:xfrm>
          <a:prstGeom prst="rect">
            <a:avLst/>
          </a:prstGeom>
        </p:spPr>
      </p:pic>
      <p:sp>
        <p:nvSpPr>
          <p:cNvPr id="2" name="Заголовок 1">
            <a:extLst>
              <a:ext uri="{FF2B5EF4-FFF2-40B4-BE49-F238E27FC236}">
                <a16:creationId xmlns:a16="http://schemas.microsoft.com/office/drawing/2014/main" id="{C36707B7-F8D8-7F2C-18E0-8702EC8C599A}"/>
              </a:ext>
            </a:extLst>
          </p:cNvPr>
          <p:cNvSpPr>
            <a:spLocks noGrp="1"/>
          </p:cNvSpPr>
          <p:nvPr>
            <p:ph type="title"/>
          </p:nvPr>
        </p:nvSpPr>
        <p:spPr/>
        <p:txBody>
          <a:bodyPr/>
          <a:lstStyle/>
          <a:p>
            <a:r>
              <a:rPr lang="uk-UA" dirty="0"/>
              <a:t>Актуальність</a:t>
            </a:r>
          </a:p>
        </p:txBody>
      </p:sp>
      <p:sp>
        <p:nvSpPr>
          <p:cNvPr id="3" name="Місце для вмісту 2">
            <a:extLst>
              <a:ext uri="{FF2B5EF4-FFF2-40B4-BE49-F238E27FC236}">
                <a16:creationId xmlns:a16="http://schemas.microsoft.com/office/drawing/2014/main" id="{DA8488AE-F1E7-8BEF-2E36-03643F32A610}"/>
              </a:ext>
            </a:extLst>
          </p:cNvPr>
          <p:cNvSpPr>
            <a:spLocks noGrp="1"/>
          </p:cNvSpPr>
          <p:nvPr>
            <p:ph idx="1"/>
          </p:nvPr>
        </p:nvSpPr>
        <p:spPr>
          <a:xfrm>
            <a:off x="677334" y="1488613"/>
            <a:ext cx="8596668" cy="3880773"/>
          </a:xfrm>
        </p:spPr>
        <p:txBody>
          <a:bodyPr>
            <a:normAutofit/>
          </a:bodyPr>
          <a:lstStyle/>
          <a:p>
            <a:pPr algn="just"/>
            <a:r>
              <a:rPr lang="uk-UA" sz="1500" dirty="0">
                <a:effectLst/>
                <a:latin typeface="Calibri" panose="020F0502020204030204" pitchFamily="34" charset="0"/>
                <a:ea typeface="Calibri" panose="020F0502020204030204" pitchFamily="34" charset="0"/>
                <a:cs typeface="Calibri" panose="020F0502020204030204" pitchFamily="34" charset="0"/>
              </a:rPr>
              <a:t>На сьогодні питання забезпечення комфорту людини у житловому середовищі є актуальним, як і в усі часи. Комфорт у приміщенні характеризується показниками навколишнього середовища та їх взаємовпливом. Існуючі методи полягають в аналізі одного-двох параметрів навколишнього середовища (зазвичай, температура повітря та його вологість) без урахування впливів одне на одного, що відображає недостатню кількість даних для оцінки комфортності середовища для людини. Цей фактор визначає актуальність для даного дослідження.</a:t>
            </a:r>
            <a:endParaRPr lang="uk-UA" sz="1500" dirty="0">
              <a:latin typeface="Calibri" panose="020F0502020204030204" pitchFamily="34" charset="0"/>
              <a:cs typeface="Calibri" panose="020F0502020204030204" pitchFamily="34" charset="0"/>
            </a:endParaRPr>
          </a:p>
        </p:txBody>
      </p:sp>
      <p:pic>
        <p:nvPicPr>
          <p:cNvPr id="4" name="Рисунок 3" descr="Зображення, що містить ескіз, схема, малюнок, Креслення&#10;&#10;Автоматично згенерований опис">
            <a:extLst>
              <a:ext uri="{FF2B5EF4-FFF2-40B4-BE49-F238E27FC236}">
                <a16:creationId xmlns:a16="http://schemas.microsoft.com/office/drawing/2014/main" id="{46BC356E-3382-748C-1977-E009C61DF868}"/>
              </a:ext>
            </a:extLst>
          </p:cNvPr>
          <p:cNvPicPr>
            <a:picLocks noChangeAspect="1"/>
          </p:cNvPicPr>
          <p:nvPr/>
        </p:nvPicPr>
        <p:blipFill>
          <a:blip r:embed="rId3"/>
          <a:stretch>
            <a:fillRect/>
          </a:stretch>
        </p:blipFill>
        <p:spPr>
          <a:xfrm>
            <a:off x="968696" y="3592974"/>
            <a:ext cx="2122217" cy="2377873"/>
          </a:xfrm>
          <a:prstGeom prst="rect">
            <a:avLst/>
          </a:prstGeom>
        </p:spPr>
      </p:pic>
    </p:spTree>
    <p:extLst>
      <p:ext uri="{BB962C8B-B14F-4D97-AF65-F5344CB8AC3E}">
        <p14:creationId xmlns:p14="http://schemas.microsoft.com/office/powerpoint/2010/main" val="36940990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A61C39A-1888-32DB-88B7-AA039E28F4DB}"/>
              </a:ext>
            </a:extLst>
          </p:cNvPr>
          <p:cNvSpPr>
            <a:spLocks noGrp="1"/>
          </p:cNvSpPr>
          <p:nvPr>
            <p:ph type="title"/>
          </p:nvPr>
        </p:nvSpPr>
        <p:spPr>
          <a:xfrm>
            <a:off x="582084" y="342900"/>
            <a:ext cx="8596668" cy="1320800"/>
          </a:xfrm>
        </p:spPr>
        <p:txBody>
          <a:bodyPr/>
          <a:lstStyle/>
          <a:p>
            <a:r>
              <a:rPr lang="uk-UA" dirty="0"/>
              <a:t>Загальні висновки (продовження)</a:t>
            </a:r>
          </a:p>
        </p:txBody>
      </p:sp>
      <p:sp>
        <p:nvSpPr>
          <p:cNvPr id="3" name="Місце для вмісту 2">
            <a:extLst>
              <a:ext uri="{FF2B5EF4-FFF2-40B4-BE49-F238E27FC236}">
                <a16:creationId xmlns:a16="http://schemas.microsoft.com/office/drawing/2014/main" id="{D261E03B-9086-7F61-FD0D-CECAD7AD4006}"/>
              </a:ext>
            </a:extLst>
          </p:cNvPr>
          <p:cNvSpPr>
            <a:spLocks noGrp="1"/>
          </p:cNvSpPr>
          <p:nvPr>
            <p:ph idx="1"/>
          </p:nvPr>
        </p:nvSpPr>
        <p:spPr>
          <a:xfrm>
            <a:off x="582084" y="1663700"/>
            <a:ext cx="8596668" cy="3880773"/>
          </a:xfrm>
        </p:spPr>
        <p:txBody>
          <a:bodyPr>
            <a:normAutofit fontScale="85000" lnSpcReduction="10000"/>
          </a:bodyPr>
          <a:lstStyle/>
          <a:p>
            <a:pPr algn="just">
              <a:lnSpc>
                <a:spcPct val="150000"/>
              </a:lnSpc>
              <a:spcAft>
                <a:spcPts val="800"/>
              </a:spcAft>
              <a:buFont typeface="+mj-lt"/>
              <a:buAutoNum type="arabicPeriod" startAt="2"/>
            </a:pPr>
            <a:r>
              <a:rPr lang="uk-U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Удосконалено метод оцінки і забезпечення комфорту в житловому приміщенні та розроблено систему, що цей метод реалізує. Введено формулу для кількісної оцінки комфорту приміщення для людини та коефіцієнт комфорту у межах від 0 до 1. Застосовано 6 параметрів навколишнього середовища для формування більш повного представлення про стан середовища.</a:t>
            </a:r>
            <a:endPar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lvl="0" algn="just">
              <a:lnSpc>
                <a:spcPct val="150000"/>
              </a:lnSpc>
              <a:spcAft>
                <a:spcPts val="800"/>
              </a:spcAft>
              <a:buFont typeface="+mj-lt"/>
              <a:buAutoNum type="arabicPeriod" startAt="2"/>
            </a:pPr>
            <a:r>
              <a:rPr lang="uk-UA"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Проведено моделювання створеного рішення у пакеті MATLAB </a:t>
            </a:r>
            <a:r>
              <a:rPr lang="uk-UA"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Simu</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a:t>
            </a:r>
            <a:r>
              <a:rPr lang="uk-UA"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ink</a:t>
            </a:r>
            <a:r>
              <a:rPr lang="uk-UA"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ru-RU"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на основ</a:t>
            </a:r>
            <a:r>
              <a:rPr lang="uk-UA"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і</a:t>
            </a:r>
            <a:r>
              <a:rPr lang="ru-RU"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ru-RU"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розробле</a:t>
            </a:r>
            <a:r>
              <a:rPr lang="uk-UA"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ної</a:t>
            </a:r>
            <a:r>
              <a:rPr lang="uk-UA"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імітаційної моделі. Моделювання показало, що система здатна працювати відповідно до удосконаленого методу, виконувати необхідні розрахунки коефіцієнтів комфорту та оцінювати наявні параметри середовища.</a:t>
            </a:r>
            <a:endParaRPr lang="uk-UA" dirty="0">
              <a:effectLst/>
              <a:latin typeface="Calibri" panose="020F0502020204030204" pitchFamily="34" charset="0"/>
              <a:ea typeface="Times New Roman" panose="02020603050405020304" pitchFamily="18" charset="0"/>
              <a:cs typeface="Calibri" panose="020F0502020204030204" pitchFamily="34" charset="0"/>
            </a:endParaRPr>
          </a:p>
          <a:p>
            <a:pPr lvl="0" algn="just">
              <a:lnSpc>
                <a:spcPct val="150000"/>
              </a:lnSpc>
              <a:spcAft>
                <a:spcPts val="800"/>
              </a:spcAft>
              <a:buFont typeface="+mj-lt"/>
              <a:buAutoNum type="arabicPeriod" startAt="2"/>
            </a:pPr>
            <a:r>
              <a:rPr lang="uk-UA"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Розроблена початкова частина стартап-</a:t>
            </a:r>
            <a:r>
              <a:rPr lang="uk-UA"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проєкту</a:t>
            </a:r>
            <a:r>
              <a:rPr lang="uk-UA"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за результатами якого </a:t>
            </a:r>
            <a:r>
              <a:rPr lang="uk-UA"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проєкт</a:t>
            </a:r>
            <a:r>
              <a:rPr lang="uk-UA"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може бути виведений на ринок, незважаючи на конкуренцію та наявні великі компанії на ринку.</a:t>
            </a:r>
            <a:endParaRPr lang="uk-UA" dirty="0">
              <a:effectLst/>
              <a:latin typeface="Calibri" panose="020F0502020204030204" pitchFamily="34" charset="0"/>
              <a:ea typeface="Times New Roman" panose="02020603050405020304" pitchFamily="18" charset="0"/>
              <a:cs typeface="Calibri" panose="020F0502020204030204" pitchFamily="34" charset="0"/>
            </a:endParaRPr>
          </a:p>
          <a:p>
            <a:endParaRPr lang="uk-U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4443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1FCD5BE-8537-A17D-C041-1481CF99192A}"/>
              </a:ext>
            </a:extLst>
          </p:cNvPr>
          <p:cNvSpPr>
            <a:spLocks noGrp="1"/>
          </p:cNvSpPr>
          <p:nvPr>
            <p:ph type="title"/>
          </p:nvPr>
        </p:nvSpPr>
        <p:spPr>
          <a:xfrm>
            <a:off x="690034" y="2946400"/>
            <a:ext cx="8596668" cy="1320800"/>
          </a:xfrm>
        </p:spPr>
        <p:txBody>
          <a:bodyPr/>
          <a:lstStyle/>
          <a:p>
            <a:pPr algn="ctr"/>
            <a:r>
              <a:rPr lang="uk-UA" dirty="0"/>
              <a:t>Дякую за увагу!</a:t>
            </a:r>
          </a:p>
        </p:txBody>
      </p:sp>
    </p:spTree>
    <p:extLst>
      <p:ext uri="{BB962C8B-B14F-4D97-AF65-F5344CB8AC3E}">
        <p14:creationId xmlns:p14="http://schemas.microsoft.com/office/powerpoint/2010/main" val="3576900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B4208B-00BF-6377-7A7C-A2122A24AC5C}"/>
              </a:ext>
            </a:extLst>
          </p:cNvPr>
          <p:cNvSpPr>
            <a:spLocks noGrp="1"/>
          </p:cNvSpPr>
          <p:nvPr>
            <p:ph type="title"/>
          </p:nvPr>
        </p:nvSpPr>
        <p:spPr/>
        <p:txBody>
          <a:bodyPr/>
          <a:lstStyle/>
          <a:p>
            <a:r>
              <a:rPr lang="uk-UA" dirty="0"/>
              <a:t>Мета роботи</a:t>
            </a:r>
          </a:p>
        </p:txBody>
      </p:sp>
      <p:sp>
        <p:nvSpPr>
          <p:cNvPr id="3" name="Місце для вмісту 2">
            <a:extLst>
              <a:ext uri="{FF2B5EF4-FFF2-40B4-BE49-F238E27FC236}">
                <a16:creationId xmlns:a16="http://schemas.microsoft.com/office/drawing/2014/main" id="{A28A5D12-712C-CA1D-2843-59FBE723C5BA}"/>
              </a:ext>
            </a:extLst>
          </p:cNvPr>
          <p:cNvSpPr>
            <a:spLocks noGrp="1"/>
          </p:cNvSpPr>
          <p:nvPr>
            <p:ph idx="1"/>
          </p:nvPr>
        </p:nvSpPr>
        <p:spPr/>
        <p:txBody>
          <a:bodyPr/>
          <a:lstStyle/>
          <a:p>
            <a:pPr algn="just">
              <a:lnSpc>
                <a:spcPct val="150000"/>
              </a:lnSpc>
            </a:pPr>
            <a:r>
              <a:rPr lang="uk-UA" b="1" kern="100" dirty="0">
                <a:effectLst/>
                <a:latin typeface="Calibri" panose="020F0502020204030204" pitchFamily="34" charset="0"/>
                <a:ea typeface="Calibri" panose="020F0502020204030204" pitchFamily="34" charset="0"/>
                <a:cs typeface="Calibri" panose="020F0502020204030204" pitchFamily="34" charset="0"/>
              </a:rPr>
              <a:t>Метою</a:t>
            </a:r>
            <a:r>
              <a:rPr lang="uk-UA" kern="100" dirty="0">
                <a:effectLst/>
                <a:latin typeface="Calibri" panose="020F0502020204030204" pitchFamily="34" charset="0"/>
                <a:ea typeface="Calibri" panose="020F0502020204030204" pitchFamily="34" charset="0"/>
                <a:cs typeface="Calibri" panose="020F0502020204030204" pitchFamily="34" charset="0"/>
              </a:rPr>
              <a:t> дисертаційної роботи є підвищення рівня комфорту у житловому середовищі шляхом подальшого розвитку існуючого методу оцінки і забезпечення комфорту в житловому приміщенні та розроблення ефективної системи, що його реалізує Під ефективністю розуміється більш точна оцінка параметрів комфорту житлового приміщення і співставлення показників з загальноприйнятими нормами для людського організму.</a:t>
            </a:r>
            <a:endParaRPr lang="uk-U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70262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ABC9385-639A-7F24-9DC8-E3EEBF573FBE}"/>
              </a:ext>
            </a:extLst>
          </p:cNvPr>
          <p:cNvSpPr>
            <a:spLocks noGrp="1"/>
          </p:cNvSpPr>
          <p:nvPr>
            <p:ph type="title"/>
          </p:nvPr>
        </p:nvSpPr>
        <p:spPr/>
        <p:txBody>
          <a:bodyPr/>
          <a:lstStyle/>
          <a:p>
            <a:r>
              <a:rPr lang="uk-UA" dirty="0"/>
              <a:t>Мета роботи (продовження)</a:t>
            </a:r>
          </a:p>
        </p:txBody>
      </p:sp>
      <p:sp>
        <p:nvSpPr>
          <p:cNvPr id="4" name="Місце для вмісту 3">
            <a:extLst>
              <a:ext uri="{FF2B5EF4-FFF2-40B4-BE49-F238E27FC236}">
                <a16:creationId xmlns:a16="http://schemas.microsoft.com/office/drawing/2014/main" id="{D456077B-9A71-F29E-557F-A62B0C91D613}"/>
              </a:ext>
            </a:extLst>
          </p:cNvPr>
          <p:cNvSpPr txBox="1">
            <a:spLocks noGrp="1"/>
          </p:cNvSpPr>
          <p:nvPr>
            <p:ph idx="1"/>
          </p:nvPr>
        </p:nvSpPr>
        <p:spPr>
          <a:xfrm>
            <a:off x="677690" y="1695367"/>
            <a:ext cx="8596312" cy="4104778"/>
          </a:xfrm>
          <a:prstGeom prst="rect">
            <a:avLst/>
          </a:prstGeom>
          <a:noFill/>
        </p:spPr>
        <p:txBody>
          <a:bodyPr wrap="square">
            <a:spAutoFit/>
          </a:bodyPr>
          <a:lstStyle/>
          <a:p>
            <a:pPr>
              <a:lnSpc>
                <a:spcPct val="135000"/>
              </a:lnSpc>
              <a:spcAft>
                <a:spcPts val="800"/>
              </a:spcAft>
            </a:pPr>
            <a:r>
              <a:rPr lang="uk-UA" sz="1500" dirty="0">
                <a:effectLst/>
                <a:latin typeface="Calibri" panose="020F0502020204030204" pitchFamily="34" charset="0"/>
                <a:ea typeface="Times New Roman" panose="02020603050405020304" pitchFamily="18" charset="0"/>
                <a:cs typeface="Calibri" panose="020F0502020204030204" pitchFamily="34" charset="0"/>
              </a:rPr>
              <a:t>Для досягнення мети в роботі вирішуються наступні</a:t>
            </a:r>
            <a:r>
              <a:rPr lang="uk-UA" sz="1500" b="1" dirty="0">
                <a:effectLst/>
                <a:latin typeface="Calibri" panose="020F0502020204030204" pitchFamily="34" charset="0"/>
                <a:ea typeface="Times New Roman" panose="02020603050405020304" pitchFamily="18" charset="0"/>
                <a:cs typeface="Calibri" panose="020F0502020204030204" pitchFamily="34" charset="0"/>
              </a:rPr>
              <a:t> задачі</a:t>
            </a:r>
            <a:r>
              <a:rPr lang="uk-UA" sz="1500" dirty="0">
                <a:effectLst/>
                <a:latin typeface="Calibri" panose="020F0502020204030204" pitchFamily="34" charset="0"/>
                <a:ea typeface="Times New Roman" panose="02020603050405020304" pitchFamily="18" charset="0"/>
                <a:cs typeface="Calibri" panose="020F0502020204030204" pitchFamily="34" charset="0"/>
              </a:rPr>
              <a:t>:</a:t>
            </a:r>
          </a:p>
          <a:p>
            <a:pPr marL="342900" lvl="0" indent="-342900" algn="just">
              <a:lnSpc>
                <a:spcPct val="135000"/>
              </a:lnSpc>
              <a:spcAft>
                <a:spcPts val="800"/>
              </a:spcAft>
              <a:buFont typeface="Symbol" panose="05050102010706020507" pitchFamily="18" charset="2"/>
              <a:buChar char="-"/>
            </a:pPr>
            <a:r>
              <a:rPr lang="uk-UA" sz="15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Аналіз існуючих патентних рішень та наукових статей за темою дослідження. Пошук інформації про норми параметрів середовища для людського організму, що дозволило оцінити існуючі методи, ефективність яких треба підвищити для подання більш достовірної інформації про навколишнє середовище у порівнянні з існуючими методами;</a:t>
            </a:r>
            <a:endParaRPr lang="uk-UA" sz="15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35000"/>
              </a:lnSpc>
              <a:spcAft>
                <a:spcPts val="800"/>
              </a:spcAft>
              <a:buFont typeface="Symbol" panose="05050102010706020507" pitchFamily="18" charset="2"/>
              <a:buChar char="-"/>
            </a:pPr>
            <a:r>
              <a:rPr lang="uk-UA" sz="15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Удосконалення методу підвищення рівня комфорту та розроблення системи, що його реалізує на апаратному рівні;</a:t>
            </a:r>
            <a:endParaRPr lang="uk-UA" sz="15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35000"/>
              </a:lnSpc>
              <a:spcAft>
                <a:spcPts val="800"/>
              </a:spcAft>
              <a:buFont typeface="Symbol" panose="05050102010706020507" pitchFamily="18" charset="2"/>
              <a:buChar char="-"/>
            </a:pPr>
            <a:r>
              <a:rPr lang="uk-UA" sz="15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Проведення моделювання удосконаленого методу та системи, що такий метод використовує для підтвердження його працездатності;</a:t>
            </a:r>
            <a:endParaRPr lang="uk-UA" sz="15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35000"/>
              </a:lnSpc>
              <a:spcAft>
                <a:spcPts val="800"/>
              </a:spcAft>
              <a:buFont typeface="Symbol" panose="05050102010706020507" pitchFamily="18" charset="2"/>
              <a:buChar char="-"/>
            </a:pPr>
            <a:r>
              <a:rPr lang="uk-UA" sz="15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Розроблення стартап-</a:t>
            </a:r>
            <a:r>
              <a:rPr lang="uk-UA" sz="15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проєкту</a:t>
            </a:r>
            <a:r>
              <a:rPr lang="uk-UA" sz="15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uk-UA" sz="150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17272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5AEE09F-379E-8DBE-CE9E-19D78EC50A03}"/>
              </a:ext>
            </a:extLst>
          </p:cNvPr>
          <p:cNvSpPr>
            <a:spLocks noGrp="1"/>
          </p:cNvSpPr>
          <p:nvPr>
            <p:ph type="title"/>
          </p:nvPr>
        </p:nvSpPr>
        <p:spPr/>
        <p:txBody>
          <a:bodyPr/>
          <a:lstStyle/>
          <a:p>
            <a:r>
              <a:rPr lang="uk-UA" dirty="0"/>
              <a:t>Об’єкт та предмет дослідження</a:t>
            </a:r>
          </a:p>
        </p:txBody>
      </p:sp>
      <p:sp>
        <p:nvSpPr>
          <p:cNvPr id="3" name="Місце для вмісту 2">
            <a:extLst>
              <a:ext uri="{FF2B5EF4-FFF2-40B4-BE49-F238E27FC236}">
                <a16:creationId xmlns:a16="http://schemas.microsoft.com/office/drawing/2014/main" id="{15ED5DD5-D6B2-027C-E2DE-80B3280C513A}"/>
              </a:ext>
            </a:extLst>
          </p:cNvPr>
          <p:cNvSpPr>
            <a:spLocks noGrp="1"/>
          </p:cNvSpPr>
          <p:nvPr>
            <p:ph idx="1"/>
          </p:nvPr>
        </p:nvSpPr>
        <p:spPr/>
        <p:txBody>
          <a:bodyPr/>
          <a:lstStyle/>
          <a:p>
            <a:pPr>
              <a:lnSpc>
                <a:spcPct val="150000"/>
              </a:lnSpc>
              <a:spcAft>
                <a:spcPts val="800"/>
              </a:spcAft>
            </a:pPr>
            <a:r>
              <a:rPr lang="uk-UA" sz="1800" b="1" kern="100" dirty="0">
                <a:effectLst/>
                <a:latin typeface="Calibri" panose="020F0502020204030204" pitchFamily="34" charset="0"/>
                <a:ea typeface="Calibri" panose="020F0502020204030204" pitchFamily="34" charset="0"/>
                <a:cs typeface="Calibri" panose="020F0502020204030204" pitchFamily="34" charset="0"/>
              </a:rPr>
              <a:t>Об’єктом дослідження</a:t>
            </a:r>
            <a:r>
              <a:rPr lang="uk-UA" sz="1800" kern="100" dirty="0">
                <a:effectLst/>
                <a:latin typeface="Calibri" panose="020F0502020204030204" pitchFamily="34" charset="0"/>
                <a:ea typeface="Calibri" panose="020F0502020204030204" pitchFamily="34" charset="0"/>
                <a:cs typeface="Calibri" panose="020F0502020204030204" pitchFamily="34" charset="0"/>
              </a:rPr>
              <a:t> є процеси, що змінюють показники навколишнього середовища відповідно до потреб людського організму.</a:t>
            </a:r>
          </a:p>
          <a:p>
            <a:pPr>
              <a:lnSpc>
                <a:spcPct val="150000"/>
              </a:lnSpc>
              <a:spcAft>
                <a:spcPts val="800"/>
              </a:spcAft>
            </a:pPr>
            <a:r>
              <a:rPr lang="uk-UA" sz="1800" b="1" kern="100" dirty="0">
                <a:effectLst/>
                <a:latin typeface="Calibri" panose="020F0502020204030204" pitchFamily="34" charset="0"/>
                <a:ea typeface="Calibri" panose="020F0502020204030204" pitchFamily="34" charset="0"/>
                <a:cs typeface="Calibri" panose="020F0502020204030204" pitchFamily="34" charset="0"/>
              </a:rPr>
              <a:t>Предметом дослідження</a:t>
            </a:r>
            <a:r>
              <a:rPr lang="uk-UA" sz="1800" kern="100" dirty="0">
                <a:effectLst/>
                <a:latin typeface="Calibri" panose="020F0502020204030204" pitchFamily="34" charset="0"/>
                <a:ea typeface="Calibri" panose="020F0502020204030204" pitchFamily="34" charset="0"/>
                <a:cs typeface="Calibri" panose="020F0502020204030204" pitchFamily="34" charset="0"/>
              </a:rPr>
              <a:t> є методи оцінки комфортності навколишнього середовища для людини і прийняття рішень для покращення показників комфорту.</a:t>
            </a:r>
          </a:p>
          <a:p>
            <a:endParaRPr lang="uk-U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8291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5CD4ED2-7FA6-E1CF-733F-82DDA9D8C22E}"/>
              </a:ext>
            </a:extLst>
          </p:cNvPr>
          <p:cNvSpPr>
            <a:spLocks noGrp="1"/>
          </p:cNvSpPr>
          <p:nvPr>
            <p:ph type="title"/>
          </p:nvPr>
        </p:nvSpPr>
        <p:spPr/>
        <p:txBody>
          <a:bodyPr/>
          <a:lstStyle/>
          <a:p>
            <a:r>
              <a:rPr lang="uk-UA" dirty="0"/>
              <a:t>Наукова новизна та практичне значення</a:t>
            </a:r>
          </a:p>
        </p:txBody>
      </p:sp>
      <p:sp>
        <p:nvSpPr>
          <p:cNvPr id="3" name="Місце для вмісту 2">
            <a:extLst>
              <a:ext uri="{FF2B5EF4-FFF2-40B4-BE49-F238E27FC236}">
                <a16:creationId xmlns:a16="http://schemas.microsoft.com/office/drawing/2014/main" id="{28997B31-E78A-3909-648E-A910F6ADE448}"/>
              </a:ext>
            </a:extLst>
          </p:cNvPr>
          <p:cNvSpPr>
            <a:spLocks noGrp="1"/>
          </p:cNvSpPr>
          <p:nvPr>
            <p:ph idx="1"/>
          </p:nvPr>
        </p:nvSpPr>
        <p:spPr/>
        <p:txBody>
          <a:bodyPr>
            <a:normAutofit/>
          </a:bodyPr>
          <a:lstStyle/>
          <a:p>
            <a:pPr algn="just">
              <a:lnSpc>
                <a:spcPct val="150000"/>
              </a:lnSpc>
              <a:spcAft>
                <a:spcPts val="800"/>
              </a:spcAft>
            </a:pPr>
            <a:r>
              <a:rPr lang="uk-UA" sz="1500" b="1" dirty="0">
                <a:effectLst/>
                <a:latin typeface="Calibri" panose="020F0502020204030204" pitchFamily="34" charset="0"/>
                <a:ea typeface="Times New Roman" panose="02020603050405020304" pitchFamily="18" charset="0"/>
                <a:cs typeface="Calibri" panose="020F0502020204030204" pitchFamily="34" charset="0"/>
              </a:rPr>
              <a:t>Наукова новизна</a:t>
            </a:r>
            <a:r>
              <a:rPr lang="uk-UA" sz="1500" dirty="0">
                <a:effectLst/>
                <a:latin typeface="Calibri" panose="020F0502020204030204" pitchFamily="34" charset="0"/>
                <a:ea typeface="Times New Roman" panose="02020603050405020304" pitchFamily="18" charset="0"/>
                <a:cs typeface="Calibri" panose="020F0502020204030204" pitchFamily="34" charset="0"/>
              </a:rPr>
              <a:t> визначається удосконаленням існуючого методу моніторингу і забезпечення комфорту людини у житловому приміщенні шляхом оцінки шести значущих факторів навколишнього середовища (температура повітря, вологість повітря, чистота повітря, освітленість приміщення, рівень вібрацій у приміщенні, рівень шуму у приміщенні), що дозволило підвищити ефективність методу (за критеріями інформативності та точності даних), а також створеною імітаційною </a:t>
            </a:r>
            <a:r>
              <a:rPr lang="uk-UA" sz="1500" dirty="0" err="1">
                <a:effectLst/>
                <a:latin typeface="Calibri" panose="020F0502020204030204" pitchFamily="34" charset="0"/>
                <a:ea typeface="Times New Roman" panose="02020603050405020304" pitchFamily="18" charset="0"/>
                <a:cs typeface="Calibri" panose="020F0502020204030204" pitchFamily="34" charset="0"/>
              </a:rPr>
              <a:t>SimuLink</a:t>
            </a:r>
            <a:r>
              <a:rPr lang="uk-UA" sz="1500" dirty="0">
                <a:effectLst/>
                <a:latin typeface="Calibri" panose="020F0502020204030204" pitchFamily="34" charset="0"/>
                <a:ea typeface="Times New Roman" panose="02020603050405020304" pitchFamily="18" charset="0"/>
                <a:cs typeface="Calibri" panose="020F0502020204030204" pitchFamily="34" charset="0"/>
              </a:rPr>
              <a:t>-моделлю системи, що його реалізує.</a:t>
            </a:r>
          </a:p>
        </p:txBody>
      </p:sp>
    </p:spTree>
    <p:extLst>
      <p:ext uri="{BB962C8B-B14F-4D97-AF65-F5344CB8AC3E}">
        <p14:creationId xmlns:p14="http://schemas.microsoft.com/office/powerpoint/2010/main" val="2778470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B05BE8-D4F7-A359-BC05-946FDDABEE4A}"/>
              </a:ext>
            </a:extLst>
          </p:cNvPr>
          <p:cNvSpPr>
            <a:spLocks noGrp="1"/>
          </p:cNvSpPr>
          <p:nvPr>
            <p:ph type="title"/>
          </p:nvPr>
        </p:nvSpPr>
        <p:spPr/>
        <p:txBody>
          <a:bodyPr/>
          <a:lstStyle/>
          <a:p>
            <a:r>
              <a:rPr lang="uk-UA" dirty="0"/>
              <a:t>Які показники можуть впливати на відчуття комфорту?</a:t>
            </a:r>
          </a:p>
        </p:txBody>
      </p:sp>
      <p:sp>
        <p:nvSpPr>
          <p:cNvPr id="3" name="Місце для вмісту 2">
            <a:extLst>
              <a:ext uri="{FF2B5EF4-FFF2-40B4-BE49-F238E27FC236}">
                <a16:creationId xmlns:a16="http://schemas.microsoft.com/office/drawing/2014/main" id="{EE400E31-BE0E-8BC6-ABD0-7E27A7745205}"/>
              </a:ext>
            </a:extLst>
          </p:cNvPr>
          <p:cNvSpPr>
            <a:spLocks noGrp="1"/>
          </p:cNvSpPr>
          <p:nvPr>
            <p:ph idx="1"/>
          </p:nvPr>
        </p:nvSpPr>
        <p:spPr/>
        <p:txBody>
          <a:bodyPr>
            <a:normAutofit fontScale="85000" lnSpcReduction="10000"/>
          </a:bodyPr>
          <a:lstStyle/>
          <a:p>
            <a:pPr lvl="0">
              <a:lnSpc>
                <a:spcPct val="150000"/>
              </a:lnSpc>
              <a:buFont typeface="Wingdings" panose="05000000000000000000" pitchFamily="2" charset="2"/>
              <a:buChar char="Ø"/>
            </a:pPr>
            <a:r>
              <a:rPr lang="uk-UA" sz="1800" kern="100" dirty="0">
                <a:effectLst/>
                <a:latin typeface="Calibri" panose="020F0502020204030204" pitchFamily="34" charset="0"/>
                <a:ea typeface="Calibri" panose="020F0502020204030204" pitchFamily="34" charset="0"/>
                <a:cs typeface="Calibri" panose="020F0502020204030204" pitchFamily="34" charset="0"/>
              </a:rPr>
              <a:t>Хімічні сполуки в повітрі. Наразі, визначено склад лише 5-10 % речовин, що містяться у повітрі сучасного міста. Деяка з них частина є канцерогенами і потенційно можуть викликати рак. </a:t>
            </a:r>
          </a:p>
          <a:p>
            <a:pPr lvl="0">
              <a:lnSpc>
                <a:spcPct val="150000"/>
              </a:lnSpc>
              <a:buFont typeface="Wingdings" panose="05000000000000000000" pitchFamily="2" charset="2"/>
              <a:buChar char="Ø"/>
            </a:pPr>
            <a:r>
              <a:rPr lang="uk-UA" sz="1800" kern="100" dirty="0">
                <a:effectLst/>
                <a:latin typeface="Calibri" panose="020F0502020204030204" pitchFamily="34" charset="0"/>
                <a:ea typeface="Calibri" panose="020F0502020204030204" pitchFamily="34" charset="0"/>
                <a:cs typeface="Calibri" panose="020F0502020204030204" pitchFamily="34" charset="0"/>
              </a:rPr>
              <a:t>Температура повітря. – беремо до уваги</a:t>
            </a:r>
          </a:p>
          <a:p>
            <a:pPr lvl="0">
              <a:lnSpc>
                <a:spcPct val="150000"/>
              </a:lnSpc>
              <a:buFont typeface="Wingdings" panose="05000000000000000000" pitchFamily="2" charset="2"/>
              <a:buChar char="Ø"/>
            </a:pPr>
            <a:r>
              <a:rPr lang="uk-UA" sz="1800" kern="100" dirty="0">
                <a:effectLst/>
                <a:latin typeface="Calibri" panose="020F0502020204030204" pitchFamily="34" charset="0"/>
                <a:ea typeface="Calibri" panose="020F0502020204030204" pitchFamily="34" charset="0"/>
                <a:cs typeface="Calibri" panose="020F0502020204030204" pitchFamily="34" charset="0"/>
              </a:rPr>
              <a:t>Вологість повітря. – беремо до уваги</a:t>
            </a:r>
          </a:p>
          <a:p>
            <a:pPr lvl="0">
              <a:lnSpc>
                <a:spcPct val="150000"/>
              </a:lnSpc>
              <a:buFont typeface="Wingdings" panose="05000000000000000000" pitchFamily="2" charset="2"/>
              <a:buChar char="Ø"/>
            </a:pPr>
            <a:r>
              <a:rPr lang="uk-UA" sz="1800" kern="100" dirty="0">
                <a:effectLst/>
                <a:latin typeface="Calibri" panose="020F0502020204030204" pitchFamily="34" charset="0"/>
                <a:ea typeface="Calibri" panose="020F0502020204030204" pitchFamily="34" charset="0"/>
                <a:cs typeface="Calibri" panose="020F0502020204030204" pitchFamily="34" charset="0"/>
              </a:rPr>
              <a:t>Швидкість вітру.</a:t>
            </a:r>
          </a:p>
          <a:p>
            <a:pPr lvl="0">
              <a:lnSpc>
                <a:spcPct val="150000"/>
              </a:lnSpc>
              <a:buFont typeface="Wingdings" panose="05000000000000000000" pitchFamily="2" charset="2"/>
              <a:buChar char="Ø"/>
            </a:pPr>
            <a:r>
              <a:rPr lang="uk-UA" sz="1800" kern="100" dirty="0">
                <a:effectLst/>
                <a:latin typeface="Calibri" panose="020F0502020204030204" pitchFamily="34" charset="0"/>
                <a:ea typeface="Calibri" panose="020F0502020204030204" pitchFamily="34" charset="0"/>
                <a:cs typeface="Calibri" panose="020F0502020204030204" pitchFamily="34" charset="0"/>
              </a:rPr>
              <a:t>Радіаційний фон.</a:t>
            </a:r>
          </a:p>
          <a:p>
            <a:pPr lvl="0">
              <a:lnSpc>
                <a:spcPct val="150000"/>
              </a:lnSpc>
              <a:buFont typeface="Wingdings" panose="05000000000000000000" pitchFamily="2" charset="2"/>
              <a:buChar char="Ø"/>
            </a:pPr>
            <a:r>
              <a:rPr lang="uk-UA" sz="1800" kern="100" dirty="0">
                <a:effectLst/>
                <a:latin typeface="Calibri" panose="020F0502020204030204" pitchFamily="34" charset="0"/>
                <a:ea typeface="Calibri" panose="020F0502020204030204" pitchFamily="34" charset="0"/>
                <a:cs typeface="Calibri" panose="020F0502020204030204" pitchFamily="34" charset="0"/>
              </a:rPr>
              <a:t>Якість освітлення (природного та штучного). - беремо до уваги</a:t>
            </a:r>
          </a:p>
          <a:p>
            <a:pPr lvl="0">
              <a:lnSpc>
                <a:spcPct val="150000"/>
              </a:lnSpc>
              <a:spcAft>
                <a:spcPts val="800"/>
              </a:spcAft>
              <a:buFont typeface="Wingdings" panose="05000000000000000000" pitchFamily="2" charset="2"/>
              <a:buChar char="Ø"/>
            </a:pPr>
            <a:r>
              <a:rPr lang="uk-UA" sz="1800" kern="100" dirty="0">
                <a:effectLst/>
                <a:latin typeface="Calibri" panose="020F0502020204030204" pitchFamily="34" charset="0"/>
                <a:ea typeface="Calibri" panose="020F0502020204030204" pitchFamily="34" charset="0"/>
                <a:cs typeface="Calibri" panose="020F0502020204030204" pitchFamily="34" charset="0"/>
              </a:rPr>
              <a:t>Шум та вібрація. - беремо до уваги</a:t>
            </a:r>
          </a:p>
          <a:p>
            <a:pPr>
              <a:buFont typeface="Wingdings" panose="05000000000000000000" pitchFamily="2" charset="2"/>
              <a:buChar char="Ø"/>
            </a:pPr>
            <a:r>
              <a:rPr lang="uk-UA" sz="1800" dirty="0">
                <a:effectLst/>
                <a:latin typeface="Calibri" panose="020F0502020204030204" pitchFamily="34" charset="0"/>
                <a:ea typeface="Calibri" panose="020F0502020204030204" pitchFamily="34" charset="0"/>
                <a:cs typeface="Calibri" panose="020F0502020204030204" pitchFamily="34" charset="0"/>
              </a:rPr>
              <a:t>Вміст речовин, що забруднюють повітря, воду. </a:t>
            </a:r>
            <a:r>
              <a:rPr lang="uk-UA" sz="1800" kern="100" dirty="0">
                <a:effectLst/>
                <a:latin typeface="Calibri" panose="020F0502020204030204" pitchFamily="34" charset="0"/>
                <a:ea typeface="Calibri" panose="020F0502020204030204" pitchFamily="34" charset="0"/>
                <a:cs typeface="Calibri" panose="020F0502020204030204" pitchFamily="34" charset="0"/>
              </a:rPr>
              <a:t>- беремо до уваги частково</a:t>
            </a:r>
            <a:endParaRPr lang="uk-UA"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65797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348C50-C50B-D622-D54D-4BE99688957B}"/>
              </a:ext>
            </a:extLst>
          </p:cNvPr>
          <p:cNvSpPr>
            <a:spLocks noGrp="1"/>
          </p:cNvSpPr>
          <p:nvPr>
            <p:ph type="title"/>
          </p:nvPr>
        </p:nvSpPr>
        <p:spPr/>
        <p:txBody>
          <a:bodyPr/>
          <a:lstStyle/>
          <a:p>
            <a:r>
              <a:rPr lang="uk-UA" dirty="0"/>
              <a:t>Нормальні показники параметрів середовища, що розглядаємо</a:t>
            </a:r>
          </a:p>
        </p:txBody>
      </p:sp>
      <p:sp>
        <p:nvSpPr>
          <p:cNvPr id="3" name="Місце для вмісту 2">
            <a:extLst>
              <a:ext uri="{FF2B5EF4-FFF2-40B4-BE49-F238E27FC236}">
                <a16:creationId xmlns:a16="http://schemas.microsoft.com/office/drawing/2014/main" id="{228B4A1B-6B18-6919-E9F1-AE44DAFA92A8}"/>
              </a:ext>
            </a:extLst>
          </p:cNvPr>
          <p:cNvSpPr>
            <a:spLocks noGrp="1"/>
          </p:cNvSpPr>
          <p:nvPr>
            <p:ph idx="1"/>
          </p:nvPr>
        </p:nvSpPr>
        <p:spPr/>
        <p:txBody>
          <a:bodyPr/>
          <a:lstStyle/>
          <a:p>
            <a:r>
              <a:rPr lang="uk-UA" dirty="0"/>
              <a:t>Температура: оптимальний показник </a:t>
            </a:r>
            <a:r>
              <a:rPr lang="en-US" dirty="0"/>
              <a:t>+</a:t>
            </a:r>
            <a:r>
              <a:rPr lang="uk-UA" dirty="0"/>
              <a:t> 21°</a:t>
            </a:r>
            <a:r>
              <a:rPr lang="en-US" dirty="0"/>
              <a:t>C</a:t>
            </a:r>
            <a:endParaRPr lang="uk-UA" dirty="0"/>
          </a:p>
          <a:p>
            <a:r>
              <a:rPr lang="uk-UA" dirty="0"/>
              <a:t>Вологість:</a:t>
            </a:r>
            <a:r>
              <a:rPr lang="en-US" dirty="0"/>
              <a:t> 40-60%</a:t>
            </a:r>
            <a:endParaRPr lang="uk-UA" dirty="0"/>
          </a:p>
          <a:p>
            <a:r>
              <a:rPr lang="uk-UA" dirty="0"/>
              <a:t>Чистота повітря: чим чистіше, тим краще</a:t>
            </a:r>
          </a:p>
          <a:p>
            <a:r>
              <a:rPr lang="uk-UA" dirty="0"/>
              <a:t>Інтенсивність освітлення: 450 </a:t>
            </a:r>
            <a:r>
              <a:rPr lang="uk-UA" dirty="0" err="1"/>
              <a:t>Лк</a:t>
            </a:r>
            <a:r>
              <a:rPr lang="uk-UA" dirty="0"/>
              <a:t> для вітальні</a:t>
            </a:r>
          </a:p>
          <a:p>
            <a:r>
              <a:rPr lang="uk-UA" dirty="0"/>
              <a:t>Шум: до 30дБ</a:t>
            </a:r>
          </a:p>
          <a:p>
            <a:r>
              <a:rPr lang="uk-UA" dirty="0"/>
              <a:t>Вібрації: до 30дБ</a:t>
            </a:r>
          </a:p>
        </p:txBody>
      </p:sp>
    </p:spTree>
    <p:extLst>
      <p:ext uri="{BB962C8B-B14F-4D97-AF65-F5344CB8AC3E}">
        <p14:creationId xmlns:p14="http://schemas.microsoft.com/office/powerpoint/2010/main" val="1361660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DCBAC2-46C4-3083-A389-F4C58D1C7160}"/>
              </a:ext>
            </a:extLst>
          </p:cNvPr>
          <p:cNvSpPr>
            <a:spLocks noGrp="1"/>
          </p:cNvSpPr>
          <p:nvPr>
            <p:ph type="title"/>
          </p:nvPr>
        </p:nvSpPr>
        <p:spPr/>
        <p:txBody>
          <a:bodyPr/>
          <a:lstStyle/>
          <a:p>
            <a:r>
              <a:rPr lang="uk-UA" dirty="0"/>
              <a:t>Існуючі рішення та їх особливості</a:t>
            </a:r>
          </a:p>
        </p:txBody>
      </p:sp>
      <p:pic>
        <p:nvPicPr>
          <p:cNvPr id="4" name="Рисунок 3" descr="Зображення, що містить ескіз, схема, малюнок, Креслення&#10;&#10;Автоматично згенерований опис">
            <a:extLst>
              <a:ext uri="{FF2B5EF4-FFF2-40B4-BE49-F238E27FC236}">
                <a16:creationId xmlns:a16="http://schemas.microsoft.com/office/drawing/2014/main" id="{AC6CA486-B4AF-D784-1FC6-AE6571533001}"/>
              </a:ext>
            </a:extLst>
          </p:cNvPr>
          <p:cNvPicPr>
            <a:picLocks noChangeAspect="1"/>
          </p:cNvPicPr>
          <p:nvPr/>
        </p:nvPicPr>
        <p:blipFill>
          <a:blip r:embed="rId2"/>
          <a:stretch>
            <a:fillRect/>
          </a:stretch>
        </p:blipFill>
        <p:spPr>
          <a:xfrm>
            <a:off x="677334" y="1930400"/>
            <a:ext cx="2941320" cy="3295650"/>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CC644E89-08A1-1582-9951-5552F91EC23D}"/>
                  </a:ext>
                </a:extLst>
              </p:cNvPr>
              <p:cNvSpPr txBox="1"/>
              <p:nvPr/>
            </p:nvSpPr>
            <p:spPr>
              <a:xfrm>
                <a:off x="3391978" y="1930400"/>
                <a:ext cx="6108700" cy="2857385"/>
              </a:xfrm>
              <a:prstGeom prst="rect">
                <a:avLst/>
              </a:prstGeom>
              <a:noFill/>
            </p:spPr>
            <p:txBody>
              <a:bodyPr wrap="square">
                <a:spAutoFit/>
              </a:bodyPr>
              <a:lstStyle/>
              <a:p>
                <a:pPr algn="r">
                  <a:lnSpc>
                    <a:spcPct val="150000"/>
                  </a:lnSpc>
                  <a:spcAft>
                    <a:spcPts val="800"/>
                  </a:spcAft>
                </a:pPr>
                <a14:m>
                  <m:oMath xmlns:m="http://schemas.openxmlformats.org/officeDocument/2006/math">
                    <m:r>
                      <a:rPr lang="uk-UA" sz="1800" i="1" kern="100" smtClean="0">
                        <a:effectLst/>
                        <a:latin typeface="Cambria Math" panose="02040503050406030204" pitchFamily="18" charset="0"/>
                        <a:ea typeface="Calibri" panose="020F0502020204030204" pitchFamily="34" charset="0"/>
                        <a:cs typeface="Times New Roman" panose="02020603050405020304" pitchFamily="18" charset="0"/>
                      </a:rPr>
                      <m:t>𝐶𝑜𝑚𝑓𝑜𝑟𝑡</m:t>
                    </m:r>
                    <m:r>
                      <a:rPr lang="uk-UA" sz="1800" i="1" kern="100" smtClean="0">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uk-UA"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1800" i="1" kern="100">
                            <a:effectLst/>
                            <a:latin typeface="Cambria Math" panose="02040503050406030204" pitchFamily="18" charset="0"/>
                            <a:ea typeface="Calibri" panose="020F0502020204030204" pitchFamily="34" charset="0"/>
                            <a:cs typeface="Times New Roman" panose="02020603050405020304" pitchFamily="18" charset="0"/>
                          </a:rPr>
                          <m:t>𝑓</m:t>
                        </m:r>
                      </m:e>
                      <m:sub>
                        <m:r>
                          <a:rPr lang="uk-UA" sz="1800" i="1" kern="100">
                            <a:effectLst/>
                            <a:latin typeface="Cambria Math" panose="02040503050406030204" pitchFamily="18" charset="0"/>
                            <a:ea typeface="Calibri" panose="020F0502020204030204" pitchFamily="34" charset="0"/>
                            <a:cs typeface="Times New Roman" panose="02020603050405020304" pitchFamily="18" charset="0"/>
                          </a:rPr>
                          <m:t>𝐶𝑜𝑚𝑓𝑜𝑟𝑡</m:t>
                        </m:r>
                      </m:sub>
                    </m:sSub>
                    <m:r>
                      <a:rPr lang="uk-UA" sz="1800" i="1" kern="10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uk-UA"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1800" i="1" kern="100">
                            <a:effectLst/>
                            <a:latin typeface="Cambria Math" panose="02040503050406030204" pitchFamily="18" charset="0"/>
                            <a:ea typeface="Calibri" panose="020F0502020204030204" pitchFamily="34" charset="0"/>
                            <a:cs typeface="Times New Roman" panose="02020603050405020304" pitchFamily="18" charset="0"/>
                          </a:rPr>
                          <m:t>𝑄</m:t>
                        </m:r>
                      </m:e>
                      <m:sub>
                        <m:r>
                          <a:rPr lang="uk-UA" sz="1800" i="1" kern="100">
                            <a:effectLst/>
                            <a:latin typeface="Cambria Math" panose="02040503050406030204" pitchFamily="18" charset="0"/>
                            <a:ea typeface="Calibri" panose="020F0502020204030204" pitchFamily="34" charset="0"/>
                            <a:cs typeface="Times New Roman" panose="02020603050405020304" pitchFamily="18" charset="0"/>
                          </a:rPr>
                          <m:t>1</m:t>
                        </m:r>
                      </m:sub>
                    </m:sSub>
                    <m:r>
                      <a:rPr lang="uk-UA" sz="1800" i="1" kern="100">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uk-UA" sz="1800" i="1" kern="100">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1800" i="1" kern="100">
                            <a:effectLst/>
                            <a:latin typeface="Cambria Math" panose="02040503050406030204" pitchFamily="18" charset="0"/>
                            <a:ea typeface="Calibri" panose="020F0502020204030204" pitchFamily="34" charset="0"/>
                            <a:cs typeface="Times New Roman" panose="02020603050405020304" pitchFamily="18" charset="0"/>
                          </a:rPr>
                          <m:t>𝑄</m:t>
                        </m:r>
                      </m:e>
                      <m:sub>
                        <m:r>
                          <a:rPr lang="uk-UA" sz="1800" i="1" kern="100">
                            <a:effectLst/>
                            <a:latin typeface="Cambria Math" panose="02040503050406030204" pitchFamily="18" charset="0"/>
                            <a:ea typeface="Calibri" panose="020F0502020204030204" pitchFamily="34" charset="0"/>
                            <a:cs typeface="Times New Roman" panose="02020603050405020304" pitchFamily="18" charset="0"/>
                          </a:rPr>
                          <m:t>𝑛</m:t>
                        </m:r>
                      </m:sub>
                    </m:sSub>
                    <m:r>
                      <a:rPr lang="uk-UA" sz="1800" i="1" kern="100">
                        <a:effectLst/>
                        <a:latin typeface="Cambria Math" panose="02040503050406030204" pitchFamily="18" charset="0"/>
                        <a:ea typeface="Calibri" panose="020F0502020204030204" pitchFamily="34" charset="0"/>
                        <a:cs typeface="Times New Roman" panose="02020603050405020304" pitchFamily="18" charset="0"/>
                      </a:rPr>
                      <m:t>, </m:t>
                    </m:r>
                    <m:r>
                      <a:rPr lang="uk-UA" sz="1800" i="1" kern="100">
                        <a:effectLst/>
                        <a:latin typeface="Cambria Math" panose="02040503050406030204" pitchFamily="18" charset="0"/>
                        <a:ea typeface="Calibri" panose="020F0502020204030204" pitchFamily="34" charset="0"/>
                        <a:cs typeface="Times New Roman" panose="02020603050405020304" pitchFamily="18" charset="0"/>
                      </a:rPr>
                      <m:t>𝐴𝑚𝑏𝑖𝑒𝑛𝑡</m:t>
                    </m:r>
                    <m:r>
                      <a:rPr lang="uk-UA" sz="1800" i="1" kern="100">
                        <a:effectLst/>
                        <a:latin typeface="Cambria Math" panose="02040503050406030204" pitchFamily="18" charset="0"/>
                        <a:ea typeface="Calibri" panose="020F0502020204030204" pitchFamily="34" charset="0"/>
                        <a:cs typeface="Times New Roman" panose="02020603050405020304" pitchFamily="18" charset="0"/>
                      </a:rPr>
                      <m:t>)</m:t>
                    </m:r>
                  </m:oMath>
                </a14:m>
                <a:r>
                  <a:rPr lang="uk-UA" sz="18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uk-UA" sz="18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r">
                  <a:lnSpc>
                    <a:spcPct val="150000"/>
                  </a:lnSpc>
                  <a:spcAft>
                    <a:spcPts val="800"/>
                  </a:spcAft>
                </a:pPr>
                <a:r>
                  <a:rPr lang="uk-UA" sz="1800" kern="100" dirty="0">
                    <a:effectLst/>
                    <a:latin typeface="Times New Roman" panose="02020603050405020304" pitchFamily="18" charset="0"/>
                    <a:ea typeface="Calibri" panose="020F0502020204030204" pitchFamily="34" charset="0"/>
                    <a:cs typeface="Times New Roman" panose="02020603050405020304" pitchFamily="18" charset="0"/>
                  </a:rPr>
                  <a:t> </a:t>
                </a:r>
              </a:p>
              <a:p>
                <a:pPr algn="just">
                  <a:lnSpc>
                    <a:spcPct val="150000"/>
                  </a:lnSpc>
                  <a:spcAft>
                    <a:spcPts val="800"/>
                  </a:spcAft>
                </a:pPr>
                <a:r>
                  <a:rPr lang="uk-UA" sz="1500" kern="100" dirty="0">
                    <a:effectLst/>
                    <a:latin typeface="Calibri" panose="020F0502020204030204" pitchFamily="34" charset="0"/>
                    <a:ea typeface="Calibri" panose="020F0502020204030204" pitchFamily="34" charset="0"/>
                    <a:cs typeface="Calibri" panose="020F0502020204030204" pitchFamily="34" charset="0"/>
                  </a:rPr>
                  <a:t>Де </a:t>
                </a:r>
                <a:r>
                  <a:rPr lang="uk-UA" sz="1500" kern="100" dirty="0" err="1">
                    <a:effectLst/>
                    <a:latin typeface="Calibri" panose="020F0502020204030204" pitchFamily="34" charset="0"/>
                    <a:ea typeface="Calibri" panose="020F0502020204030204" pitchFamily="34" charset="0"/>
                    <a:cs typeface="Calibri" panose="020F0502020204030204" pitchFamily="34" charset="0"/>
                  </a:rPr>
                  <a:t>Comfort</a:t>
                </a:r>
                <a:r>
                  <a:rPr lang="uk-UA" sz="1500" kern="100" dirty="0">
                    <a:effectLst/>
                    <a:latin typeface="Calibri" panose="020F0502020204030204" pitchFamily="34" charset="0"/>
                    <a:ea typeface="Calibri" panose="020F0502020204030204" pitchFamily="34" charset="0"/>
                    <a:cs typeface="Calibri" panose="020F0502020204030204" pitchFamily="34" charset="0"/>
                  </a:rPr>
                  <a:t> – суб’єктивне відчуття комфорту в житловому приміщенні. Воно дорівнює функції комфорту </a:t>
                </a:r>
                <a:r>
                  <a:rPr lang="uk-UA" sz="1500" kern="100" dirty="0" err="1">
                    <a:effectLst/>
                    <a:latin typeface="Calibri" panose="020F0502020204030204" pitchFamily="34" charset="0"/>
                    <a:ea typeface="Calibri" panose="020F0502020204030204" pitchFamily="34" charset="0"/>
                    <a:cs typeface="Calibri" panose="020F0502020204030204" pitchFamily="34" charset="0"/>
                  </a:rPr>
                  <a:t>f</a:t>
                </a:r>
                <a:r>
                  <a:rPr lang="uk-UA" sz="1500" kern="100" baseline="-25000" dirty="0" err="1">
                    <a:effectLst/>
                    <a:latin typeface="Calibri" panose="020F0502020204030204" pitchFamily="34" charset="0"/>
                    <a:ea typeface="Calibri" panose="020F0502020204030204" pitchFamily="34" charset="0"/>
                    <a:cs typeface="Calibri" panose="020F0502020204030204" pitchFamily="34" charset="0"/>
                  </a:rPr>
                  <a:t>comfort</a:t>
                </a:r>
                <a:r>
                  <a:rPr lang="uk-UA" sz="1500" kern="100" dirty="0">
                    <a:effectLst/>
                    <a:latin typeface="Calibri" panose="020F0502020204030204" pitchFamily="34" charset="0"/>
                    <a:ea typeface="Calibri" panose="020F0502020204030204" pitchFamily="34" charset="0"/>
                    <a:cs typeface="Calibri" panose="020F0502020204030204" pitchFamily="34" charset="0"/>
                  </a:rPr>
                  <a:t>, що визначається джерелами тепла (як от електричний обігрівач та водяний обігрівач підлоги) та параметрами навколишнього середовища </a:t>
                </a:r>
                <a:r>
                  <a:rPr lang="uk-UA" sz="1500" kern="100" dirty="0" err="1">
                    <a:effectLst/>
                    <a:latin typeface="Calibri" panose="020F0502020204030204" pitchFamily="34" charset="0"/>
                    <a:ea typeface="Calibri" panose="020F0502020204030204" pitchFamily="34" charset="0"/>
                    <a:cs typeface="Calibri" panose="020F0502020204030204" pitchFamily="34" charset="0"/>
                  </a:rPr>
                  <a:t>Ambient</a:t>
                </a:r>
                <a:r>
                  <a:rPr lang="uk-UA" sz="1500" kern="100" dirty="0">
                    <a:effectLst/>
                    <a:latin typeface="Calibri" panose="020F0502020204030204" pitchFamily="34" charset="0"/>
                    <a:ea typeface="Calibri" panose="020F0502020204030204" pitchFamily="34" charset="0"/>
                    <a:cs typeface="Calibri" panose="020F0502020204030204" pitchFamily="34" charset="0"/>
                  </a:rPr>
                  <a:t> (це може бути температура, вологість повітря, швидкість вітру і т. д.).</a:t>
                </a:r>
              </a:p>
            </p:txBody>
          </p:sp>
        </mc:Choice>
        <mc:Fallback>
          <p:sp>
            <p:nvSpPr>
              <p:cNvPr id="6" name="TextBox 5">
                <a:extLst>
                  <a:ext uri="{FF2B5EF4-FFF2-40B4-BE49-F238E27FC236}">
                    <a16:creationId xmlns:a16="http://schemas.microsoft.com/office/drawing/2014/main" id="{CC644E89-08A1-1582-9951-5552F91EC23D}"/>
                  </a:ext>
                </a:extLst>
              </p:cNvPr>
              <p:cNvSpPr txBox="1">
                <a:spLocks noRot="1" noChangeAspect="1" noMove="1" noResize="1" noEditPoints="1" noAdjustHandles="1" noChangeArrowheads="1" noChangeShapeType="1" noTextEdit="1"/>
              </p:cNvSpPr>
              <p:nvPr/>
            </p:nvSpPr>
            <p:spPr>
              <a:xfrm>
                <a:off x="3391978" y="1930400"/>
                <a:ext cx="6108700" cy="2857385"/>
              </a:xfrm>
              <a:prstGeom prst="rect">
                <a:avLst/>
              </a:prstGeom>
              <a:blipFill>
                <a:blip r:embed="rId3"/>
                <a:stretch>
                  <a:fillRect l="-399" r="-299" b="-1496"/>
                </a:stretch>
              </a:blipFill>
            </p:spPr>
            <p:txBody>
              <a:bodyPr/>
              <a:lstStyle/>
              <a:p>
                <a:r>
                  <a:rPr lang="uk-UA">
                    <a:noFill/>
                  </a:rPr>
                  <a:t> </a:t>
                </a:r>
              </a:p>
            </p:txBody>
          </p:sp>
        </mc:Fallback>
      </mc:AlternateContent>
    </p:spTree>
    <p:extLst>
      <p:ext uri="{BB962C8B-B14F-4D97-AF65-F5344CB8AC3E}">
        <p14:creationId xmlns:p14="http://schemas.microsoft.com/office/powerpoint/2010/main" val="3748038209"/>
      </p:ext>
    </p:extLst>
  </p:cSld>
  <p:clrMapOvr>
    <a:masterClrMapping/>
  </p:clrMapOvr>
</p:sld>
</file>

<file path=ppt/theme/theme1.xml><?xml version="1.0" encoding="utf-8"?>
<a:theme xmlns:a="http://schemas.openxmlformats.org/drawingml/2006/main" name="Грань">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Тема Office">
  <a:themeElements>
    <a:clrScheme name="Офіс">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Офіс">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Facet</Template>
  <TotalTime>163</TotalTime>
  <Words>981</Words>
  <Application>Microsoft Office PowerPoint</Application>
  <PresentationFormat>Широкий екран</PresentationFormat>
  <Paragraphs>63</Paragraphs>
  <Slides>21</Slides>
  <Notes>1</Notes>
  <HiddenSlides>0</HiddenSlides>
  <MMClips>0</MMClips>
  <ScaleCrop>false</ScaleCrop>
  <HeadingPairs>
    <vt:vector size="6" baseType="variant">
      <vt:variant>
        <vt:lpstr>Використані шрифти</vt:lpstr>
      </vt:variant>
      <vt:variant>
        <vt:i4>9</vt:i4>
      </vt:variant>
      <vt:variant>
        <vt:lpstr>Тема</vt:lpstr>
      </vt:variant>
      <vt:variant>
        <vt:i4>1</vt:i4>
      </vt:variant>
      <vt:variant>
        <vt:lpstr>Заголовки слайдів</vt:lpstr>
      </vt:variant>
      <vt:variant>
        <vt:i4>21</vt:i4>
      </vt:variant>
    </vt:vector>
  </HeadingPairs>
  <TitlesOfParts>
    <vt:vector size="31" baseType="lpstr">
      <vt:lpstr>Aptos</vt:lpstr>
      <vt:lpstr>Arial</vt:lpstr>
      <vt:lpstr>Calibri</vt:lpstr>
      <vt:lpstr>Cambria Math</vt:lpstr>
      <vt:lpstr>Symbol</vt:lpstr>
      <vt:lpstr>Times New Roman</vt:lpstr>
      <vt:lpstr>Trebuchet MS</vt:lpstr>
      <vt:lpstr>Wingdings</vt:lpstr>
      <vt:lpstr>Wingdings 3</vt:lpstr>
      <vt:lpstr>Грань</vt:lpstr>
      <vt:lpstr>Метод та система забезпечення комфорту в житловому приміщенні</vt:lpstr>
      <vt:lpstr>Актуальність</vt:lpstr>
      <vt:lpstr>Мета роботи</vt:lpstr>
      <vt:lpstr>Мета роботи (продовження)</vt:lpstr>
      <vt:lpstr>Об’єкт та предмет дослідження</vt:lpstr>
      <vt:lpstr>Наукова новизна та практичне значення</vt:lpstr>
      <vt:lpstr>Які показники можуть впливати на відчуття комфорту?</vt:lpstr>
      <vt:lpstr>Нормальні показники параметрів середовища, що розглядаємо</vt:lpstr>
      <vt:lpstr>Існуючі рішення та їх особливості</vt:lpstr>
      <vt:lpstr>Існуючі рішення та їх особливості (продовження)</vt:lpstr>
      <vt:lpstr>Існуючі рішення та їх особливості (продовження)</vt:lpstr>
      <vt:lpstr>Суть методу забезпечення комфорту, що пропонується</vt:lpstr>
      <vt:lpstr>Моделювання роботи системи</vt:lpstr>
      <vt:lpstr>Моделювання роботи системи. Зовнішня середа та Блок датчиків.</vt:lpstr>
      <vt:lpstr>Моделювання роботи системи. Блок обчислення (мікроконтролер).</vt:lpstr>
      <vt:lpstr>Моделювання роботи системи. Блок керування та індикації для користувача.</vt:lpstr>
      <vt:lpstr>Моделювання роботи системи. Графіки.</vt:lpstr>
      <vt:lpstr>Моделювання роботи системи. Графіки.</vt:lpstr>
      <vt:lpstr>Загальні висновки</vt:lpstr>
      <vt:lpstr>Загальні висновки (продовження)</vt:lpstr>
      <vt:lpstr>Дякую за увагу!</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dc:creator>Andrew Bobronnikov</dc:creator>
  <cp:lastModifiedBy>Andrew Bobronnikov</cp:lastModifiedBy>
  <cp:revision>1</cp:revision>
  <dcterms:created xsi:type="dcterms:W3CDTF">2024-01-05T15:58:26Z</dcterms:created>
  <dcterms:modified xsi:type="dcterms:W3CDTF">2024-01-16T22:16:46Z</dcterms:modified>
</cp:coreProperties>
</file>