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Radio Waves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Electromagnetic Communication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0645" y="3562985"/>
            <a:ext cx="6713220" cy="2753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Are Radio Waves?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a type of electromagnetic radiation with long wavelengths. They are used to transmit information over distances without wires.</a:t>
            </a:r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801870" y="2210435"/>
            <a:ext cx="3455035" cy="23075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Characteristics of Radio Waves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• Travel at the speed of light</a:t>
            </a:r>
          </a:p>
          <a:p>
            <a:r>
              <a:t>• Can pass through various materials</a:t>
            </a:r>
          </a:p>
          <a:p>
            <a:r>
              <a:t>• Carry information in the form of waves</a:t>
            </a:r>
          </a:p>
        </p:txBody>
      </p:sp>
      <p:pic>
        <p:nvPicPr>
          <p:cNvPr id="7" name="Content Placeholder 6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349115" y="2133600"/>
            <a:ext cx="4314190" cy="22167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Radio Waves Are Produced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created when an electric current flows through a conductor, such as an antenna. The antenna then emits these waves, which travel outward in all directions.</a:t>
            </a:r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62805" y="2489200"/>
            <a:ext cx="3630295" cy="22383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Radio Waves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classified by their frequency:</a:t>
            </a:r>
          </a:p>
          <a:p>
            <a:r>
              <a:t>• Low-frequency waves (e.g., AM radio)</a:t>
            </a:r>
          </a:p>
          <a:p>
            <a:r>
              <a:t>• High-frequency waves (e.g., FM radio, Wi-Fi)</a:t>
            </a:r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450715" y="1195705"/>
            <a:ext cx="4236085" cy="45612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Radio Communication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A transmitter changes data into radio waves, which are sent through the air. A receiver then picks up the radio waves and converts them back into data or sound.</a:t>
            </a:r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507865" y="1976120"/>
            <a:ext cx="4086860" cy="30714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Radio Waves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used in many modern technologies, including:</a:t>
            </a:r>
          </a:p>
          <a:p>
            <a:r>
              <a:t>• Radio broadcasting</a:t>
            </a:r>
          </a:p>
          <a:p>
            <a:r>
              <a:t>• Mobile phones</a:t>
            </a:r>
          </a:p>
          <a:p>
            <a:r>
              <a:t>• Wi-Fi networks</a:t>
            </a:r>
          </a:p>
          <a:p>
            <a:r>
              <a:t>• Satellite communication</a:t>
            </a:r>
          </a:p>
          <a:p/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48200" y="2727325"/>
            <a:ext cx="4038600" cy="22713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Radio Waves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With advancements in technology, radio waves will continue to play a crucial role in new communication systems, such as 5G networks and the Internet of Things (IoT).</a:t>
            </a:r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48200" y="2516505"/>
            <a:ext cx="4038600" cy="2692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1248</Words>
  <Application>WPS Presentation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Office Theme</vt:lpstr>
      <vt:lpstr>Radio Waves</vt:lpstr>
      <vt:lpstr>What Are Radio Waves?</vt:lpstr>
      <vt:lpstr>Key Characteristics of Radio Waves</vt:lpstr>
      <vt:lpstr>How Radio Waves Are Produced</vt:lpstr>
      <vt:lpstr>Types of Radio Waves</vt:lpstr>
      <vt:lpstr>How Radio Communication Works</vt:lpstr>
      <vt:lpstr>Applications of Radio Waves</vt:lpstr>
      <vt:lpstr>The Future of Radio Waves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generated using python-pptx</dc:description>
  <cp:lastModifiedBy>Mariia Lev</cp:lastModifiedBy>
  <cp:revision>2</cp:revision>
  <dcterms:created xsi:type="dcterms:W3CDTF">2013-01-27T09:14:00Z</dcterms:created>
  <dcterms:modified xsi:type="dcterms:W3CDTF">2024-10-21T13:11:55Z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3689139AF9F24A0D9E3568405808DF4E_13</vt:lpwstr>
  </property>
  <property fmtid="{D5CDD505-2E9C-101B-9397-08002B2CF9AE}" pid="3" name="KSOProductBuildVer">
    <vt:lpwstr>1033-12.2.0.17562</vt:lpwstr>
  </property>
</Properties>
</file>