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13"/>
  </p:notesMasterIdLst>
  <p:handoutMasterIdLst>
    <p:handoutMasterId r:id="rId14"/>
  </p:handoutMasterIdLst>
  <p:sldIdLst>
    <p:sldId id="350" r:id="rId5"/>
    <p:sldId id="362" r:id="rId6"/>
    <p:sldId id="368" r:id="rId7"/>
    <p:sldId id="365" r:id="rId8"/>
    <p:sldId id="369" r:id="rId9"/>
    <p:sldId id="370" r:id="rId10"/>
    <p:sldId id="366" r:id="rId11"/>
    <p:sldId id="367" r:id="rId12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4B32D4-1778-4571-9DC5-D7707507039C}" v="10" dt="2020-12-10T19:40:21.9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26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289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na" userId="76222625-7a52-4d24-8c32-58dc2e2f5a69" providerId="ADAL" clId="{404B32D4-1778-4571-9DC5-D7707507039C}"/>
    <pc:docChg chg="custSel addSld delSld modSld sldOrd">
      <pc:chgData name="Alina" userId="76222625-7a52-4d24-8c32-58dc2e2f5a69" providerId="ADAL" clId="{404B32D4-1778-4571-9DC5-D7707507039C}" dt="2020-12-10T20:11:33.316" v="914" actId="1076"/>
      <pc:docMkLst>
        <pc:docMk/>
      </pc:docMkLst>
      <pc:sldChg chg="addSp delSp modSp mod">
        <pc:chgData name="Alina" userId="76222625-7a52-4d24-8c32-58dc2e2f5a69" providerId="ADAL" clId="{404B32D4-1778-4571-9DC5-D7707507039C}" dt="2020-12-10T20:09:30.344" v="912" actId="1076"/>
        <pc:sldMkLst>
          <pc:docMk/>
          <pc:sldMk cId="767675903" sldId="362"/>
        </pc:sldMkLst>
        <pc:spChg chg="del mod">
          <ac:chgData name="Alina" userId="76222625-7a52-4d24-8c32-58dc2e2f5a69" providerId="ADAL" clId="{404B32D4-1778-4571-9DC5-D7707507039C}" dt="2020-12-10T20:08:32.129" v="905" actId="478"/>
          <ac:spMkLst>
            <pc:docMk/>
            <pc:sldMk cId="767675903" sldId="362"/>
            <ac:spMk id="3" creationId="{9CD657E5-4675-E84E-840E-4F6D4868C5A9}"/>
          </ac:spMkLst>
        </pc:spChg>
        <pc:spChg chg="mod">
          <ac:chgData name="Alina" userId="76222625-7a52-4d24-8c32-58dc2e2f5a69" providerId="ADAL" clId="{404B32D4-1778-4571-9DC5-D7707507039C}" dt="2020-12-10T19:55:29.308" v="642" actId="207"/>
          <ac:spMkLst>
            <pc:docMk/>
            <pc:sldMk cId="767675903" sldId="362"/>
            <ac:spMk id="4" creationId="{6AF03CC0-7DA0-ED4F-B612-580E138D588A}"/>
          </ac:spMkLst>
        </pc:spChg>
        <pc:spChg chg="mod">
          <ac:chgData name="Alina" userId="76222625-7a52-4d24-8c32-58dc2e2f5a69" providerId="ADAL" clId="{404B32D4-1778-4571-9DC5-D7707507039C}" dt="2020-12-10T19:39:22.364" v="286" actId="1076"/>
          <ac:spMkLst>
            <pc:docMk/>
            <pc:sldMk cId="767675903" sldId="362"/>
            <ac:spMk id="5" creationId="{0B4B9306-DDC0-AD4F-A9C2-739C6AEB0172}"/>
          </ac:spMkLst>
        </pc:spChg>
        <pc:spChg chg="add mod">
          <ac:chgData name="Alina" userId="76222625-7a52-4d24-8c32-58dc2e2f5a69" providerId="ADAL" clId="{404B32D4-1778-4571-9DC5-D7707507039C}" dt="2020-12-10T20:09:03.220" v="909" actId="14100"/>
          <ac:spMkLst>
            <pc:docMk/>
            <pc:sldMk cId="767675903" sldId="362"/>
            <ac:spMk id="12" creationId="{539117C7-D75C-4FD1-A71C-2A02FDFFB075}"/>
          </ac:spMkLst>
        </pc:spChg>
        <pc:spChg chg="add mod">
          <ac:chgData name="Alina" userId="76222625-7a52-4d24-8c32-58dc2e2f5a69" providerId="ADAL" clId="{404B32D4-1778-4571-9DC5-D7707507039C}" dt="2020-12-10T20:09:30.344" v="912" actId="1076"/>
          <ac:spMkLst>
            <pc:docMk/>
            <pc:sldMk cId="767675903" sldId="362"/>
            <ac:spMk id="13" creationId="{AA8E1E7D-7701-4019-AC59-F96784FCFD53}"/>
          </ac:spMkLst>
        </pc:spChg>
      </pc:sldChg>
      <pc:sldChg chg="del">
        <pc:chgData name="Alina" userId="76222625-7a52-4d24-8c32-58dc2e2f5a69" providerId="ADAL" clId="{404B32D4-1778-4571-9DC5-D7707507039C}" dt="2020-12-10T19:55:21.090" v="641" actId="47"/>
        <pc:sldMkLst>
          <pc:docMk/>
          <pc:sldMk cId="643842168" sldId="364"/>
        </pc:sldMkLst>
      </pc:sldChg>
      <pc:sldChg chg="addSp delSp modSp mod">
        <pc:chgData name="Alina" userId="76222625-7a52-4d24-8c32-58dc2e2f5a69" providerId="ADAL" clId="{404B32D4-1778-4571-9DC5-D7707507039C}" dt="2020-12-10T20:06:53.170" v="865" actId="113"/>
        <pc:sldMkLst>
          <pc:docMk/>
          <pc:sldMk cId="1590775131" sldId="365"/>
        </pc:sldMkLst>
        <pc:spChg chg="add del mod">
          <ac:chgData name="Alina" userId="76222625-7a52-4d24-8c32-58dc2e2f5a69" providerId="ADAL" clId="{404B32D4-1778-4571-9DC5-D7707507039C}" dt="2020-12-10T19:04:33.457" v="59" actId="478"/>
          <ac:spMkLst>
            <pc:docMk/>
            <pc:sldMk cId="1590775131" sldId="365"/>
            <ac:spMk id="8" creationId="{96215162-EAB1-4556-974F-560684627E61}"/>
          </ac:spMkLst>
        </pc:spChg>
        <pc:spChg chg="add mod">
          <ac:chgData name="Alina" userId="76222625-7a52-4d24-8c32-58dc2e2f5a69" providerId="ADAL" clId="{404B32D4-1778-4571-9DC5-D7707507039C}" dt="2020-12-10T19:22:58.325" v="114" actId="1076"/>
          <ac:spMkLst>
            <pc:docMk/>
            <pc:sldMk cId="1590775131" sldId="365"/>
            <ac:spMk id="16" creationId="{97C9A497-247A-4400-8C18-6199AE77115A}"/>
          </ac:spMkLst>
        </pc:spChg>
        <pc:spChg chg="add mod">
          <ac:chgData name="Alina" userId="76222625-7a52-4d24-8c32-58dc2e2f5a69" providerId="ADAL" clId="{404B32D4-1778-4571-9DC5-D7707507039C}" dt="2020-12-10T19:36:13.937" v="261" actId="20577"/>
          <ac:spMkLst>
            <pc:docMk/>
            <pc:sldMk cId="1590775131" sldId="365"/>
            <ac:spMk id="17" creationId="{8EEA45F6-79A4-48A8-9A53-767141658200}"/>
          </ac:spMkLst>
        </pc:spChg>
        <pc:spChg chg="add mod">
          <ac:chgData name="Alina" userId="76222625-7a52-4d24-8c32-58dc2e2f5a69" providerId="ADAL" clId="{404B32D4-1778-4571-9DC5-D7707507039C}" dt="2020-12-10T19:36:23.661" v="263" actId="1076"/>
          <ac:spMkLst>
            <pc:docMk/>
            <pc:sldMk cId="1590775131" sldId="365"/>
            <ac:spMk id="26" creationId="{BA933A54-49A1-4726-9B4D-859CFF10CEDD}"/>
          </ac:spMkLst>
        </pc:spChg>
        <pc:spChg chg="add mod">
          <ac:chgData name="Alina" userId="76222625-7a52-4d24-8c32-58dc2e2f5a69" providerId="ADAL" clId="{404B32D4-1778-4571-9DC5-D7707507039C}" dt="2020-12-10T19:40:37.929" v="298" actId="20577"/>
          <ac:spMkLst>
            <pc:docMk/>
            <pc:sldMk cId="1590775131" sldId="365"/>
            <ac:spMk id="31" creationId="{F0F11AFD-A5DF-4160-A84D-DAC25C5A7334}"/>
          </ac:spMkLst>
        </pc:spChg>
        <pc:spChg chg="add del mod">
          <ac:chgData name="Alina" userId="76222625-7a52-4d24-8c32-58dc2e2f5a69" providerId="ADAL" clId="{404B32D4-1778-4571-9DC5-D7707507039C}" dt="2020-12-10T19:40:18.969" v="291" actId="478"/>
          <ac:spMkLst>
            <pc:docMk/>
            <pc:sldMk cId="1590775131" sldId="365"/>
            <ac:spMk id="33" creationId="{8900B4E2-BDD8-474C-B6C1-CB99873E670A}"/>
          </ac:spMkLst>
        </pc:spChg>
        <pc:spChg chg="add mod">
          <ac:chgData name="Alina" userId="76222625-7a52-4d24-8c32-58dc2e2f5a69" providerId="ADAL" clId="{404B32D4-1778-4571-9DC5-D7707507039C}" dt="2020-12-10T19:53:09.737" v="601" actId="14100"/>
          <ac:spMkLst>
            <pc:docMk/>
            <pc:sldMk cId="1590775131" sldId="365"/>
            <ac:spMk id="35" creationId="{9F50B43D-8883-4B8C-A353-C1CE4BC89FB4}"/>
          </ac:spMkLst>
        </pc:spChg>
        <pc:spChg chg="add mod">
          <ac:chgData name="Alina" userId="76222625-7a52-4d24-8c32-58dc2e2f5a69" providerId="ADAL" clId="{404B32D4-1778-4571-9DC5-D7707507039C}" dt="2020-12-10T20:06:53.170" v="865" actId="113"/>
          <ac:spMkLst>
            <pc:docMk/>
            <pc:sldMk cId="1590775131" sldId="365"/>
            <ac:spMk id="36" creationId="{8F00D3A0-A7AA-48DF-96F8-2E1CD9AF9035}"/>
          </ac:spMkLst>
        </pc:spChg>
        <pc:spChg chg="mod">
          <ac:chgData name="Alina" userId="76222625-7a52-4d24-8c32-58dc2e2f5a69" providerId="ADAL" clId="{404B32D4-1778-4571-9DC5-D7707507039C}" dt="2020-12-10T19:36:39.886" v="264" actId="947"/>
          <ac:spMkLst>
            <pc:docMk/>
            <pc:sldMk cId="1590775131" sldId="365"/>
            <ac:spMk id="45" creationId="{803A1E73-C790-447A-974F-B3ADB50149F7}"/>
          </ac:spMkLst>
        </pc:spChg>
        <pc:spChg chg="mod">
          <ac:chgData name="Alina" userId="76222625-7a52-4d24-8c32-58dc2e2f5a69" providerId="ADAL" clId="{404B32D4-1778-4571-9DC5-D7707507039C}" dt="2020-12-10T19:36:54.848" v="265" actId="947"/>
          <ac:spMkLst>
            <pc:docMk/>
            <pc:sldMk cId="1590775131" sldId="365"/>
            <ac:spMk id="47" creationId="{DDA232CE-EB44-41DD-920C-AEDD5C33D2A5}"/>
          </ac:spMkLst>
        </pc:spChg>
        <pc:spChg chg="mod">
          <ac:chgData name="Alina" userId="76222625-7a52-4d24-8c32-58dc2e2f5a69" providerId="ADAL" clId="{404B32D4-1778-4571-9DC5-D7707507039C}" dt="2020-12-10T19:37:20.809" v="267" actId="947"/>
          <ac:spMkLst>
            <pc:docMk/>
            <pc:sldMk cId="1590775131" sldId="365"/>
            <ac:spMk id="49" creationId="{ED796758-F31D-4250-A439-D6DE9523C88B}"/>
          </ac:spMkLst>
        </pc:spChg>
        <pc:picChg chg="add mod">
          <ac:chgData name="Alina" userId="76222625-7a52-4d24-8c32-58dc2e2f5a69" providerId="ADAL" clId="{404B32D4-1778-4571-9DC5-D7707507039C}" dt="2020-12-10T19:35:48.456" v="256" actId="1076"/>
          <ac:picMkLst>
            <pc:docMk/>
            <pc:sldMk cId="1590775131" sldId="365"/>
            <ac:picMk id="19" creationId="{AC7599A8-EADD-4407-A957-31CD2D3B0C76}"/>
          </ac:picMkLst>
        </pc:picChg>
        <pc:picChg chg="add mod">
          <ac:chgData name="Alina" userId="76222625-7a52-4d24-8c32-58dc2e2f5a69" providerId="ADAL" clId="{404B32D4-1778-4571-9DC5-D7707507039C}" dt="2020-12-10T19:37:57.345" v="275" actId="14100"/>
          <ac:picMkLst>
            <pc:docMk/>
            <pc:sldMk cId="1590775131" sldId="365"/>
            <ac:picMk id="27" creationId="{9A41CA4D-BEC2-4B4B-B769-725303B43BD2}"/>
          </ac:picMkLst>
        </pc:picChg>
        <pc:picChg chg="add mod">
          <ac:chgData name="Alina" userId="76222625-7a52-4d24-8c32-58dc2e2f5a69" providerId="ADAL" clId="{404B32D4-1778-4571-9DC5-D7707507039C}" dt="2020-12-10T19:38:20.031" v="281" actId="1076"/>
          <ac:picMkLst>
            <pc:docMk/>
            <pc:sldMk cId="1590775131" sldId="365"/>
            <ac:picMk id="28" creationId="{F370D431-DFC9-4EB0-BE40-7D4B4CCB2F0E}"/>
          </ac:picMkLst>
        </pc:picChg>
        <pc:picChg chg="add mod">
          <ac:chgData name="Alina" userId="76222625-7a52-4d24-8c32-58dc2e2f5a69" providerId="ADAL" clId="{404B32D4-1778-4571-9DC5-D7707507039C}" dt="2020-12-10T19:38:30.266" v="283" actId="1076"/>
          <ac:picMkLst>
            <pc:docMk/>
            <pc:sldMk cId="1590775131" sldId="365"/>
            <ac:picMk id="29" creationId="{E83DB706-DA81-4C6F-903E-EF73995BA9C6}"/>
          </ac:picMkLst>
        </pc:picChg>
        <pc:picChg chg="add mod">
          <ac:chgData name="Alina" userId="76222625-7a52-4d24-8c32-58dc2e2f5a69" providerId="ADAL" clId="{404B32D4-1778-4571-9DC5-D7707507039C}" dt="2020-12-10T19:38:37.184" v="285" actId="1076"/>
          <ac:picMkLst>
            <pc:docMk/>
            <pc:sldMk cId="1590775131" sldId="365"/>
            <ac:picMk id="30" creationId="{533D5AED-C64A-41C7-AFB6-5EAD3C672742}"/>
          </ac:picMkLst>
        </pc:picChg>
        <pc:picChg chg="add mod">
          <ac:chgData name="Alina" userId="76222625-7a52-4d24-8c32-58dc2e2f5a69" providerId="ADAL" clId="{404B32D4-1778-4571-9DC5-D7707507039C}" dt="2020-12-10T19:40:30.764" v="295" actId="14100"/>
          <ac:picMkLst>
            <pc:docMk/>
            <pc:sldMk cId="1590775131" sldId="365"/>
            <ac:picMk id="32" creationId="{42E5398C-FCED-4FA9-8E88-7BA7669589E8}"/>
          </ac:picMkLst>
        </pc:picChg>
        <pc:picChg chg="add mod">
          <ac:chgData name="Alina" userId="76222625-7a52-4d24-8c32-58dc2e2f5a69" providerId="ADAL" clId="{404B32D4-1778-4571-9DC5-D7707507039C}" dt="2020-12-10T19:40:34.279" v="296" actId="1076"/>
          <ac:picMkLst>
            <pc:docMk/>
            <pc:sldMk cId="1590775131" sldId="365"/>
            <ac:picMk id="34" creationId="{6CB476B8-E635-4EE2-BF4F-F6577F36B1EE}"/>
          </ac:picMkLst>
        </pc:picChg>
        <pc:cxnChg chg="add del">
          <ac:chgData name="Alina" userId="76222625-7a52-4d24-8c32-58dc2e2f5a69" providerId="ADAL" clId="{404B32D4-1778-4571-9DC5-D7707507039C}" dt="2020-12-10T19:05:14.055" v="61" actId="478"/>
          <ac:cxnSpMkLst>
            <pc:docMk/>
            <pc:sldMk cId="1590775131" sldId="365"/>
            <ac:cxnSpMk id="12" creationId="{C6A64BBD-7E19-4428-945E-BA05774DB4E9}"/>
          </ac:cxnSpMkLst>
        </pc:cxnChg>
        <pc:cxnChg chg="add del">
          <ac:chgData name="Alina" userId="76222625-7a52-4d24-8c32-58dc2e2f5a69" providerId="ADAL" clId="{404B32D4-1778-4571-9DC5-D7707507039C}" dt="2020-12-10T19:14:28.675" v="69" actId="478"/>
          <ac:cxnSpMkLst>
            <pc:docMk/>
            <pc:sldMk cId="1590775131" sldId="365"/>
            <ac:cxnSpMk id="15" creationId="{6DFF799F-47A9-4A82-A5CF-6E11E1381F13}"/>
          </ac:cxnSpMkLst>
        </pc:cxnChg>
      </pc:sldChg>
      <pc:sldChg chg="addSp modSp add mod ord">
        <pc:chgData name="Alina" userId="76222625-7a52-4d24-8c32-58dc2e2f5a69" providerId="ADAL" clId="{404B32D4-1778-4571-9DC5-D7707507039C}" dt="2020-12-10T20:06:45.130" v="864" actId="20577"/>
        <pc:sldMkLst>
          <pc:docMk/>
          <pc:sldMk cId="722700430" sldId="366"/>
        </pc:sldMkLst>
        <pc:spChg chg="mod">
          <ac:chgData name="Alina" userId="76222625-7a52-4d24-8c32-58dc2e2f5a69" providerId="ADAL" clId="{404B32D4-1778-4571-9DC5-D7707507039C}" dt="2020-12-10T19:41:58.213" v="318" actId="20577"/>
          <ac:spMkLst>
            <pc:docMk/>
            <pc:sldMk cId="722700430" sldId="366"/>
            <ac:spMk id="2" creationId="{8C122DF8-59D4-D94D-8ED9-F2F319899DBF}"/>
          </ac:spMkLst>
        </pc:spChg>
        <pc:spChg chg="add mod">
          <ac:chgData name="Alina" userId="76222625-7a52-4d24-8c32-58dc2e2f5a69" providerId="ADAL" clId="{404B32D4-1778-4571-9DC5-D7707507039C}" dt="2020-12-10T19:59:38.851" v="713" actId="13926"/>
          <ac:spMkLst>
            <pc:docMk/>
            <pc:sldMk cId="722700430" sldId="366"/>
            <ac:spMk id="5" creationId="{1A2D4D98-6D5B-426A-A290-14EAF9177CDF}"/>
          </ac:spMkLst>
        </pc:spChg>
        <pc:spChg chg="add mod">
          <ac:chgData name="Alina" userId="76222625-7a52-4d24-8c32-58dc2e2f5a69" providerId="ADAL" clId="{404B32D4-1778-4571-9DC5-D7707507039C}" dt="2020-12-10T19:48:52.507" v="555" actId="1076"/>
          <ac:spMkLst>
            <pc:docMk/>
            <pc:sldMk cId="722700430" sldId="366"/>
            <ac:spMk id="6" creationId="{DB51041A-54D0-457F-AA21-D576E7E6E634}"/>
          </ac:spMkLst>
        </pc:spChg>
        <pc:spChg chg="add mod">
          <ac:chgData name="Alina" userId="76222625-7a52-4d24-8c32-58dc2e2f5a69" providerId="ADAL" clId="{404B32D4-1778-4571-9DC5-D7707507039C}" dt="2020-12-10T19:51:29.468" v="590" actId="14100"/>
          <ac:spMkLst>
            <pc:docMk/>
            <pc:sldMk cId="722700430" sldId="366"/>
            <ac:spMk id="7" creationId="{BE8B9B64-F281-42E6-88C5-A51F33676876}"/>
          </ac:spMkLst>
        </pc:spChg>
        <pc:spChg chg="add mod">
          <ac:chgData name="Alina" userId="76222625-7a52-4d24-8c32-58dc2e2f5a69" providerId="ADAL" clId="{404B32D4-1778-4571-9DC5-D7707507039C}" dt="2020-12-10T20:06:45.130" v="864" actId="20577"/>
          <ac:spMkLst>
            <pc:docMk/>
            <pc:sldMk cId="722700430" sldId="366"/>
            <ac:spMk id="8" creationId="{7C4D9348-8FCA-444B-8DA0-068967BB838F}"/>
          </ac:spMkLst>
        </pc:spChg>
        <pc:spChg chg="add mod">
          <ac:chgData name="Alina" userId="76222625-7a52-4d24-8c32-58dc2e2f5a69" providerId="ADAL" clId="{404B32D4-1778-4571-9DC5-D7707507039C}" dt="2020-12-10T20:00:59.375" v="725" actId="20577"/>
          <ac:spMkLst>
            <pc:docMk/>
            <pc:sldMk cId="722700430" sldId="366"/>
            <ac:spMk id="9" creationId="{D11B92CC-39C8-4692-A260-28610D6AEC39}"/>
          </ac:spMkLst>
        </pc:spChg>
        <pc:spChg chg="add mod">
          <ac:chgData name="Alina" userId="76222625-7a52-4d24-8c32-58dc2e2f5a69" providerId="ADAL" clId="{404B32D4-1778-4571-9DC5-D7707507039C}" dt="2020-12-10T20:00:50.758" v="724" actId="1076"/>
          <ac:spMkLst>
            <pc:docMk/>
            <pc:sldMk cId="722700430" sldId="366"/>
            <ac:spMk id="10" creationId="{A6634727-FE34-4E3B-84D1-8E79B82DA914}"/>
          </ac:spMkLst>
        </pc:spChg>
        <pc:spChg chg="add mod">
          <ac:chgData name="Alina" userId="76222625-7a52-4d24-8c32-58dc2e2f5a69" providerId="ADAL" clId="{404B32D4-1778-4571-9DC5-D7707507039C}" dt="2020-12-10T20:00:34.223" v="720"/>
          <ac:spMkLst>
            <pc:docMk/>
            <pc:sldMk cId="722700430" sldId="366"/>
            <ac:spMk id="12" creationId="{4E3A511E-7761-4315-BCF6-49290045368A}"/>
          </ac:spMkLst>
        </pc:spChg>
        <pc:spChg chg="mod">
          <ac:chgData name="Alina" userId="76222625-7a52-4d24-8c32-58dc2e2f5a69" providerId="ADAL" clId="{404B32D4-1778-4571-9DC5-D7707507039C}" dt="2020-12-10T19:48:38.707" v="553" actId="1076"/>
          <ac:spMkLst>
            <pc:docMk/>
            <pc:sldMk cId="722700430" sldId="366"/>
            <ac:spMk id="25" creationId="{6E83AB07-EC54-4A9A-9FCB-500E212B72A1}"/>
          </ac:spMkLst>
        </pc:spChg>
        <pc:cxnChg chg="add mod">
          <ac:chgData name="Alina" userId="76222625-7a52-4d24-8c32-58dc2e2f5a69" providerId="ADAL" clId="{404B32D4-1778-4571-9DC5-D7707507039C}" dt="2020-12-10T19:48:43.707" v="554" actId="1076"/>
          <ac:cxnSpMkLst>
            <pc:docMk/>
            <pc:sldMk cId="722700430" sldId="366"/>
            <ac:cxnSpMk id="4" creationId="{BD4BD2B5-93A6-45ED-8DEB-A93F721F7470}"/>
          </ac:cxnSpMkLst>
        </pc:cxnChg>
      </pc:sldChg>
      <pc:sldChg chg="addSp delSp modSp add mod ord">
        <pc:chgData name="Alina" userId="76222625-7a52-4d24-8c32-58dc2e2f5a69" providerId="ADAL" clId="{404B32D4-1778-4571-9DC5-D7707507039C}" dt="2020-12-10T20:11:33.316" v="914" actId="1076"/>
        <pc:sldMkLst>
          <pc:docMk/>
          <pc:sldMk cId="3137513863" sldId="367"/>
        </pc:sldMkLst>
        <pc:spChg chg="mod">
          <ac:chgData name="Alina" userId="76222625-7a52-4d24-8c32-58dc2e2f5a69" providerId="ADAL" clId="{404B32D4-1778-4571-9DC5-D7707507039C}" dt="2020-12-10T20:02:10.966" v="755" actId="27636"/>
          <ac:spMkLst>
            <pc:docMk/>
            <pc:sldMk cId="3137513863" sldId="367"/>
            <ac:spMk id="2" creationId="{68F0FA04-6227-9040-92A6-9514A59B8E7B}"/>
          </ac:spMkLst>
        </pc:spChg>
        <pc:spChg chg="mod">
          <ac:chgData name="Alina" userId="76222625-7a52-4d24-8c32-58dc2e2f5a69" providerId="ADAL" clId="{404B32D4-1778-4571-9DC5-D7707507039C}" dt="2020-12-10T20:11:28.862" v="913" actId="1076"/>
          <ac:spMkLst>
            <pc:docMk/>
            <pc:sldMk cId="3137513863" sldId="367"/>
            <ac:spMk id="3" creationId="{9CD657E5-4675-E84E-840E-4F6D4868C5A9}"/>
          </ac:spMkLst>
        </pc:spChg>
        <pc:spChg chg="mod">
          <ac:chgData name="Alina" userId="76222625-7a52-4d24-8c32-58dc2e2f5a69" providerId="ADAL" clId="{404B32D4-1778-4571-9DC5-D7707507039C}" dt="2020-12-10T20:11:33.316" v="914" actId="1076"/>
          <ac:spMkLst>
            <pc:docMk/>
            <pc:sldMk cId="3137513863" sldId="367"/>
            <ac:spMk id="4" creationId="{6AF03CC0-7DA0-ED4F-B612-580E138D588A}"/>
          </ac:spMkLst>
        </pc:spChg>
        <pc:spChg chg="del">
          <ac:chgData name="Alina" userId="76222625-7a52-4d24-8c32-58dc2e2f5a69" providerId="ADAL" clId="{404B32D4-1778-4571-9DC5-D7707507039C}" dt="2020-12-10T20:02:58.576" v="780" actId="478"/>
          <ac:spMkLst>
            <pc:docMk/>
            <pc:sldMk cId="3137513863" sldId="367"/>
            <ac:spMk id="5" creationId="{0B4B9306-DDC0-AD4F-A9C2-739C6AEB0172}"/>
          </ac:spMkLst>
        </pc:spChg>
        <pc:spChg chg="add del mod">
          <ac:chgData name="Alina" userId="76222625-7a52-4d24-8c32-58dc2e2f5a69" providerId="ADAL" clId="{404B32D4-1778-4571-9DC5-D7707507039C}" dt="2020-12-10T20:03:12.083" v="782" actId="478"/>
          <ac:spMkLst>
            <pc:docMk/>
            <pc:sldMk cId="3137513863" sldId="367"/>
            <ac:spMk id="7" creationId="{8942CD15-AC66-45FA-B0F1-40EC409BBFED}"/>
          </ac:spMkLst>
        </pc:spChg>
        <pc:spChg chg="add mod">
          <ac:chgData name="Alina" userId="76222625-7a52-4d24-8c32-58dc2e2f5a69" providerId="ADAL" clId="{404B32D4-1778-4571-9DC5-D7707507039C}" dt="2020-12-10T20:05:51.609" v="843" actId="1076"/>
          <ac:spMkLst>
            <pc:docMk/>
            <pc:sldMk cId="3137513863" sldId="367"/>
            <ac:spMk id="8" creationId="{214A3233-9BFE-43FB-B06D-5DBAAF4DC25A}"/>
          </ac:spMkLst>
        </pc:spChg>
        <pc:spChg chg="add mod">
          <ac:chgData name="Alina" userId="76222625-7a52-4d24-8c32-58dc2e2f5a69" providerId="ADAL" clId="{404B32D4-1778-4571-9DC5-D7707507039C}" dt="2020-12-10T20:06:25.386" v="860" actId="113"/>
          <ac:spMkLst>
            <pc:docMk/>
            <pc:sldMk cId="3137513863" sldId="367"/>
            <ac:spMk id="9" creationId="{C172B3B9-48E4-4493-9162-3812D4DA8F2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E6D13E5-4CEC-3A4A-8E5D-AFCEE7512EE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45EC85A-1715-4E3C-9C76-574187326578}" type="datetime1">
              <a:rPr lang="de-DE" noProof="0" smtClean="0"/>
              <a:t>06.03.2023</a:t>
            </a:fld>
            <a:endParaRPr lang="de-DE" noProof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9C7E07-3C67-C64C-8DA0-0404F6303970}" type="slidenum">
              <a:rPr lang="de-DE" noProof="0" smtClean="0"/>
              <a:t>‹#›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917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0397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01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961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885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ihand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11" name="Freihand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12" name="Freihand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sp>
        <p:nvSpPr>
          <p:cNvPr id="18" name="Textplatzhalt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5" y="4549553"/>
            <a:ext cx="5491570" cy="95333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alt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BDEF3328-825B-3946-8472-DB93D6A32867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Freihandform 19">
              <a:extLst>
                <a:ext uri="{FF2B5EF4-FFF2-40B4-BE49-F238E27FC236}">
                  <a16:creationId xmlns:a16="http://schemas.microsoft.com/office/drawing/2014/main" id="{4E4E09DF-AF21-0E4A-9838-14DFBFFED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1" name="Freihandform 20">
              <a:extLst>
                <a:ext uri="{FF2B5EF4-FFF2-40B4-BE49-F238E27FC236}">
                  <a16:creationId xmlns:a16="http://schemas.microsoft.com/office/drawing/2014/main" id="{653F54AE-9BC1-3A45-A129-4028EADE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2" name="Freihandform 21">
              <a:extLst>
                <a:ext uri="{FF2B5EF4-FFF2-40B4-BE49-F238E27FC236}">
                  <a16:creationId xmlns:a16="http://schemas.microsoft.com/office/drawing/2014/main" id="{254F6D22-4944-974A-999E-F9E22F15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sp>
        <p:nvSpPr>
          <p:cNvPr id="32" name="Titel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8" name="Inhaltsplatzhalter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914D182-A7DD-4F7B-B207-262854316E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DF906D89-C7A0-4006-838C-E006FA6B5FAA}" type="datetime4">
              <a:rPr lang="de-DE" noProof="0" smtClean="0">
                <a:latin typeface="+mn-lt"/>
              </a:rPr>
              <a:t>6. März 2023</a:t>
            </a:fld>
            <a:endParaRPr lang="de-DE" noProof="0" dirty="0">
              <a:latin typeface="+mn-l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0B29252-5D0B-4B9D-9FBD-8EC0929FE0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de-DE" noProof="0" dirty="0"/>
              <a:t>Jahresbericht</a:t>
            </a:r>
            <a:endParaRPr lang="de-DE" b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B4FEF6-E217-4110-BBF5-C4B77ADC84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alt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868B08E5-2F7C-7749-8BDF-386EAF974BB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38" name="Freihandform 37">
              <a:extLst>
                <a:ext uri="{FF2B5EF4-FFF2-40B4-BE49-F238E27FC236}">
                  <a16:creationId xmlns:a16="http://schemas.microsoft.com/office/drawing/2014/main" id="{F3E300C0-0B72-9048-9E16-2166E1A88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39" name="Freihandform 38">
              <a:extLst>
                <a:ext uri="{FF2B5EF4-FFF2-40B4-BE49-F238E27FC236}">
                  <a16:creationId xmlns:a16="http://schemas.microsoft.com/office/drawing/2014/main" id="{E4AA520D-9D51-3A42-B9B1-DF72169BC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40" name="Freihandform 39">
              <a:extLst>
                <a:ext uri="{FF2B5EF4-FFF2-40B4-BE49-F238E27FC236}">
                  <a16:creationId xmlns:a16="http://schemas.microsoft.com/office/drawing/2014/main" id="{D5F2735E-137C-DB47-AEF0-EFC871A3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sp>
        <p:nvSpPr>
          <p:cNvPr id="32" name="Titel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de-DE" noProof="0"/>
              <a:t>Mastertextformat bearbeiten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de-DE" noProof="0"/>
              <a:t>Mastertextformat bearbeiten</a:t>
            </a:r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de-DE" noProof="0"/>
              <a:t>Mastertextformat bearbeiten</a:t>
            </a:r>
          </a:p>
        </p:txBody>
      </p:sp>
      <p:sp>
        <p:nvSpPr>
          <p:cNvPr id="24" name="Inhaltsplatzhalter 3">
            <a:extLst>
              <a:ext uri="{FF2B5EF4-FFF2-40B4-BE49-F238E27FC236}">
                <a16:creationId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FA07F3-F8E4-4505-85EC-22734AC687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8B06C608-88DB-4A46-92B6-773F3485F724}" type="datetime4">
              <a:rPr lang="de-DE" noProof="0" smtClean="0">
                <a:latin typeface="+mn-lt"/>
              </a:rPr>
              <a:t>6. März 2023</a:t>
            </a:fld>
            <a:endParaRPr lang="de-DE" noProof="0" dirty="0">
              <a:latin typeface="+mn-l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5165D22-FEF5-4F30-8822-5D2378806A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de-DE" noProof="0" dirty="0"/>
              <a:t>Jahresbericht</a:t>
            </a:r>
            <a:endParaRPr lang="de-DE" b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540F86B-3DA3-4708-AAF5-387BA115C4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usammenfassung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48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6" name="Freihandform 15">
              <a:extLst>
                <a:ext uri="{FF2B5EF4-FFF2-40B4-BE49-F238E27FC236}">
                  <a16:creationId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17" name="Freihandform 16">
              <a:extLst>
                <a:ext uri="{FF2B5EF4-FFF2-40B4-BE49-F238E27FC236}">
                  <a16:creationId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18" name="Freihandform 17">
              <a:extLst>
                <a:ext uri="{FF2B5EF4-FFF2-40B4-BE49-F238E27FC236}">
                  <a16:creationId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6" name="Textplatzhalter 3">
            <a:extLst>
              <a:ext uri="{FF2B5EF4-FFF2-40B4-BE49-F238E27FC236}">
                <a16:creationId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8" name="Textplatzhalter 3">
            <a:extLst>
              <a:ext uri="{FF2B5EF4-FFF2-40B4-BE49-F238E27FC236}">
                <a16:creationId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C45E38A-5516-4C3E-88FC-0DCBD876054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 rtlCol="0"/>
          <a:lstStyle/>
          <a:p>
            <a:pPr rtl="0"/>
            <a:fld id="{6F89BB42-55A7-4CEE-9C9D-0DB51D9FAA93}" type="datetime4">
              <a:rPr lang="de-DE" noProof="0" smtClean="0">
                <a:latin typeface="+mn-lt"/>
              </a:rPr>
              <a:t>6. März 2023</a:t>
            </a:fld>
            <a:endParaRPr lang="de-DE" noProof="0" dirty="0">
              <a:latin typeface="+mn-l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225273-038D-4F51-A093-83D80104F21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/>
          <a:p>
            <a:pPr rtl="0"/>
            <a:r>
              <a:rPr lang="de-DE" noProof="0" dirty="0"/>
              <a:t>Jahresbericht</a:t>
            </a:r>
            <a:endParaRPr lang="de-DE" b="0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F24E14-E0E0-44FA-A4AA-FA63A858730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!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29">
            <a:extLst>
              <a:ext uri="{FF2B5EF4-FFF2-40B4-BE49-F238E27FC236}">
                <a16:creationId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 rtlCol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48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 rtlCol="0"/>
          <a:lstStyle/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FFEF81ED-50DF-3946-87D9-407C13C3CE9F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31" name="Freihandform 30">
              <a:extLst>
                <a:ext uri="{FF2B5EF4-FFF2-40B4-BE49-F238E27FC236}">
                  <a16:creationId xmlns:a16="http://schemas.microsoft.com/office/drawing/2014/main" id="{4B6857A0-601C-9C40-ADB4-7927C7A4E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32" name="Freihandform 31">
              <a:extLst>
                <a:ext uri="{FF2B5EF4-FFF2-40B4-BE49-F238E27FC236}">
                  <a16:creationId xmlns:a16="http://schemas.microsoft.com/office/drawing/2014/main" id="{31562ACC-ECB3-4841-A52C-00DAFF438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33" name="Freihandform 32">
              <a:extLst>
                <a:ext uri="{FF2B5EF4-FFF2-40B4-BE49-F238E27FC236}">
                  <a16:creationId xmlns:a16="http://schemas.microsoft.com/office/drawing/2014/main" id="{77C317B8-91B4-7040-AB8C-CE822CA28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AutoForm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9" name="Freihand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10" name="Freihand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11" name="Freihand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sp>
        <p:nvSpPr>
          <p:cNvPr id="12" name="Titel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platzhalter 29">
            <a:extLst>
              <a:ext uri="{FF2B5EF4-FFF2-40B4-BE49-F238E27FC236}">
                <a16:creationId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15" name="Textplatzhalter 29">
            <a:extLst>
              <a:ext uri="{FF2B5EF4-FFF2-40B4-BE49-F238E27FC236}">
                <a16:creationId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platzhalter 29">
            <a:extLst>
              <a:ext uri="{FF2B5EF4-FFF2-40B4-BE49-F238E27FC236}">
                <a16:creationId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18" name="Textplatzhalter 29">
            <a:extLst>
              <a:ext uri="{FF2B5EF4-FFF2-40B4-BE49-F238E27FC236}">
                <a16:creationId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platzhalter 29">
            <a:extLst>
              <a:ext uri="{FF2B5EF4-FFF2-40B4-BE49-F238E27FC236}">
                <a16:creationId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2" name="Textplatzhalter 29">
            <a:extLst>
              <a:ext uri="{FF2B5EF4-FFF2-40B4-BE49-F238E27FC236}">
                <a16:creationId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5" name="Textplatzhalter 29">
            <a:extLst>
              <a:ext uri="{FF2B5EF4-FFF2-40B4-BE49-F238E27FC236}">
                <a16:creationId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platzhalter 29">
            <a:extLst>
              <a:ext uri="{FF2B5EF4-FFF2-40B4-BE49-F238E27FC236}">
                <a16:creationId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8" name="Textplatzhalter 29">
            <a:extLst>
              <a:ext uri="{FF2B5EF4-FFF2-40B4-BE49-F238E27FC236}">
                <a16:creationId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2655503-4608-4F79-A5D4-B2F67958F263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 rtlCol="0"/>
          <a:lstStyle/>
          <a:p>
            <a:pPr rtl="0"/>
            <a:fld id="{AF0C4B39-9022-40F5-9906-5921835F5CC2}" type="datetime4">
              <a:rPr lang="de-DE" noProof="0" smtClean="0">
                <a:latin typeface="+mn-lt"/>
              </a:rPr>
              <a:t>6. März 2023</a:t>
            </a:fld>
            <a:endParaRPr lang="de-DE" noProof="0" dirty="0">
              <a:latin typeface="+mn-l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AFA395-FE4C-4A99-A74E-57757D8473E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 rtlCol="0"/>
          <a:lstStyle/>
          <a:p>
            <a:pPr rtl="0"/>
            <a:r>
              <a:rPr lang="de-DE" noProof="0" dirty="0"/>
              <a:t>Jahresbericht</a:t>
            </a:r>
            <a:endParaRPr lang="de-DE" b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A6A117-A0E8-43E1-9120-CE3B8B97667F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füh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5" name="Freihand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16" name="Freihand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19" name="Freihand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sp>
        <p:nvSpPr>
          <p:cNvPr id="14" name="Bildplatzhalter 2">
            <a:extLst>
              <a:ext uri="{FF2B5EF4-FFF2-40B4-BE49-F238E27FC236}">
                <a16:creationId xmlns:a16="http://schemas.microsoft.com/office/drawing/2014/main" id="{F0C4E8C2-3240-594A-9D5E-1BCD1AF44C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-22543"/>
            <a:ext cx="6096000" cy="6903086"/>
          </a:xfrm>
        </p:spPr>
        <p:txBody>
          <a:bodyPr rtlCol="0"/>
          <a:lstStyle/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platzhalter 29">
            <a:extLst>
              <a:ext uri="{FF2B5EF4-FFF2-40B4-BE49-F238E27FC236}">
                <a16:creationId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64E0B3-57C5-4DAF-8531-F39610E77C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F7ADF8DC-47C1-49F6-AD8A-5D9C8B942CAB}" type="datetime4">
              <a:rPr lang="de-DE" noProof="0" smtClean="0">
                <a:latin typeface="+mn-lt"/>
              </a:rPr>
              <a:t>6. März 2023</a:t>
            </a:fld>
            <a:endParaRPr lang="de-DE" noProof="0" dirty="0">
              <a:latin typeface="+mn-l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E0EC46-C626-4D58-AB64-0B3B850D14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de-DE" noProof="0" dirty="0"/>
              <a:t>Jahresbericht</a:t>
            </a:r>
            <a:endParaRPr lang="de-DE" b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F25D00C-8F5C-4528-87FA-F9431D9675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s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">
            <a:extLst>
              <a:ext uri="{FF2B5EF4-FFF2-40B4-BE49-F238E27FC236}">
                <a16:creationId xmlns:a16="http://schemas.microsoft.com/office/drawing/2014/main" id="{50E2385F-F6FA-D345-AF77-A9EE8E4931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8" cy="6858000"/>
          </a:xfrm>
          <a:solidFill>
            <a:schemeClr val="accent2"/>
          </a:solidFill>
        </p:spPr>
        <p:txBody>
          <a:bodyPr rtlCol="0"/>
          <a:lstStyle/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Freihandform 22">
              <a:extLst>
                <a:ext uri="{FF2B5EF4-FFF2-40B4-BE49-F238E27FC236}">
                  <a16:creationId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4" name="Freihandform 23">
              <a:extLst>
                <a:ext uri="{FF2B5EF4-FFF2-40B4-BE49-F238E27FC236}">
                  <a16:creationId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5" name="Freihandform 24">
              <a:extLst>
                <a:ext uri="{FF2B5EF4-FFF2-40B4-BE49-F238E27FC236}">
                  <a16:creationId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agrammplatzhalter 5">
            <a:extLst>
              <a:ext uri="{FF2B5EF4-FFF2-40B4-BE49-F238E27FC236}">
                <a16:creationId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Diagramm durch Klicken auf Symbol hinzufügen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de-DE" noProof="0"/>
              <a:t>Zum Bearbeiten klicken 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71012B1-809A-45CE-9FED-46D08DC8C42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347BF340-3694-4BEF-8041-DEBC2F2F8165}" type="datetime4">
              <a:rPr lang="de-DE" noProof="0" smtClean="0">
                <a:latin typeface="+mn-lt"/>
              </a:rPr>
              <a:t>6. März 2023</a:t>
            </a:fld>
            <a:endParaRPr lang="de-DE" noProof="0">
              <a:latin typeface="+mn-l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FB6FA27-6601-4107-A3C9-808CB443024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de-DE" noProof="0"/>
              <a:t>Jahresbericht</a:t>
            </a:r>
            <a:endParaRPr lang="de-DE" b="0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9432A-F8B5-4A96-AEE6-2E159658D5D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de-DE" noProof="0"/>
              <a:t>Zum Bearbeiten klicken </a:t>
            </a:r>
          </a:p>
        </p:txBody>
      </p:sp>
      <p:sp>
        <p:nvSpPr>
          <p:cNvPr id="9" name="Tabellenplatzhalt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 rtlCol="0"/>
          <a:lstStyle/>
          <a:p>
            <a:pPr rtl="0"/>
            <a:r>
              <a:rPr lang="de-DE" noProof="0"/>
              <a:t>Tabelle durch Klicken auf Symbol hinzufügen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B2411D2-78FE-46C1-9EA9-C6A882903B5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4F44F1FB-9E1C-4825-B70F-BB762195B2A1}" type="datetime4">
              <a:rPr lang="de-DE" noProof="0" smtClean="0">
                <a:latin typeface="+mn-lt"/>
              </a:rPr>
              <a:t>6. März 2023</a:t>
            </a:fld>
            <a:endParaRPr lang="de-DE" noProof="0">
              <a:latin typeface="+mn-l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04DAF8F-82DB-4DBE-9041-71217A4516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de-DE" noProof="0"/>
              <a:t>Jahresbericht</a:t>
            </a:r>
            <a:endParaRPr lang="de-DE" b="0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2F761B-6706-439D-9C75-43E751AB19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2476500"/>
            <a:ext cx="7132320" cy="3289971"/>
          </a:xfrm>
          <a:prstGeom prst="rect">
            <a:avLst/>
          </a:prstGeom>
          <a:ln>
            <a:noFill/>
          </a:ln>
        </p:spPr>
        <p:txBody>
          <a:bodyPr lIns="0" tIns="0" rIns="0" bIns="0" rtlCol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902327D-DBD4-7A4E-ABF2-A946A559A8AD}"/>
              </a:ext>
            </a:extLst>
          </p:cNvPr>
          <p:cNvSpPr txBox="1"/>
          <p:nvPr userDrawn="1"/>
        </p:nvSpPr>
        <p:spPr>
          <a:xfrm>
            <a:off x="699948" y="-852137"/>
            <a:ext cx="15893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20000" b="1" noProof="0" dirty="0">
                <a:solidFill>
                  <a:schemeClr val="bg1"/>
                </a:solidFill>
              </a:rPr>
              <a:t>„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6ACB4ADD-D9F4-984E-B29D-A2CF6D19E810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9" name="AutoForm 24">
              <a:extLst>
                <a:ext uri="{FF2B5EF4-FFF2-40B4-BE49-F238E27FC236}">
                  <a16:creationId xmlns:a16="http://schemas.microsoft.com/office/drawing/2014/main" id="{5017C477-A988-7041-8A67-3D8294D6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0" name="Freihandform 19">
              <a:extLst>
                <a:ext uri="{FF2B5EF4-FFF2-40B4-BE49-F238E27FC236}">
                  <a16:creationId xmlns:a16="http://schemas.microsoft.com/office/drawing/2014/main" id="{206D7F37-5DD1-A24E-9CCA-84B2A1685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1" name="Freihandform 20">
              <a:extLst>
                <a:ext uri="{FF2B5EF4-FFF2-40B4-BE49-F238E27FC236}">
                  <a16:creationId xmlns:a16="http://schemas.microsoft.com/office/drawing/2014/main" id="{A6E321C8-096C-1B41-B14F-4CA7AE04B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2" name="Freihandform 21">
              <a:extLst>
                <a:ext uri="{FF2B5EF4-FFF2-40B4-BE49-F238E27FC236}">
                  <a16:creationId xmlns:a16="http://schemas.microsoft.com/office/drawing/2014/main" id="{32B3FDD4-EB13-F44F-99D0-BFAB06F0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3" name="Freihandform 22">
              <a:extLst>
                <a:ext uri="{FF2B5EF4-FFF2-40B4-BE49-F238E27FC236}">
                  <a16:creationId xmlns:a16="http://schemas.microsoft.com/office/drawing/2014/main" id="{A20BCBD2-A735-0C43-8C55-B384372AC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669A90A7-BF26-684E-8C8B-638053DA1234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5" name="Freihandform 24">
              <a:extLst>
                <a:ext uri="{FF2B5EF4-FFF2-40B4-BE49-F238E27FC236}">
                  <a16:creationId xmlns:a16="http://schemas.microsoft.com/office/drawing/2014/main" id="{861D8E86-886A-8744-BC4C-FE82B024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6" name="Freihandform 25">
              <a:extLst>
                <a:ext uri="{FF2B5EF4-FFF2-40B4-BE49-F238E27FC236}">
                  <a16:creationId xmlns:a16="http://schemas.microsoft.com/office/drawing/2014/main" id="{2D967470-E96E-8843-AAD2-E0C8B807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7" name="Freihandform 26">
              <a:extLst>
                <a:ext uri="{FF2B5EF4-FFF2-40B4-BE49-F238E27FC236}">
                  <a16:creationId xmlns:a16="http://schemas.microsoft.com/office/drawing/2014/main" id="{C8A27D09-765D-3949-BCCA-238C3514D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7D9F21A-75CF-6045-8FA1-C4F4E21B699C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6" name="Freihandform 25">
              <a:extLst>
                <a:ext uri="{FF2B5EF4-FFF2-40B4-BE49-F238E27FC236}">
                  <a16:creationId xmlns:a16="http://schemas.microsoft.com/office/drawing/2014/main" id="{AEA7E377-BB07-FA43-B532-10A92EE0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7" name="Freihandform 26">
              <a:extLst>
                <a:ext uri="{FF2B5EF4-FFF2-40B4-BE49-F238E27FC236}">
                  <a16:creationId xmlns:a16="http://schemas.microsoft.com/office/drawing/2014/main" id="{F18DE645-B3D5-2F4E-AAD6-002FEF13A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36" name="Freihandform 35">
              <a:extLst>
                <a:ext uri="{FF2B5EF4-FFF2-40B4-BE49-F238E27FC236}">
                  <a16:creationId xmlns:a16="http://schemas.microsoft.com/office/drawing/2014/main" id="{B90F6499-BA50-2340-A026-32C79B6BF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sp>
        <p:nvSpPr>
          <p:cNvPr id="38" name="Bildplatzhalter 25">
            <a:extLst>
              <a:ext uri="{FF2B5EF4-FFF2-40B4-BE49-F238E27FC236}">
                <a16:creationId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61" name="Titel 1">
            <a:extLst>
              <a:ext uri="{FF2B5EF4-FFF2-40B4-BE49-F238E27FC236}">
                <a16:creationId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Bildplatzhalter 25">
            <a:extLst>
              <a:ext uri="{FF2B5EF4-FFF2-40B4-BE49-F238E27FC236}">
                <a16:creationId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72" name="Textplatzhalter 29">
            <a:extLst>
              <a:ext uri="{FF2B5EF4-FFF2-40B4-BE49-F238E27FC236}">
                <a16:creationId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73" name="Textplatzhalter 29">
            <a:extLst>
              <a:ext uri="{FF2B5EF4-FFF2-40B4-BE49-F238E27FC236}">
                <a16:creationId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74" name="Textplatzhalter 29">
            <a:extLst>
              <a:ext uri="{FF2B5EF4-FFF2-40B4-BE49-F238E27FC236}">
                <a16:creationId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75" name="Textplatzhalter 29">
            <a:extLst>
              <a:ext uri="{FF2B5EF4-FFF2-40B4-BE49-F238E27FC236}">
                <a16:creationId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76" name="Textplatzhalter 29">
            <a:extLst>
              <a:ext uri="{FF2B5EF4-FFF2-40B4-BE49-F238E27FC236}">
                <a16:creationId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77" name="Textplatzhalter 29">
            <a:extLst>
              <a:ext uri="{FF2B5EF4-FFF2-40B4-BE49-F238E27FC236}">
                <a16:creationId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78" name="Textplatzhalter 29">
            <a:extLst>
              <a:ext uri="{FF2B5EF4-FFF2-40B4-BE49-F238E27FC236}">
                <a16:creationId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79" name="Textplatzhalter 29">
            <a:extLst>
              <a:ext uri="{FF2B5EF4-FFF2-40B4-BE49-F238E27FC236}">
                <a16:creationId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EFD0B2D5-B3C2-D847-A220-86CB6A37E418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28" name="AutoForm 24">
              <a:extLst>
                <a:ext uri="{FF2B5EF4-FFF2-40B4-BE49-F238E27FC236}">
                  <a16:creationId xmlns:a16="http://schemas.microsoft.com/office/drawing/2014/main" id="{A7FD25A4-760F-814C-915F-DD6E89CA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29" name="Freihandform 28">
              <a:extLst>
                <a:ext uri="{FF2B5EF4-FFF2-40B4-BE49-F238E27FC236}">
                  <a16:creationId xmlns:a16="http://schemas.microsoft.com/office/drawing/2014/main" id="{A0CC8369-E81F-D447-87D8-1AF0C58E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30" name="Freihandform 29">
              <a:extLst>
                <a:ext uri="{FF2B5EF4-FFF2-40B4-BE49-F238E27FC236}">
                  <a16:creationId xmlns:a16="http://schemas.microsoft.com/office/drawing/2014/main" id="{C41CA81E-EF54-D048-8775-CD4AB37A7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31" name="Freihandform 30">
              <a:extLst>
                <a:ext uri="{FF2B5EF4-FFF2-40B4-BE49-F238E27FC236}">
                  <a16:creationId xmlns:a16="http://schemas.microsoft.com/office/drawing/2014/main" id="{D95A4B85-923E-B641-B239-2A1999AB2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  <p:sp>
          <p:nvSpPr>
            <p:cNvPr id="32" name="Freihandform 31">
              <a:extLst>
                <a:ext uri="{FF2B5EF4-FFF2-40B4-BE49-F238E27FC236}">
                  <a16:creationId xmlns:a16="http://schemas.microsoft.com/office/drawing/2014/main" id="{501386DC-76EB-F34E-AD0E-22957D3B3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de-DE" noProof="0" dirty="0"/>
            </a:p>
          </p:txBody>
        </p:sp>
      </p:grpSp>
      <p:sp>
        <p:nvSpPr>
          <p:cNvPr id="66" name="Bildplatzhalter 25">
            <a:extLst>
              <a:ext uri="{FF2B5EF4-FFF2-40B4-BE49-F238E27FC236}">
                <a16:creationId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69" name="Bildplatzhalter 25">
            <a:extLst>
              <a:ext uri="{FF2B5EF4-FFF2-40B4-BE49-F238E27FC236}">
                <a16:creationId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ED89364-B1CB-4E72-A6BB-95A34B50661C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 rtlCol="0"/>
          <a:lstStyle/>
          <a:p>
            <a:pPr rtl="0"/>
            <a:fld id="{A893C4B3-1B94-4111-92B2-E61B4DBE9C0B}" type="datetime4">
              <a:rPr lang="de-DE" noProof="0" smtClean="0">
                <a:latin typeface="+mn-lt"/>
              </a:rPr>
              <a:t>6. März 2023</a:t>
            </a:fld>
            <a:endParaRPr lang="de-DE" noProof="0" dirty="0">
              <a:latin typeface="+mn-l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E09328F-B310-4BF3-883E-BA9A39676AF2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/>
          <a:p>
            <a:pPr rtl="0"/>
            <a:r>
              <a:rPr lang="de-DE" noProof="0" dirty="0"/>
              <a:t>Jahresbericht</a:t>
            </a:r>
            <a:endParaRPr lang="de-DE" b="0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192EF2-9336-43EF-A365-1F54000F7D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achs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el 1">
            <a:extLst>
              <a:ext uri="{FF2B5EF4-FFF2-40B4-BE49-F238E27FC236}">
                <a16:creationId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de-DE" noProof="0"/>
              <a:t>Zum Bearbeiten klicken </a:t>
            </a:r>
          </a:p>
        </p:txBody>
      </p:sp>
      <p:sp>
        <p:nvSpPr>
          <p:cNvPr id="96" name="Textplatzhalter 29">
            <a:extLst>
              <a:ext uri="{FF2B5EF4-FFF2-40B4-BE49-F238E27FC236}">
                <a16:creationId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Zum Bearbeiten klicken </a:t>
            </a:r>
          </a:p>
        </p:txBody>
      </p:sp>
      <p:sp>
        <p:nvSpPr>
          <p:cNvPr id="97" name="Textplatzhalter 29">
            <a:extLst>
              <a:ext uri="{FF2B5EF4-FFF2-40B4-BE49-F238E27FC236}">
                <a16:creationId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Zum Bearbeiten klicken </a:t>
            </a:r>
          </a:p>
        </p:txBody>
      </p:sp>
      <p:sp>
        <p:nvSpPr>
          <p:cNvPr id="102" name="Textplatzhalter 29">
            <a:extLst>
              <a:ext uri="{FF2B5EF4-FFF2-40B4-BE49-F238E27FC236}">
                <a16:creationId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Zum Bearbeiten klicken </a:t>
            </a:r>
          </a:p>
        </p:txBody>
      </p:sp>
      <p:sp>
        <p:nvSpPr>
          <p:cNvPr id="103" name="Textplatzhalter 29">
            <a:extLst>
              <a:ext uri="{FF2B5EF4-FFF2-40B4-BE49-F238E27FC236}">
                <a16:creationId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de-DE" noProof="0"/>
              <a:t>Zum Bearbeiten klicken </a:t>
            </a:r>
          </a:p>
        </p:txBody>
      </p:sp>
      <p:sp>
        <p:nvSpPr>
          <p:cNvPr id="106" name="Textplatzhalter 29">
            <a:extLst>
              <a:ext uri="{FF2B5EF4-FFF2-40B4-BE49-F238E27FC236}">
                <a16:creationId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Zum Bearbeiten klicken </a:t>
            </a:r>
          </a:p>
        </p:txBody>
      </p:sp>
      <p:sp>
        <p:nvSpPr>
          <p:cNvPr id="107" name="Textplatzhalter 29">
            <a:extLst>
              <a:ext uri="{FF2B5EF4-FFF2-40B4-BE49-F238E27FC236}">
                <a16:creationId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de-DE" noProof="0"/>
              <a:t>Zum Bearbeiten klicken </a:t>
            </a:r>
          </a:p>
        </p:txBody>
      </p:sp>
      <p:sp>
        <p:nvSpPr>
          <p:cNvPr id="108" name="Textplatzhalter 29">
            <a:extLst>
              <a:ext uri="{FF2B5EF4-FFF2-40B4-BE49-F238E27FC236}">
                <a16:creationId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Zum Bearbeiten klicken </a:t>
            </a:r>
          </a:p>
        </p:txBody>
      </p:sp>
      <p:sp>
        <p:nvSpPr>
          <p:cNvPr id="109" name="Textplatzhalter 29">
            <a:extLst>
              <a:ext uri="{FF2B5EF4-FFF2-40B4-BE49-F238E27FC236}">
                <a16:creationId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de-DE" noProof="0"/>
              <a:t>Zum Bearbeiten klicken 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>
            <a:extLst>
              <a:ext uri="{FF2B5EF4-FFF2-40B4-BE49-F238E27FC236}">
                <a16:creationId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DC2552-C347-4C3D-8C92-4A6981227C0E}"/>
              </a:ext>
            </a:extLst>
          </p:cNvPr>
          <p:cNvSpPr>
            <a:spLocks noGrp="1"/>
          </p:cNvSpPr>
          <p:nvPr>
            <p:ph type="dt" sz="half" idx="36"/>
          </p:nvPr>
        </p:nvSpPr>
        <p:spPr/>
        <p:txBody>
          <a:bodyPr rtlCol="0"/>
          <a:lstStyle/>
          <a:p>
            <a:pPr rtl="0"/>
            <a:fld id="{688B1A89-CAFF-404F-B462-159D96DD2862}" type="datetime4">
              <a:rPr lang="de-DE" noProof="0" smtClean="0">
                <a:latin typeface="+mn-lt"/>
              </a:rPr>
              <a:t>6. März 2023</a:t>
            </a:fld>
            <a:endParaRPr lang="de-DE" noProof="0">
              <a:latin typeface="+mn-l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5B7C35C-F3E4-4522-8711-16E4F9052C2C}"/>
              </a:ext>
            </a:extLst>
          </p:cNvPr>
          <p:cNvSpPr>
            <a:spLocks noGrp="1"/>
          </p:cNvSpPr>
          <p:nvPr>
            <p:ph type="ftr" sz="quarter" idx="37"/>
          </p:nvPr>
        </p:nvSpPr>
        <p:spPr/>
        <p:txBody>
          <a:bodyPr rtlCol="0"/>
          <a:lstStyle/>
          <a:p>
            <a:pPr rtl="0"/>
            <a:r>
              <a:rPr lang="de-DE" noProof="0"/>
              <a:t>Jahresbericht</a:t>
            </a:r>
            <a:endParaRPr lang="de-DE" b="0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4D6BAD-56F4-42F1-A2B3-FDB73364FD40}"/>
              </a:ext>
            </a:extLst>
          </p:cNvPr>
          <p:cNvSpPr>
            <a:spLocks noGrp="1"/>
          </p:cNvSpPr>
          <p:nvPr>
            <p:ph type="sldNum" sz="quarter" idx="38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12" name="Titelplatzhalt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0" name="Datumsplatzhalter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2120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31D3D4F0-4E9C-4CC0-8C02-6ECD15887F30}" type="datetime4">
              <a:rPr lang="de-DE" noProof="0" smtClean="0">
                <a:latin typeface="+mn-lt"/>
              </a:rPr>
              <a:t>6. März 2023</a:t>
            </a:fld>
            <a:endParaRPr lang="de-DE" noProof="0">
              <a:latin typeface="+mn-lt"/>
            </a:endParaRPr>
          </a:p>
        </p:txBody>
      </p:sp>
      <p:sp>
        <p:nvSpPr>
          <p:cNvPr id="31" name="Fußzeilenplatzhalter 4">
            <a:extLst>
              <a:ext uri="{FF2B5EF4-FFF2-40B4-BE49-F238E27FC236}">
                <a16:creationId xmlns:a16="http://schemas.microsoft.com/office/drawing/2014/main" id="{C9955F1C-C0B1-BA44-8905-6991FA0D1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4790" y="6332220"/>
            <a:ext cx="149733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de-DE" noProof="0"/>
              <a:t>Jahresbericht</a:t>
            </a:r>
            <a:endParaRPr lang="de-DE" b="0" noProof="0"/>
          </a:p>
        </p:txBody>
      </p:sp>
      <p:sp>
        <p:nvSpPr>
          <p:cNvPr id="32" name="Foliennummernplatzhalter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294A09A9-5501-47C1-A89A-A340965A2BE2}" type="slidenum">
              <a:rPr lang="de-DE" noProof="0" smtClean="0"/>
              <a:pPr rtl="0"/>
              <a:t>‹#›</a:t>
            </a:fld>
            <a:endParaRPr lang="de-DE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</p:spPr>
        <p:txBody>
          <a:bodyPr rtlCol="0"/>
          <a:lstStyle/>
          <a:p>
            <a:pPr rtl="0"/>
            <a:r>
              <a:rPr lang="de-DE" dirty="0" err="1"/>
              <a:t>Past</a:t>
            </a:r>
            <a:r>
              <a:rPr lang="de-DE" dirty="0"/>
              <a:t> </a:t>
            </a:r>
            <a:r>
              <a:rPr lang="de-DE" dirty="0" err="1"/>
              <a:t>tenses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2C2F62C-AA09-46C6-AA65-0BBE91F863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F0FA04-6227-9040-92A6-9514A59B8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err="1">
                <a:highlight>
                  <a:srgbClr val="00FFFF"/>
                </a:highlight>
              </a:rPr>
              <a:t>Past</a:t>
            </a:r>
            <a:r>
              <a:rPr lang="de-DE" dirty="0">
                <a:highlight>
                  <a:srgbClr val="00FFFF"/>
                </a:highlight>
              </a:rPr>
              <a:t> Simple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B4B9306-DDC0-AD4F-A9C2-739C6AEB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93023" y="3429000"/>
            <a:ext cx="4827178" cy="3002396"/>
          </a:xfrm>
        </p:spPr>
        <p:txBody>
          <a:bodyPr rtlCol="0"/>
          <a:lstStyle/>
          <a:p>
            <a:pPr marL="0" indent="0" rtl="0">
              <a:buNone/>
            </a:pPr>
            <a:endParaRPr lang="de-DE" dirty="0"/>
          </a:p>
          <a:p>
            <a:pPr marL="0" indent="0" rtl="0">
              <a:buNone/>
            </a:pPr>
            <a:endParaRPr lang="de-DE" dirty="0"/>
          </a:p>
          <a:p>
            <a:pPr rtl="0"/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AF03CC0-7DA0-ED4F-B612-580E138D588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1" y="2300984"/>
            <a:ext cx="4724400" cy="2427600"/>
          </a:xfrm>
        </p:spPr>
        <p:txBody>
          <a:bodyPr rtlCol="0">
            <a:noAutofit/>
          </a:bodyPr>
          <a:lstStyle/>
          <a:p>
            <a:pPr marL="457200" indent="-457200" rtl="0"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Yesterday</a:t>
            </a:r>
          </a:p>
          <a:p>
            <a:pPr marL="457200" indent="-457200" rtl="0"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de-DE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rtl="0"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</a:t>
            </a:r>
            <a:endParaRPr lang="de-DE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rtl="0"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I was 5</a:t>
            </a:r>
          </a:p>
          <a:p>
            <a:pPr marL="457200" indent="-457200" rtl="0">
              <a:buFont typeface="Wingdings" panose="05000000000000000000" pitchFamily="2" charset="2"/>
              <a:buChar char="Ø"/>
            </a:pP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1988</a:t>
            </a:r>
          </a:p>
          <a:p>
            <a:pPr rtl="0"/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/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 X, X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39117C7-D75C-4FD1-A71C-2A02FDFFB075}"/>
              </a:ext>
            </a:extLst>
          </p:cNvPr>
          <p:cNvSpPr/>
          <p:nvPr/>
        </p:nvSpPr>
        <p:spPr>
          <a:xfrm>
            <a:off x="822509" y="2300984"/>
            <a:ext cx="3570514" cy="1955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A8E1E7D-7701-4019-AC59-F96784FCFD53}"/>
              </a:ext>
            </a:extLst>
          </p:cNvPr>
          <p:cNvSpPr txBox="1"/>
          <p:nvPr/>
        </p:nvSpPr>
        <p:spPr>
          <a:xfrm>
            <a:off x="822509" y="2401486"/>
            <a:ext cx="35705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/II</a:t>
            </a:r>
          </a:p>
          <a:p>
            <a:pPr algn="ctr"/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didn‘t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</a:p>
          <a:p>
            <a:pPr algn="ctr"/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__V?</a:t>
            </a:r>
          </a:p>
          <a:p>
            <a:pPr algn="ctr"/>
            <a:endParaRPr lang="de-DE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de-DE" sz="20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wrote</a:t>
            </a:r>
            <a:endParaRPr lang="de-DE" sz="20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de-DE" sz="20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didn‘t</a:t>
            </a:r>
            <a:r>
              <a:rPr lang="de-DE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endParaRPr lang="de-DE" sz="20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0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 </a:t>
            </a:r>
            <a:r>
              <a:rPr lang="de-DE" sz="20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de-DE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28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67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0A43FD-7908-5D15-64CB-8E4E1601D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139" y="939248"/>
            <a:ext cx="10071651" cy="5594074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Your aunt (phone) last week. </a:t>
            </a:r>
            <a:br>
              <a:rPr lang="ru-RU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(choose) a car last Monday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9E4FAB-021C-84D4-342C-D1613DD273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26" t="21389" r="18065" b="17395"/>
          <a:stretch/>
        </p:blipFill>
        <p:spPr bwMode="auto">
          <a:xfrm>
            <a:off x="2332384" y="2319130"/>
            <a:ext cx="7116416" cy="3949148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2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36338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122DF8-59D4-D94D-8ED9-F2F319899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err="1">
                <a:highlight>
                  <a:srgbClr val="00FFFF"/>
                </a:highlight>
              </a:rPr>
              <a:t>Past</a:t>
            </a:r>
            <a:r>
              <a:rPr lang="de-DE" dirty="0">
                <a:highlight>
                  <a:srgbClr val="00FFFF"/>
                </a:highlight>
              </a:rPr>
              <a:t> </a:t>
            </a:r>
            <a:r>
              <a:rPr lang="de-DE" dirty="0" err="1">
                <a:highlight>
                  <a:srgbClr val="00FFFF"/>
                </a:highlight>
              </a:rPr>
              <a:t>Continuous</a:t>
            </a:r>
            <a:endParaRPr lang="de-DE" dirty="0">
              <a:highlight>
                <a:srgbClr val="00FFFF"/>
              </a:highlight>
            </a:endParaRPr>
          </a:p>
        </p:txBody>
      </p:sp>
      <p:sp>
        <p:nvSpPr>
          <p:cNvPr id="45" name="Textplatzhalter 44">
            <a:extLst>
              <a:ext uri="{FF2B5EF4-FFF2-40B4-BE49-F238E27FC236}">
                <a16:creationId xmlns:a16="http://schemas.microsoft.com/office/drawing/2014/main" id="{803A1E73-C790-447A-974F-B3ADB50149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499" y="2286000"/>
            <a:ext cx="9886951" cy="610863"/>
          </a:xfrm>
        </p:spPr>
        <p:txBody>
          <a:bodyPr rtlCol="0"/>
          <a:lstStyle/>
          <a:p>
            <a:pPr rtl="0"/>
            <a:r>
              <a:rPr lang="de-DE" sz="2800" dirty="0">
                <a:solidFill>
                  <a:schemeClr val="bg1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3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o‘clock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yesterday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was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book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7" name="Textplatzhalter 46">
            <a:extLst>
              <a:ext uri="{FF2B5EF4-FFF2-40B4-BE49-F238E27FC236}">
                <a16:creationId xmlns:a16="http://schemas.microsoft.com/office/drawing/2014/main" id="{DDA232CE-EB44-41DD-920C-AEDD5C33D2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499" y="3540488"/>
            <a:ext cx="9104746" cy="739108"/>
          </a:xfrm>
        </p:spPr>
        <p:txBody>
          <a:bodyPr rtlCol="0"/>
          <a:lstStyle/>
          <a:p>
            <a:pPr rtl="0"/>
            <a:r>
              <a:rPr lang="de-DE" sz="2800" dirty="0">
                <a:solidFill>
                  <a:schemeClr val="bg1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was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mother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9" name="Textplatzhalter 48">
            <a:extLst>
              <a:ext uri="{FF2B5EF4-FFF2-40B4-BE49-F238E27FC236}">
                <a16:creationId xmlns:a16="http://schemas.microsoft.com/office/drawing/2014/main" id="{ED796758-F31D-4250-A439-D6DE9523C8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64023" y="4923222"/>
            <a:ext cx="10353675" cy="915603"/>
          </a:xfrm>
        </p:spPr>
        <p:txBody>
          <a:bodyPr rtlCol="0"/>
          <a:lstStyle/>
          <a:p>
            <a:pPr rtl="0"/>
            <a:r>
              <a:rPr lang="de-DE" sz="2800" dirty="0">
                <a:solidFill>
                  <a:schemeClr val="bg1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was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mother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cooking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" name="Multiplikationszeichen 15">
            <a:extLst>
              <a:ext uri="{FF2B5EF4-FFF2-40B4-BE49-F238E27FC236}">
                <a16:creationId xmlns:a16="http://schemas.microsoft.com/office/drawing/2014/main" id="{97C9A497-247A-4400-8C18-6199AE77115A}"/>
              </a:ext>
            </a:extLst>
          </p:cNvPr>
          <p:cNvSpPr/>
          <p:nvPr/>
        </p:nvSpPr>
        <p:spPr>
          <a:xfrm>
            <a:off x="6379030" y="3953585"/>
            <a:ext cx="1480456" cy="248301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EEA45F6-79A4-48A8-9A53-767141658200}"/>
              </a:ext>
            </a:extLst>
          </p:cNvPr>
          <p:cNvSpPr txBox="1"/>
          <p:nvPr/>
        </p:nvSpPr>
        <p:spPr>
          <a:xfrm>
            <a:off x="8403770" y="3540488"/>
            <a:ext cx="3635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P.C.</a:t>
            </a:r>
          </a:p>
          <a:p>
            <a:pPr marL="457200" indent="-457200">
              <a:buAutoNum type="arabicParenR"/>
            </a:pP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P.S.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AC7599A8-EADD-4407-A957-31CD2D3B0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720" y="3515926"/>
            <a:ext cx="1805781" cy="378505"/>
          </a:xfrm>
          <a:prstGeom prst="rect">
            <a:avLst/>
          </a:prstGeom>
        </p:spPr>
      </p:pic>
      <p:sp>
        <p:nvSpPr>
          <p:cNvPr id="26" name="Multiplikationszeichen 25">
            <a:extLst>
              <a:ext uri="{FF2B5EF4-FFF2-40B4-BE49-F238E27FC236}">
                <a16:creationId xmlns:a16="http://schemas.microsoft.com/office/drawing/2014/main" id="{BA933A54-49A1-4726-9B4D-859CFF10CEDD}"/>
              </a:ext>
            </a:extLst>
          </p:cNvPr>
          <p:cNvSpPr/>
          <p:nvPr/>
        </p:nvSpPr>
        <p:spPr>
          <a:xfrm>
            <a:off x="9358994" y="3897732"/>
            <a:ext cx="1480456" cy="248301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A41CA4D-BEC2-4B4B-B769-725303B43B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71" y="2721086"/>
            <a:ext cx="2393141" cy="32440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F370D431-DFC9-4EB0-BE40-7D4B4CCB2F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97" y="4018041"/>
            <a:ext cx="2442594" cy="286117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E83DB706-DA81-4C6F-903E-EF73995BA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97" y="5381023"/>
            <a:ext cx="2442594" cy="286117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533D5AED-C64A-41C7-AFB6-5EAD3C6727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89" y="5381022"/>
            <a:ext cx="2442594" cy="286117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F0F11AFD-A5DF-4160-A84D-DAC25C5A7334}"/>
              </a:ext>
            </a:extLst>
          </p:cNvPr>
          <p:cNvSpPr txBox="1"/>
          <p:nvPr/>
        </p:nvSpPr>
        <p:spPr>
          <a:xfrm>
            <a:off x="9160843" y="4898660"/>
            <a:ext cx="3635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P.C.</a:t>
            </a:r>
          </a:p>
          <a:p>
            <a:pPr marL="457200" indent="-457200">
              <a:buAutoNum type="arabicParenR"/>
            </a:pP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P.C.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42E5398C-FCED-4FA9-8E88-7BA766958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793" y="4959490"/>
            <a:ext cx="1805781" cy="293113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6CB476B8-E635-4EE2-BF4F-F6577F36B1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6141" y="5291530"/>
            <a:ext cx="1805781" cy="283745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9F50B43D-8883-4B8C-A353-C1CE4BC89FB4}"/>
              </a:ext>
            </a:extLst>
          </p:cNvPr>
          <p:cNvSpPr/>
          <p:nvPr/>
        </p:nvSpPr>
        <p:spPr>
          <a:xfrm>
            <a:off x="5582655" y="647556"/>
            <a:ext cx="3570514" cy="10780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F00D3A0-A7AA-48DF-96F8-2E1CD9AF9035}"/>
              </a:ext>
            </a:extLst>
          </p:cNvPr>
          <p:cNvSpPr txBox="1"/>
          <p:nvPr/>
        </p:nvSpPr>
        <p:spPr>
          <a:xfrm>
            <a:off x="5582655" y="959065"/>
            <a:ext cx="3570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Was/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(not)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de-DE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775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85977-C970-7C3D-F43C-DCDD43F82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2476500"/>
            <a:ext cx="8630552" cy="3289971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Your aunt (phone) at 5 o’clock last week. </a:t>
            </a:r>
            <a:br>
              <a:rPr lang="ru-RU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(choose) a car while you were at work.</a:t>
            </a:r>
            <a:br>
              <a:rPr lang="ru-RU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started to rain yesterday as we (have) a picnic.</a:t>
            </a:r>
            <a:br>
              <a:rPr lang="ru-RU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Where  you  (go) when I met you?</a:t>
            </a:r>
            <a:br>
              <a:rPr lang="ru-RU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4001734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9E5BF-4FD1-4927-E5FC-D1BB1412C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B5AFAB2-5775-A825-4351-1038FA53D4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1" t="25665" r="34900" b="16159"/>
          <a:stretch/>
        </p:blipFill>
        <p:spPr bwMode="auto">
          <a:xfrm>
            <a:off x="596348" y="516835"/>
            <a:ext cx="10893287" cy="6122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38117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122DF8-59D4-D94D-8ED9-F2F319899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err="1">
                <a:highlight>
                  <a:srgbClr val="00FFFF"/>
                </a:highlight>
              </a:rPr>
              <a:t>Past</a:t>
            </a:r>
            <a:r>
              <a:rPr lang="de-DE" dirty="0">
                <a:highlight>
                  <a:srgbClr val="00FFFF"/>
                </a:highlight>
              </a:rPr>
              <a:t> </a:t>
            </a:r>
            <a:r>
              <a:rPr lang="de-DE" dirty="0" err="1">
                <a:highlight>
                  <a:srgbClr val="00FFFF"/>
                </a:highlight>
              </a:rPr>
              <a:t>Perfect</a:t>
            </a:r>
            <a:endParaRPr lang="de-DE" dirty="0">
              <a:highlight>
                <a:srgbClr val="00FFFF"/>
              </a:highlight>
            </a:endParaRP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6E83AB07-EC54-4A9A-9FCB-500E212B7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64023" y="2168950"/>
            <a:ext cx="4108720" cy="1517196"/>
          </a:xfrm>
        </p:spPr>
        <p:txBody>
          <a:bodyPr/>
          <a:lstStyle/>
          <a:p>
            <a:pPr marL="742950" indent="-742950">
              <a:buAutoNum type="arabicParenR"/>
            </a:pP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….. 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o‘clock</a:t>
            </a:r>
            <a:endParaRPr lang="de-DE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Friday</a:t>
            </a:r>
          </a:p>
          <a:p>
            <a:pPr marL="0" indent="0"/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until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morning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BD4BD2B5-93A6-45ED-8DEB-A93F721F7470}"/>
              </a:ext>
            </a:extLst>
          </p:cNvPr>
          <p:cNvCxnSpPr/>
          <p:nvPr/>
        </p:nvCxnSpPr>
        <p:spPr>
          <a:xfrm>
            <a:off x="2427514" y="2252634"/>
            <a:ext cx="0" cy="13498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1A2D4D98-6D5B-426A-A290-14EAF9177CDF}"/>
              </a:ext>
            </a:extLst>
          </p:cNvPr>
          <p:cNvSpPr txBox="1"/>
          <p:nvPr/>
        </p:nvSpPr>
        <p:spPr>
          <a:xfrm>
            <a:off x="964023" y="4027714"/>
            <a:ext cx="51319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  X     </a:t>
            </a:r>
            <a:r>
              <a:rPr lang="de-DE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de-DE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I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u="sng" dirty="0" err="1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had</a:t>
            </a:r>
            <a:r>
              <a:rPr lang="de-DE" sz="2800" b="1" u="sng" dirty="0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u="sng" dirty="0" err="1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Pfeil: nach links gekrümmt 5">
            <a:extLst>
              <a:ext uri="{FF2B5EF4-FFF2-40B4-BE49-F238E27FC236}">
                <a16:creationId xmlns:a16="http://schemas.microsoft.com/office/drawing/2014/main" id="{DB51041A-54D0-457F-AA21-D576E7E6E634}"/>
              </a:ext>
            </a:extLst>
          </p:cNvPr>
          <p:cNvSpPr/>
          <p:nvPr/>
        </p:nvSpPr>
        <p:spPr>
          <a:xfrm rot="5400000">
            <a:off x="1738350" y="4178317"/>
            <a:ext cx="360611" cy="1017717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E8B9B64-F281-42E6-88C5-A51F33676876}"/>
              </a:ext>
            </a:extLst>
          </p:cNvPr>
          <p:cNvSpPr/>
          <p:nvPr/>
        </p:nvSpPr>
        <p:spPr>
          <a:xfrm>
            <a:off x="4735286" y="879063"/>
            <a:ext cx="3570514" cy="9483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C4D9348-8FCA-444B-8DA0-068967BB838F}"/>
              </a:ext>
            </a:extLst>
          </p:cNvPr>
          <p:cNvSpPr txBox="1"/>
          <p:nvPr/>
        </p:nvSpPr>
        <p:spPr>
          <a:xfrm>
            <a:off x="4724403" y="786245"/>
            <a:ext cx="35705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VIII/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endParaRPr lang="de-DE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not VIII/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endParaRPr lang="de-DE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VIII/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endParaRPr lang="de-DE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11B92CC-39C8-4692-A260-28610D6AEC39}"/>
              </a:ext>
            </a:extLst>
          </p:cNvPr>
          <p:cNvSpPr txBox="1"/>
          <p:nvPr/>
        </p:nvSpPr>
        <p:spPr>
          <a:xfrm>
            <a:off x="6520543" y="3051599"/>
            <a:ext cx="51319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de-DE" sz="2800" b="1" dirty="0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After  X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  X.</a:t>
            </a:r>
          </a:p>
          <a:p>
            <a:endParaRPr lang="de-DE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I </a:t>
            </a:r>
            <a:r>
              <a:rPr lang="de-DE" sz="2800" b="1" dirty="0" err="1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had</a:t>
            </a:r>
            <a:r>
              <a:rPr lang="de-DE" sz="2800" b="1" dirty="0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cooked</a:t>
            </a:r>
            <a:r>
              <a:rPr lang="de-DE" sz="2800" b="1" dirty="0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dinner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 </a:t>
            </a:r>
            <a:r>
              <a:rPr lang="de-DE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went</a:t>
            </a:r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out.</a:t>
            </a:r>
          </a:p>
        </p:txBody>
      </p:sp>
      <p:sp>
        <p:nvSpPr>
          <p:cNvPr id="10" name="Geschweifte Klammer links 9">
            <a:extLst>
              <a:ext uri="{FF2B5EF4-FFF2-40B4-BE49-F238E27FC236}">
                <a16:creationId xmlns:a16="http://schemas.microsoft.com/office/drawing/2014/main" id="{A6634727-FE34-4E3B-84D1-8E79B82DA914}"/>
              </a:ext>
            </a:extLst>
          </p:cNvPr>
          <p:cNvSpPr/>
          <p:nvPr/>
        </p:nvSpPr>
        <p:spPr>
          <a:xfrm rot="16200000">
            <a:off x="8557297" y="3348348"/>
            <a:ext cx="394440" cy="72934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Geschweifte Klammer links 11">
            <a:extLst>
              <a:ext uri="{FF2B5EF4-FFF2-40B4-BE49-F238E27FC236}">
                <a16:creationId xmlns:a16="http://schemas.microsoft.com/office/drawing/2014/main" id="{4E3A511E-7761-4315-BCF6-49290045368A}"/>
              </a:ext>
            </a:extLst>
          </p:cNvPr>
          <p:cNvSpPr/>
          <p:nvPr/>
        </p:nvSpPr>
        <p:spPr>
          <a:xfrm rot="16200000">
            <a:off x="7333867" y="3032874"/>
            <a:ext cx="478125" cy="144397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CA16E2-5092-FAF4-FB73-A2F005F3E5C1}"/>
              </a:ext>
            </a:extLst>
          </p:cNvPr>
          <p:cNvSpPr txBox="1"/>
          <p:nvPr/>
        </p:nvSpPr>
        <p:spPr>
          <a:xfrm>
            <a:off x="6538926" y="5332806"/>
            <a:ext cx="513197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(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 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letter</a:t>
            </a:r>
            <a:endParaRPr lang="de-DE" sz="28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English</a:t>
            </a:r>
          </a:p>
        </p:txBody>
      </p:sp>
    </p:spTree>
    <p:extLst>
      <p:ext uri="{BB962C8B-B14F-4D97-AF65-F5344CB8AC3E}">
        <p14:creationId xmlns:p14="http://schemas.microsoft.com/office/powerpoint/2010/main" val="722700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F0FA04-6227-9040-92A6-9514A59B8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6362063" cy="610863"/>
          </a:xfrm>
        </p:spPr>
        <p:txBody>
          <a:bodyPr rtlCol="0">
            <a:normAutofit/>
          </a:bodyPr>
          <a:lstStyle/>
          <a:p>
            <a:pPr rtl="0"/>
            <a:r>
              <a:rPr lang="de-DE" dirty="0" err="1">
                <a:highlight>
                  <a:srgbClr val="00FFFF"/>
                </a:highlight>
              </a:rPr>
              <a:t>Past</a:t>
            </a:r>
            <a:r>
              <a:rPr lang="de-DE" dirty="0">
                <a:highlight>
                  <a:srgbClr val="00FFFF"/>
                </a:highlight>
              </a:rPr>
              <a:t> </a:t>
            </a:r>
            <a:r>
              <a:rPr lang="de-DE" dirty="0" err="1">
                <a:highlight>
                  <a:srgbClr val="00FFFF"/>
                </a:highlight>
              </a:rPr>
              <a:t>Perfect</a:t>
            </a:r>
            <a:r>
              <a:rPr lang="de-DE" dirty="0">
                <a:highlight>
                  <a:srgbClr val="00FFFF"/>
                </a:highlight>
              </a:rPr>
              <a:t> </a:t>
            </a:r>
            <a:r>
              <a:rPr lang="de-DE" dirty="0" err="1">
                <a:highlight>
                  <a:srgbClr val="00FFFF"/>
                </a:highlight>
              </a:rPr>
              <a:t>Continuous</a:t>
            </a:r>
            <a:endParaRPr lang="de-DE" dirty="0">
              <a:highlight>
                <a:srgbClr val="00FFFF"/>
              </a:highlight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D657E5-4675-E84E-840E-4F6D4868C5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649327"/>
            <a:ext cx="4827178" cy="1246812"/>
          </a:xfrm>
        </p:spPr>
        <p:txBody>
          <a:bodyPr rtlCol="0">
            <a:noAutofit/>
          </a:bodyPr>
          <a:lstStyle/>
          <a:p>
            <a:pPr marL="742950" indent="-742950" rtl="0">
              <a:buFont typeface="Arial" panose="020B0604020202020204" pitchFamily="34" charset="0"/>
              <a:buChar char="•"/>
            </a:pPr>
            <a:r>
              <a:rPr lang="de-DE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indent="-742950" rtl="0">
              <a:buFont typeface="Arial" panose="020B0604020202020204" pitchFamily="34" charset="0"/>
              <a:buChar char="•"/>
            </a:pPr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de-DE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/morning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AF03CC0-7DA0-ED4F-B612-580E138D588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58805" y="2649327"/>
            <a:ext cx="4827178" cy="1446550"/>
          </a:xfrm>
        </p:spPr>
        <p:txBody>
          <a:bodyPr rtlCol="0">
            <a:noAutofit/>
          </a:bodyPr>
          <a:lstStyle/>
          <a:p>
            <a:pPr marL="571500" indent="-571500" rtl="0">
              <a:buFont typeface="Arial" panose="020B0604020202020204" pitchFamily="34" charset="0"/>
              <a:buChar char="•"/>
            </a:pPr>
            <a:r>
              <a:rPr lang="de-DE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de-DE" sz="3600" i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de-DE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tired</a:t>
            </a:r>
            <a:r>
              <a:rPr lang="de-DE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</a:t>
            </a:r>
            <a:r>
              <a:rPr lang="de-DE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de-DE" sz="3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</a:t>
            </a:r>
            <a:r>
              <a:rPr lang="de-DE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de-DE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de-DE" sz="3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rtl="0"/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14A3233-9BFE-43FB-B06D-5DBAAF4DC25A}"/>
              </a:ext>
            </a:extLst>
          </p:cNvPr>
          <p:cNvSpPr/>
          <p:nvPr/>
        </p:nvSpPr>
        <p:spPr>
          <a:xfrm>
            <a:off x="7552969" y="411869"/>
            <a:ext cx="3570514" cy="10780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172B3B9-48E4-4493-9162-3812D4DA8F2C}"/>
              </a:ext>
            </a:extLst>
          </p:cNvPr>
          <p:cNvSpPr txBox="1"/>
          <p:nvPr/>
        </p:nvSpPr>
        <p:spPr>
          <a:xfrm>
            <a:off x="7447722" y="411869"/>
            <a:ext cx="36757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not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de-DE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de-DE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F86972-E5E5-5764-8A73-71D6575BDC2D}"/>
              </a:ext>
            </a:extLst>
          </p:cNvPr>
          <p:cNvSpPr txBox="1"/>
          <p:nvPr/>
        </p:nvSpPr>
        <p:spPr>
          <a:xfrm>
            <a:off x="3377612" y="4702119"/>
            <a:ext cx="62152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rtl="0">
              <a:buFont typeface="Arial" panose="020B0604020202020204" pitchFamily="34" charset="0"/>
              <a:buChar char="•"/>
            </a:pP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(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lang="de-DE" sz="28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rtl="0">
              <a:buFont typeface="Arial" panose="020B0604020202020204" pitchFamily="34" charset="0"/>
              <a:buChar char="•"/>
            </a:pP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28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de-DE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morning</a:t>
            </a:r>
          </a:p>
        </p:txBody>
      </p:sp>
    </p:spTree>
    <p:extLst>
      <p:ext uri="{BB962C8B-B14F-4D97-AF65-F5344CB8AC3E}">
        <p14:creationId xmlns:p14="http://schemas.microsoft.com/office/powerpoint/2010/main" val="3137513863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9129363_TF78853419_Win32.potx" id="{BC9C54AA-5F1B-418C-B0A2-6D342D6B0FA5}" vid="{22F8334F-2DF0-43A2-B390-4400773005B2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4F21D10-BD83-491A-AAA6-945C2DB1E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20B6E4-879E-4E6C-BDE7-261540CD37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EC1AB0-9704-404D-B6D3-819D938AC55B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16c05727-aa75-4e4a-9b5f-8a80a1165891"/>
    <ds:schemaRef ds:uri="71af3243-3dd4-4a8d-8c0d-dd76da1f02a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Geometrische Jahrespräsentation</Template>
  <TotalTime>340</TotalTime>
  <Words>297</Words>
  <Application>Microsoft Office PowerPoint</Application>
  <PresentationFormat>Широкоэкранный</PresentationFormat>
  <Paragraphs>59</Paragraphs>
  <Slides>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Franklin Gothic Book</vt:lpstr>
      <vt:lpstr>Franklin Gothic Demi</vt:lpstr>
      <vt:lpstr>Times New Roman</vt:lpstr>
      <vt:lpstr>Wingdings</vt:lpstr>
      <vt:lpstr>Design1</vt:lpstr>
      <vt:lpstr>Past tenses</vt:lpstr>
      <vt:lpstr>Past Simple</vt:lpstr>
      <vt:lpstr>Your aunt (phone) last week.  He (choose) a car last Monday. </vt:lpstr>
      <vt:lpstr>Past Continuous</vt:lpstr>
      <vt:lpstr>Your aunt (phone) at 5 o’clock last week.  He (choose) a car while you were at work.   It started to rain yesterday as we (have) a picnic. Where  you  (go) when I met you? </vt:lpstr>
      <vt:lpstr>Презентация PowerPoint</vt:lpstr>
      <vt:lpstr>Past Perfect</vt:lpstr>
      <vt:lpstr>Past Perfect Continuous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tenses</dc:title>
  <dc:creator>Alina</dc:creator>
  <cp:lastModifiedBy>Inna</cp:lastModifiedBy>
  <cp:revision>28</cp:revision>
  <dcterms:created xsi:type="dcterms:W3CDTF">2020-12-10T18:41:28Z</dcterms:created>
  <dcterms:modified xsi:type="dcterms:W3CDTF">2023-03-06T12:13:10Z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