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95" r:id="rId4"/>
    <p:sldId id="319" r:id="rId5"/>
    <p:sldId id="321" r:id="rId6"/>
    <p:sldId id="322" r:id="rId7"/>
    <p:sldId id="323" r:id="rId8"/>
    <p:sldId id="324" r:id="rId9"/>
    <p:sldId id="325" r:id="rId10"/>
    <p:sldId id="326" r:id="rId11"/>
    <p:sldId id="328" r:id="rId12"/>
    <p:sldId id="340" r:id="rId13"/>
    <p:sldId id="297" r:id="rId14"/>
    <p:sldId id="342" r:id="rId15"/>
    <p:sldId id="339" r:id="rId16"/>
    <p:sldId id="343" r:id="rId17"/>
    <p:sldId id="344" r:id="rId18"/>
    <p:sldId id="345" r:id="rId19"/>
    <p:sldId id="346" r:id="rId20"/>
    <p:sldId id="347" r:id="rId21"/>
    <p:sldId id="349" r:id="rId22"/>
    <p:sldId id="350" r:id="rId23"/>
    <p:sldId id="348" r:id="rId24"/>
    <p:sldId id="351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8" autoAdjust="0"/>
    <p:restoredTop sz="94660"/>
  </p:normalViewPr>
  <p:slideViewPr>
    <p:cSldViewPr snapToGrid="0">
      <p:cViewPr varScale="1">
        <p:scale>
          <a:sx n="83" d="100"/>
          <a:sy n="83" d="100"/>
        </p:scale>
        <p:origin x="59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FD9083-2FD2-48E5-B700-1AA5A4EFFAA4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FB2472B-5E3A-4D4B-815B-BDC0E476874A}">
      <dgm:prSet/>
      <dgm:spPr/>
      <dgm:t>
        <a:bodyPr/>
        <a:lstStyle/>
        <a:p>
          <a:r>
            <a:rPr lang="ru-RU" b="1" dirty="0" smtClean="0"/>
            <a:t>Фаза 1: постановка </a:t>
          </a:r>
          <a:r>
            <a:rPr lang="ru-RU" b="1" dirty="0" err="1" smtClean="0"/>
            <a:t>гіпотез</a:t>
          </a:r>
          <a:r>
            <a:rPr lang="ru-RU" b="1" dirty="0" smtClean="0"/>
            <a:t> (</a:t>
          </a:r>
          <a:r>
            <a:rPr lang="ru-RU" b="1" dirty="0" err="1" smtClean="0"/>
            <a:t>state</a:t>
          </a:r>
          <a:r>
            <a:rPr lang="ru-RU" b="1" dirty="0" smtClean="0"/>
            <a:t> </a:t>
          </a:r>
          <a:r>
            <a:rPr lang="ru-RU" b="1" dirty="0" err="1" smtClean="0"/>
            <a:t>hypotheses</a:t>
          </a:r>
          <a:r>
            <a:rPr lang="ru-RU" b="1" dirty="0" smtClean="0"/>
            <a:t>).</a:t>
          </a:r>
          <a:endParaRPr lang="ru-RU" b="1" dirty="0"/>
        </a:p>
      </dgm:t>
    </dgm:pt>
    <dgm:pt modelId="{9BF90BA1-72E7-4103-8F27-0C03AC1B7653}" type="parTrans" cxnId="{0D2580F6-71A1-4A64-979E-565121EE7575}">
      <dgm:prSet/>
      <dgm:spPr/>
      <dgm:t>
        <a:bodyPr/>
        <a:lstStyle/>
        <a:p>
          <a:endParaRPr lang="ru-RU"/>
        </a:p>
      </dgm:t>
    </dgm:pt>
    <dgm:pt modelId="{FAA822F2-22FF-4F3A-B2FC-047F3B621D27}" type="sibTrans" cxnId="{0D2580F6-71A1-4A64-979E-565121EE7575}">
      <dgm:prSet/>
      <dgm:spPr/>
      <dgm:t>
        <a:bodyPr/>
        <a:lstStyle/>
        <a:p>
          <a:endParaRPr lang="ru-RU"/>
        </a:p>
      </dgm:t>
    </dgm:pt>
    <dgm:pt modelId="{418F8379-B399-48B5-8FBE-8D50BA9C7515}">
      <dgm:prSet/>
      <dgm:spPr/>
      <dgm:t>
        <a:bodyPr/>
        <a:lstStyle/>
        <a:p>
          <a:r>
            <a:rPr lang="ru-RU" b="1" dirty="0" smtClean="0"/>
            <a:t>Фаза 2: </a:t>
          </a:r>
          <a:r>
            <a:rPr lang="ru-RU" b="1" dirty="0" err="1" smtClean="0"/>
            <a:t>тестування</a:t>
          </a:r>
          <a:r>
            <a:rPr lang="ru-RU" b="1" dirty="0" smtClean="0"/>
            <a:t> </a:t>
          </a:r>
          <a:r>
            <a:rPr lang="ru-RU" b="1" dirty="0" err="1" smtClean="0"/>
            <a:t>гіпотез</a:t>
          </a:r>
          <a:r>
            <a:rPr lang="ru-RU" b="1" dirty="0" smtClean="0"/>
            <a:t> (</a:t>
          </a:r>
          <a:r>
            <a:rPr lang="en-GB" b="1" dirty="0" smtClean="0"/>
            <a:t>test &amp; qualify hypotheses). </a:t>
          </a:r>
          <a:endParaRPr lang="ru-RU" b="1" dirty="0"/>
        </a:p>
      </dgm:t>
    </dgm:pt>
    <dgm:pt modelId="{035201D5-0492-495F-8C12-BD1271A45F3B}" type="parTrans" cxnId="{691B948B-49E7-422C-A473-DFF50081C828}">
      <dgm:prSet/>
      <dgm:spPr/>
      <dgm:t>
        <a:bodyPr/>
        <a:lstStyle/>
        <a:p>
          <a:endParaRPr lang="ru-RU"/>
        </a:p>
      </dgm:t>
    </dgm:pt>
    <dgm:pt modelId="{3AB37E8B-AB82-4A50-9FB2-D5CA4E96731C}" type="sibTrans" cxnId="{691B948B-49E7-422C-A473-DFF50081C828}">
      <dgm:prSet/>
      <dgm:spPr/>
      <dgm:t>
        <a:bodyPr/>
        <a:lstStyle/>
        <a:p>
          <a:endParaRPr lang="ru-RU"/>
        </a:p>
      </dgm:t>
    </dgm:pt>
    <dgm:pt modelId="{E8F76F10-F806-4C10-B848-6BF2FC7538D8}">
      <dgm:prSet/>
      <dgm:spPr/>
      <dgm:t>
        <a:bodyPr/>
        <a:lstStyle/>
        <a:p>
          <a:r>
            <a:rPr lang="ru-RU" b="1" dirty="0" smtClean="0"/>
            <a:t>Фаза 3: </a:t>
          </a:r>
          <a:r>
            <a:rPr lang="ru-RU" b="1" dirty="0" err="1" smtClean="0"/>
            <a:t>тестування</a:t>
          </a:r>
          <a:r>
            <a:rPr lang="ru-RU" b="1" dirty="0" smtClean="0"/>
            <a:t> </a:t>
          </a:r>
          <a:r>
            <a:rPr lang="ru-RU" b="1" dirty="0" err="1" smtClean="0"/>
            <a:t>концепції</a:t>
          </a:r>
          <a:r>
            <a:rPr lang="ru-RU" b="1" dirty="0" smtClean="0"/>
            <a:t> продукту (</a:t>
          </a:r>
          <a:r>
            <a:rPr lang="en-GB" b="1" dirty="0" smtClean="0"/>
            <a:t>test &amp; qualify the product concept).</a:t>
          </a:r>
          <a:endParaRPr lang="ru-RU" b="1" dirty="0"/>
        </a:p>
      </dgm:t>
    </dgm:pt>
    <dgm:pt modelId="{4D198D83-61C1-4176-85CA-A2972B4FAAC6}" type="parTrans" cxnId="{CB8D596C-63E5-4D5B-90DE-CFC752D7CDEB}">
      <dgm:prSet/>
      <dgm:spPr/>
      <dgm:t>
        <a:bodyPr/>
        <a:lstStyle/>
        <a:p>
          <a:endParaRPr lang="ru-RU"/>
        </a:p>
      </dgm:t>
    </dgm:pt>
    <dgm:pt modelId="{AFADFD0F-F2FA-43C9-965D-CA5844D75308}" type="sibTrans" cxnId="{CB8D596C-63E5-4D5B-90DE-CFC752D7CDEB}">
      <dgm:prSet/>
      <dgm:spPr/>
      <dgm:t>
        <a:bodyPr/>
        <a:lstStyle/>
        <a:p>
          <a:endParaRPr lang="ru-RU"/>
        </a:p>
      </dgm:t>
    </dgm:pt>
    <dgm:pt modelId="{D07D0855-6056-47E2-AF2B-311CF3A90AE7}">
      <dgm:prSet/>
      <dgm:spPr/>
      <dgm:t>
        <a:bodyPr/>
        <a:lstStyle/>
        <a:p>
          <a:r>
            <a:rPr lang="ru-RU" b="1" dirty="0" smtClean="0"/>
            <a:t>Фаза 4: верифікація (verify). </a:t>
          </a:r>
          <a:endParaRPr lang="ru-RU" b="1" dirty="0"/>
        </a:p>
      </dgm:t>
    </dgm:pt>
    <dgm:pt modelId="{99831A81-F7B9-4F17-B38E-B9401D3A23B7}" type="parTrans" cxnId="{4026F3C2-913A-4874-BB5C-9F44331A2169}">
      <dgm:prSet/>
      <dgm:spPr/>
      <dgm:t>
        <a:bodyPr/>
        <a:lstStyle/>
        <a:p>
          <a:endParaRPr lang="ru-RU"/>
        </a:p>
      </dgm:t>
    </dgm:pt>
    <dgm:pt modelId="{AF9E7770-9E6F-48FF-8C71-6B502E965EF8}" type="sibTrans" cxnId="{4026F3C2-913A-4874-BB5C-9F44331A2169}">
      <dgm:prSet/>
      <dgm:spPr/>
      <dgm:t>
        <a:bodyPr/>
        <a:lstStyle/>
        <a:p>
          <a:endParaRPr lang="ru-RU"/>
        </a:p>
      </dgm:t>
    </dgm:pt>
    <dgm:pt modelId="{25D79956-F809-4647-8480-0165771195DB}" type="pres">
      <dgm:prSet presAssocID="{AEFD9083-2FD2-48E5-B700-1AA5A4EFFAA4}" presName="outerComposite" presStyleCnt="0">
        <dgm:presLayoutVars>
          <dgm:chMax val="5"/>
          <dgm:dir/>
          <dgm:resizeHandles val="exact"/>
        </dgm:presLayoutVars>
      </dgm:prSet>
      <dgm:spPr/>
    </dgm:pt>
    <dgm:pt modelId="{21A0D11C-5BBF-4E34-9ED3-576149DA47E6}" type="pres">
      <dgm:prSet presAssocID="{AEFD9083-2FD2-48E5-B700-1AA5A4EFFAA4}" presName="dummyMaxCanvas" presStyleCnt="0">
        <dgm:presLayoutVars/>
      </dgm:prSet>
      <dgm:spPr/>
    </dgm:pt>
    <dgm:pt modelId="{5F6BE3BE-9A2F-40D6-BE31-24EEA5D979C0}" type="pres">
      <dgm:prSet presAssocID="{AEFD9083-2FD2-48E5-B700-1AA5A4EFFAA4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128C6-A0CD-400B-980B-51FAC506520E}" type="pres">
      <dgm:prSet presAssocID="{AEFD9083-2FD2-48E5-B700-1AA5A4EFFAA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089AB2-6A7B-44F9-A79D-E25A1F4404AE}" type="pres">
      <dgm:prSet presAssocID="{AEFD9083-2FD2-48E5-B700-1AA5A4EFFAA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880798-E4DB-45D9-A97E-ABDEF568BCF3}" type="pres">
      <dgm:prSet presAssocID="{AEFD9083-2FD2-48E5-B700-1AA5A4EFFAA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AC1BDE-9344-4701-AF24-B05D4FE6EDDB}" type="pres">
      <dgm:prSet presAssocID="{AEFD9083-2FD2-48E5-B700-1AA5A4EFFAA4}" presName="FourConn_1-2" presStyleLbl="fgAccFollowNode1" presStyleIdx="0" presStyleCnt="3">
        <dgm:presLayoutVars>
          <dgm:bulletEnabled val="1"/>
        </dgm:presLayoutVars>
      </dgm:prSet>
      <dgm:spPr/>
    </dgm:pt>
    <dgm:pt modelId="{C19CD61F-AF6D-4B2F-A0A2-6731F492F9BC}" type="pres">
      <dgm:prSet presAssocID="{AEFD9083-2FD2-48E5-B700-1AA5A4EFFAA4}" presName="FourConn_2-3" presStyleLbl="fgAccFollowNode1" presStyleIdx="1" presStyleCnt="3">
        <dgm:presLayoutVars>
          <dgm:bulletEnabled val="1"/>
        </dgm:presLayoutVars>
      </dgm:prSet>
      <dgm:spPr/>
    </dgm:pt>
    <dgm:pt modelId="{0A730224-90F1-48AD-96EA-DF0B9AC58ABF}" type="pres">
      <dgm:prSet presAssocID="{AEFD9083-2FD2-48E5-B700-1AA5A4EFFAA4}" presName="FourConn_3-4" presStyleLbl="fgAccFollowNode1" presStyleIdx="2" presStyleCnt="3">
        <dgm:presLayoutVars>
          <dgm:bulletEnabled val="1"/>
        </dgm:presLayoutVars>
      </dgm:prSet>
      <dgm:spPr/>
    </dgm:pt>
    <dgm:pt modelId="{C9294621-4AAA-4E27-86E8-2D068A47A820}" type="pres">
      <dgm:prSet presAssocID="{AEFD9083-2FD2-48E5-B700-1AA5A4EFFAA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38A51-B49D-44A2-849E-4CE378D4A8C0}" type="pres">
      <dgm:prSet presAssocID="{AEFD9083-2FD2-48E5-B700-1AA5A4EFFAA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A037EB-A3E8-49F7-B065-319D97819F24}" type="pres">
      <dgm:prSet presAssocID="{AEFD9083-2FD2-48E5-B700-1AA5A4EFFAA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87EAFE-2001-4B70-8D50-4FED8FEBEBF9}" type="pres">
      <dgm:prSet presAssocID="{AEFD9083-2FD2-48E5-B700-1AA5A4EFFAA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4F15F5-46B9-4F34-90F4-8370DF0ECCAE}" type="presOf" srcId="{3AB37E8B-AB82-4A50-9FB2-D5CA4E96731C}" destId="{C19CD61F-AF6D-4B2F-A0A2-6731F492F9BC}" srcOrd="0" destOrd="0" presId="urn:microsoft.com/office/officeart/2005/8/layout/vProcess5"/>
    <dgm:cxn modelId="{0D2580F6-71A1-4A64-979E-565121EE7575}" srcId="{AEFD9083-2FD2-48E5-B700-1AA5A4EFFAA4}" destId="{4FB2472B-5E3A-4D4B-815B-BDC0E476874A}" srcOrd="0" destOrd="0" parTransId="{9BF90BA1-72E7-4103-8F27-0C03AC1B7653}" sibTransId="{FAA822F2-22FF-4F3A-B2FC-047F3B621D27}"/>
    <dgm:cxn modelId="{41E58221-8516-4502-83F1-701FACB2E357}" type="presOf" srcId="{4FB2472B-5E3A-4D4B-815B-BDC0E476874A}" destId="{C9294621-4AAA-4E27-86E8-2D068A47A820}" srcOrd="1" destOrd="0" presId="urn:microsoft.com/office/officeart/2005/8/layout/vProcess5"/>
    <dgm:cxn modelId="{8310522E-5FA6-40E8-B4E8-0BEE253567CB}" type="presOf" srcId="{E8F76F10-F806-4C10-B848-6BF2FC7538D8}" destId="{BCA037EB-A3E8-49F7-B065-319D97819F24}" srcOrd="1" destOrd="0" presId="urn:microsoft.com/office/officeart/2005/8/layout/vProcess5"/>
    <dgm:cxn modelId="{95623D0B-F0D8-4EBA-8283-D7D0EE2EA39B}" type="presOf" srcId="{D07D0855-6056-47E2-AF2B-311CF3A90AE7}" destId="{AD87EAFE-2001-4B70-8D50-4FED8FEBEBF9}" srcOrd="1" destOrd="0" presId="urn:microsoft.com/office/officeart/2005/8/layout/vProcess5"/>
    <dgm:cxn modelId="{3FB08877-AE96-4DAA-B897-4126A1C97B5D}" type="presOf" srcId="{AEFD9083-2FD2-48E5-B700-1AA5A4EFFAA4}" destId="{25D79956-F809-4647-8480-0165771195DB}" srcOrd="0" destOrd="0" presId="urn:microsoft.com/office/officeart/2005/8/layout/vProcess5"/>
    <dgm:cxn modelId="{3E51092B-8FA9-4118-906E-E18BC059B5C7}" type="presOf" srcId="{AFADFD0F-F2FA-43C9-965D-CA5844D75308}" destId="{0A730224-90F1-48AD-96EA-DF0B9AC58ABF}" srcOrd="0" destOrd="0" presId="urn:microsoft.com/office/officeart/2005/8/layout/vProcess5"/>
    <dgm:cxn modelId="{003172E8-C63F-4425-8016-18FE1A3C837B}" type="presOf" srcId="{4FB2472B-5E3A-4D4B-815B-BDC0E476874A}" destId="{5F6BE3BE-9A2F-40D6-BE31-24EEA5D979C0}" srcOrd="0" destOrd="0" presId="urn:microsoft.com/office/officeart/2005/8/layout/vProcess5"/>
    <dgm:cxn modelId="{F3101F6D-DF70-49D9-8D76-3A34654D894D}" type="presOf" srcId="{418F8379-B399-48B5-8FBE-8D50BA9C7515}" destId="{E7B128C6-A0CD-400B-980B-51FAC506520E}" srcOrd="0" destOrd="0" presId="urn:microsoft.com/office/officeart/2005/8/layout/vProcess5"/>
    <dgm:cxn modelId="{23B71D08-0639-4D83-8F12-E299EB7DBB04}" type="presOf" srcId="{FAA822F2-22FF-4F3A-B2FC-047F3B621D27}" destId="{FFAC1BDE-9344-4701-AF24-B05D4FE6EDDB}" srcOrd="0" destOrd="0" presId="urn:microsoft.com/office/officeart/2005/8/layout/vProcess5"/>
    <dgm:cxn modelId="{CB8D596C-63E5-4D5B-90DE-CFC752D7CDEB}" srcId="{AEFD9083-2FD2-48E5-B700-1AA5A4EFFAA4}" destId="{E8F76F10-F806-4C10-B848-6BF2FC7538D8}" srcOrd="2" destOrd="0" parTransId="{4D198D83-61C1-4176-85CA-A2972B4FAAC6}" sibTransId="{AFADFD0F-F2FA-43C9-965D-CA5844D75308}"/>
    <dgm:cxn modelId="{FA524EB4-5313-4F60-A1B2-2DAD3E14198E}" type="presOf" srcId="{418F8379-B399-48B5-8FBE-8D50BA9C7515}" destId="{F5338A51-B49D-44A2-849E-4CE378D4A8C0}" srcOrd="1" destOrd="0" presId="urn:microsoft.com/office/officeart/2005/8/layout/vProcess5"/>
    <dgm:cxn modelId="{8D721E83-6BC3-4BEF-B728-9AF8352B2420}" type="presOf" srcId="{D07D0855-6056-47E2-AF2B-311CF3A90AE7}" destId="{64880798-E4DB-45D9-A97E-ABDEF568BCF3}" srcOrd="0" destOrd="0" presId="urn:microsoft.com/office/officeart/2005/8/layout/vProcess5"/>
    <dgm:cxn modelId="{691B948B-49E7-422C-A473-DFF50081C828}" srcId="{AEFD9083-2FD2-48E5-B700-1AA5A4EFFAA4}" destId="{418F8379-B399-48B5-8FBE-8D50BA9C7515}" srcOrd="1" destOrd="0" parTransId="{035201D5-0492-495F-8C12-BD1271A45F3B}" sibTransId="{3AB37E8B-AB82-4A50-9FB2-D5CA4E96731C}"/>
    <dgm:cxn modelId="{4026F3C2-913A-4874-BB5C-9F44331A2169}" srcId="{AEFD9083-2FD2-48E5-B700-1AA5A4EFFAA4}" destId="{D07D0855-6056-47E2-AF2B-311CF3A90AE7}" srcOrd="3" destOrd="0" parTransId="{99831A81-F7B9-4F17-B38E-B9401D3A23B7}" sibTransId="{AF9E7770-9E6F-48FF-8C71-6B502E965EF8}"/>
    <dgm:cxn modelId="{660C44AC-ED3F-4F36-A34B-144F39877606}" type="presOf" srcId="{E8F76F10-F806-4C10-B848-6BF2FC7538D8}" destId="{6F089AB2-6A7B-44F9-A79D-E25A1F4404AE}" srcOrd="0" destOrd="0" presId="urn:microsoft.com/office/officeart/2005/8/layout/vProcess5"/>
    <dgm:cxn modelId="{947026E6-A4F2-43CE-A4D4-04ACF6BC4BC3}" type="presParOf" srcId="{25D79956-F809-4647-8480-0165771195DB}" destId="{21A0D11C-5BBF-4E34-9ED3-576149DA47E6}" srcOrd="0" destOrd="0" presId="urn:microsoft.com/office/officeart/2005/8/layout/vProcess5"/>
    <dgm:cxn modelId="{917246CE-0E8E-4770-8E08-50D947A977ED}" type="presParOf" srcId="{25D79956-F809-4647-8480-0165771195DB}" destId="{5F6BE3BE-9A2F-40D6-BE31-24EEA5D979C0}" srcOrd="1" destOrd="0" presId="urn:microsoft.com/office/officeart/2005/8/layout/vProcess5"/>
    <dgm:cxn modelId="{811B7E5E-9541-4907-9156-A0B9A8DC0F97}" type="presParOf" srcId="{25D79956-F809-4647-8480-0165771195DB}" destId="{E7B128C6-A0CD-400B-980B-51FAC506520E}" srcOrd="2" destOrd="0" presId="urn:microsoft.com/office/officeart/2005/8/layout/vProcess5"/>
    <dgm:cxn modelId="{C5E0C424-34D3-4DCC-B55D-B0A1FE7CC821}" type="presParOf" srcId="{25D79956-F809-4647-8480-0165771195DB}" destId="{6F089AB2-6A7B-44F9-A79D-E25A1F4404AE}" srcOrd="3" destOrd="0" presId="urn:microsoft.com/office/officeart/2005/8/layout/vProcess5"/>
    <dgm:cxn modelId="{274533AF-0A2F-4AB1-9651-5DE16DC9C887}" type="presParOf" srcId="{25D79956-F809-4647-8480-0165771195DB}" destId="{64880798-E4DB-45D9-A97E-ABDEF568BCF3}" srcOrd="4" destOrd="0" presId="urn:microsoft.com/office/officeart/2005/8/layout/vProcess5"/>
    <dgm:cxn modelId="{F06BE807-27FC-47F6-B7BD-17E9A0374573}" type="presParOf" srcId="{25D79956-F809-4647-8480-0165771195DB}" destId="{FFAC1BDE-9344-4701-AF24-B05D4FE6EDDB}" srcOrd="5" destOrd="0" presId="urn:microsoft.com/office/officeart/2005/8/layout/vProcess5"/>
    <dgm:cxn modelId="{14AD5352-4602-4B9C-A307-55F6E59F90CD}" type="presParOf" srcId="{25D79956-F809-4647-8480-0165771195DB}" destId="{C19CD61F-AF6D-4B2F-A0A2-6731F492F9BC}" srcOrd="6" destOrd="0" presId="urn:microsoft.com/office/officeart/2005/8/layout/vProcess5"/>
    <dgm:cxn modelId="{3B723F29-E376-4BFD-8E14-DADA2D201F41}" type="presParOf" srcId="{25D79956-F809-4647-8480-0165771195DB}" destId="{0A730224-90F1-48AD-96EA-DF0B9AC58ABF}" srcOrd="7" destOrd="0" presId="urn:microsoft.com/office/officeart/2005/8/layout/vProcess5"/>
    <dgm:cxn modelId="{7FE1AB6E-B540-456A-8E63-4799C55B082C}" type="presParOf" srcId="{25D79956-F809-4647-8480-0165771195DB}" destId="{C9294621-4AAA-4E27-86E8-2D068A47A820}" srcOrd="8" destOrd="0" presId="urn:microsoft.com/office/officeart/2005/8/layout/vProcess5"/>
    <dgm:cxn modelId="{E12905AC-B3D5-4E61-ABB4-8DA20D29A703}" type="presParOf" srcId="{25D79956-F809-4647-8480-0165771195DB}" destId="{F5338A51-B49D-44A2-849E-4CE378D4A8C0}" srcOrd="9" destOrd="0" presId="urn:microsoft.com/office/officeart/2005/8/layout/vProcess5"/>
    <dgm:cxn modelId="{D363CD96-7752-478B-BAFE-5258D8C3D4E2}" type="presParOf" srcId="{25D79956-F809-4647-8480-0165771195DB}" destId="{BCA037EB-A3E8-49F7-B065-319D97819F24}" srcOrd="10" destOrd="0" presId="urn:microsoft.com/office/officeart/2005/8/layout/vProcess5"/>
    <dgm:cxn modelId="{FD648D4A-3954-4FD6-A133-A6AE9E8560EC}" type="presParOf" srcId="{25D79956-F809-4647-8480-0165771195DB}" destId="{AD87EAFE-2001-4B70-8D50-4FED8FEBEBF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AB75B4-BCAC-447D-812F-D63B6BF229F1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FE2BDA4-67DF-465B-AFAF-358191537E11}">
      <dgm:prSet phldrT="[Текст]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1. Продукт: </a:t>
          </a:r>
        </a:p>
        <a:p>
          <a:pPr lvl="0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1FCA2510-43CD-478F-B126-12623830F31E}" type="parTrans" cxnId="{D739EDAB-4FAD-4E6C-B591-1038F3F5E2A5}">
      <dgm:prSet/>
      <dgm:spPr/>
      <dgm:t>
        <a:bodyPr/>
        <a:lstStyle/>
        <a:p>
          <a:endParaRPr lang="ru-RU"/>
        </a:p>
      </dgm:t>
    </dgm:pt>
    <dgm:pt modelId="{04FE2937-C7A2-499D-B0E3-F2D3C931AE82}" type="sibTrans" cxnId="{D739EDAB-4FAD-4E6C-B591-1038F3F5E2A5}">
      <dgm:prSet/>
      <dgm:spPr/>
      <dgm:t>
        <a:bodyPr/>
        <a:lstStyle/>
        <a:p>
          <a:endParaRPr lang="ru-RU"/>
        </a:p>
      </dgm:t>
    </dgm:pt>
    <dgm:pt modelId="{C3DCA91D-EF92-4658-AADE-7916346AF2D8}">
      <dgm:prSet phldrT="[Текст]"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властивості</a:t>
          </a:r>
          <a:r>
            <a:rPr lang="ru-RU" sz="1400" b="1" dirty="0" smtClean="0"/>
            <a:t> (</a:t>
          </a:r>
          <a:r>
            <a:rPr lang="en-GB" sz="1400" b="1" dirty="0" smtClean="0"/>
            <a:t>features);</a:t>
          </a:r>
          <a:endParaRPr lang="ru-RU" sz="1400" b="1" dirty="0"/>
        </a:p>
      </dgm:t>
    </dgm:pt>
    <dgm:pt modelId="{18BD0691-008F-4F4B-B891-EC29AEF482DA}" type="parTrans" cxnId="{E95BDA88-39EE-4613-8335-8345073078C8}">
      <dgm:prSet/>
      <dgm:spPr/>
      <dgm:t>
        <a:bodyPr/>
        <a:lstStyle/>
        <a:p>
          <a:endParaRPr lang="ru-RU"/>
        </a:p>
      </dgm:t>
    </dgm:pt>
    <dgm:pt modelId="{205C440E-A0A7-45AC-AA72-0E7FB484A5D6}" type="sibTrans" cxnId="{E95BDA88-39EE-4613-8335-8345073078C8}">
      <dgm:prSet/>
      <dgm:spPr/>
      <dgm:t>
        <a:bodyPr/>
        <a:lstStyle/>
        <a:p>
          <a:endParaRPr lang="ru-RU"/>
        </a:p>
      </dgm:t>
    </dgm:pt>
    <dgm:pt modelId="{4C6CF190-5EE7-4B92-BAFE-1D47D6902957}">
      <dgm:prSet custT="1"/>
      <dgm:spPr/>
      <dgm:t>
        <a:bodyPr/>
        <a:lstStyle/>
        <a:p>
          <a:r>
            <a:rPr lang="en-GB" sz="1400" b="1" dirty="0" smtClean="0"/>
            <a:t>– </a:t>
          </a:r>
          <a:r>
            <a:rPr lang="ru-RU" sz="1400" b="1" dirty="0" smtClean="0"/>
            <a:t>дата </a:t>
          </a:r>
          <a:r>
            <a:rPr lang="ru-RU" sz="1400" b="1" dirty="0" err="1" smtClean="0"/>
            <a:t>готовності</a:t>
          </a:r>
          <a:r>
            <a:rPr lang="ru-RU" sz="1400" b="1" dirty="0" smtClean="0"/>
            <a:t> продукту; </a:t>
          </a:r>
          <a:endParaRPr lang="ru-RU" sz="1400" b="1" dirty="0"/>
        </a:p>
      </dgm:t>
    </dgm:pt>
    <dgm:pt modelId="{3BC3793E-D983-4ED2-A2DC-FD86DFF9585F}" type="parTrans" cxnId="{B226369E-8DF2-44BE-9AAB-2ADCC6D08934}">
      <dgm:prSet/>
      <dgm:spPr/>
      <dgm:t>
        <a:bodyPr/>
        <a:lstStyle/>
        <a:p>
          <a:endParaRPr lang="ru-RU"/>
        </a:p>
      </dgm:t>
    </dgm:pt>
    <dgm:pt modelId="{2FD4F14F-46F3-4C8B-A678-F96F697AFF28}" type="sibTrans" cxnId="{B226369E-8DF2-44BE-9AAB-2ADCC6D08934}">
      <dgm:prSet/>
      <dgm:spPr/>
      <dgm:t>
        <a:bodyPr/>
        <a:lstStyle/>
        <a:p>
          <a:endParaRPr lang="ru-RU"/>
        </a:p>
      </dgm:t>
    </dgm:pt>
    <dgm:pt modelId="{9CC4329A-703B-473D-9696-5ADB32C036C9}">
      <dgm:prSet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вартість</a:t>
          </a:r>
          <a:r>
            <a:rPr lang="ru-RU" sz="1400" b="1" dirty="0" smtClean="0"/>
            <a:t> </a:t>
          </a:r>
          <a:r>
            <a:rPr lang="ru-RU" sz="1400" b="1" dirty="0" err="1" smtClean="0"/>
            <a:t>володіння</a:t>
          </a:r>
          <a:r>
            <a:rPr lang="ru-RU" sz="1400" b="1" dirty="0" smtClean="0"/>
            <a:t> продуктом для </a:t>
          </a:r>
          <a:r>
            <a:rPr lang="ru-RU" sz="1400" b="1" dirty="0" err="1" smtClean="0"/>
            <a:t>споживача</a:t>
          </a:r>
          <a:r>
            <a:rPr lang="ru-RU" sz="1400" b="1" dirty="0" smtClean="0"/>
            <a:t>. </a:t>
          </a:r>
          <a:endParaRPr lang="ru-RU" sz="1400" b="1" dirty="0"/>
        </a:p>
      </dgm:t>
    </dgm:pt>
    <dgm:pt modelId="{7EDCFC29-D01A-4777-958A-F001AC6A0475}" type="parTrans" cxnId="{DA5957C8-256D-432C-AF29-BE030A8AE622}">
      <dgm:prSet/>
      <dgm:spPr/>
      <dgm:t>
        <a:bodyPr/>
        <a:lstStyle/>
        <a:p>
          <a:endParaRPr lang="ru-RU"/>
        </a:p>
      </dgm:t>
    </dgm:pt>
    <dgm:pt modelId="{E991B593-EB1E-4214-8958-6A2590E67D23}" type="sibTrans" cxnId="{DA5957C8-256D-432C-AF29-BE030A8AE622}">
      <dgm:prSet/>
      <dgm:spPr/>
      <dgm:t>
        <a:bodyPr/>
        <a:lstStyle/>
        <a:p>
          <a:endParaRPr lang="ru-RU"/>
        </a:p>
      </dgm:t>
    </dgm:pt>
    <dgm:pt modelId="{0F17AC95-12CB-41D0-96C5-379170AB549E}">
      <dgm:prSet/>
      <dgm:spPr/>
      <dgm:t>
        <a:bodyPr/>
        <a:lstStyle/>
        <a:p>
          <a:r>
            <a:rPr lang="ru-RU" dirty="0" smtClean="0"/>
            <a:t>2. Споживач  і його проблема </a:t>
          </a:r>
          <a:endParaRPr lang="ru-RU" dirty="0"/>
        </a:p>
      </dgm:t>
    </dgm:pt>
    <dgm:pt modelId="{4A2E2ED5-358F-4EF0-87FA-68E27298E60D}" type="parTrans" cxnId="{F58D10AC-B03B-4A1D-9FF5-4CA8CA218F11}">
      <dgm:prSet/>
      <dgm:spPr/>
      <dgm:t>
        <a:bodyPr/>
        <a:lstStyle/>
        <a:p>
          <a:endParaRPr lang="ru-RU"/>
        </a:p>
      </dgm:t>
    </dgm:pt>
    <dgm:pt modelId="{CB7EFC1B-F76F-41AC-9952-5BFD60E86D0E}" type="sibTrans" cxnId="{F58D10AC-B03B-4A1D-9FF5-4CA8CA218F11}">
      <dgm:prSet/>
      <dgm:spPr/>
      <dgm:t>
        <a:bodyPr/>
        <a:lstStyle/>
        <a:p>
          <a:endParaRPr lang="ru-RU"/>
        </a:p>
      </dgm:t>
    </dgm:pt>
    <dgm:pt modelId="{DCDB372C-3448-4EAF-A1E0-E9F096575384}">
      <dgm:prSet custT="1"/>
      <dgm:spPr/>
      <dgm:t>
        <a:bodyPr/>
        <a:lstStyle/>
        <a:p>
          <a:r>
            <a:rPr lang="ru-RU" sz="1400" b="1" dirty="0" smtClean="0"/>
            <a:t>– портрет </a:t>
          </a:r>
          <a:r>
            <a:rPr lang="ru-RU" sz="1400" b="1" dirty="0" err="1" smtClean="0"/>
            <a:t>споживача</a:t>
          </a:r>
          <a:r>
            <a:rPr lang="ru-RU" sz="1400" b="1" dirty="0" smtClean="0"/>
            <a:t>: </a:t>
          </a:r>
          <a:r>
            <a:rPr lang="ru-RU" sz="1400" b="1" dirty="0" err="1" smtClean="0"/>
            <a:t>вік</a:t>
          </a:r>
          <a:r>
            <a:rPr lang="ru-RU" sz="1400" b="1" dirty="0" smtClean="0"/>
            <a:t>, стать, </a:t>
          </a:r>
          <a:r>
            <a:rPr lang="ru-RU" sz="1400" b="1" dirty="0" err="1" smtClean="0"/>
            <a:t>рівень</a:t>
          </a:r>
          <a:r>
            <a:rPr lang="ru-RU" sz="1400" b="1" dirty="0" smtClean="0"/>
            <a:t> доходу і т. </a:t>
          </a:r>
          <a:r>
            <a:rPr lang="ru-RU" sz="1400" b="1" dirty="0" err="1" smtClean="0"/>
            <a:t>ін</a:t>
          </a:r>
          <a:r>
            <a:rPr lang="ru-RU" sz="1400" b="1" dirty="0" smtClean="0"/>
            <a:t>.; </a:t>
          </a:r>
          <a:endParaRPr lang="ru-RU" sz="1400" b="1" dirty="0"/>
        </a:p>
      </dgm:t>
    </dgm:pt>
    <dgm:pt modelId="{9E6C82BE-0E90-408D-A6EF-69EC4320041F}" type="parTrans" cxnId="{E3FE2DDD-F2BB-4DA1-91DD-DED8ACC5C7F1}">
      <dgm:prSet/>
      <dgm:spPr/>
      <dgm:t>
        <a:bodyPr/>
        <a:lstStyle/>
        <a:p>
          <a:endParaRPr lang="ru-RU"/>
        </a:p>
      </dgm:t>
    </dgm:pt>
    <dgm:pt modelId="{7462EE76-0C3E-46DF-922F-74C836F58B67}" type="sibTrans" cxnId="{E3FE2DDD-F2BB-4DA1-91DD-DED8ACC5C7F1}">
      <dgm:prSet/>
      <dgm:spPr/>
      <dgm:t>
        <a:bodyPr/>
        <a:lstStyle/>
        <a:p>
          <a:endParaRPr lang="ru-RU"/>
        </a:p>
      </dgm:t>
    </dgm:pt>
    <dgm:pt modelId="{51196D94-6F9E-4A0C-89F7-8470C8B56AE1}">
      <dgm:prSet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хто</a:t>
          </a:r>
          <a:r>
            <a:rPr lang="ru-RU" sz="1400" b="1" dirty="0" smtClean="0"/>
            <a:t> </a:t>
          </a:r>
          <a:r>
            <a:rPr lang="ru-RU" sz="1400" b="1" dirty="0" err="1" smtClean="0"/>
            <a:t>приймає</a:t>
          </a:r>
          <a:r>
            <a:rPr lang="ru-RU" sz="1400" b="1" dirty="0" smtClean="0"/>
            <a:t> </a:t>
          </a:r>
          <a:r>
            <a:rPr lang="ru-RU" sz="1400" b="1" dirty="0" err="1" smtClean="0"/>
            <a:t>рішення</a:t>
          </a:r>
          <a:r>
            <a:rPr lang="ru-RU" sz="1400" b="1" dirty="0" smtClean="0"/>
            <a:t> про покупку і </a:t>
          </a:r>
          <a:r>
            <a:rPr lang="ru-RU" sz="1400" b="1" dirty="0" err="1" smtClean="0"/>
            <a:t>хто</a:t>
          </a:r>
          <a:r>
            <a:rPr lang="ru-RU" sz="1400" b="1" dirty="0" smtClean="0"/>
            <a:t> є </a:t>
          </a:r>
          <a:r>
            <a:rPr lang="ru-RU" sz="1400" b="1" dirty="0" err="1" smtClean="0"/>
            <a:t>кінцевим</a:t>
          </a:r>
          <a:r>
            <a:rPr lang="ru-RU" sz="1400" b="1" dirty="0" smtClean="0"/>
            <a:t> </a:t>
          </a:r>
          <a:r>
            <a:rPr lang="ru-RU" sz="1400" b="1" dirty="0" err="1" smtClean="0"/>
            <a:t>користувачем</a:t>
          </a:r>
          <a:r>
            <a:rPr lang="ru-RU" sz="1400" b="1" dirty="0" smtClean="0"/>
            <a:t>; </a:t>
          </a:r>
          <a:endParaRPr lang="ru-RU" sz="1400" b="1" dirty="0"/>
        </a:p>
      </dgm:t>
    </dgm:pt>
    <dgm:pt modelId="{0613DEB0-C004-468E-93C9-8BFD9B394BD4}" type="parTrans" cxnId="{E3D31A95-BB63-4456-B9E8-D65C9B158023}">
      <dgm:prSet/>
      <dgm:spPr/>
      <dgm:t>
        <a:bodyPr/>
        <a:lstStyle/>
        <a:p>
          <a:endParaRPr lang="ru-RU"/>
        </a:p>
      </dgm:t>
    </dgm:pt>
    <dgm:pt modelId="{A963A712-8CC6-4C8C-89E7-5C762C635684}" type="sibTrans" cxnId="{E3D31A95-BB63-4456-B9E8-D65C9B158023}">
      <dgm:prSet/>
      <dgm:spPr/>
      <dgm:t>
        <a:bodyPr/>
        <a:lstStyle/>
        <a:p>
          <a:endParaRPr lang="ru-RU"/>
        </a:p>
      </dgm:t>
    </dgm:pt>
    <dgm:pt modelId="{50DCDE2A-923A-41CF-A588-93768E91D563}">
      <dgm:prSet custT="1"/>
      <dgm:spPr/>
      <dgm:t>
        <a:bodyPr/>
        <a:lstStyle/>
        <a:p>
          <a:r>
            <a:rPr lang="ru-RU" sz="1400" b="1" dirty="0" smtClean="0"/>
            <a:t>– карта </a:t>
          </a:r>
          <a:r>
            <a:rPr lang="ru-RU" sz="1400" b="1" dirty="0" err="1" smtClean="0"/>
            <a:t>організації</a:t>
          </a:r>
          <a:r>
            <a:rPr lang="ru-RU" sz="1400" b="1" dirty="0" smtClean="0"/>
            <a:t> та схема </a:t>
          </a:r>
          <a:r>
            <a:rPr lang="ru-RU" sz="1400" b="1" dirty="0" err="1" smtClean="0"/>
            <a:t>проходження</a:t>
          </a:r>
          <a:r>
            <a:rPr lang="ru-RU" sz="1400" b="1" dirty="0" smtClean="0"/>
            <a:t> </a:t>
          </a:r>
          <a:r>
            <a:rPr lang="ru-RU" sz="1400" b="1" dirty="0" err="1" smtClean="0"/>
            <a:t>операції</a:t>
          </a:r>
          <a:r>
            <a:rPr lang="ru-RU" sz="1400" b="1" dirty="0" smtClean="0"/>
            <a:t> з продажу. </a:t>
          </a:r>
          <a:endParaRPr lang="ru-RU" sz="1400" b="1" dirty="0"/>
        </a:p>
      </dgm:t>
    </dgm:pt>
    <dgm:pt modelId="{DFD9A831-ED77-4872-A1DF-D645D6ADBEA8}" type="parTrans" cxnId="{B2FC117E-10DA-4281-90F4-D89C74D2B55F}">
      <dgm:prSet/>
      <dgm:spPr/>
      <dgm:t>
        <a:bodyPr/>
        <a:lstStyle/>
        <a:p>
          <a:endParaRPr lang="ru-RU"/>
        </a:p>
      </dgm:t>
    </dgm:pt>
    <dgm:pt modelId="{3BAD5421-CAE7-4228-811D-D31F1DD9FA98}" type="sibTrans" cxnId="{B2FC117E-10DA-4281-90F4-D89C74D2B55F}">
      <dgm:prSet/>
      <dgm:spPr/>
      <dgm:t>
        <a:bodyPr/>
        <a:lstStyle/>
        <a:p>
          <a:endParaRPr lang="ru-RU"/>
        </a:p>
      </dgm:t>
    </dgm:pt>
    <dgm:pt modelId="{88188593-5CE7-4EBE-8772-644DD48C78D3}">
      <dgm:prSet/>
      <dgm:spPr/>
      <dgm:t>
        <a:bodyPr/>
        <a:lstStyle/>
        <a:p>
          <a:r>
            <a:rPr lang="ru-RU" smtClean="0"/>
            <a:t>3. Канал  продажів і цінова політика </a:t>
          </a:r>
          <a:endParaRPr lang="ru-RU"/>
        </a:p>
      </dgm:t>
    </dgm:pt>
    <dgm:pt modelId="{4AB125E0-F723-4441-AF3E-11E7578180B9}" type="parTrans" cxnId="{4DE58AF0-359E-428C-A881-05E41A91508C}">
      <dgm:prSet/>
      <dgm:spPr/>
      <dgm:t>
        <a:bodyPr/>
        <a:lstStyle/>
        <a:p>
          <a:endParaRPr lang="ru-RU"/>
        </a:p>
      </dgm:t>
    </dgm:pt>
    <dgm:pt modelId="{0BCF993F-A830-4E1C-B535-B45E6C8AADA8}" type="sibTrans" cxnId="{4DE58AF0-359E-428C-A881-05E41A91508C}">
      <dgm:prSet/>
      <dgm:spPr/>
      <dgm:t>
        <a:bodyPr/>
        <a:lstStyle/>
        <a:p>
          <a:endParaRPr lang="ru-RU"/>
        </a:p>
      </dgm:t>
    </dgm:pt>
    <dgm:pt modelId="{85CB4D36-F33C-4B62-B766-F7D0A8A8DF2E}">
      <dgm:prSet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прямі</a:t>
          </a:r>
          <a:r>
            <a:rPr lang="ru-RU" sz="1400" b="1" dirty="0" smtClean="0"/>
            <a:t> </a:t>
          </a:r>
          <a:r>
            <a:rPr lang="ru-RU" sz="1400" b="1" dirty="0" err="1" smtClean="0"/>
            <a:t>продажі</a:t>
          </a:r>
          <a:r>
            <a:rPr lang="ru-RU" sz="1400" b="1" dirty="0" smtClean="0"/>
            <a:t> </a:t>
          </a:r>
          <a:r>
            <a:rPr lang="ru-RU" sz="1400" b="1" dirty="0" err="1" smtClean="0"/>
            <a:t>або</a:t>
          </a:r>
          <a:r>
            <a:rPr lang="ru-RU" sz="1400" b="1" dirty="0" smtClean="0"/>
            <a:t> </a:t>
          </a:r>
          <a:r>
            <a:rPr lang="ru-RU" sz="1400" b="1" dirty="0" err="1" smtClean="0"/>
            <a:t>необхідні</a:t>
          </a:r>
          <a:r>
            <a:rPr lang="ru-RU" sz="1400" b="1" dirty="0" smtClean="0"/>
            <a:t> </a:t>
          </a:r>
          <a:r>
            <a:rPr lang="ru-RU" sz="1400" b="1" dirty="0" err="1" smtClean="0"/>
            <a:t>посередники</a:t>
          </a:r>
          <a:r>
            <a:rPr lang="ru-RU" sz="1400" b="1" dirty="0" smtClean="0"/>
            <a:t>? </a:t>
          </a:r>
          <a:endParaRPr lang="ru-RU" sz="1400" b="1" dirty="0"/>
        </a:p>
      </dgm:t>
    </dgm:pt>
    <dgm:pt modelId="{B1D3D211-0AC2-4BE8-8B61-7A20FE3DCFEC}" type="parTrans" cxnId="{EA2EA236-4E83-4CC5-85ED-45292BC24A77}">
      <dgm:prSet/>
      <dgm:spPr/>
      <dgm:t>
        <a:bodyPr/>
        <a:lstStyle/>
        <a:p>
          <a:endParaRPr lang="ru-RU"/>
        </a:p>
      </dgm:t>
    </dgm:pt>
    <dgm:pt modelId="{BBBF8612-6F35-49CF-B593-F23C823F4C6F}" type="sibTrans" cxnId="{EA2EA236-4E83-4CC5-85ED-45292BC24A77}">
      <dgm:prSet/>
      <dgm:spPr/>
      <dgm:t>
        <a:bodyPr/>
        <a:lstStyle/>
        <a:p>
          <a:endParaRPr lang="ru-RU"/>
        </a:p>
      </dgm:t>
    </dgm:pt>
    <dgm:pt modelId="{D9BE9131-189C-417B-A330-90451A3DCAA7}">
      <dgm:prSet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чи</a:t>
          </a:r>
          <a:r>
            <a:rPr lang="ru-RU" sz="1400" b="1" dirty="0" smtClean="0"/>
            <a:t> </a:t>
          </a:r>
          <a:r>
            <a:rPr lang="ru-RU" sz="1400" b="1" dirty="0" err="1" smtClean="0"/>
            <a:t>потрібні</a:t>
          </a:r>
          <a:r>
            <a:rPr lang="ru-RU" sz="1400" b="1" dirty="0" smtClean="0"/>
            <a:t> </a:t>
          </a:r>
          <a:r>
            <a:rPr lang="ru-RU" sz="1400" b="1" dirty="0" err="1" smtClean="0"/>
            <a:t>партнери</a:t>
          </a:r>
          <a:r>
            <a:rPr lang="ru-RU" sz="1400" b="1" dirty="0" smtClean="0"/>
            <a:t>? </a:t>
          </a:r>
          <a:endParaRPr lang="ru-RU" sz="1400" b="1" dirty="0"/>
        </a:p>
      </dgm:t>
    </dgm:pt>
    <dgm:pt modelId="{C2C9BB99-A683-4F0E-8A4E-95F36FAF1F37}" type="parTrans" cxnId="{F53A0259-7F48-4FCD-9044-BB8B87A9A2D0}">
      <dgm:prSet/>
      <dgm:spPr/>
      <dgm:t>
        <a:bodyPr/>
        <a:lstStyle/>
        <a:p>
          <a:endParaRPr lang="ru-RU"/>
        </a:p>
      </dgm:t>
    </dgm:pt>
    <dgm:pt modelId="{EC46DF07-0740-4779-9DA7-AF3F6F79D4CB}" type="sibTrans" cxnId="{F53A0259-7F48-4FCD-9044-BB8B87A9A2D0}">
      <dgm:prSet/>
      <dgm:spPr/>
      <dgm:t>
        <a:bodyPr/>
        <a:lstStyle/>
        <a:p>
          <a:endParaRPr lang="ru-RU"/>
        </a:p>
      </dgm:t>
    </dgm:pt>
    <dgm:pt modelId="{E2327360-BB36-4EB3-B158-CDE6CFAEFB51}">
      <dgm:prSet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скільки</a:t>
          </a:r>
          <a:r>
            <a:rPr lang="ru-RU" sz="1400" b="1" dirty="0" smtClean="0"/>
            <a:t> </a:t>
          </a:r>
          <a:r>
            <a:rPr lang="ru-RU" sz="1400" b="1" dirty="0" err="1" smtClean="0"/>
            <a:t>готовий</a:t>
          </a:r>
          <a:r>
            <a:rPr lang="ru-RU" sz="1400" b="1" dirty="0" smtClean="0"/>
            <a:t> </a:t>
          </a:r>
          <a:r>
            <a:rPr lang="ru-RU" sz="1400" b="1" dirty="0" err="1" smtClean="0"/>
            <a:t>заплатити</a:t>
          </a:r>
          <a:r>
            <a:rPr lang="ru-RU" sz="1400" b="1" dirty="0" smtClean="0"/>
            <a:t> </a:t>
          </a:r>
          <a:r>
            <a:rPr lang="ru-RU" sz="1400" b="1" dirty="0" err="1" smtClean="0"/>
            <a:t>споживач</a:t>
          </a:r>
          <a:r>
            <a:rPr lang="ru-RU" sz="1400" b="1" dirty="0" smtClean="0"/>
            <a:t>? </a:t>
          </a:r>
          <a:endParaRPr lang="ru-RU" sz="1400" b="1" dirty="0"/>
        </a:p>
      </dgm:t>
    </dgm:pt>
    <dgm:pt modelId="{F989F300-512C-4C5C-A0E4-3CEFD305992A}" type="parTrans" cxnId="{1143A492-5127-423E-A2F3-4EC634096A77}">
      <dgm:prSet/>
      <dgm:spPr/>
      <dgm:t>
        <a:bodyPr/>
        <a:lstStyle/>
        <a:p>
          <a:endParaRPr lang="ru-RU"/>
        </a:p>
      </dgm:t>
    </dgm:pt>
    <dgm:pt modelId="{4D5D87DA-58A6-4F0A-A5EA-60BE6549C80E}" type="sibTrans" cxnId="{1143A492-5127-423E-A2F3-4EC634096A77}">
      <dgm:prSet/>
      <dgm:spPr/>
      <dgm:t>
        <a:bodyPr/>
        <a:lstStyle/>
        <a:p>
          <a:endParaRPr lang="ru-RU"/>
        </a:p>
      </dgm:t>
    </dgm:pt>
    <dgm:pt modelId="{0FAEB698-0727-42B1-AA90-4E4907529917}">
      <dgm:prSet custT="1"/>
      <dgm:spPr/>
      <dgm:t>
        <a:bodyPr/>
        <a:lstStyle/>
        <a:p>
          <a:r>
            <a:rPr lang="ru-RU" sz="1400" b="1" dirty="0" smtClean="0"/>
            <a:t>– канали </a:t>
          </a:r>
          <a:r>
            <a:rPr lang="ru-RU" sz="1400" b="1" dirty="0" err="1" smtClean="0"/>
            <a:t>дистрибуції</a:t>
          </a:r>
          <a:r>
            <a:rPr lang="ru-RU" sz="1400" b="1" dirty="0" smtClean="0"/>
            <a:t>?</a:t>
          </a:r>
          <a:endParaRPr lang="ru-RU" sz="1400" b="1" dirty="0"/>
        </a:p>
      </dgm:t>
    </dgm:pt>
    <dgm:pt modelId="{3AC6D177-0DA8-4285-B289-8359C76FD133}" type="parTrans" cxnId="{9B7BB474-01A1-4F84-956B-94514830999F}">
      <dgm:prSet/>
      <dgm:spPr/>
    </dgm:pt>
    <dgm:pt modelId="{CB0BAB4D-94D3-4C62-9766-8A72F441A988}" type="sibTrans" cxnId="{9B7BB474-01A1-4F84-956B-94514830999F}">
      <dgm:prSet/>
      <dgm:spPr/>
    </dgm:pt>
    <dgm:pt modelId="{F0E6A9D7-0B78-4971-A4CD-B7E6082EC35E}" type="pres">
      <dgm:prSet presAssocID="{36AB75B4-BCAC-447D-812F-D63B6BF229F1}" presName="Name0" presStyleCnt="0">
        <dgm:presLayoutVars>
          <dgm:dir/>
          <dgm:animLvl val="lvl"/>
          <dgm:resizeHandles/>
        </dgm:presLayoutVars>
      </dgm:prSet>
      <dgm:spPr/>
    </dgm:pt>
    <dgm:pt modelId="{8B53BE57-1E31-4137-BDB9-9E3914C0C550}" type="pres">
      <dgm:prSet presAssocID="{BFE2BDA4-67DF-465B-AFAF-358191537E11}" presName="linNode" presStyleCnt="0"/>
      <dgm:spPr/>
    </dgm:pt>
    <dgm:pt modelId="{E2031D6F-08C0-4983-9233-3A9DA4BDD379}" type="pres">
      <dgm:prSet presAssocID="{BFE2BDA4-67DF-465B-AFAF-358191537E11}" presName="parentShp" presStyleLbl="node1" presStyleIdx="0" presStyleCnt="3">
        <dgm:presLayoutVars>
          <dgm:bulletEnabled val="1"/>
        </dgm:presLayoutVars>
      </dgm:prSet>
      <dgm:spPr/>
    </dgm:pt>
    <dgm:pt modelId="{ECFA50C7-ACBF-4DBB-8526-78D845FA77FA}" type="pres">
      <dgm:prSet presAssocID="{BFE2BDA4-67DF-465B-AFAF-358191537E11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5C4220-5BA8-45A1-B70E-E557E2B26722}" type="pres">
      <dgm:prSet presAssocID="{04FE2937-C7A2-499D-B0E3-F2D3C931AE82}" presName="spacing" presStyleCnt="0"/>
      <dgm:spPr/>
    </dgm:pt>
    <dgm:pt modelId="{CFDE9CB5-A15A-4096-87A4-A6DAE97748AE}" type="pres">
      <dgm:prSet presAssocID="{0F17AC95-12CB-41D0-96C5-379170AB549E}" presName="linNode" presStyleCnt="0"/>
      <dgm:spPr/>
    </dgm:pt>
    <dgm:pt modelId="{3F767F13-2C79-4E3B-9DD6-CA10691565A2}" type="pres">
      <dgm:prSet presAssocID="{0F17AC95-12CB-41D0-96C5-379170AB549E}" presName="parentShp" presStyleLbl="node1" presStyleIdx="1" presStyleCnt="3">
        <dgm:presLayoutVars>
          <dgm:bulletEnabled val="1"/>
        </dgm:presLayoutVars>
      </dgm:prSet>
      <dgm:spPr/>
    </dgm:pt>
    <dgm:pt modelId="{E484140E-16E7-4B87-9D4C-FE8876C5E91C}" type="pres">
      <dgm:prSet presAssocID="{0F17AC95-12CB-41D0-96C5-379170AB549E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014F59-5857-4E7C-98F0-172F3D4F67A5}" type="pres">
      <dgm:prSet presAssocID="{CB7EFC1B-F76F-41AC-9952-5BFD60E86D0E}" presName="spacing" presStyleCnt="0"/>
      <dgm:spPr/>
    </dgm:pt>
    <dgm:pt modelId="{8FA38EAB-221E-43B4-AFB2-0FFCE767407F}" type="pres">
      <dgm:prSet presAssocID="{88188593-5CE7-4EBE-8772-644DD48C78D3}" presName="linNode" presStyleCnt="0"/>
      <dgm:spPr/>
    </dgm:pt>
    <dgm:pt modelId="{81821226-B797-4717-8186-9E7A9739F2A0}" type="pres">
      <dgm:prSet presAssocID="{88188593-5CE7-4EBE-8772-644DD48C78D3}" presName="parentShp" presStyleLbl="node1" presStyleIdx="2" presStyleCnt="3">
        <dgm:presLayoutVars>
          <dgm:bulletEnabled val="1"/>
        </dgm:presLayoutVars>
      </dgm:prSet>
      <dgm:spPr/>
    </dgm:pt>
    <dgm:pt modelId="{70099670-8B5D-44E6-88C5-A2C51B35407B}" type="pres">
      <dgm:prSet presAssocID="{88188593-5CE7-4EBE-8772-644DD48C78D3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3A0259-7F48-4FCD-9044-BB8B87A9A2D0}" srcId="{88188593-5CE7-4EBE-8772-644DD48C78D3}" destId="{D9BE9131-189C-417B-A330-90451A3DCAA7}" srcOrd="1" destOrd="0" parTransId="{C2C9BB99-A683-4F0E-8A4E-95F36FAF1F37}" sibTransId="{EC46DF07-0740-4779-9DA7-AF3F6F79D4CB}"/>
    <dgm:cxn modelId="{3ED7E269-19F3-4EB8-A977-6E0358131CC4}" type="presOf" srcId="{0FAEB698-0727-42B1-AA90-4E4907529917}" destId="{70099670-8B5D-44E6-88C5-A2C51B35407B}" srcOrd="0" destOrd="2" presId="urn:microsoft.com/office/officeart/2005/8/layout/vList6"/>
    <dgm:cxn modelId="{1143A492-5127-423E-A2F3-4EC634096A77}" srcId="{88188593-5CE7-4EBE-8772-644DD48C78D3}" destId="{E2327360-BB36-4EB3-B158-CDE6CFAEFB51}" srcOrd="3" destOrd="0" parTransId="{F989F300-512C-4C5C-A0E4-3CEFD305992A}" sibTransId="{4D5D87DA-58A6-4F0A-A5EA-60BE6549C80E}"/>
    <dgm:cxn modelId="{E95BDA88-39EE-4613-8335-8345073078C8}" srcId="{BFE2BDA4-67DF-465B-AFAF-358191537E11}" destId="{C3DCA91D-EF92-4658-AADE-7916346AF2D8}" srcOrd="0" destOrd="0" parTransId="{18BD0691-008F-4F4B-B891-EC29AEF482DA}" sibTransId="{205C440E-A0A7-45AC-AA72-0E7FB484A5D6}"/>
    <dgm:cxn modelId="{B2FC117E-10DA-4281-90F4-D89C74D2B55F}" srcId="{0F17AC95-12CB-41D0-96C5-379170AB549E}" destId="{50DCDE2A-923A-41CF-A588-93768E91D563}" srcOrd="2" destOrd="0" parTransId="{DFD9A831-ED77-4872-A1DF-D645D6ADBEA8}" sibTransId="{3BAD5421-CAE7-4228-811D-D31F1DD9FA98}"/>
    <dgm:cxn modelId="{516C6E80-7B14-42DB-8B5F-CA51FC9D2537}" type="presOf" srcId="{E2327360-BB36-4EB3-B158-CDE6CFAEFB51}" destId="{70099670-8B5D-44E6-88C5-A2C51B35407B}" srcOrd="0" destOrd="3" presId="urn:microsoft.com/office/officeart/2005/8/layout/vList6"/>
    <dgm:cxn modelId="{E3D31A95-BB63-4456-B9E8-D65C9B158023}" srcId="{0F17AC95-12CB-41D0-96C5-379170AB549E}" destId="{51196D94-6F9E-4A0C-89F7-8470C8B56AE1}" srcOrd="1" destOrd="0" parTransId="{0613DEB0-C004-468E-93C9-8BFD9B394BD4}" sibTransId="{A963A712-8CC6-4C8C-89E7-5C762C635684}"/>
    <dgm:cxn modelId="{877C79F1-27EC-4DE7-9700-B4D89BF42E02}" type="presOf" srcId="{85CB4D36-F33C-4B62-B766-F7D0A8A8DF2E}" destId="{70099670-8B5D-44E6-88C5-A2C51B35407B}" srcOrd="0" destOrd="0" presId="urn:microsoft.com/office/officeart/2005/8/layout/vList6"/>
    <dgm:cxn modelId="{F58D10AC-B03B-4A1D-9FF5-4CA8CA218F11}" srcId="{36AB75B4-BCAC-447D-812F-D63B6BF229F1}" destId="{0F17AC95-12CB-41D0-96C5-379170AB549E}" srcOrd="1" destOrd="0" parTransId="{4A2E2ED5-358F-4EF0-87FA-68E27298E60D}" sibTransId="{CB7EFC1B-F76F-41AC-9952-5BFD60E86D0E}"/>
    <dgm:cxn modelId="{8F699ABF-2700-40D0-9A88-B2D5272AEB7F}" type="presOf" srcId="{50DCDE2A-923A-41CF-A588-93768E91D563}" destId="{E484140E-16E7-4B87-9D4C-FE8876C5E91C}" srcOrd="0" destOrd="2" presId="urn:microsoft.com/office/officeart/2005/8/layout/vList6"/>
    <dgm:cxn modelId="{2904842C-9A97-4416-BABC-9CE05FAA9139}" type="presOf" srcId="{4C6CF190-5EE7-4B92-BAFE-1D47D6902957}" destId="{ECFA50C7-ACBF-4DBB-8526-78D845FA77FA}" srcOrd="0" destOrd="1" presId="urn:microsoft.com/office/officeart/2005/8/layout/vList6"/>
    <dgm:cxn modelId="{48DE8831-BE90-44C4-9036-BF4EDC90031D}" type="presOf" srcId="{0F17AC95-12CB-41D0-96C5-379170AB549E}" destId="{3F767F13-2C79-4E3B-9DD6-CA10691565A2}" srcOrd="0" destOrd="0" presId="urn:microsoft.com/office/officeart/2005/8/layout/vList6"/>
    <dgm:cxn modelId="{DA5957C8-256D-432C-AF29-BE030A8AE622}" srcId="{BFE2BDA4-67DF-465B-AFAF-358191537E11}" destId="{9CC4329A-703B-473D-9696-5ADB32C036C9}" srcOrd="2" destOrd="0" parTransId="{7EDCFC29-D01A-4777-958A-F001AC6A0475}" sibTransId="{E991B593-EB1E-4214-8958-6A2590E67D23}"/>
    <dgm:cxn modelId="{13FFC6DF-14CA-4020-AFAA-37A57F8FA6EC}" type="presOf" srcId="{88188593-5CE7-4EBE-8772-644DD48C78D3}" destId="{81821226-B797-4717-8186-9E7A9739F2A0}" srcOrd="0" destOrd="0" presId="urn:microsoft.com/office/officeart/2005/8/layout/vList6"/>
    <dgm:cxn modelId="{873A1B5C-43AA-48EF-8FFF-E2A98DF1A17D}" type="presOf" srcId="{9CC4329A-703B-473D-9696-5ADB32C036C9}" destId="{ECFA50C7-ACBF-4DBB-8526-78D845FA77FA}" srcOrd="0" destOrd="2" presId="urn:microsoft.com/office/officeart/2005/8/layout/vList6"/>
    <dgm:cxn modelId="{1CD5DE92-8630-4475-BA71-2A65A2C1FAA7}" type="presOf" srcId="{D9BE9131-189C-417B-A330-90451A3DCAA7}" destId="{70099670-8B5D-44E6-88C5-A2C51B35407B}" srcOrd="0" destOrd="1" presId="urn:microsoft.com/office/officeart/2005/8/layout/vList6"/>
    <dgm:cxn modelId="{6F5EAB0E-BD98-4C56-8792-C9E96FBF490C}" type="presOf" srcId="{51196D94-6F9E-4A0C-89F7-8470C8B56AE1}" destId="{E484140E-16E7-4B87-9D4C-FE8876C5E91C}" srcOrd="0" destOrd="1" presId="urn:microsoft.com/office/officeart/2005/8/layout/vList6"/>
    <dgm:cxn modelId="{EBB72FE9-35DB-485B-836A-5B5D929241C4}" type="presOf" srcId="{36AB75B4-BCAC-447D-812F-D63B6BF229F1}" destId="{F0E6A9D7-0B78-4971-A4CD-B7E6082EC35E}" srcOrd="0" destOrd="0" presId="urn:microsoft.com/office/officeart/2005/8/layout/vList6"/>
    <dgm:cxn modelId="{9B7BB474-01A1-4F84-956B-94514830999F}" srcId="{88188593-5CE7-4EBE-8772-644DD48C78D3}" destId="{0FAEB698-0727-42B1-AA90-4E4907529917}" srcOrd="2" destOrd="0" parTransId="{3AC6D177-0DA8-4285-B289-8359C76FD133}" sibTransId="{CB0BAB4D-94D3-4C62-9766-8A72F441A988}"/>
    <dgm:cxn modelId="{C46103F6-670F-4789-A46D-5C18D358B339}" type="presOf" srcId="{DCDB372C-3448-4EAF-A1E0-E9F096575384}" destId="{E484140E-16E7-4B87-9D4C-FE8876C5E91C}" srcOrd="0" destOrd="0" presId="urn:microsoft.com/office/officeart/2005/8/layout/vList6"/>
    <dgm:cxn modelId="{E3FE2DDD-F2BB-4DA1-91DD-DED8ACC5C7F1}" srcId="{0F17AC95-12CB-41D0-96C5-379170AB549E}" destId="{DCDB372C-3448-4EAF-A1E0-E9F096575384}" srcOrd="0" destOrd="0" parTransId="{9E6C82BE-0E90-408D-A6EF-69EC4320041F}" sibTransId="{7462EE76-0C3E-46DF-922F-74C836F58B67}"/>
    <dgm:cxn modelId="{4DE58AF0-359E-428C-A881-05E41A91508C}" srcId="{36AB75B4-BCAC-447D-812F-D63B6BF229F1}" destId="{88188593-5CE7-4EBE-8772-644DD48C78D3}" srcOrd="2" destOrd="0" parTransId="{4AB125E0-F723-4441-AF3E-11E7578180B9}" sibTransId="{0BCF993F-A830-4E1C-B535-B45E6C8AADA8}"/>
    <dgm:cxn modelId="{D56D3D13-6016-4661-A77C-C175BF517A25}" type="presOf" srcId="{C3DCA91D-EF92-4658-AADE-7916346AF2D8}" destId="{ECFA50C7-ACBF-4DBB-8526-78D845FA77FA}" srcOrd="0" destOrd="0" presId="urn:microsoft.com/office/officeart/2005/8/layout/vList6"/>
    <dgm:cxn modelId="{E5D845D2-5A22-454C-AF04-8916F1A9D4F2}" type="presOf" srcId="{BFE2BDA4-67DF-465B-AFAF-358191537E11}" destId="{E2031D6F-08C0-4983-9233-3A9DA4BDD379}" srcOrd="0" destOrd="0" presId="urn:microsoft.com/office/officeart/2005/8/layout/vList6"/>
    <dgm:cxn modelId="{B226369E-8DF2-44BE-9AAB-2ADCC6D08934}" srcId="{BFE2BDA4-67DF-465B-AFAF-358191537E11}" destId="{4C6CF190-5EE7-4B92-BAFE-1D47D6902957}" srcOrd="1" destOrd="0" parTransId="{3BC3793E-D983-4ED2-A2DC-FD86DFF9585F}" sibTransId="{2FD4F14F-46F3-4C8B-A678-F96F697AFF28}"/>
    <dgm:cxn modelId="{EA2EA236-4E83-4CC5-85ED-45292BC24A77}" srcId="{88188593-5CE7-4EBE-8772-644DD48C78D3}" destId="{85CB4D36-F33C-4B62-B766-F7D0A8A8DF2E}" srcOrd="0" destOrd="0" parTransId="{B1D3D211-0AC2-4BE8-8B61-7A20FE3DCFEC}" sibTransId="{BBBF8612-6F35-49CF-B593-F23C823F4C6F}"/>
    <dgm:cxn modelId="{D739EDAB-4FAD-4E6C-B591-1038F3F5E2A5}" srcId="{36AB75B4-BCAC-447D-812F-D63B6BF229F1}" destId="{BFE2BDA4-67DF-465B-AFAF-358191537E11}" srcOrd="0" destOrd="0" parTransId="{1FCA2510-43CD-478F-B126-12623830F31E}" sibTransId="{04FE2937-C7A2-499D-B0E3-F2D3C931AE82}"/>
    <dgm:cxn modelId="{829A002A-AA89-4085-993E-52E822D25842}" type="presParOf" srcId="{F0E6A9D7-0B78-4971-A4CD-B7E6082EC35E}" destId="{8B53BE57-1E31-4137-BDB9-9E3914C0C550}" srcOrd="0" destOrd="0" presId="urn:microsoft.com/office/officeart/2005/8/layout/vList6"/>
    <dgm:cxn modelId="{4DF281B1-C4CA-4466-A1A5-78CE324F0C7B}" type="presParOf" srcId="{8B53BE57-1E31-4137-BDB9-9E3914C0C550}" destId="{E2031D6F-08C0-4983-9233-3A9DA4BDD379}" srcOrd="0" destOrd="0" presId="urn:microsoft.com/office/officeart/2005/8/layout/vList6"/>
    <dgm:cxn modelId="{1255BA44-55B0-4FC4-81BB-0890387E6E63}" type="presParOf" srcId="{8B53BE57-1E31-4137-BDB9-9E3914C0C550}" destId="{ECFA50C7-ACBF-4DBB-8526-78D845FA77FA}" srcOrd="1" destOrd="0" presId="urn:microsoft.com/office/officeart/2005/8/layout/vList6"/>
    <dgm:cxn modelId="{721F2FEF-9AD4-4545-858F-B75F07AE1AF2}" type="presParOf" srcId="{F0E6A9D7-0B78-4971-A4CD-B7E6082EC35E}" destId="{D55C4220-5BA8-45A1-B70E-E557E2B26722}" srcOrd="1" destOrd="0" presId="urn:microsoft.com/office/officeart/2005/8/layout/vList6"/>
    <dgm:cxn modelId="{0FBAD019-B48E-4BB5-9C81-B13BB7F9BABA}" type="presParOf" srcId="{F0E6A9D7-0B78-4971-A4CD-B7E6082EC35E}" destId="{CFDE9CB5-A15A-4096-87A4-A6DAE97748AE}" srcOrd="2" destOrd="0" presId="urn:microsoft.com/office/officeart/2005/8/layout/vList6"/>
    <dgm:cxn modelId="{D1B5752C-77A7-43C8-BFF5-9BB470AD4B5E}" type="presParOf" srcId="{CFDE9CB5-A15A-4096-87A4-A6DAE97748AE}" destId="{3F767F13-2C79-4E3B-9DD6-CA10691565A2}" srcOrd="0" destOrd="0" presId="urn:microsoft.com/office/officeart/2005/8/layout/vList6"/>
    <dgm:cxn modelId="{95FF1E72-B69E-4706-99B5-72959C6BDAFB}" type="presParOf" srcId="{CFDE9CB5-A15A-4096-87A4-A6DAE97748AE}" destId="{E484140E-16E7-4B87-9D4C-FE8876C5E91C}" srcOrd="1" destOrd="0" presId="urn:microsoft.com/office/officeart/2005/8/layout/vList6"/>
    <dgm:cxn modelId="{8C0FFF59-124C-4F0F-8F33-CF1C76208FF6}" type="presParOf" srcId="{F0E6A9D7-0B78-4971-A4CD-B7E6082EC35E}" destId="{B0014F59-5857-4E7C-98F0-172F3D4F67A5}" srcOrd="3" destOrd="0" presId="urn:microsoft.com/office/officeart/2005/8/layout/vList6"/>
    <dgm:cxn modelId="{BCE561D9-058B-4CED-AD03-2E7CC140FEAF}" type="presParOf" srcId="{F0E6A9D7-0B78-4971-A4CD-B7E6082EC35E}" destId="{8FA38EAB-221E-43B4-AFB2-0FFCE767407F}" srcOrd="4" destOrd="0" presId="urn:microsoft.com/office/officeart/2005/8/layout/vList6"/>
    <dgm:cxn modelId="{FC1BF133-07DA-4116-93B8-7E13C33B637B}" type="presParOf" srcId="{8FA38EAB-221E-43B4-AFB2-0FFCE767407F}" destId="{81821226-B797-4717-8186-9E7A9739F2A0}" srcOrd="0" destOrd="0" presId="urn:microsoft.com/office/officeart/2005/8/layout/vList6"/>
    <dgm:cxn modelId="{76A49CF9-3B90-4E47-80FA-4E7BA4B6E89C}" type="presParOf" srcId="{8FA38EAB-221E-43B4-AFB2-0FFCE767407F}" destId="{70099670-8B5D-44E6-88C5-A2C51B35407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AB75B4-BCAC-447D-812F-D63B6BF229F1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7C68064-AE21-4054-8945-D6AE2DFE783D}">
      <dgm:prSet/>
      <dgm:spPr/>
      <dgm:t>
        <a:bodyPr/>
        <a:lstStyle/>
        <a:p>
          <a:r>
            <a:rPr lang="ru-RU" dirty="0" smtClean="0"/>
            <a:t>4. Створення  попиту </a:t>
          </a:r>
          <a:endParaRPr lang="ru-RU" dirty="0"/>
        </a:p>
      </dgm:t>
    </dgm:pt>
    <dgm:pt modelId="{1D53085A-8582-4616-A98E-120D10A21721}" type="parTrans" cxnId="{8F0651E3-E55F-4F5D-B58E-41186040C7D2}">
      <dgm:prSet/>
      <dgm:spPr/>
      <dgm:t>
        <a:bodyPr/>
        <a:lstStyle/>
        <a:p>
          <a:endParaRPr lang="ru-RU"/>
        </a:p>
      </dgm:t>
    </dgm:pt>
    <dgm:pt modelId="{3BCE2ED3-44EA-4DF3-A2AB-BB9E25585126}" type="sibTrans" cxnId="{8F0651E3-E55F-4F5D-B58E-41186040C7D2}">
      <dgm:prSet/>
      <dgm:spPr/>
      <dgm:t>
        <a:bodyPr/>
        <a:lstStyle/>
        <a:p>
          <a:endParaRPr lang="ru-RU"/>
        </a:p>
      </dgm:t>
    </dgm:pt>
    <dgm:pt modelId="{72D1A5BC-A77E-4E5F-91B7-57366266D382}">
      <dgm:prSet custT="1"/>
      <dgm:spPr/>
      <dgm:t>
        <a:bodyPr/>
        <a:lstStyle/>
        <a:p>
          <a:pPr algn="l"/>
          <a:r>
            <a:rPr lang="ru-RU" sz="1400" dirty="0" smtClean="0"/>
            <a:t>– </a:t>
          </a:r>
          <a:r>
            <a:rPr lang="ru-RU" sz="1400" b="1" dirty="0" smtClean="0"/>
            <a:t>як </a:t>
          </a:r>
          <a:r>
            <a:rPr lang="ru-RU" sz="1400" b="1" dirty="0" err="1" smtClean="0"/>
            <a:t>покупець</a:t>
          </a:r>
          <a:r>
            <a:rPr lang="ru-RU" sz="1400" b="1" dirty="0" smtClean="0"/>
            <a:t> </a:t>
          </a:r>
          <a:r>
            <a:rPr lang="ru-RU" sz="1400" b="1" dirty="0" err="1" smtClean="0"/>
            <a:t>дізнається</a:t>
          </a:r>
          <a:r>
            <a:rPr lang="ru-RU" sz="1400" b="1" dirty="0" smtClean="0"/>
            <a:t> про вас? </a:t>
          </a:r>
          <a:endParaRPr lang="ru-RU" sz="1400" b="1" dirty="0"/>
        </a:p>
      </dgm:t>
    </dgm:pt>
    <dgm:pt modelId="{83C75ECF-E234-42C2-98E1-3253180F01B6}" type="parTrans" cxnId="{608F3977-430A-408A-B0A1-488FF2FC43DA}">
      <dgm:prSet/>
      <dgm:spPr/>
    </dgm:pt>
    <dgm:pt modelId="{3132AF62-7B5A-4497-832C-964E63DD4C85}" type="sibTrans" cxnId="{608F3977-430A-408A-B0A1-488FF2FC43DA}">
      <dgm:prSet/>
      <dgm:spPr/>
    </dgm:pt>
    <dgm:pt modelId="{48F40D37-F248-4760-8746-369F3AD2C838}">
      <dgm:prSet/>
      <dgm:spPr/>
      <dgm:t>
        <a:bodyPr/>
        <a:lstStyle/>
        <a:p>
          <a:r>
            <a:rPr lang="ru-RU" dirty="0" smtClean="0"/>
            <a:t>5. Тип ринку </a:t>
          </a:r>
          <a:endParaRPr lang="ru-RU" dirty="0"/>
        </a:p>
      </dgm:t>
    </dgm:pt>
    <dgm:pt modelId="{D1D4A7BB-11E8-41CE-8140-527BD24A5D91}" type="parTrans" cxnId="{96FF8B25-9CF9-408E-837D-37513CA78678}">
      <dgm:prSet/>
      <dgm:spPr/>
      <dgm:t>
        <a:bodyPr/>
        <a:lstStyle/>
        <a:p>
          <a:endParaRPr lang="ru-RU"/>
        </a:p>
      </dgm:t>
    </dgm:pt>
    <dgm:pt modelId="{58C67A02-F8AF-41DE-89B3-E789D0F057E0}" type="sibTrans" cxnId="{96FF8B25-9CF9-408E-837D-37513CA78678}">
      <dgm:prSet/>
      <dgm:spPr/>
      <dgm:t>
        <a:bodyPr/>
        <a:lstStyle/>
        <a:p>
          <a:endParaRPr lang="ru-RU"/>
        </a:p>
      </dgm:t>
    </dgm:pt>
    <dgm:pt modelId="{3C4AFB91-55EF-42B2-9399-835EAE4D5AFE}">
      <dgm:prSet custT="1"/>
      <dgm:spPr/>
      <dgm:t>
        <a:bodyPr/>
        <a:lstStyle/>
        <a:p>
          <a:r>
            <a:rPr lang="ru-RU" sz="900" b="1" dirty="0" smtClean="0"/>
            <a:t>– </a:t>
          </a:r>
          <a:r>
            <a:rPr lang="ru-RU" sz="900" b="1" dirty="0" err="1" smtClean="0"/>
            <a:t>чи</a:t>
          </a:r>
          <a:r>
            <a:rPr lang="ru-RU" sz="900" b="1" dirty="0" smtClean="0"/>
            <a:t> </a:t>
          </a:r>
          <a:r>
            <a:rPr lang="ru-RU" sz="900" b="1" dirty="0" err="1" smtClean="0"/>
            <a:t>існує</a:t>
          </a:r>
          <a:r>
            <a:rPr lang="ru-RU" sz="900" b="1" dirty="0" smtClean="0"/>
            <a:t> </a:t>
          </a:r>
          <a:r>
            <a:rPr lang="ru-RU" sz="900" b="1" dirty="0" err="1" smtClean="0"/>
            <a:t>вже</a:t>
          </a:r>
          <a:r>
            <a:rPr lang="ru-RU" sz="900" b="1" dirty="0" smtClean="0"/>
            <a:t> </a:t>
          </a:r>
          <a:r>
            <a:rPr lang="ru-RU" sz="900" b="1" dirty="0" err="1" smtClean="0"/>
            <a:t>сформований</a:t>
          </a:r>
          <a:r>
            <a:rPr lang="ru-RU" sz="900" b="1" dirty="0" smtClean="0"/>
            <a:t> </a:t>
          </a:r>
          <a:r>
            <a:rPr lang="ru-RU" sz="900" b="1" dirty="0" err="1" smtClean="0"/>
            <a:t>ринок</a:t>
          </a:r>
          <a:r>
            <a:rPr lang="ru-RU" sz="900" b="1" dirty="0" smtClean="0"/>
            <a:t> з великою </a:t>
          </a:r>
          <a:r>
            <a:rPr lang="ru-RU" sz="900" b="1" dirty="0" err="1" smtClean="0"/>
            <a:t>кількістю</a:t>
          </a:r>
          <a:r>
            <a:rPr lang="ru-RU" sz="900" b="1" dirty="0" smtClean="0"/>
            <a:t> </a:t>
          </a:r>
          <a:r>
            <a:rPr lang="ru-RU" sz="900" b="1" dirty="0" err="1" smtClean="0"/>
            <a:t>споживачів</a:t>
          </a:r>
          <a:r>
            <a:rPr lang="ru-RU" sz="900" b="1" dirty="0" smtClean="0"/>
            <a:t>, на </a:t>
          </a:r>
          <a:r>
            <a:rPr lang="ru-RU" sz="900" b="1" dirty="0" err="1" smtClean="0"/>
            <a:t>якому</a:t>
          </a:r>
          <a:r>
            <a:rPr lang="ru-RU" sz="900" b="1" dirty="0" smtClean="0"/>
            <a:t> </a:t>
          </a:r>
          <a:r>
            <a:rPr lang="ru-RU" sz="900" b="1" dirty="0" err="1" smtClean="0"/>
            <a:t>ви</a:t>
          </a:r>
          <a:r>
            <a:rPr lang="ru-RU" sz="900" b="1" dirty="0" smtClean="0"/>
            <a:t> могли б </a:t>
          </a:r>
          <a:r>
            <a:rPr lang="ru-RU" sz="900" b="1" dirty="0" err="1" smtClean="0"/>
            <a:t>працювати</a:t>
          </a:r>
          <a:r>
            <a:rPr lang="ru-RU" sz="900" b="1" dirty="0" smtClean="0"/>
            <a:t>?</a:t>
          </a:r>
          <a:endParaRPr lang="ru-RU" sz="900" b="1" dirty="0"/>
        </a:p>
      </dgm:t>
    </dgm:pt>
    <dgm:pt modelId="{57BF2396-4598-41B5-B9C3-2C06B5EEE1B8}" type="parTrans" cxnId="{AAA223C7-DDB9-4987-B370-466CEA88E015}">
      <dgm:prSet/>
      <dgm:spPr/>
    </dgm:pt>
    <dgm:pt modelId="{E4E83943-C30F-43E4-B1A5-139BF246E5A6}" type="sibTrans" cxnId="{AAA223C7-DDB9-4987-B370-466CEA88E015}">
      <dgm:prSet/>
      <dgm:spPr/>
    </dgm:pt>
    <dgm:pt modelId="{140EC727-F329-4753-8968-EA82015B41C5}">
      <dgm:prSet custT="1"/>
      <dgm:spPr/>
      <dgm:t>
        <a:bodyPr/>
        <a:lstStyle/>
        <a:p>
          <a:r>
            <a:rPr lang="ru-RU" sz="900" b="1" dirty="0" smtClean="0"/>
            <a:t> – </a:t>
          </a:r>
          <a:r>
            <a:rPr lang="ru-RU" sz="900" b="1" dirty="0" err="1" smtClean="0"/>
            <a:t>чи</a:t>
          </a:r>
          <a:r>
            <a:rPr lang="ru-RU" sz="900" b="1" dirty="0" smtClean="0"/>
            <a:t> </a:t>
          </a:r>
          <a:r>
            <a:rPr lang="ru-RU" sz="900" b="1" dirty="0" err="1" smtClean="0"/>
            <a:t>існує</a:t>
          </a:r>
          <a:r>
            <a:rPr lang="ru-RU" sz="900" b="1" dirty="0" smtClean="0"/>
            <a:t> </a:t>
          </a:r>
          <a:r>
            <a:rPr lang="ru-RU" sz="900" b="1" dirty="0" err="1" smtClean="0"/>
            <a:t>вже</a:t>
          </a:r>
          <a:r>
            <a:rPr lang="ru-RU" sz="900" b="1" dirty="0" smtClean="0"/>
            <a:t> </a:t>
          </a:r>
          <a:r>
            <a:rPr lang="ru-RU" sz="900" b="1" dirty="0" err="1" smtClean="0"/>
            <a:t>сформований</a:t>
          </a:r>
          <a:r>
            <a:rPr lang="ru-RU" sz="900" b="1" dirty="0" smtClean="0"/>
            <a:t> </a:t>
          </a:r>
          <a:r>
            <a:rPr lang="ru-RU" sz="900" b="1" dirty="0" err="1" smtClean="0"/>
            <a:t>ринок</a:t>
          </a:r>
          <a:r>
            <a:rPr lang="ru-RU" sz="900" b="1" dirty="0" smtClean="0"/>
            <a:t> з великою </a:t>
          </a:r>
          <a:r>
            <a:rPr lang="ru-RU" sz="900" b="1" dirty="0" err="1" smtClean="0"/>
            <a:t>кількістю</a:t>
          </a:r>
          <a:r>
            <a:rPr lang="ru-RU" sz="900" b="1" dirty="0" smtClean="0"/>
            <a:t> </a:t>
          </a:r>
          <a:r>
            <a:rPr lang="ru-RU" sz="900" b="1" dirty="0" err="1" smtClean="0"/>
            <a:t>споживачів</a:t>
          </a:r>
          <a:r>
            <a:rPr lang="ru-RU" sz="900" b="1" dirty="0" smtClean="0"/>
            <a:t>, на </a:t>
          </a:r>
          <a:r>
            <a:rPr lang="ru-RU" sz="900" b="1" dirty="0" err="1" smtClean="0"/>
            <a:t>якому</a:t>
          </a:r>
          <a:r>
            <a:rPr lang="ru-RU" sz="900" b="1" dirty="0" smtClean="0"/>
            <a:t> </a:t>
          </a:r>
          <a:r>
            <a:rPr lang="ru-RU" sz="900" b="1" dirty="0" err="1" smtClean="0"/>
            <a:t>ви</a:t>
          </a:r>
          <a:r>
            <a:rPr lang="ru-RU" sz="900" b="1" dirty="0" smtClean="0"/>
            <a:t> могли б </a:t>
          </a:r>
          <a:r>
            <a:rPr lang="ru-RU" sz="900" b="1" dirty="0" err="1" smtClean="0"/>
            <a:t>працювати</a:t>
          </a:r>
          <a:r>
            <a:rPr lang="ru-RU" sz="900" b="1" dirty="0" smtClean="0"/>
            <a:t>, але з </a:t>
          </a:r>
          <a:r>
            <a:rPr lang="ru-RU" sz="900" b="1" dirty="0" err="1" smtClean="0"/>
            <a:t>більш</a:t>
          </a:r>
          <a:r>
            <a:rPr lang="ru-RU" sz="900" b="1" dirty="0" smtClean="0"/>
            <a:t> </a:t>
          </a:r>
          <a:r>
            <a:rPr lang="ru-RU" sz="900" b="1" dirty="0" err="1" smtClean="0"/>
            <a:t>низькою</a:t>
          </a:r>
          <a:r>
            <a:rPr lang="ru-RU" sz="900" b="1" dirty="0" smtClean="0"/>
            <a:t> </a:t>
          </a:r>
          <a:r>
            <a:rPr lang="ru-RU" sz="900" b="1" dirty="0" err="1" smtClean="0"/>
            <a:t>вартістю</a:t>
          </a:r>
          <a:r>
            <a:rPr lang="ru-RU" sz="900" b="1" dirty="0" smtClean="0"/>
            <a:t> продукту, </a:t>
          </a:r>
          <a:r>
            <a:rPr lang="ru-RU" sz="900" b="1" dirty="0" err="1" smtClean="0"/>
            <a:t>ніж</a:t>
          </a:r>
          <a:r>
            <a:rPr lang="ru-RU" sz="900" b="1" dirty="0" smtClean="0"/>
            <a:t> у </a:t>
          </a:r>
          <a:r>
            <a:rPr lang="ru-RU" sz="900" b="1" dirty="0" err="1" smtClean="0"/>
            <a:t>конкурентів</a:t>
          </a:r>
          <a:r>
            <a:rPr lang="ru-RU" sz="900" b="1" dirty="0" smtClean="0"/>
            <a:t>?</a:t>
          </a:r>
          <a:endParaRPr lang="ru-RU" sz="900" b="1" dirty="0"/>
        </a:p>
      </dgm:t>
    </dgm:pt>
    <dgm:pt modelId="{5471BF2E-3CF8-4C0B-9A9D-46CA9C648720}" type="parTrans" cxnId="{4C04428C-EAA8-4422-857A-696E5BEC78F8}">
      <dgm:prSet/>
      <dgm:spPr/>
    </dgm:pt>
    <dgm:pt modelId="{35C6B77E-B412-4044-B9F3-14B938E2EF4C}" type="sibTrans" cxnId="{4C04428C-EAA8-4422-857A-696E5BEC78F8}">
      <dgm:prSet/>
      <dgm:spPr/>
    </dgm:pt>
    <dgm:pt modelId="{52970D24-F93C-4B95-8657-9DE042C1438F}">
      <dgm:prSet custT="1"/>
      <dgm:spPr/>
      <dgm:t>
        <a:bodyPr/>
        <a:lstStyle/>
        <a:p>
          <a:r>
            <a:rPr lang="ru-RU" sz="900" b="1" dirty="0" smtClean="0"/>
            <a:t> – </a:t>
          </a:r>
          <a:r>
            <a:rPr lang="ru-RU" sz="900" b="1" dirty="0" err="1" smtClean="0"/>
            <a:t>чи</a:t>
          </a:r>
          <a:r>
            <a:rPr lang="ru-RU" sz="900" b="1" dirty="0" smtClean="0"/>
            <a:t> </a:t>
          </a:r>
          <a:r>
            <a:rPr lang="ru-RU" sz="900" b="1" dirty="0" err="1" smtClean="0"/>
            <a:t>існує</a:t>
          </a:r>
          <a:r>
            <a:rPr lang="ru-RU" sz="900" b="1" dirty="0" smtClean="0"/>
            <a:t> </a:t>
          </a:r>
          <a:r>
            <a:rPr lang="ru-RU" sz="900" b="1" dirty="0" err="1" smtClean="0"/>
            <a:t>вже</a:t>
          </a:r>
          <a:r>
            <a:rPr lang="ru-RU" sz="900" b="1" dirty="0" smtClean="0"/>
            <a:t> </a:t>
          </a:r>
          <a:r>
            <a:rPr lang="ru-RU" sz="900" b="1" dirty="0" err="1" smtClean="0"/>
            <a:t>сформований</a:t>
          </a:r>
          <a:r>
            <a:rPr lang="ru-RU" sz="900" b="1" dirty="0" smtClean="0"/>
            <a:t> </a:t>
          </a:r>
          <a:r>
            <a:rPr lang="ru-RU" sz="900" b="1" dirty="0" err="1" smtClean="0"/>
            <a:t>ринок</a:t>
          </a:r>
          <a:r>
            <a:rPr lang="ru-RU" sz="900" b="1" dirty="0" smtClean="0"/>
            <a:t> з великою </a:t>
          </a:r>
          <a:r>
            <a:rPr lang="ru-RU" sz="900" b="1" dirty="0" err="1" smtClean="0"/>
            <a:t>кількістю</a:t>
          </a:r>
          <a:r>
            <a:rPr lang="ru-RU" sz="900" b="1" dirty="0" smtClean="0"/>
            <a:t> </a:t>
          </a:r>
          <a:r>
            <a:rPr lang="ru-RU" sz="900" b="1" dirty="0" err="1" smtClean="0"/>
            <a:t>споживачів</a:t>
          </a:r>
          <a:r>
            <a:rPr lang="ru-RU" sz="900" b="1" dirty="0" smtClean="0"/>
            <a:t>, на </a:t>
          </a:r>
          <a:r>
            <a:rPr lang="ru-RU" sz="900" b="1" dirty="0" err="1" smtClean="0"/>
            <a:t>якому</a:t>
          </a:r>
          <a:r>
            <a:rPr lang="ru-RU" sz="900" b="1" dirty="0" smtClean="0"/>
            <a:t> </a:t>
          </a:r>
          <a:r>
            <a:rPr lang="ru-RU" sz="900" b="1" dirty="0" err="1" smtClean="0"/>
            <a:t>ви</a:t>
          </a:r>
          <a:r>
            <a:rPr lang="ru-RU" sz="900" b="1" dirty="0" smtClean="0"/>
            <a:t> могли б </a:t>
          </a:r>
          <a:r>
            <a:rPr lang="ru-RU" sz="900" b="1" dirty="0" err="1" smtClean="0"/>
            <a:t>працювати</a:t>
          </a:r>
          <a:r>
            <a:rPr lang="ru-RU" sz="900" b="1" dirty="0" smtClean="0"/>
            <a:t> - і ваш продукт </a:t>
          </a:r>
          <a:r>
            <a:rPr lang="ru-RU" sz="900" b="1" dirty="0" err="1" smtClean="0"/>
            <a:t>має</a:t>
          </a:r>
          <a:r>
            <a:rPr lang="ru-RU" sz="900" b="1" dirty="0" smtClean="0"/>
            <a:t> </a:t>
          </a:r>
          <a:r>
            <a:rPr lang="ru-RU" sz="900" b="1" dirty="0" err="1" smtClean="0"/>
            <a:t>унікальні</a:t>
          </a:r>
          <a:r>
            <a:rPr lang="ru-RU" sz="900" b="1" dirty="0" smtClean="0"/>
            <a:t> </a:t>
          </a:r>
          <a:r>
            <a:rPr lang="ru-RU" sz="900" b="1" dirty="0" err="1" smtClean="0"/>
            <a:t>відмінні</a:t>
          </a:r>
          <a:r>
            <a:rPr lang="ru-RU" sz="900" b="1" dirty="0" smtClean="0"/>
            <a:t> </a:t>
          </a:r>
          <a:r>
            <a:rPr lang="ru-RU" sz="900" b="1" dirty="0" err="1" smtClean="0"/>
            <a:t>властивості</a:t>
          </a:r>
          <a:r>
            <a:rPr lang="ru-RU" sz="900" b="1" dirty="0" smtClean="0"/>
            <a:t>?</a:t>
          </a:r>
          <a:endParaRPr lang="ru-RU" sz="900" b="1" dirty="0"/>
        </a:p>
      </dgm:t>
    </dgm:pt>
    <dgm:pt modelId="{6EE53D02-8ABB-467C-A03C-D226EEF79067}" type="parTrans" cxnId="{E3866A3B-D247-44D4-AB89-0C439DA5F21B}">
      <dgm:prSet/>
      <dgm:spPr/>
    </dgm:pt>
    <dgm:pt modelId="{E0DDB0B6-F490-4401-876C-F1182E9F8F48}" type="sibTrans" cxnId="{E3866A3B-D247-44D4-AB89-0C439DA5F21B}">
      <dgm:prSet/>
      <dgm:spPr/>
    </dgm:pt>
    <dgm:pt modelId="{1E6E4594-E1A7-48C3-ABF7-C0A28FB9C966}">
      <dgm:prSet custT="1"/>
      <dgm:spPr/>
      <dgm:t>
        <a:bodyPr/>
        <a:lstStyle/>
        <a:p>
          <a:r>
            <a:rPr lang="ru-RU" sz="900" b="1" dirty="0" smtClean="0"/>
            <a:t> – ринку не </a:t>
          </a:r>
          <a:r>
            <a:rPr lang="ru-RU" sz="900" b="1" dirty="0" err="1" smtClean="0"/>
            <a:t>існує</a:t>
          </a:r>
          <a:r>
            <a:rPr lang="ru-RU" sz="900" b="1" dirty="0" smtClean="0"/>
            <a:t> – </a:t>
          </a:r>
          <a:r>
            <a:rPr lang="ru-RU" sz="900" b="1" dirty="0" err="1" smtClean="0"/>
            <a:t>ви</a:t>
          </a:r>
          <a:r>
            <a:rPr lang="ru-RU" sz="900" b="1" dirty="0" smtClean="0"/>
            <a:t> </a:t>
          </a:r>
          <a:r>
            <a:rPr lang="ru-RU" sz="900" b="1" dirty="0" err="1" smtClean="0"/>
            <a:t>створюєте</a:t>
          </a:r>
          <a:r>
            <a:rPr lang="ru-RU" sz="900" b="1" dirty="0" smtClean="0"/>
            <a:t> </a:t>
          </a:r>
          <a:r>
            <a:rPr lang="ru-RU" sz="900" b="1" dirty="0" err="1" smtClean="0"/>
            <a:t>новий</a:t>
          </a:r>
          <a:endParaRPr lang="ru-RU" sz="900" b="1" dirty="0"/>
        </a:p>
      </dgm:t>
    </dgm:pt>
    <dgm:pt modelId="{E06892A4-880D-4417-9259-3FBB8D35F1A8}" type="parTrans" cxnId="{EE2382EB-A191-4D44-A2DB-4B5915BA1E24}">
      <dgm:prSet/>
      <dgm:spPr/>
    </dgm:pt>
    <dgm:pt modelId="{A3E978AE-1FCB-4BAB-84EE-5DB31C98229E}" type="sibTrans" cxnId="{EE2382EB-A191-4D44-A2DB-4B5915BA1E24}">
      <dgm:prSet/>
      <dgm:spPr/>
    </dgm:pt>
    <dgm:pt modelId="{FBD87B01-05A5-4B5D-9921-72561CEAA2B3}">
      <dgm:prSet/>
      <dgm:spPr/>
      <dgm:t>
        <a:bodyPr/>
        <a:lstStyle/>
        <a:p>
          <a:r>
            <a:rPr lang="ru-RU" dirty="0" smtClean="0"/>
            <a:t>6. Конкуренція </a:t>
          </a:r>
          <a:endParaRPr lang="ru-RU" dirty="0"/>
        </a:p>
      </dgm:t>
    </dgm:pt>
    <dgm:pt modelId="{11DC106E-121D-4B95-BC99-73491815E259}" type="parTrans" cxnId="{B0929E40-973B-4C10-9576-8B163327A656}">
      <dgm:prSet/>
      <dgm:spPr/>
      <dgm:t>
        <a:bodyPr/>
        <a:lstStyle/>
        <a:p>
          <a:endParaRPr lang="ru-RU"/>
        </a:p>
      </dgm:t>
    </dgm:pt>
    <dgm:pt modelId="{CF85FEF3-6ECC-4B1C-ACE2-1DAA63192182}" type="sibTrans" cxnId="{B0929E40-973B-4C10-9576-8B163327A656}">
      <dgm:prSet/>
      <dgm:spPr/>
      <dgm:t>
        <a:bodyPr/>
        <a:lstStyle/>
        <a:p>
          <a:endParaRPr lang="ru-RU"/>
        </a:p>
      </dgm:t>
    </dgm:pt>
    <dgm:pt modelId="{1C862B0E-AF8A-425F-AA81-25272168DA30}">
      <dgm:prSet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хто</a:t>
          </a:r>
          <a:r>
            <a:rPr lang="ru-RU" sz="1400" b="1" dirty="0" smtClean="0"/>
            <a:t> </a:t>
          </a:r>
          <a:r>
            <a:rPr lang="ru-RU" sz="1400" b="1" dirty="0" err="1" smtClean="0"/>
            <a:t>ваші</a:t>
          </a:r>
          <a:r>
            <a:rPr lang="ru-RU" sz="1400" b="1" dirty="0" smtClean="0"/>
            <a:t> </a:t>
          </a:r>
          <a:r>
            <a:rPr lang="ru-RU" sz="1400" b="1" dirty="0" err="1" smtClean="0"/>
            <a:t>конкуренти</a:t>
          </a:r>
          <a:r>
            <a:rPr lang="ru-RU" sz="1400" b="1" dirty="0" smtClean="0"/>
            <a:t>? </a:t>
          </a:r>
          <a:endParaRPr lang="ru-RU" sz="1400" b="1" dirty="0"/>
        </a:p>
      </dgm:t>
    </dgm:pt>
    <dgm:pt modelId="{AAE67485-F42B-4E31-8D0F-AFE8CAC0A816}" type="parTrans" cxnId="{C30DDCDD-3972-41B9-8C6A-42083D18BAF7}">
      <dgm:prSet/>
      <dgm:spPr/>
    </dgm:pt>
    <dgm:pt modelId="{3BAAE506-C196-430E-8C99-D1A80D3CE833}" type="sibTrans" cxnId="{C30DDCDD-3972-41B9-8C6A-42083D18BAF7}">
      <dgm:prSet/>
      <dgm:spPr/>
    </dgm:pt>
    <dgm:pt modelId="{FC21F4AB-152A-4E1F-B7C3-D71461D5A94B}">
      <dgm:prSet custT="1"/>
      <dgm:spPr/>
      <dgm:t>
        <a:bodyPr/>
        <a:lstStyle/>
        <a:p>
          <a:r>
            <a:rPr lang="ru-RU" sz="1400" b="1" dirty="0" smtClean="0"/>
            <a:t>– </a:t>
          </a:r>
          <a:r>
            <a:rPr lang="ru-RU" sz="1400" b="1" dirty="0" err="1" smtClean="0"/>
            <a:t>які</a:t>
          </a:r>
          <a:r>
            <a:rPr lang="ru-RU" sz="1400" b="1" dirty="0" smtClean="0"/>
            <a:t> </a:t>
          </a:r>
          <a:r>
            <a:rPr lang="ru-RU" sz="1400" b="1" dirty="0" err="1" smtClean="0"/>
            <a:t>саме</a:t>
          </a:r>
          <a:r>
            <a:rPr lang="ru-RU" sz="1400" b="1" dirty="0" smtClean="0"/>
            <a:t> </a:t>
          </a:r>
          <a:r>
            <a:rPr lang="ru-RU" sz="1400" b="1" dirty="0" err="1" smtClean="0"/>
            <a:t>властивості</a:t>
          </a:r>
          <a:r>
            <a:rPr lang="ru-RU" sz="1400" b="1" dirty="0" smtClean="0"/>
            <a:t> </a:t>
          </a:r>
          <a:r>
            <a:rPr lang="ru-RU" sz="1400" b="1" dirty="0" err="1" smtClean="0"/>
            <a:t>вашого</a:t>
          </a:r>
          <a:r>
            <a:rPr lang="ru-RU" sz="1400" b="1" dirty="0" smtClean="0"/>
            <a:t> продукту </a:t>
          </a:r>
          <a:r>
            <a:rPr lang="ru-RU" sz="1400" b="1" dirty="0" err="1" smtClean="0"/>
            <a:t>змусять</a:t>
          </a:r>
          <a:r>
            <a:rPr lang="ru-RU" sz="1400" b="1" dirty="0" smtClean="0"/>
            <a:t> </a:t>
          </a:r>
          <a:r>
            <a:rPr lang="ru-RU" sz="1400" b="1" dirty="0" err="1" smtClean="0"/>
            <a:t>споживачів</a:t>
          </a:r>
          <a:r>
            <a:rPr lang="ru-RU" sz="1400" b="1" dirty="0" smtClean="0"/>
            <a:t> </a:t>
          </a:r>
          <a:r>
            <a:rPr lang="ru-RU" sz="1400" b="1" dirty="0" err="1" smtClean="0"/>
            <a:t>відмовитися</a:t>
          </a:r>
          <a:r>
            <a:rPr lang="ru-RU" sz="1400" b="1" dirty="0" smtClean="0"/>
            <a:t> </a:t>
          </a:r>
          <a:r>
            <a:rPr lang="ru-RU" sz="1400" b="1" dirty="0" err="1" smtClean="0"/>
            <a:t>від</a:t>
          </a:r>
          <a:r>
            <a:rPr lang="ru-RU" sz="1400" b="1" dirty="0" smtClean="0"/>
            <a:t> тих </a:t>
          </a:r>
          <a:r>
            <a:rPr lang="ru-RU" sz="1400" b="1" dirty="0" err="1" smtClean="0"/>
            <a:t>продуктів</a:t>
          </a:r>
          <a:r>
            <a:rPr lang="ru-RU" sz="1400" b="1" dirty="0" smtClean="0"/>
            <a:t> </a:t>
          </a:r>
          <a:r>
            <a:rPr lang="ru-RU" sz="1400" b="1" dirty="0" err="1" smtClean="0"/>
            <a:t>конкурентів</a:t>
          </a:r>
          <a:r>
            <a:rPr lang="ru-RU" sz="1400" b="1" dirty="0" smtClean="0"/>
            <a:t>, </a:t>
          </a:r>
          <a:r>
            <a:rPr lang="ru-RU" sz="1400" b="1" dirty="0" err="1" smtClean="0"/>
            <a:t>які</a:t>
          </a:r>
          <a:r>
            <a:rPr lang="ru-RU" sz="1400" b="1" dirty="0" smtClean="0"/>
            <a:t> вони зараз </a:t>
          </a:r>
          <a:r>
            <a:rPr lang="ru-RU" sz="1400" b="1" dirty="0" err="1" smtClean="0"/>
            <a:t>використовують</a:t>
          </a:r>
          <a:r>
            <a:rPr lang="ru-RU" sz="1400" b="1" dirty="0" smtClean="0"/>
            <a:t>? </a:t>
          </a:r>
          <a:endParaRPr lang="ru-RU" sz="1400" b="1" dirty="0"/>
        </a:p>
      </dgm:t>
    </dgm:pt>
    <dgm:pt modelId="{D20D6E52-72C2-4A30-A63C-708A6D76F6DB}" type="parTrans" cxnId="{67EB8C2B-4E90-4DF6-8A86-3651EDCFCA15}">
      <dgm:prSet/>
      <dgm:spPr/>
    </dgm:pt>
    <dgm:pt modelId="{A4A5E3A2-D1B4-4462-973C-C999D2C95262}" type="sibTrans" cxnId="{67EB8C2B-4E90-4DF6-8A86-3651EDCFCA15}">
      <dgm:prSet/>
      <dgm:spPr/>
    </dgm:pt>
    <dgm:pt modelId="{F0E6A9D7-0B78-4971-A4CD-B7E6082EC35E}" type="pres">
      <dgm:prSet presAssocID="{36AB75B4-BCAC-447D-812F-D63B6BF229F1}" presName="Name0" presStyleCnt="0">
        <dgm:presLayoutVars>
          <dgm:dir/>
          <dgm:animLvl val="lvl"/>
          <dgm:resizeHandles/>
        </dgm:presLayoutVars>
      </dgm:prSet>
      <dgm:spPr/>
    </dgm:pt>
    <dgm:pt modelId="{CE725CEF-08F9-4B4E-A0C3-B97A8D7B954C}" type="pres">
      <dgm:prSet presAssocID="{27C68064-AE21-4054-8945-D6AE2DFE783D}" presName="linNode" presStyleCnt="0"/>
      <dgm:spPr/>
    </dgm:pt>
    <dgm:pt modelId="{B3D40AF9-A0BE-4B14-A76F-23B5D4D9870F}" type="pres">
      <dgm:prSet presAssocID="{27C68064-AE21-4054-8945-D6AE2DFE783D}" presName="parentShp" presStyleLbl="node1" presStyleIdx="0" presStyleCnt="3">
        <dgm:presLayoutVars>
          <dgm:bulletEnabled val="1"/>
        </dgm:presLayoutVars>
      </dgm:prSet>
      <dgm:spPr/>
    </dgm:pt>
    <dgm:pt modelId="{AE4450C5-EB4F-4E62-A627-48B09D38A08F}" type="pres">
      <dgm:prSet presAssocID="{27C68064-AE21-4054-8945-D6AE2DFE783D}" presName="childShp" presStyleLbl="bgAccFollowNode1" presStyleIdx="0" presStyleCnt="3">
        <dgm:presLayoutVars>
          <dgm:bulletEnabled val="1"/>
        </dgm:presLayoutVars>
      </dgm:prSet>
      <dgm:spPr/>
    </dgm:pt>
    <dgm:pt modelId="{5A2548EE-3F30-413C-8FA4-58DC07298BB8}" type="pres">
      <dgm:prSet presAssocID="{3BCE2ED3-44EA-4DF3-A2AB-BB9E25585126}" presName="spacing" presStyleCnt="0"/>
      <dgm:spPr/>
    </dgm:pt>
    <dgm:pt modelId="{764B2A29-1560-4B5C-BE31-CDCAED6B1E9F}" type="pres">
      <dgm:prSet presAssocID="{48F40D37-F248-4760-8746-369F3AD2C838}" presName="linNode" presStyleCnt="0"/>
      <dgm:spPr/>
    </dgm:pt>
    <dgm:pt modelId="{E47A2F16-A1C9-49C4-8B9D-9D99E29C1B2F}" type="pres">
      <dgm:prSet presAssocID="{48F40D37-F248-4760-8746-369F3AD2C838}" presName="parentShp" presStyleLbl="node1" presStyleIdx="1" presStyleCnt="3">
        <dgm:presLayoutVars>
          <dgm:bulletEnabled val="1"/>
        </dgm:presLayoutVars>
      </dgm:prSet>
      <dgm:spPr/>
    </dgm:pt>
    <dgm:pt modelId="{294A28DF-85D6-4ED4-8AE8-B2AC663163D2}" type="pres">
      <dgm:prSet presAssocID="{48F40D37-F248-4760-8746-369F3AD2C838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B2970D-1BFA-4592-9AE8-4263579BE8AC}" type="pres">
      <dgm:prSet presAssocID="{58C67A02-F8AF-41DE-89B3-E789D0F057E0}" presName="spacing" presStyleCnt="0"/>
      <dgm:spPr/>
    </dgm:pt>
    <dgm:pt modelId="{5594108C-D1FC-4E5D-8382-190DB0E29D47}" type="pres">
      <dgm:prSet presAssocID="{FBD87B01-05A5-4B5D-9921-72561CEAA2B3}" presName="linNode" presStyleCnt="0"/>
      <dgm:spPr/>
    </dgm:pt>
    <dgm:pt modelId="{B5700933-6289-4AF0-9AA5-E8F3082E7679}" type="pres">
      <dgm:prSet presAssocID="{FBD87B01-05A5-4B5D-9921-72561CEAA2B3}" presName="parentShp" presStyleLbl="node1" presStyleIdx="2" presStyleCnt="3">
        <dgm:presLayoutVars>
          <dgm:bulletEnabled val="1"/>
        </dgm:presLayoutVars>
      </dgm:prSet>
      <dgm:spPr/>
    </dgm:pt>
    <dgm:pt modelId="{95F1732A-D56E-408C-A0AD-2BD7BAD1E1C4}" type="pres">
      <dgm:prSet presAssocID="{FBD87B01-05A5-4B5D-9921-72561CEAA2B3}" presName="childShp" presStyleLbl="bgAccFollowNode1" presStyleIdx="2" presStyleCnt="3">
        <dgm:presLayoutVars>
          <dgm:bulletEnabled val="1"/>
        </dgm:presLayoutVars>
      </dgm:prSet>
      <dgm:spPr/>
    </dgm:pt>
  </dgm:ptLst>
  <dgm:cxnLst>
    <dgm:cxn modelId="{C30DDCDD-3972-41B9-8C6A-42083D18BAF7}" srcId="{FBD87B01-05A5-4B5D-9921-72561CEAA2B3}" destId="{1C862B0E-AF8A-425F-AA81-25272168DA30}" srcOrd="0" destOrd="0" parTransId="{AAE67485-F42B-4E31-8D0F-AFE8CAC0A816}" sibTransId="{3BAAE506-C196-430E-8C99-D1A80D3CE833}"/>
    <dgm:cxn modelId="{B0929E40-973B-4C10-9576-8B163327A656}" srcId="{36AB75B4-BCAC-447D-812F-D63B6BF229F1}" destId="{FBD87B01-05A5-4B5D-9921-72561CEAA2B3}" srcOrd="2" destOrd="0" parTransId="{11DC106E-121D-4B95-BC99-73491815E259}" sibTransId="{CF85FEF3-6ECC-4B1C-ACE2-1DAA63192182}"/>
    <dgm:cxn modelId="{CA567750-E453-47C5-A11C-1005D7012EFA}" type="presOf" srcId="{1E6E4594-E1A7-48C3-ABF7-C0A28FB9C966}" destId="{294A28DF-85D6-4ED4-8AE8-B2AC663163D2}" srcOrd="0" destOrd="3" presId="urn:microsoft.com/office/officeart/2005/8/layout/vList6"/>
    <dgm:cxn modelId="{96FF8B25-9CF9-408E-837D-37513CA78678}" srcId="{36AB75B4-BCAC-447D-812F-D63B6BF229F1}" destId="{48F40D37-F248-4760-8746-369F3AD2C838}" srcOrd="1" destOrd="0" parTransId="{D1D4A7BB-11E8-41CE-8140-527BD24A5D91}" sibTransId="{58C67A02-F8AF-41DE-89B3-E789D0F057E0}"/>
    <dgm:cxn modelId="{7F4700AF-7557-4921-8E17-A2E49A89AEE6}" type="presOf" srcId="{140EC727-F329-4753-8968-EA82015B41C5}" destId="{294A28DF-85D6-4ED4-8AE8-B2AC663163D2}" srcOrd="0" destOrd="1" presId="urn:microsoft.com/office/officeart/2005/8/layout/vList6"/>
    <dgm:cxn modelId="{608F3977-430A-408A-B0A1-488FF2FC43DA}" srcId="{27C68064-AE21-4054-8945-D6AE2DFE783D}" destId="{72D1A5BC-A77E-4E5F-91B7-57366266D382}" srcOrd="0" destOrd="0" parTransId="{83C75ECF-E234-42C2-98E1-3253180F01B6}" sibTransId="{3132AF62-7B5A-4497-832C-964E63DD4C85}"/>
    <dgm:cxn modelId="{0BF7A925-4BBC-40E6-83BC-2D526D9CB19F}" type="presOf" srcId="{FBD87B01-05A5-4B5D-9921-72561CEAA2B3}" destId="{B5700933-6289-4AF0-9AA5-E8F3082E7679}" srcOrd="0" destOrd="0" presId="urn:microsoft.com/office/officeart/2005/8/layout/vList6"/>
    <dgm:cxn modelId="{EA0C846C-0A1D-4D0C-9539-9E3990BFA279}" type="presOf" srcId="{48F40D37-F248-4760-8746-369F3AD2C838}" destId="{E47A2F16-A1C9-49C4-8B9D-9D99E29C1B2F}" srcOrd="0" destOrd="0" presId="urn:microsoft.com/office/officeart/2005/8/layout/vList6"/>
    <dgm:cxn modelId="{EBB72FE9-35DB-485B-836A-5B5D929241C4}" type="presOf" srcId="{36AB75B4-BCAC-447D-812F-D63B6BF229F1}" destId="{F0E6A9D7-0B78-4971-A4CD-B7E6082EC35E}" srcOrd="0" destOrd="0" presId="urn:microsoft.com/office/officeart/2005/8/layout/vList6"/>
    <dgm:cxn modelId="{A20D0A5A-BD92-476F-9FDA-0A1897192A09}" type="presOf" srcId="{3C4AFB91-55EF-42B2-9399-835EAE4D5AFE}" destId="{294A28DF-85D6-4ED4-8AE8-B2AC663163D2}" srcOrd="0" destOrd="0" presId="urn:microsoft.com/office/officeart/2005/8/layout/vList6"/>
    <dgm:cxn modelId="{D9BE70D7-FE73-4811-86A9-F7E56B41689C}" type="presOf" srcId="{FC21F4AB-152A-4E1F-B7C3-D71461D5A94B}" destId="{95F1732A-D56E-408C-A0AD-2BD7BAD1E1C4}" srcOrd="0" destOrd="1" presId="urn:microsoft.com/office/officeart/2005/8/layout/vList6"/>
    <dgm:cxn modelId="{EE2382EB-A191-4D44-A2DB-4B5915BA1E24}" srcId="{48F40D37-F248-4760-8746-369F3AD2C838}" destId="{1E6E4594-E1A7-48C3-ABF7-C0A28FB9C966}" srcOrd="3" destOrd="0" parTransId="{E06892A4-880D-4417-9259-3FBB8D35F1A8}" sibTransId="{A3E978AE-1FCB-4BAB-84EE-5DB31C98229E}"/>
    <dgm:cxn modelId="{8F0651E3-E55F-4F5D-B58E-41186040C7D2}" srcId="{36AB75B4-BCAC-447D-812F-D63B6BF229F1}" destId="{27C68064-AE21-4054-8945-D6AE2DFE783D}" srcOrd="0" destOrd="0" parTransId="{1D53085A-8582-4616-A98E-120D10A21721}" sibTransId="{3BCE2ED3-44EA-4DF3-A2AB-BB9E25585126}"/>
    <dgm:cxn modelId="{67EB8C2B-4E90-4DF6-8A86-3651EDCFCA15}" srcId="{FBD87B01-05A5-4B5D-9921-72561CEAA2B3}" destId="{FC21F4AB-152A-4E1F-B7C3-D71461D5A94B}" srcOrd="1" destOrd="0" parTransId="{D20D6E52-72C2-4A30-A63C-708A6D76F6DB}" sibTransId="{A4A5E3A2-D1B4-4462-973C-C999D2C95262}"/>
    <dgm:cxn modelId="{DBABB3CD-3BCB-4081-BFFA-9FE21A98873C}" type="presOf" srcId="{72D1A5BC-A77E-4E5F-91B7-57366266D382}" destId="{AE4450C5-EB4F-4E62-A627-48B09D38A08F}" srcOrd="0" destOrd="0" presId="urn:microsoft.com/office/officeart/2005/8/layout/vList6"/>
    <dgm:cxn modelId="{AAA223C7-DDB9-4987-B370-466CEA88E015}" srcId="{48F40D37-F248-4760-8746-369F3AD2C838}" destId="{3C4AFB91-55EF-42B2-9399-835EAE4D5AFE}" srcOrd="0" destOrd="0" parTransId="{57BF2396-4598-41B5-B9C3-2C06B5EEE1B8}" sibTransId="{E4E83943-C30F-43E4-B1A5-139BF246E5A6}"/>
    <dgm:cxn modelId="{B1986A8A-1858-4D6C-885D-C02BB3EDD9DB}" type="presOf" srcId="{27C68064-AE21-4054-8945-D6AE2DFE783D}" destId="{B3D40AF9-A0BE-4B14-A76F-23B5D4D9870F}" srcOrd="0" destOrd="0" presId="urn:microsoft.com/office/officeart/2005/8/layout/vList6"/>
    <dgm:cxn modelId="{963805C0-A032-4F90-9192-7682C33F268F}" type="presOf" srcId="{1C862B0E-AF8A-425F-AA81-25272168DA30}" destId="{95F1732A-D56E-408C-A0AD-2BD7BAD1E1C4}" srcOrd="0" destOrd="0" presId="urn:microsoft.com/office/officeart/2005/8/layout/vList6"/>
    <dgm:cxn modelId="{E3866A3B-D247-44D4-AB89-0C439DA5F21B}" srcId="{48F40D37-F248-4760-8746-369F3AD2C838}" destId="{52970D24-F93C-4B95-8657-9DE042C1438F}" srcOrd="2" destOrd="0" parTransId="{6EE53D02-8ABB-467C-A03C-D226EEF79067}" sibTransId="{E0DDB0B6-F490-4401-876C-F1182E9F8F48}"/>
    <dgm:cxn modelId="{4C04428C-EAA8-4422-857A-696E5BEC78F8}" srcId="{48F40D37-F248-4760-8746-369F3AD2C838}" destId="{140EC727-F329-4753-8968-EA82015B41C5}" srcOrd="1" destOrd="0" parTransId="{5471BF2E-3CF8-4C0B-9A9D-46CA9C648720}" sibTransId="{35C6B77E-B412-4044-B9F3-14B938E2EF4C}"/>
    <dgm:cxn modelId="{2BE89369-579B-4B4F-89E5-285883239762}" type="presOf" srcId="{52970D24-F93C-4B95-8657-9DE042C1438F}" destId="{294A28DF-85D6-4ED4-8AE8-B2AC663163D2}" srcOrd="0" destOrd="2" presId="urn:microsoft.com/office/officeart/2005/8/layout/vList6"/>
    <dgm:cxn modelId="{1EB2CCA2-38ED-47ED-B053-B6DD7A17DA22}" type="presParOf" srcId="{F0E6A9D7-0B78-4971-A4CD-B7E6082EC35E}" destId="{CE725CEF-08F9-4B4E-A0C3-B97A8D7B954C}" srcOrd="0" destOrd="0" presId="urn:microsoft.com/office/officeart/2005/8/layout/vList6"/>
    <dgm:cxn modelId="{7AB1FD01-5740-4BB1-B5A8-7C265AEF42C7}" type="presParOf" srcId="{CE725CEF-08F9-4B4E-A0C3-B97A8D7B954C}" destId="{B3D40AF9-A0BE-4B14-A76F-23B5D4D9870F}" srcOrd="0" destOrd="0" presId="urn:microsoft.com/office/officeart/2005/8/layout/vList6"/>
    <dgm:cxn modelId="{37BA8AA0-EA47-4355-81C8-6BC7CA6F391A}" type="presParOf" srcId="{CE725CEF-08F9-4B4E-A0C3-B97A8D7B954C}" destId="{AE4450C5-EB4F-4E62-A627-48B09D38A08F}" srcOrd="1" destOrd="0" presId="urn:microsoft.com/office/officeart/2005/8/layout/vList6"/>
    <dgm:cxn modelId="{2F8B293C-00BD-49D4-9150-F25BF14ADFB0}" type="presParOf" srcId="{F0E6A9D7-0B78-4971-A4CD-B7E6082EC35E}" destId="{5A2548EE-3F30-413C-8FA4-58DC07298BB8}" srcOrd="1" destOrd="0" presId="urn:microsoft.com/office/officeart/2005/8/layout/vList6"/>
    <dgm:cxn modelId="{C1756AA4-30F0-485F-A05C-3AD1F90FA7A6}" type="presParOf" srcId="{F0E6A9D7-0B78-4971-A4CD-B7E6082EC35E}" destId="{764B2A29-1560-4B5C-BE31-CDCAED6B1E9F}" srcOrd="2" destOrd="0" presId="urn:microsoft.com/office/officeart/2005/8/layout/vList6"/>
    <dgm:cxn modelId="{3CE339CC-4852-4108-8EE3-3E4356AFC499}" type="presParOf" srcId="{764B2A29-1560-4B5C-BE31-CDCAED6B1E9F}" destId="{E47A2F16-A1C9-49C4-8B9D-9D99E29C1B2F}" srcOrd="0" destOrd="0" presId="urn:microsoft.com/office/officeart/2005/8/layout/vList6"/>
    <dgm:cxn modelId="{E8B5F3DD-AA18-4E74-AD9E-60E8E5FF64B8}" type="presParOf" srcId="{764B2A29-1560-4B5C-BE31-CDCAED6B1E9F}" destId="{294A28DF-85D6-4ED4-8AE8-B2AC663163D2}" srcOrd="1" destOrd="0" presId="urn:microsoft.com/office/officeart/2005/8/layout/vList6"/>
    <dgm:cxn modelId="{E355A01D-95A9-4D3B-B7EF-414F8FD145C6}" type="presParOf" srcId="{F0E6A9D7-0B78-4971-A4CD-B7E6082EC35E}" destId="{35B2970D-1BFA-4592-9AE8-4263579BE8AC}" srcOrd="3" destOrd="0" presId="urn:microsoft.com/office/officeart/2005/8/layout/vList6"/>
    <dgm:cxn modelId="{8A1AAE69-C2BA-4C39-A1B2-BF99A16EEB9B}" type="presParOf" srcId="{F0E6A9D7-0B78-4971-A4CD-B7E6082EC35E}" destId="{5594108C-D1FC-4E5D-8382-190DB0E29D47}" srcOrd="4" destOrd="0" presId="urn:microsoft.com/office/officeart/2005/8/layout/vList6"/>
    <dgm:cxn modelId="{03957A24-87E3-4CA2-87B2-D7D2E11A79DA}" type="presParOf" srcId="{5594108C-D1FC-4E5D-8382-190DB0E29D47}" destId="{B5700933-6289-4AF0-9AA5-E8F3082E7679}" srcOrd="0" destOrd="0" presId="urn:microsoft.com/office/officeart/2005/8/layout/vList6"/>
    <dgm:cxn modelId="{C5BCCC41-F1E2-47BA-BAEC-99840C7CA9FB}" type="presParOf" srcId="{5594108C-D1FC-4E5D-8382-190DB0E29D47}" destId="{95F1732A-D56E-408C-A0AD-2BD7BAD1E1C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EFD9083-2FD2-48E5-B700-1AA5A4EFFAA4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07D0855-6056-47E2-AF2B-311CF3A90AE7}">
      <dgm:prSet custT="1"/>
      <dgm:spPr/>
      <dgm:t>
        <a:bodyPr/>
        <a:lstStyle/>
        <a:p>
          <a:r>
            <a:rPr lang="ru-RU" sz="1400" b="1" dirty="0" smtClean="0"/>
            <a:t>4) реально </a:t>
          </a:r>
          <a:r>
            <a:rPr lang="ru-RU" sz="1400" b="1" dirty="0" err="1" smtClean="0"/>
            <a:t>досяжний</a:t>
          </a:r>
          <a:r>
            <a:rPr lang="ru-RU" sz="1400" b="1" dirty="0" smtClean="0"/>
            <a:t> </a:t>
          </a:r>
          <a:r>
            <a:rPr lang="ru-RU" sz="1400" b="1" dirty="0" err="1" smtClean="0"/>
            <a:t>обсяг</a:t>
          </a:r>
          <a:r>
            <a:rPr lang="ru-RU" sz="1400" b="1" dirty="0" smtClean="0"/>
            <a:t> ринку – </a:t>
          </a:r>
          <a:r>
            <a:rPr lang="en-GB" sz="1400" b="1" dirty="0" smtClean="0"/>
            <a:t>SOM (Serviceable &amp; Obtainable Market)</a:t>
          </a:r>
          <a:r>
            <a:rPr lang="uk-UA" sz="1400" b="1" dirty="0" smtClean="0"/>
            <a:t> -</a:t>
          </a:r>
          <a:r>
            <a:rPr lang="ru-RU" sz="1400" b="1" dirty="0" smtClean="0"/>
            <a:t> </a:t>
          </a:r>
          <a:r>
            <a:rPr lang="ru-RU" sz="1400" b="1" dirty="0" err="1" smtClean="0"/>
            <a:t>це</a:t>
          </a:r>
          <a:r>
            <a:rPr lang="ru-RU" sz="1400" b="1" dirty="0" smtClean="0"/>
            <a:t> </a:t>
          </a:r>
          <a:r>
            <a:rPr lang="ru-RU" sz="1400" b="1" dirty="0" err="1" smtClean="0"/>
            <a:t>частка</a:t>
          </a:r>
          <a:r>
            <a:rPr lang="ru-RU" sz="1400" b="1" dirty="0" smtClean="0"/>
            <a:t> ринку </a:t>
          </a:r>
          <a:r>
            <a:rPr lang="ru-RU" sz="1400" b="1" dirty="0" err="1" smtClean="0"/>
            <a:t>стартапу</a:t>
          </a:r>
          <a:r>
            <a:rPr lang="ru-RU" sz="1400" b="1" dirty="0" smtClean="0"/>
            <a:t>, </a:t>
          </a:r>
          <a:r>
            <a:rPr lang="ru-RU" sz="1400" b="1" dirty="0" err="1" smtClean="0"/>
            <a:t>це</a:t>
          </a:r>
          <a:r>
            <a:rPr lang="ru-RU" sz="1400" b="1" dirty="0" smtClean="0"/>
            <a:t> </a:t>
          </a:r>
          <a:r>
            <a:rPr lang="ru-RU" sz="1400" b="1" dirty="0" err="1" smtClean="0"/>
            <a:t>витрати</a:t>
          </a:r>
          <a:r>
            <a:rPr lang="ru-RU" sz="1400" b="1" dirty="0" smtClean="0"/>
            <a:t> тих </a:t>
          </a:r>
          <a:r>
            <a:rPr lang="ru-RU" sz="1400" b="1" dirty="0" err="1" smtClean="0"/>
            <a:t>клієнтів</a:t>
          </a:r>
          <a:r>
            <a:rPr lang="ru-RU" sz="1400" b="1" dirty="0" smtClean="0"/>
            <a:t>, </a:t>
          </a:r>
          <a:r>
            <a:rPr lang="ru-RU" sz="1400" b="1" dirty="0" err="1" smtClean="0"/>
            <a:t>які</a:t>
          </a:r>
          <a:r>
            <a:rPr lang="ru-RU" sz="1400" b="1" dirty="0" smtClean="0"/>
            <a:t> </a:t>
          </a:r>
          <a:r>
            <a:rPr lang="ru-RU" sz="1400" b="1" dirty="0" err="1" smtClean="0"/>
            <a:t>вже</a:t>
          </a:r>
          <a:r>
            <a:rPr lang="ru-RU" sz="1400" b="1" dirty="0" smtClean="0"/>
            <a:t> </a:t>
          </a:r>
          <a:r>
            <a:rPr lang="ru-RU" sz="1400" b="1" dirty="0" err="1" smtClean="0"/>
            <a:t>користуються</a:t>
          </a:r>
          <a:r>
            <a:rPr lang="ru-RU" sz="1400" b="1" dirty="0" smtClean="0"/>
            <a:t> продуктом плюс </a:t>
          </a:r>
          <a:r>
            <a:rPr lang="ru-RU" sz="1400" b="1" dirty="0" err="1" smtClean="0"/>
            <a:t>витрати</a:t>
          </a:r>
          <a:r>
            <a:rPr lang="ru-RU" sz="1400" b="1" dirty="0" smtClean="0"/>
            <a:t> тих </a:t>
          </a:r>
          <a:r>
            <a:rPr lang="ru-RU" sz="1400" b="1" dirty="0" err="1" smtClean="0"/>
            <a:t>клієнтів</a:t>
          </a:r>
          <a:r>
            <a:rPr lang="ru-RU" sz="1400" b="1" dirty="0" smtClean="0"/>
            <a:t>, </a:t>
          </a:r>
          <a:r>
            <a:rPr lang="ru-RU" sz="1400" b="1" dirty="0" err="1" smtClean="0"/>
            <a:t>яких</a:t>
          </a:r>
          <a:r>
            <a:rPr lang="ru-RU" sz="1400" b="1" dirty="0" smtClean="0"/>
            <a:t> </a:t>
          </a:r>
          <a:r>
            <a:rPr lang="ru-RU" sz="1400" b="1" dirty="0" err="1" smtClean="0"/>
            <a:t>ви</a:t>
          </a:r>
          <a:r>
            <a:rPr lang="ru-RU" sz="1400" b="1" dirty="0" smtClean="0"/>
            <a:t> </a:t>
          </a:r>
          <a:r>
            <a:rPr lang="ru-RU" sz="1400" b="1" dirty="0" err="1" smtClean="0"/>
            <a:t>плануєте</a:t>
          </a:r>
          <a:r>
            <a:rPr lang="ru-RU" sz="1400" b="1" dirty="0" smtClean="0"/>
            <a:t> </a:t>
          </a:r>
          <a:r>
            <a:rPr lang="ru-RU" sz="1400" b="1" dirty="0" err="1" smtClean="0"/>
            <a:t>залучити</a:t>
          </a:r>
          <a:r>
            <a:rPr lang="ru-RU" sz="1400" b="1" dirty="0" smtClean="0"/>
            <a:t> </a:t>
          </a:r>
          <a:r>
            <a:rPr lang="ru-RU" sz="1400" b="1" dirty="0" err="1" smtClean="0"/>
            <a:t>найближчим</a:t>
          </a:r>
          <a:r>
            <a:rPr lang="ru-RU" sz="1400" b="1" dirty="0" smtClean="0"/>
            <a:t> часом. </a:t>
          </a:r>
          <a:r>
            <a:rPr lang="ru-RU" sz="1400" b="1" dirty="0" err="1" smtClean="0"/>
            <a:t>верифікація</a:t>
          </a:r>
          <a:r>
            <a:rPr lang="ru-RU" sz="1400" b="1" dirty="0" smtClean="0"/>
            <a:t>. </a:t>
          </a:r>
          <a:endParaRPr lang="ru-RU" sz="1400" b="1" dirty="0"/>
        </a:p>
      </dgm:t>
    </dgm:pt>
    <dgm:pt modelId="{99831A81-F7B9-4F17-B38E-B9401D3A23B7}" type="parTrans" cxnId="{4026F3C2-913A-4874-BB5C-9F44331A2169}">
      <dgm:prSet/>
      <dgm:spPr/>
      <dgm:t>
        <a:bodyPr/>
        <a:lstStyle/>
        <a:p>
          <a:endParaRPr lang="ru-RU"/>
        </a:p>
      </dgm:t>
    </dgm:pt>
    <dgm:pt modelId="{AF9E7770-9E6F-48FF-8C71-6B502E965EF8}" type="sibTrans" cxnId="{4026F3C2-913A-4874-BB5C-9F44331A2169}">
      <dgm:prSet/>
      <dgm:spPr/>
      <dgm:t>
        <a:bodyPr/>
        <a:lstStyle/>
        <a:p>
          <a:endParaRPr lang="ru-RU"/>
        </a:p>
      </dgm:t>
    </dgm:pt>
    <dgm:pt modelId="{50B415C6-F9B3-4811-9954-9349AA585B5B}">
      <dgm:prSet custT="1"/>
      <dgm:spPr/>
      <dgm:t>
        <a:bodyPr/>
        <a:lstStyle/>
        <a:p>
          <a:r>
            <a:rPr lang="ru-RU" sz="1400" b="1" dirty="0" smtClean="0"/>
            <a:t>1)</a:t>
          </a:r>
          <a:r>
            <a:rPr lang="ru-RU" sz="1400" b="1" dirty="0" err="1" smtClean="0"/>
            <a:t>потенційний</a:t>
          </a:r>
          <a:r>
            <a:rPr lang="ru-RU" sz="1400" b="1" dirty="0" smtClean="0"/>
            <a:t> обсяг ринку – </a:t>
          </a:r>
          <a:r>
            <a:rPr lang="en-GB" sz="1400" b="1" dirty="0" smtClean="0"/>
            <a:t>PAM (Potential Available Market) – </a:t>
          </a:r>
          <a:r>
            <a:rPr lang="ru-RU" sz="1400" b="1" dirty="0" smtClean="0"/>
            <a:t>це сума всіх витрат потенційних клієнтів в світовому масштабі, які можуть мати потребу щодо продукту стартапу; </a:t>
          </a:r>
          <a:endParaRPr lang="ru-RU" sz="1400" b="1" dirty="0"/>
        </a:p>
      </dgm:t>
    </dgm:pt>
    <dgm:pt modelId="{3DC12E84-DB96-4B6D-B4F0-D2FB73890A64}" type="parTrans" cxnId="{637288B7-6AF1-492E-8468-DD546DA3160C}">
      <dgm:prSet/>
      <dgm:spPr/>
      <dgm:t>
        <a:bodyPr/>
        <a:lstStyle/>
        <a:p>
          <a:endParaRPr lang="ru-RU"/>
        </a:p>
      </dgm:t>
    </dgm:pt>
    <dgm:pt modelId="{0A419953-3C00-462C-8768-135FF4982C83}" type="sibTrans" cxnId="{637288B7-6AF1-492E-8468-DD546DA3160C}">
      <dgm:prSet/>
      <dgm:spPr/>
      <dgm:t>
        <a:bodyPr/>
        <a:lstStyle/>
        <a:p>
          <a:endParaRPr lang="ru-RU"/>
        </a:p>
      </dgm:t>
    </dgm:pt>
    <dgm:pt modelId="{517288E9-9963-4F83-BCD4-F051661130C4}">
      <dgm:prSet custT="1"/>
      <dgm:spPr/>
      <dgm:t>
        <a:bodyPr/>
        <a:lstStyle/>
        <a:p>
          <a:r>
            <a:rPr lang="ru-RU" sz="1400" b="1" dirty="0" smtClean="0"/>
            <a:t>2) обсяг цільового ринку – </a:t>
          </a:r>
          <a:r>
            <a:rPr lang="en-GB" sz="1400" b="1" dirty="0" smtClean="0"/>
            <a:t>TAM (Total Addressable Market) – </a:t>
          </a:r>
          <a:r>
            <a:rPr lang="ru-RU" sz="1400" b="1" dirty="0" smtClean="0"/>
            <a:t>витрати клієнтів, яким цікавий вид продукту, включаючи тих, хто не може дозволити собі відповідну покупку. </a:t>
          </a:r>
          <a:r>
            <a:rPr lang="en-GB" sz="1400" b="1" dirty="0" smtClean="0"/>
            <a:t>TAM </a:t>
          </a:r>
          <a:r>
            <a:rPr lang="ru-RU" sz="1400" b="1" dirty="0" smtClean="0"/>
            <a:t>є частиною </a:t>
          </a:r>
          <a:r>
            <a:rPr lang="en-GB" sz="1400" b="1" dirty="0" smtClean="0"/>
            <a:t>PAM; </a:t>
          </a:r>
          <a:endParaRPr lang="ru-RU" sz="1400" b="1" dirty="0" smtClean="0"/>
        </a:p>
      </dgm:t>
    </dgm:pt>
    <dgm:pt modelId="{06D5D65A-156C-4287-A597-ACEA0A030800}" type="parTrans" cxnId="{85F9573B-95A3-4384-A43F-83751A832AF4}">
      <dgm:prSet/>
      <dgm:spPr/>
      <dgm:t>
        <a:bodyPr/>
        <a:lstStyle/>
        <a:p>
          <a:endParaRPr lang="ru-RU"/>
        </a:p>
      </dgm:t>
    </dgm:pt>
    <dgm:pt modelId="{0F05B58B-2449-4B82-BCA2-903D8007C3F8}" type="sibTrans" cxnId="{85F9573B-95A3-4384-A43F-83751A832AF4}">
      <dgm:prSet/>
      <dgm:spPr/>
      <dgm:t>
        <a:bodyPr/>
        <a:lstStyle/>
        <a:p>
          <a:endParaRPr lang="ru-RU"/>
        </a:p>
      </dgm:t>
    </dgm:pt>
    <dgm:pt modelId="{0E150757-050C-400B-B8F6-B3B5847E0AE2}">
      <dgm:prSet custT="1"/>
      <dgm:spPr/>
      <dgm:t>
        <a:bodyPr/>
        <a:lstStyle/>
        <a:p>
          <a:r>
            <a:rPr lang="ru-RU" sz="1400" b="1" dirty="0" smtClean="0"/>
            <a:t> 3) доступний обсяг обслуговуваного ринку – </a:t>
          </a:r>
          <a:r>
            <a:rPr lang="en-GB" sz="1400" b="1" dirty="0" smtClean="0"/>
            <a:t>SAM (Served / Serviceable Available Market) – </a:t>
          </a:r>
          <a:r>
            <a:rPr lang="ru-RU" sz="1400" b="1" dirty="0" smtClean="0"/>
            <a:t>це річний обсяг грошових коштів, які вже витрачаються на користування вашим продуктом або продуктом конкурента. Ринок </a:t>
          </a:r>
          <a:r>
            <a:rPr lang="en-GB" sz="1400" b="1" dirty="0" smtClean="0"/>
            <a:t>SAM </a:t>
          </a:r>
          <a:r>
            <a:rPr lang="ru-RU" sz="1400" b="1" dirty="0" smtClean="0"/>
            <a:t>є частиною ринку </a:t>
          </a:r>
          <a:r>
            <a:rPr lang="en-GB" sz="1400" b="1" dirty="0" smtClean="0"/>
            <a:t>TAM; </a:t>
          </a:r>
          <a:endParaRPr lang="ru-RU" sz="1400" b="1" dirty="0" smtClean="0"/>
        </a:p>
      </dgm:t>
    </dgm:pt>
    <dgm:pt modelId="{634A083E-1E78-49F8-8336-5BA36579BCF3}" type="parTrans" cxnId="{8FBC3759-1897-49A4-9E50-1929ABD31E3B}">
      <dgm:prSet/>
      <dgm:spPr/>
      <dgm:t>
        <a:bodyPr/>
        <a:lstStyle/>
        <a:p>
          <a:endParaRPr lang="ru-RU"/>
        </a:p>
      </dgm:t>
    </dgm:pt>
    <dgm:pt modelId="{5A03E8D7-E4A6-456E-A4B9-C72855732B4B}" type="sibTrans" cxnId="{8FBC3759-1897-49A4-9E50-1929ABD31E3B}">
      <dgm:prSet/>
      <dgm:spPr/>
      <dgm:t>
        <a:bodyPr/>
        <a:lstStyle/>
        <a:p>
          <a:endParaRPr lang="ru-RU"/>
        </a:p>
      </dgm:t>
    </dgm:pt>
    <dgm:pt modelId="{25D79956-F809-4647-8480-0165771195DB}" type="pres">
      <dgm:prSet presAssocID="{AEFD9083-2FD2-48E5-B700-1AA5A4EFFAA4}" presName="outerComposite" presStyleCnt="0">
        <dgm:presLayoutVars>
          <dgm:chMax val="5"/>
          <dgm:dir/>
          <dgm:resizeHandles val="exact"/>
        </dgm:presLayoutVars>
      </dgm:prSet>
      <dgm:spPr/>
    </dgm:pt>
    <dgm:pt modelId="{21A0D11C-5BBF-4E34-9ED3-576149DA47E6}" type="pres">
      <dgm:prSet presAssocID="{AEFD9083-2FD2-48E5-B700-1AA5A4EFFAA4}" presName="dummyMaxCanvas" presStyleCnt="0">
        <dgm:presLayoutVars/>
      </dgm:prSet>
      <dgm:spPr/>
    </dgm:pt>
    <dgm:pt modelId="{5F6BE3BE-9A2F-40D6-BE31-24EEA5D979C0}" type="pres">
      <dgm:prSet presAssocID="{AEFD9083-2FD2-48E5-B700-1AA5A4EFFAA4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128C6-A0CD-400B-980B-51FAC506520E}" type="pres">
      <dgm:prSet presAssocID="{AEFD9083-2FD2-48E5-B700-1AA5A4EFFAA4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089AB2-6A7B-44F9-A79D-E25A1F4404AE}" type="pres">
      <dgm:prSet presAssocID="{AEFD9083-2FD2-48E5-B700-1AA5A4EFFAA4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880798-E4DB-45D9-A97E-ABDEF568BCF3}" type="pres">
      <dgm:prSet presAssocID="{AEFD9083-2FD2-48E5-B700-1AA5A4EFFAA4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AC1BDE-9344-4701-AF24-B05D4FE6EDDB}" type="pres">
      <dgm:prSet presAssocID="{AEFD9083-2FD2-48E5-B700-1AA5A4EFFAA4}" presName="FourConn_1-2" presStyleLbl="fgAccFollowNode1" presStyleIdx="0" presStyleCnt="3">
        <dgm:presLayoutVars>
          <dgm:bulletEnabled val="1"/>
        </dgm:presLayoutVars>
      </dgm:prSet>
      <dgm:spPr/>
    </dgm:pt>
    <dgm:pt modelId="{C19CD61F-AF6D-4B2F-A0A2-6731F492F9BC}" type="pres">
      <dgm:prSet presAssocID="{AEFD9083-2FD2-48E5-B700-1AA5A4EFFAA4}" presName="FourConn_2-3" presStyleLbl="fgAccFollowNode1" presStyleIdx="1" presStyleCnt="3">
        <dgm:presLayoutVars>
          <dgm:bulletEnabled val="1"/>
        </dgm:presLayoutVars>
      </dgm:prSet>
      <dgm:spPr/>
    </dgm:pt>
    <dgm:pt modelId="{0A730224-90F1-48AD-96EA-DF0B9AC58ABF}" type="pres">
      <dgm:prSet presAssocID="{AEFD9083-2FD2-48E5-B700-1AA5A4EFFAA4}" presName="FourConn_3-4" presStyleLbl="fgAccFollowNode1" presStyleIdx="2" presStyleCnt="3">
        <dgm:presLayoutVars>
          <dgm:bulletEnabled val="1"/>
        </dgm:presLayoutVars>
      </dgm:prSet>
      <dgm:spPr/>
    </dgm:pt>
    <dgm:pt modelId="{C9294621-4AAA-4E27-86E8-2D068A47A820}" type="pres">
      <dgm:prSet presAssocID="{AEFD9083-2FD2-48E5-B700-1AA5A4EFFAA4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338A51-B49D-44A2-849E-4CE378D4A8C0}" type="pres">
      <dgm:prSet presAssocID="{AEFD9083-2FD2-48E5-B700-1AA5A4EFFAA4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A037EB-A3E8-49F7-B065-319D97819F24}" type="pres">
      <dgm:prSet presAssocID="{AEFD9083-2FD2-48E5-B700-1AA5A4EFFAA4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87EAFE-2001-4B70-8D50-4FED8FEBEBF9}" type="pres">
      <dgm:prSet presAssocID="{AEFD9083-2FD2-48E5-B700-1AA5A4EFFAA4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0D4831-6188-4F58-9932-C002C7E9AE70}" type="presOf" srcId="{517288E9-9963-4F83-BCD4-F051661130C4}" destId="{F5338A51-B49D-44A2-849E-4CE378D4A8C0}" srcOrd="1" destOrd="0" presId="urn:microsoft.com/office/officeart/2005/8/layout/vProcess5"/>
    <dgm:cxn modelId="{1C91A7EA-495C-4A38-970E-87595C4552C9}" type="presOf" srcId="{D07D0855-6056-47E2-AF2B-311CF3A90AE7}" destId="{64880798-E4DB-45D9-A97E-ABDEF568BCF3}" srcOrd="0" destOrd="0" presId="urn:microsoft.com/office/officeart/2005/8/layout/vProcess5"/>
    <dgm:cxn modelId="{637288B7-6AF1-492E-8468-DD546DA3160C}" srcId="{AEFD9083-2FD2-48E5-B700-1AA5A4EFFAA4}" destId="{50B415C6-F9B3-4811-9954-9349AA585B5B}" srcOrd="0" destOrd="0" parTransId="{3DC12E84-DB96-4B6D-B4F0-D2FB73890A64}" sibTransId="{0A419953-3C00-462C-8768-135FF4982C83}"/>
    <dgm:cxn modelId="{7FAE6148-7809-401A-B8AB-B082BF2F4805}" type="presOf" srcId="{0A419953-3C00-462C-8768-135FF4982C83}" destId="{FFAC1BDE-9344-4701-AF24-B05D4FE6EDDB}" srcOrd="0" destOrd="0" presId="urn:microsoft.com/office/officeart/2005/8/layout/vProcess5"/>
    <dgm:cxn modelId="{A5CC50B1-7C5E-4677-AF53-0782C106CC03}" type="presOf" srcId="{517288E9-9963-4F83-BCD4-F051661130C4}" destId="{E7B128C6-A0CD-400B-980B-51FAC506520E}" srcOrd="0" destOrd="0" presId="urn:microsoft.com/office/officeart/2005/8/layout/vProcess5"/>
    <dgm:cxn modelId="{85F9573B-95A3-4384-A43F-83751A832AF4}" srcId="{AEFD9083-2FD2-48E5-B700-1AA5A4EFFAA4}" destId="{517288E9-9963-4F83-BCD4-F051661130C4}" srcOrd="1" destOrd="0" parTransId="{06D5D65A-156C-4287-A597-ACEA0A030800}" sibTransId="{0F05B58B-2449-4B82-BCA2-903D8007C3F8}"/>
    <dgm:cxn modelId="{779790F7-3A4E-48DE-8CEE-DBA02143E25A}" type="presOf" srcId="{0F05B58B-2449-4B82-BCA2-903D8007C3F8}" destId="{C19CD61F-AF6D-4B2F-A0A2-6731F492F9BC}" srcOrd="0" destOrd="0" presId="urn:microsoft.com/office/officeart/2005/8/layout/vProcess5"/>
    <dgm:cxn modelId="{2A8325F5-BEAF-44D8-8CDE-5DEA95FE045C}" type="presOf" srcId="{50B415C6-F9B3-4811-9954-9349AA585B5B}" destId="{C9294621-4AAA-4E27-86E8-2D068A47A820}" srcOrd="1" destOrd="0" presId="urn:microsoft.com/office/officeart/2005/8/layout/vProcess5"/>
    <dgm:cxn modelId="{4026F3C2-913A-4874-BB5C-9F44331A2169}" srcId="{AEFD9083-2FD2-48E5-B700-1AA5A4EFFAA4}" destId="{D07D0855-6056-47E2-AF2B-311CF3A90AE7}" srcOrd="3" destOrd="0" parTransId="{99831A81-F7B9-4F17-B38E-B9401D3A23B7}" sibTransId="{AF9E7770-9E6F-48FF-8C71-6B502E965EF8}"/>
    <dgm:cxn modelId="{8FBC3759-1897-49A4-9E50-1929ABD31E3B}" srcId="{AEFD9083-2FD2-48E5-B700-1AA5A4EFFAA4}" destId="{0E150757-050C-400B-B8F6-B3B5847E0AE2}" srcOrd="2" destOrd="0" parTransId="{634A083E-1E78-49F8-8336-5BA36579BCF3}" sibTransId="{5A03E8D7-E4A6-456E-A4B9-C72855732B4B}"/>
    <dgm:cxn modelId="{BB54CCE6-D6C8-45BD-9466-78AA7062C68E}" type="presOf" srcId="{0E150757-050C-400B-B8F6-B3B5847E0AE2}" destId="{6F089AB2-6A7B-44F9-A79D-E25A1F4404AE}" srcOrd="0" destOrd="0" presId="urn:microsoft.com/office/officeart/2005/8/layout/vProcess5"/>
    <dgm:cxn modelId="{4BD45564-F4EB-443C-A045-3DBD58038817}" type="presOf" srcId="{50B415C6-F9B3-4811-9954-9349AA585B5B}" destId="{5F6BE3BE-9A2F-40D6-BE31-24EEA5D979C0}" srcOrd="0" destOrd="0" presId="urn:microsoft.com/office/officeart/2005/8/layout/vProcess5"/>
    <dgm:cxn modelId="{DF65956E-78E2-4A1A-9B27-70CF91659736}" type="presOf" srcId="{0E150757-050C-400B-B8F6-B3B5847E0AE2}" destId="{BCA037EB-A3E8-49F7-B065-319D97819F24}" srcOrd="1" destOrd="0" presId="urn:microsoft.com/office/officeart/2005/8/layout/vProcess5"/>
    <dgm:cxn modelId="{DAD4297C-077D-41FA-93EF-415600204E8E}" type="presOf" srcId="{5A03E8D7-E4A6-456E-A4B9-C72855732B4B}" destId="{0A730224-90F1-48AD-96EA-DF0B9AC58ABF}" srcOrd="0" destOrd="0" presId="urn:microsoft.com/office/officeart/2005/8/layout/vProcess5"/>
    <dgm:cxn modelId="{9E5D3F52-89B6-4377-8F78-0F6539A96B85}" type="presOf" srcId="{D07D0855-6056-47E2-AF2B-311CF3A90AE7}" destId="{AD87EAFE-2001-4B70-8D50-4FED8FEBEBF9}" srcOrd="1" destOrd="0" presId="urn:microsoft.com/office/officeart/2005/8/layout/vProcess5"/>
    <dgm:cxn modelId="{3FB08877-AE96-4DAA-B897-4126A1C97B5D}" type="presOf" srcId="{AEFD9083-2FD2-48E5-B700-1AA5A4EFFAA4}" destId="{25D79956-F809-4647-8480-0165771195DB}" srcOrd="0" destOrd="0" presId="urn:microsoft.com/office/officeart/2005/8/layout/vProcess5"/>
    <dgm:cxn modelId="{947026E6-A4F2-43CE-A4D4-04ACF6BC4BC3}" type="presParOf" srcId="{25D79956-F809-4647-8480-0165771195DB}" destId="{21A0D11C-5BBF-4E34-9ED3-576149DA47E6}" srcOrd="0" destOrd="0" presId="urn:microsoft.com/office/officeart/2005/8/layout/vProcess5"/>
    <dgm:cxn modelId="{4CC82E85-6503-42E3-B315-C2432977375F}" type="presParOf" srcId="{25D79956-F809-4647-8480-0165771195DB}" destId="{5F6BE3BE-9A2F-40D6-BE31-24EEA5D979C0}" srcOrd="1" destOrd="0" presId="urn:microsoft.com/office/officeart/2005/8/layout/vProcess5"/>
    <dgm:cxn modelId="{099F8506-D7D2-48DA-B2A4-F6A460831006}" type="presParOf" srcId="{25D79956-F809-4647-8480-0165771195DB}" destId="{E7B128C6-A0CD-400B-980B-51FAC506520E}" srcOrd="2" destOrd="0" presId="urn:microsoft.com/office/officeart/2005/8/layout/vProcess5"/>
    <dgm:cxn modelId="{A7048B91-4997-47BD-8B8C-81F0CE3E0359}" type="presParOf" srcId="{25D79956-F809-4647-8480-0165771195DB}" destId="{6F089AB2-6A7B-44F9-A79D-E25A1F4404AE}" srcOrd="3" destOrd="0" presId="urn:microsoft.com/office/officeart/2005/8/layout/vProcess5"/>
    <dgm:cxn modelId="{3799D60C-0E00-423E-BAEA-1CE4E132C5C9}" type="presParOf" srcId="{25D79956-F809-4647-8480-0165771195DB}" destId="{64880798-E4DB-45D9-A97E-ABDEF568BCF3}" srcOrd="4" destOrd="0" presId="urn:microsoft.com/office/officeart/2005/8/layout/vProcess5"/>
    <dgm:cxn modelId="{C7EB5820-8A53-485A-B28B-404A821F86E2}" type="presParOf" srcId="{25D79956-F809-4647-8480-0165771195DB}" destId="{FFAC1BDE-9344-4701-AF24-B05D4FE6EDDB}" srcOrd="5" destOrd="0" presId="urn:microsoft.com/office/officeart/2005/8/layout/vProcess5"/>
    <dgm:cxn modelId="{8BAADC69-6BA5-4235-AF08-E522BBA4B4B3}" type="presParOf" srcId="{25D79956-F809-4647-8480-0165771195DB}" destId="{C19CD61F-AF6D-4B2F-A0A2-6731F492F9BC}" srcOrd="6" destOrd="0" presId="urn:microsoft.com/office/officeart/2005/8/layout/vProcess5"/>
    <dgm:cxn modelId="{BE0D17ED-22F8-484C-8EBD-E8A4AD2CE100}" type="presParOf" srcId="{25D79956-F809-4647-8480-0165771195DB}" destId="{0A730224-90F1-48AD-96EA-DF0B9AC58ABF}" srcOrd="7" destOrd="0" presId="urn:microsoft.com/office/officeart/2005/8/layout/vProcess5"/>
    <dgm:cxn modelId="{2FFF1751-04F8-44A1-A272-F0F31ABEBCA8}" type="presParOf" srcId="{25D79956-F809-4647-8480-0165771195DB}" destId="{C9294621-4AAA-4E27-86E8-2D068A47A820}" srcOrd="8" destOrd="0" presId="urn:microsoft.com/office/officeart/2005/8/layout/vProcess5"/>
    <dgm:cxn modelId="{AABEE015-C8D1-4508-B515-C3A8828E1703}" type="presParOf" srcId="{25D79956-F809-4647-8480-0165771195DB}" destId="{F5338A51-B49D-44A2-849E-4CE378D4A8C0}" srcOrd="9" destOrd="0" presId="urn:microsoft.com/office/officeart/2005/8/layout/vProcess5"/>
    <dgm:cxn modelId="{F734A77D-6EB4-41A0-8FA4-410DF14E16B8}" type="presParOf" srcId="{25D79956-F809-4647-8480-0165771195DB}" destId="{BCA037EB-A3E8-49F7-B065-319D97819F24}" srcOrd="10" destOrd="0" presId="urn:microsoft.com/office/officeart/2005/8/layout/vProcess5"/>
    <dgm:cxn modelId="{BC70986A-6C9C-4063-A2B8-959D412988E6}" type="presParOf" srcId="{25D79956-F809-4647-8480-0165771195DB}" destId="{AD87EAFE-2001-4B70-8D50-4FED8FEBEBF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6AB75B4-BCAC-447D-812F-D63B6BF229F1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D9D913E-1E49-41DF-B8C6-B4B7BA7A9870}">
      <dgm:prSet/>
      <dgm:spPr/>
      <dgm:t>
        <a:bodyPr/>
        <a:lstStyle/>
        <a:p>
          <a:r>
            <a:rPr lang="ru-RU" dirty="0" smtClean="0"/>
            <a:t>Аналіз  конкурентів: </a:t>
          </a:r>
          <a:endParaRPr lang="ru-RU" dirty="0"/>
        </a:p>
      </dgm:t>
    </dgm:pt>
    <dgm:pt modelId="{F7DE78D1-6ED7-4945-B05A-B9C3386E4BC6}" type="parTrans" cxnId="{3F70EA48-DBCD-4AC3-995C-D41BE72475A8}">
      <dgm:prSet/>
      <dgm:spPr/>
      <dgm:t>
        <a:bodyPr/>
        <a:lstStyle/>
        <a:p>
          <a:endParaRPr lang="ru-RU"/>
        </a:p>
      </dgm:t>
    </dgm:pt>
    <dgm:pt modelId="{58B7D92A-ABA0-4CEF-94C0-5FC87476F586}" type="sibTrans" cxnId="{3F70EA48-DBCD-4AC3-995C-D41BE72475A8}">
      <dgm:prSet/>
      <dgm:spPr/>
      <dgm:t>
        <a:bodyPr/>
        <a:lstStyle/>
        <a:p>
          <a:endParaRPr lang="ru-RU"/>
        </a:p>
      </dgm:t>
    </dgm:pt>
    <dgm:pt modelId="{1360B9C8-77C6-46A8-9D42-3F68E3BB8FB8}">
      <dgm:prSet/>
      <dgm:spPr/>
      <dgm:t>
        <a:bodyPr/>
        <a:lstStyle/>
        <a:p>
          <a:r>
            <a:rPr lang="ru-RU" b="1" dirty="0" err="1" smtClean="0"/>
            <a:t>Можливості</a:t>
          </a:r>
          <a:r>
            <a:rPr lang="ru-RU" b="1" dirty="0" smtClean="0"/>
            <a:t>:</a:t>
          </a:r>
          <a:endParaRPr lang="ru-RU" b="1" dirty="0"/>
        </a:p>
      </dgm:t>
    </dgm:pt>
    <dgm:pt modelId="{8DBA204C-D7D6-4C4F-A169-F323143EA60E}" type="parTrans" cxnId="{47D157DD-30E6-4766-9DC8-83EF333F6B21}">
      <dgm:prSet/>
      <dgm:spPr/>
      <dgm:t>
        <a:bodyPr/>
        <a:lstStyle/>
        <a:p>
          <a:endParaRPr lang="ru-RU"/>
        </a:p>
      </dgm:t>
    </dgm:pt>
    <dgm:pt modelId="{12FBDBDA-E448-4D28-AF67-40F4114D9544}" type="sibTrans" cxnId="{47D157DD-30E6-4766-9DC8-83EF333F6B21}">
      <dgm:prSet/>
      <dgm:spPr/>
      <dgm:t>
        <a:bodyPr/>
        <a:lstStyle/>
        <a:p>
          <a:endParaRPr lang="ru-RU"/>
        </a:p>
      </dgm:t>
    </dgm:pt>
    <dgm:pt modelId="{E5CB11C4-74ED-45BA-9016-B63D06CC4DBF}">
      <dgm:prSet/>
      <dgm:spPr/>
      <dgm:t>
        <a:bodyPr/>
        <a:lstStyle/>
        <a:p>
          <a:r>
            <a:rPr lang="ru-RU" b="1" dirty="0" smtClean="0"/>
            <a:t>– </a:t>
          </a:r>
          <a:r>
            <a:rPr lang="ru-RU" b="1" dirty="0" err="1" smtClean="0"/>
            <a:t>розуміння</a:t>
          </a:r>
          <a:r>
            <a:rPr lang="ru-RU" b="1" dirty="0" smtClean="0"/>
            <a:t> того, </a:t>
          </a:r>
          <a:r>
            <a:rPr lang="ru-RU" b="1" dirty="0" err="1" smtClean="0"/>
            <a:t>хто</a:t>
          </a:r>
          <a:r>
            <a:rPr lang="ru-RU" b="1" dirty="0" smtClean="0"/>
            <a:t> </a:t>
          </a:r>
          <a:r>
            <a:rPr lang="ru-RU" b="1" dirty="0" err="1" smtClean="0"/>
            <a:t>пропонує</a:t>
          </a:r>
          <a:r>
            <a:rPr lang="ru-RU" b="1" dirty="0" smtClean="0"/>
            <a:t> </a:t>
          </a:r>
          <a:r>
            <a:rPr lang="ru-RU" b="1" dirty="0" err="1" smtClean="0"/>
            <a:t>аналогічний</a:t>
          </a:r>
          <a:r>
            <a:rPr lang="ru-RU" b="1" dirty="0" smtClean="0"/>
            <a:t> продукт і </a:t>
          </a:r>
          <a:r>
            <a:rPr lang="ru-RU" b="1" dirty="0" err="1" smtClean="0"/>
            <a:t>чи</a:t>
          </a:r>
          <a:r>
            <a:rPr lang="ru-RU" b="1" dirty="0" smtClean="0"/>
            <a:t> є </a:t>
          </a:r>
          <a:r>
            <a:rPr lang="ru-RU" b="1" dirty="0" err="1" smtClean="0"/>
            <a:t>конкуренція</a:t>
          </a:r>
          <a:r>
            <a:rPr lang="ru-RU" b="1" dirty="0" smtClean="0"/>
            <a:t> на ринку;</a:t>
          </a:r>
          <a:endParaRPr lang="ru-RU" b="1" dirty="0"/>
        </a:p>
      </dgm:t>
    </dgm:pt>
    <dgm:pt modelId="{DFF5A1C9-B026-4F33-8C7B-80B7E40F4F1D}" type="parTrans" cxnId="{7A988850-EBAA-4470-93C7-5D5BADBC54F7}">
      <dgm:prSet/>
      <dgm:spPr/>
      <dgm:t>
        <a:bodyPr/>
        <a:lstStyle/>
        <a:p>
          <a:endParaRPr lang="ru-RU"/>
        </a:p>
      </dgm:t>
    </dgm:pt>
    <dgm:pt modelId="{D032D2AD-73BF-4476-94E5-939F34BF12A3}" type="sibTrans" cxnId="{7A988850-EBAA-4470-93C7-5D5BADBC54F7}">
      <dgm:prSet/>
      <dgm:spPr/>
      <dgm:t>
        <a:bodyPr/>
        <a:lstStyle/>
        <a:p>
          <a:endParaRPr lang="ru-RU"/>
        </a:p>
      </dgm:t>
    </dgm:pt>
    <dgm:pt modelId="{0893F6FD-0D7D-406C-96F2-D555707FEFD9}">
      <dgm:prSet/>
      <dgm:spPr/>
      <dgm:t>
        <a:bodyPr/>
        <a:lstStyle/>
        <a:p>
          <a:r>
            <a:rPr lang="ru-RU" b="1" dirty="0" smtClean="0"/>
            <a:t> – </a:t>
          </a:r>
          <a:r>
            <a:rPr lang="ru-RU" b="1" dirty="0" err="1" smtClean="0"/>
            <a:t>визначення</a:t>
          </a:r>
          <a:r>
            <a:rPr lang="ru-RU" b="1" dirty="0" smtClean="0"/>
            <a:t> </a:t>
          </a:r>
          <a:r>
            <a:rPr lang="ru-RU" b="1" dirty="0" err="1" smtClean="0"/>
            <a:t>частки</a:t>
          </a:r>
          <a:r>
            <a:rPr lang="ru-RU" b="1" dirty="0" smtClean="0"/>
            <a:t> ринку </a:t>
          </a:r>
          <a:r>
            <a:rPr lang="ru-RU" b="1" dirty="0" err="1" smtClean="0"/>
            <a:t>конкурентів</a:t>
          </a:r>
          <a:r>
            <a:rPr lang="ru-RU" b="1" dirty="0" smtClean="0"/>
            <a:t>;</a:t>
          </a:r>
          <a:endParaRPr lang="ru-RU" b="1" dirty="0"/>
        </a:p>
      </dgm:t>
    </dgm:pt>
    <dgm:pt modelId="{1E8A540F-7F52-467E-BCFC-DD6089438535}" type="parTrans" cxnId="{C628AF0C-140E-44A5-84EA-AA22AFECF8D0}">
      <dgm:prSet/>
      <dgm:spPr/>
      <dgm:t>
        <a:bodyPr/>
        <a:lstStyle/>
        <a:p>
          <a:endParaRPr lang="ru-RU"/>
        </a:p>
      </dgm:t>
    </dgm:pt>
    <dgm:pt modelId="{3FE8A223-8420-4FAC-9245-D2F65461C58A}" type="sibTrans" cxnId="{C628AF0C-140E-44A5-84EA-AA22AFECF8D0}">
      <dgm:prSet/>
      <dgm:spPr/>
      <dgm:t>
        <a:bodyPr/>
        <a:lstStyle/>
        <a:p>
          <a:endParaRPr lang="ru-RU"/>
        </a:p>
      </dgm:t>
    </dgm:pt>
    <dgm:pt modelId="{0AB797CA-5D52-4667-992B-C983936FD874}">
      <dgm:prSet/>
      <dgm:spPr/>
      <dgm:t>
        <a:bodyPr/>
        <a:lstStyle/>
        <a:p>
          <a:r>
            <a:rPr lang="ru-RU" b="1" dirty="0" smtClean="0"/>
            <a:t> – </a:t>
          </a:r>
          <a:r>
            <a:rPr lang="ru-RU" b="1" dirty="0" err="1" smtClean="0"/>
            <a:t>визначення</a:t>
          </a:r>
          <a:r>
            <a:rPr lang="ru-RU" b="1" dirty="0" smtClean="0"/>
            <a:t> </a:t>
          </a:r>
          <a:r>
            <a:rPr lang="ru-RU" b="1" dirty="0" err="1" smtClean="0"/>
            <a:t>сильних</a:t>
          </a:r>
          <a:r>
            <a:rPr lang="ru-RU" b="1" dirty="0" smtClean="0"/>
            <a:t> та </a:t>
          </a:r>
          <a:r>
            <a:rPr lang="ru-RU" b="1" dirty="0" err="1" smtClean="0"/>
            <a:t>слабких</a:t>
          </a:r>
          <a:r>
            <a:rPr lang="ru-RU" b="1" dirty="0" smtClean="0"/>
            <a:t> </a:t>
          </a:r>
          <a:r>
            <a:rPr lang="ru-RU" b="1" dirty="0" err="1" smtClean="0"/>
            <a:t>можливостей</a:t>
          </a:r>
          <a:r>
            <a:rPr lang="ru-RU" b="1" dirty="0" smtClean="0"/>
            <a:t> </a:t>
          </a:r>
          <a:r>
            <a:rPr lang="ru-RU" b="1" dirty="0" err="1" smtClean="0"/>
            <a:t>конкурентів</a:t>
          </a:r>
          <a:r>
            <a:rPr lang="ru-RU" b="1" dirty="0" smtClean="0"/>
            <a:t>;</a:t>
          </a:r>
          <a:endParaRPr lang="ru-RU" b="1" dirty="0"/>
        </a:p>
      </dgm:t>
    </dgm:pt>
    <dgm:pt modelId="{AD6FEAAA-8936-48E6-9958-40A0E46F366C}" type="parTrans" cxnId="{CDC2C018-F97A-4FD7-AEC6-7B95064D75D0}">
      <dgm:prSet/>
      <dgm:spPr/>
      <dgm:t>
        <a:bodyPr/>
        <a:lstStyle/>
        <a:p>
          <a:endParaRPr lang="ru-RU"/>
        </a:p>
      </dgm:t>
    </dgm:pt>
    <dgm:pt modelId="{761CBEF3-750E-46A7-960B-51F9FB4447EB}" type="sibTrans" cxnId="{CDC2C018-F97A-4FD7-AEC6-7B95064D75D0}">
      <dgm:prSet/>
      <dgm:spPr/>
      <dgm:t>
        <a:bodyPr/>
        <a:lstStyle/>
        <a:p>
          <a:endParaRPr lang="ru-RU"/>
        </a:p>
      </dgm:t>
    </dgm:pt>
    <dgm:pt modelId="{CA37A595-09A0-42B0-ACE9-4D9CF119F79F}">
      <dgm:prSet/>
      <dgm:spPr/>
      <dgm:t>
        <a:bodyPr/>
        <a:lstStyle/>
        <a:p>
          <a:r>
            <a:rPr lang="ru-RU" b="1" dirty="0" smtClean="0"/>
            <a:t> – </a:t>
          </a:r>
          <a:r>
            <a:rPr lang="ru-RU" b="1" dirty="0" err="1" smtClean="0"/>
            <a:t>розроблення</a:t>
          </a:r>
          <a:r>
            <a:rPr lang="ru-RU" b="1" dirty="0" smtClean="0"/>
            <a:t> </a:t>
          </a:r>
          <a:r>
            <a:rPr lang="ru-RU" b="1" dirty="0" err="1" smtClean="0"/>
            <a:t>стратегії</a:t>
          </a:r>
          <a:r>
            <a:rPr lang="ru-RU" b="1" dirty="0" smtClean="0"/>
            <a:t> </a:t>
          </a:r>
          <a:r>
            <a:rPr lang="ru-RU" b="1" dirty="0" err="1" smtClean="0"/>
            <a:t>розвитку</a:t>
          </a:r>
          <a:r>
            <a:rPr lang="ru-RU" b="1" dirty="0" smtClean="0"/>
            <a:t> </a:t>
          </a:r>
          <a:r>
            <a:rPr lang="ru-RU" b="1" dirty="0" err="1" smtClean="0"/>
            <a:t>власного</a:t>
          </a:r>
          <a:r>
            <a:rPr lang="ru-RU" b="1" dirty="0" smtClean="0"/>
            <a:t> </a:t>
          </a:r>
          <a:r>
            <a:rPr lang="ru-RU" b="1" dirty="0" err="1" smtClean="0"/>
            <a:t>стартапу</a:t>
          </a:r>
          <a:r>
            <a:rPr lang="ru-RU" b="1" dirty="0" smtClean="0"/>
            <a:t>  [14]. </a:t>
          </a:r>
          <a:endParaRPr lang="ru-RU" b="1" dirty="0"/>
        </a:p>
      </dgm:t>
    </dgm:pt>
    <dgm:pt modelId="{C4885170-1E80-4D44-A8AF-8CC6A68DE196}" type="parTrans" cxnId="{AD86D1AC-B9ED-495D-AB48-45627817DCA1}">
      <dgm:prSet/>
      <dgm:spPr/>
      <dgm:t>
        <a:bodyPr/>
        <a:lstStyle/>
        <a:p>
          <a:endParaRPr lang="ru-RU"/>
        </a:p>
      </dgm:t>
    </dgm:pt>
    <dgm:pt modelId="{84DEEBD0-B192-459B-BFFF-D53DAB90BC7A}" type="sibTrans" cxnId="{AD86D1AC-B9ED-495D-AB48-45627817DCA1}">
      <dgm:prSet/>
      <dgm:spPr/>
      <dgm:t>
        <a:bodyPr/>
        <a:lstStyle/>
        <a:p>
          <a:endParaRPr lang="ru-RU"/>
        </a:p>
      </dgm:t>
    </dgm:pt>
    <dgm:pt modelId="{F0E6A9D7-0B78-4971-A4CD-B7E6082EC35E}" type="pres">
      <dgm:prSet presAssocID="{36AB75B4-BCAC-447D-812F-D63B6BF229F1}" presName="Name0" presStyleCnt="0">
        <dgm:presLayoutVars>
          <dgm:dir/>
          <dgm:animLvl val="lvl"/>
          <dgm:resizeHandles/>
        </dgm:presLayoutVars>
      </dgm:prSet>
      <dgm:spPr/>
    </dgm:pt>
    <dgm:pt modelId="{802E2325-14B4-4A10-B07A-5237686DA458}" type="pres">
      <dgm:prSet presAssocID="{1D9D913E-1E49-41DF-B8C6-B4B7BA7A9870}" presName="linNode" presStyleCnt="0"/>
      <dgm:spPr/>
    </dgm:pt>
    <dgm:pt modelId="{E6FD7D18-C06A-4A52-9D71-F5F03DF1AF35}" type="pres">
      <dgm:prSet presAssocID="{1D9D913E-1E49-41DF-B8C6-B4B7BA7A9870}" presName="parentShp" presStyleLbl="node1" presStyleIdx="0" presStyleCnt="1" custLinFactNeighborX="185">
        <dgm:presLayoutVars>
          <dgm:bulletEnabled val="1"/>
        </dgm:presLayoutVars>
      </dgm:prSet>
      <dgm:spPr/>
    </dgm:pt>
    <dgm:pt modelId="{48122E3F-3679-4464-AB54-5FFB921963A6}" type="pres">
      <dgm:prSet presAssocID="{1D9D913E-1E49-41DF-B8C6-B4B7BA7A9870}" presName="childShp" presStyleLbl="bgAccFollowNode1" presStyleIdx="0" presStyleCnt="1" custLinFactNeighborX="15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A460F8-8A04-4163-982B-82FCFF5347C4}" type="presOf" srcId="{1D9D913E-1E49-41DF-B8C6-B4B7BA7A9870}" destId="{E6FD7D18-C06A-4A52-9D71-F5F03DF1AF35}" srcOrd="0" destOrd="0" presId="urn:microsoft.com/office/officeart/2005/8/layout/vList6"/>
    <dgm:cxn modelId="{3F70EA48-DBCD-4AC3-995C-D41BE72475A8}" srcId="{36AB75B4-BCAC-447D-812F-D63B6BF229F1}" destId="{1D9D913E-1E49-41DF-B8C6-B4B7BA7A9870}" srcOrd="0" destOrd="0" parTransId="{F7DE78D1-6ED7-4945-B05A-B9C3386E4BC6}" sibTransId="{58B7D92A-ABA0-4CEF-94C0-5FC87476F586}"/>
    <dgm:cxn modelId="{5A530AB6-D175-4B3C-A338-8FA243FAEAA3}" type="presOf" srcId="{0AB797CA-5D52-4667-992B-C983936FD874}" destId="{48122E3F-3679-4464-AB54-5FFB921963A6}" srcOrd="0" destOrd="3" presId="urn:microsoft.com/office/officeart/2005/8/layout/vList6"/>
    <dgm:cxn modelId="{7A2FE698-5647-46EB-865C-BE54E7DBE75F}" type="presOf" srcId="{E5CB11C4-74ED-45BA-9016-B63D06CC4DBF}" destId="{48122E3F-3679-4464-AB54-5FFB921963A6}" srcOrd="0" destOrd="1" presId="urn:microsoft.com/office/officeart/2005/8/layout/vList6"/>
    <dgm:cxn modelId="{C628AF0C-140E-44A5-84EA-AA22AFECF8D0}" srcId="{1D9D913E-1E49-41DF-B8C6-B4B7BA7A9870}" destId="{0893F6FD-0D7D-406C-96F2-D555707FEFD9}" srcOrd="2" destOrd="0" parTransId="{1E8A540F-7F52-467E-BCFC-DD6089438535}" sibTransId="{3FE8A223-8420-4FAC-9245-D2F65461C58A}"/>
    <dgm:cxn modelId="{58726BC5-ACC9-43F8-B779-22563227EEF6}" type="presOf" srcId="{0893F6FD-0D7D-406C-96F2-D555707FEFD9}" destId="{48122E3F-3679-4464-AB54-5FFB921963A6}" srcOrd="0" destOrd="2" presId="urn:microsoft.com/office/officeart/2005/8/layout/vList6"/>
    <dgm:cxn modelId="{CDC2C018-F97A-4FD7-AEC6-7B95064D75D0}" srcId="{1D9D913E-1E49-41DF-B8C6-B4B7BA7A9870}" destId="{0AB797CA-5D52-4667-992B-C983936FD874}" srcOrd="3" destOrd="0" parTransId="{AD6FEAAA-8936-48E6-9958-40A0E46F366C}" sibTransId="{761CBEF3-750E-46A7-960B-51F9FB4447EB}"/>
    <dgm:cxn modelId="{2F13FDB5-5D0A-459F-A49E-AD4DB6143E14}" type="presOf" srcId="{CA37A595-09A0-42B0-ACE9-4D9CF119F79F}" destId="{48122E3F-3679-4464-AB54-5FFB921963A6}" srcOrd="0" destOrd="4" presId="urn:microsoft.com/office/officeart/2005/8/layout/vList6"/>
    <dgm:cxn modelId="{7A988850-EBAA-4470-93C7-5D5BADBC54F7}" srcId="{1D9D913E-1E49-41DF-B8C6-B4B7BA7A9870}" destId="{E5CB11C4-74ED-45BA-9016-B63D06CC4DBF}" srcOrd="1" destOrd="0" parTransId="{DFF5A1C9-B026-4F33-8C7B-80B7E40F4F1D}" sibTransId="{D032D2AD-73BF-4476-94E5-939F34BF12A3}"/>
    <dgm:cxn modelId="{003DDB4F-A9E6-4D67-95C0-4E60F200ED5F}" type="presOf" srcId="{1360B9C8-77C6-46A8-9D42-3F68E3BB8FB8}" destId="{48122E3F-3679-4464-AB54-5FFB921963A6}" srcOrd="0" destOrd="0" presId="urn:microsoft.com/office/officeart/2005/8/layout/vList6"/>
    <dgm:cxn modelId="{AD86D1AC-B9ED-495D-AB48-45627817DCA1}" srcId="{1D9D913E-1E49-41DF-B8C6-B4B7BA7A9870}" destId="{CA37A595-09A0-42B0-ACE9-4D9CF119F79F}" srcOrd="4" destOrd="0" parTransId="{C4885170-1E80-4D44-A8AF-8CC6A68DE196}" sibTransId="{84DEEBD0-B192-459B-BFFF-D53DAB90BC7A}"/>
    <dgm:cxn modelId="{47D157DD-30E6-4766-9DC8-83EF333F6B21}" srcId="{1D9D913E-1E49-41DF-B8C6-B4B7BA7A9870}" destId="{1360B9C8-77C6-46A8-9D42-3F68E3BB8FB8}" srcOrd="0" destOrd="0" parTransId="{8DBA204C-D7D6-4C4F-A169-F323143EA60E}" sibTransId="{12FBDBDA-E448-4D28-AF67-40F4114D9544}"/>
    <dgm:cxn modelId="{EBB72FE9-35DB-485B-836A-5B5D929241C4}" type="presOf" srcId="{36AB75B4-BCAC-447D-812F-D63B6BF229F1}" destId="{F0E6A9D7-0B78-4971-A4CD-B7E6082EC35E}" srcOrd="0" destOrd="0" presId="urn:microsoft.com/office/officeart/2005/8/layout/vList6"/>
    <dgm:cxn modelId="{7DA9467A-B99A-4D49-B832-2A95C6D98558}" type="presParOf" srcId="{F0E6A9D7-0B78-4971-A4CD-B7E6082EC35E}" destId="{802E2325-14B4-4A10-B07A-5237686DA458}" srcOrd="0" destOrd="0" presId="urn:microsoft.com/office/officeart/2005/8/layout/vList6"/>
    <dgm:cxn modelId="{A36E0F7B-D2DF-4264-90F3-F036352D749A}" type="presParOf" srcId="{802E2325-14B4-4A10-B07A-5237686DA458}" destId="{E6FD7D18-C06A-4A52-9D71-F5F03DF1AF35}" srcOrd="0" destOrd="0" presId="urn:microsoft.com/office/officeart/2005/8/layout/vList6"/>
    <dgm:cxn modelId="{479E2CD8-45F4-43AF-8DD4-040596CA6D5E}" type="presParOf" srcId="{802E2325-14B4-4A10-B07A-5237686DA458}" destId="{48122E3F-3679-4464-AB54-5FFB921963A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EFD9083-2FD2-48E5-B700-1AA5A4EFFAA4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E150757-050C-400B-B8F6-B3B5847E0AE2}">
      <dgm:prSet custT="1"/>
      <dgm:spPr/>
      <dgm:t>
        <a:bodyPr/>
        <a:lstStyle/>
        <a:p>
          <a:r>
            <a:rPr lang="ru-RU" sz="2400" b="1" dirty="0" err="1" smtClean="0"/>
            <a:t>Етап</a:t>
          </a:r>
          <a:r>
            <a:rPr lang="ru-RU" sz="2400" b="1" dirty="0" smtClean="0"/>
            <a:t> 2. </a:t>
          </a:r>
          <a:r>
            <a:rPr lang="ru-RU" sz="2400" b="1" dirty="0" err="1" smtClean="0"/>
            <a:t>Дослідження</a:t>
          </a:r>
          <a:r>
            <a:rPr lang="ru-RU" sz="2400" b="1" dirty="0" smtClean="0"/>
            <a:t> </a:t>
          </a:r>
          <a:r>
            <a:rPr lang="ru-RU" sz="2400" b="1" dirty="0" err="1" smtClean="0"/>
            <a:t>діяльності</a:t>
          </a:r>
          <a:r>
            <a:rPr lang="ru-RU" sz="2400" b="1" dirty="0" smtClean="0"/>
            <a:t> </a:t>
          </a:r>
          <a:r>
            <a:rPr lang="ru-RU" sz="2400" b="1" dirty="0" err="1" smtClean="0"/>
            <a:t>основних</a:t>
          </a:r>
          <a:r>
            <a:rPr lang="ru-RU" sz="2400" b="1" dirty="0" smtClean="0"/>
            <a:t> </a:t>
          </a:r>
          <a:r>
            <a:rPr lang="ru-RU" sz="2400" b="1" dirty="0" err="1" smtClean="0"/>
            <a:t>лідерів</a:t>
          </a:r>
          <a:r>
            <a:rPr lang="ru-RU" sz="2400" b="1" dirty="0" smtClean="0"/>
            <a:t> ринку. </a:t>
          </a:r>
        </a:p>
      </dgm:t>
    </dgm:pt>
    <dgm:pt modelId="{634A083E-1E78-49F8-8336-5BA36579BCF3}" type="parTrans" cxnId="{8FBC3759-1897-49A4-9E50-1929ABD31E3B}">
      <dgm:prSet/>
      <dgm:spPr/>
      <dgm:t>
        <a:bodyPr/>
        <a:lstStyle/>
        <a:p>
          <a:endParaRPr lang="ru-RU"/>
        </a:p>
      </dgm:t>
    </dgm:pt>
    <dgm:pt modelId="{5A03E8D7-E4A6-456E-A4B9-C72855732B4B}" type="sibTrans" cxnId="{8FBC3759-1897-49A4-9E50-1929ABD31E3B}">
      <dgm:prSet/>
      <dgm:spPr/>
      <dgm:t>
        <a:bodyPr/>
        <a:lstStyle/>
        <a:p>
          <a:endParaRPr lang="ru-RU"/>
        </a:p>
      </dgm:t>
    </dgm:pt>
    <dgm:pt modelId="{C1AF0EAC-F967-4478-9D16-A69A70F9A1AC}">
      <dgm:prSet custT="1"/>
      <dgm:spPr/>
      <dgm:t>
        <a:bodyPr/>
        <a:lstStyle/>
        <a:p>
          <a:r>
            <a:rPr lang="ru-RU" sz="2400" b="1" dirty="0" err="1" smtClean="0"/>
            <a:t>Етап</a:t>
          </a:r>
          <a:r>
            <a:rPr lang="ru-RU" sz="2400" b="1" dirty="0" smtClean="0"/>
            <a:t> 1. Визначення конкурентів. </a:t>
          </a:r>
          <a:endParaRPr lang="ru-RU" sz="2400" b="1" dirty="0"/>
        </a:p>
      </dgm:t>
    </dgm:pt>
    <dgm:pt modelId="{C90A0134-79DE-4051-A1A0-4A92179FEDD8}" type="parTrans" cxnId="{6A40729F-F7C9-499B-8D5A-D739D2CBFD7E}">
      <dgm:prSet/>
      <dgm:spPr/>
      <dgm:t>
        <a:bodyPr/>
        <a:lstStyle/>
        <a:p>
          <a:endParaRPr lang="ru-RU"/>
        </a:p>
      </dgm:t>
    </dgm:pt>
    <dgm:pt modelId="{E1934326-AFF0-4A7E-8382-B38F32F86E62}" type="sibTrans" cxnId="{6A40729F-F7C9-499B-8D5A-D739D2CBFD7E}">
      <dgm:prSet/>
      <dgm:spPr/>
      <dgm:t>
        <a:bodyPr/>
        <a:lstStyle/>
        <a:p>
          <a:endParaRPr lang="ru-RU"/>
        </a:p>
      </dgm:t>
    </dgm:pt>
    <dgm:pt modelId="{D7F849FB-DA22-4360-B7A7-494000B73823}">
      <dgm:prSet custT="1"/>
      <dgm:spPr/>
      <dgm:t>
        <a:bodyPr/>
        <a:lstStyle/>
        <a:p>
          <a:r>
            <a:rPr lang="ru-RU" sz="2400" b="1" dirty="0" smtClean="0"/>
            <a:t>3) Етап 3. Порівняння стартапу з конкурентами. </a:t>
          </a:r>
        </a:p>
      </dgm:t>
    </dgm:pt>
    <dgm:pt modelId="{3FFB3DF6-49D9-4044-AD73-07ADDB5C9BB9}" type="parTrans" cxnId="{A164105F-F491-423D-8952-67C98BF7D284}">
      <dgm:prSet/>
      <dgm:spPr/>
      <dgm:t>
        <a:bodyPr/>
        <a:lstStyle/>
        <a:p>
          <a:endParaRPr lang="ru-RU"/>
        </a:p>
      </dgm:t>
    </dgm:pt>
    <dgm:pt modelId="{8C8C2415-564E-49C4-BE7E-1128B1840FE9}" type="sibTrans" cxnId="{A164105F-F491-423D-8952-67C98BF7D284}">
      <dgm:prSet/>
      <dgm:spPr/>
      <dgm:t>
        <a:bodyPr/>
        <a:lstStyle/>
        <a:p>
          <a:endParaRPr lang="ru-RU"/>
        </a:p>
      </dgm:t>
    </dgm:pt>
    <dgm:pt modelId="{25D79956-F809-4647-8480-0165771195DB}" type="pres">
      <dgm:prSet presAssocID="{AEFD9083-2FD2-48E5-B700-1AA5A4EFFAA4}" presName="outerComposite" presStyleCnt="0">
        <dgm:presLayoutVars>
          <dgm:chMax val="5"/>
          <dgm:dir/>
          <dgm:resizeHandles val="exact"/>
        </dgm:presLayoutVars>
      </dgm:prSet>
      <dgm:spPr/>
    </dgm:pt>
    <dgm:pt modelId="{21A0D11C-5BBF-4E34-9ED3-576149DA47E6}" type="pres">
      <dgm:prSet presAssocID="{AEFD9083-2FD2-48E5-B700-1AA5A4EFFAA4}" presName="dummyMaxCanvas" presStyleCnt="0">
        <dgm:presLayoutVars/>
      </dgm:prSet>
      <dgm:spPr/>
    </dgm:pt>
    <dgm:pt modelId="{7D35BBF8-681F-4D33-91A8-B850315BF621}" type="pres">
      <dgm:prSet presAssocID="{AEFD9083-2FD2-48E5-B700-1AA5A4EFFAA4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0D4093-8823-4441-93ED-3E4777BDCB49}" type="pres">
      <dgm:prSet presAssocID="{AEFD9083-2FD2-48E5-B700-1AA5A4EFFAA4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FE576-E04E-46B2-93DA-7D2AE4C181B6}" type="pres">
      <dgm:prSet presAssocID="{AEFD9083-2FD2-48E5-B700-1AA5A4EFFAA4}" presName="ThreeNodes_3" presStyleLbl="node1" presStyleIdx="2" presStyleCnt="3">
        <dgm:presLayoutVars>
          <dgm:bulletEnabled val="1"/>
        </dgm:presLayoutVars>
      </dgm:prSet>
      <dgm:spPr/>
    </dgm:pt>
    <dgm:pt modelId="{4A1CA20D-C349-44A9-AB92-F0278F4349AF}" type="pres">
      <dgm:prSet presAssocID="{AEFD9083-2FD2-48E5-B700-1AA5A4EFFAA4}" presName="ThreeConn_1-2" presStyleLbl="fgAccFollowNode1" presStyleIdx="0" presStyleCnt="2">
        <dgm:presLayoutVars>
          <dgm:bulletEnabled val="1"/>
        </dgm:presLayoutVars>
      </dgm:prSet>
      <dgm:spPr/>
    </dgm:pt>
    <dgm:pt modelId="{C70C8AD8-434A-4531-A1A2-8DFDFF1D3D7E}" type="pres">
      <dgm:prSet presAssocID="{AEFD9083-2FD2-48E5-B700-1AA5A4EFFAA4}" presName="ThreeConn_2-3" presStyleLbl="fgAccFollowNode1" presStyleIdx="1" presStyleCnt="2">
        <dgm:presLayoutVars>
          <dgm:bulletEnabled val="1"/>
        </dgm:presLayoutVars>
      </dgm:prSet>
      <dgm:spPr/>
    </dgm:pt>
    <dgm:pt modelId="{C6FC05BA-15AF-496A-8452-92448FFB7A5C}" type="pres">
      <dgm:prSet presAssocID="{AEFD9083-2FD2-48E5-B700-1AA5A4EFFAA4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FCD2F0-FFD6-4BA5-AF01-7DD932482813}" type="pres">
      <dgm:prSet presAssocID="{AEFD9083-2FD2-48E5-B700-1AA5A4EFFAA4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F78FFD-0C12-4E3F-924B-6391DD026420}" type="pres">
      <dgm:prSet presAssocID="{AEFD9083-2FD2-48E5-B700-1AA5A4EFFAA4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6A40729F-F7C9-499B-8D5A-D739D2CBFD7E}" srcId="{AEFD9083-2FD2-48E5-B700-1AA5A4EFFAA4}" destId="{C1AF0EAC-F967-4478-9D16-A69A70F9A1AC}" srcOrd="0" destOrd="0" parTransId="{C90A0134-79DE-4051-A1A0-4A92179FEDD8}" sibTransId="{E1934326-AFF0-4A7E-8382-B38F32F86E62}"/>
    <dgm:cxn modelId="{B49DE41C-BB62-4CB8-BC51-19298752A9E7}" type="presOf" srcId="{0E150757-050C-400B-B8F6-B3B5847E0AE2}" destId="{4B0D4093-8823-4441-93ED-3E4777BDCB49}" srcOrd="0" destOrd="0" presId="urn:microsoft.com/office/officeart/2005/8/layout/vProcess5"/>
    <dgm:cxn modelId="{8FBC3759-1897-49A4-9E50-1929ABD31E3B}" srcId="{AEFD9083-2FD2-48E5-B700-1AA5A4EFFAA4}" destId="{0E150757-050C-400B-B8F6-B3B5847E0AE2}" srcOrd="1" destOrd="0" parTransId="{634A083E-1E78-49F8-8336-5BA36579BCF3}" sibTransId="{5A03E8D7-E4A6-456E-A4B9-C72855732B4B}"/>
    <dgm:cxn modelId="{8B169351-FF7E-4E9A-B231-7080E2F823F1}" type="presOf" srcId="{C1AF0EAC-F967-4478-9D16-A69A70F9A1AC}" destId="{7D35BBF8-681F-4D33-91A8-B850315BF621}" srcOrd="0" destOrd="0" presId="urn:microsoft.com/office/officeart/2005/8/layout/vProcess5"/>
    <dgm:cxn modelId="{B6688953-0E4F-4097-8597-CB2A8DC734F8}" type="presOf" srcId="{C1AF0EAC-F967-4478-9D16-A69A70F9A1AC}" destId="{C6FC05BA-15AF-496A-8452-92448FFB7A5C}" srcOrd="1" destOrd="0" presId="urn:microsoft.com/office/officeart/2005/8/layout/vProcess5"/>
    <dgm:cxn modelId="{68906575-9CC6-42B9-8DED-600B2108C980}" type="presOf" srcId="{0E150757-050C-400B-B8F6-B3B5847E0AE2}" destId="{9CFCD2F0-FFD6-4BA5-AF01-7DD932482813}" srcOrd="1" destOrd="0" presId="urn:microsoft.com/office/officeart/2005/8/layout/vProcess5"/>
    <dgm:cxn modelId="{85F0F31D-5A60-4A27-9261-7BEED8E6F0F4}" type="presOf" srcId="{E1934326-AFF0-4A7E-8382-B38F32F86E62}" destId="{4A1CA20D-C349-44A9-AB92-F0278F4349AF}" srcOrd="0" destOrd="0" presId="urn:microsoft.com/office/officeart/2005/8/layout/vProcess5"/>
    <dgm:cxn modelId="{5C041426-6E28-4151-9635-FCD0B2D85D15}" type="presOf" srcId="{5A03E8D7-E4A6-456E-A4B9-C72855732B4B}" destId="{C70C8AD8-434A-4531-A1A2-8DFDFF1D3D7E}" srcOrd="0" destOrd="0" presId="urn:microsoft.com/office/officeart/2005/8/layout/vProcess5"/>
    <dgm:cxn modelId="{A164105F-F491-423D-8952-67C98BF7D284}" srcId="{AEFD9083-2FD2-48E5-B700-1AA5A4EFFAA4}" destId="{D7F849FB-DA22-4360-B7A7-494000B73823}" srcOrd="2" destOrd="0" parTransId="{3FFB3DF6-49D9-4044-AD73-07ADDB5C9BB9}" sibTransId="{8C8C2415-564E-49C4-BE7E-1128B1840FE9}"/>
    <dgm:cxn modelId="{8367B535-6F1F-4E77-809F-5175701D7D51}" type="presOf" srcId="{D7F849FB-DA22-4360-B7A7-494000B73823}" destId="{A7F78FFD-0C12-4E3F-924B-6391DD026420}" srcOrd="1" destOrd="0" presId="urn:microsoft.com/office/officeart/2005/8/layout/vProcess5"/>
    <dgm:cxn modelId="{3FB08877-AE96-4DAA-B897-4126A1C97B5D}" type="presOf" srcId="{AEFD9083-2FD2-48E5-B700-1AA5A4EFFAA4}" destId="{25D79956-F809-4647-8480-0165771195DB}" srcOrd="0" destOrd="0" presId="urn:microsoft.com/office/officeart/2005/8/layout/vProcess5"/>
    <dgm:cxn modelId="{2196B2DC-4373-44E0-ABEC-D9672FC0D158}" type="presOf" srcId="{D7F849FB-DA22-4360-B7A7-494000B73823}" destId="{B7EFE576-E04E-46B2-93DA-7D2AE4C181B6}" srcOrd="0" destOrd="0" presId="urn:microsoft.com/office/officeart/2005/8/layout/vProcess5"/>
    <dgm:cxn modelId="{947026E6-A4F2-43CE-A4D4-04ACF6BC4BC3}" type="presParOf" srcId="{25D79956-F809-4647-8480-0165771195DB}" destId="{21A0D11C-5BBF-4E34-9ED3-576149DA47E6}" srcOrd="0" destOrd="0" presId="urn:microsoft.com/office/officeart/2005/8/layout/vProcess5"/>
    <dgm:cxn modelId="{27950FB4-5D94-4F32-9601-8F00636BD4D0}" type="presParOf" srcId="{25D79956-F809-4647-8480-0165771195DB}" destId="{7D35BBF8-681F-4D33-91A8-B850315BF621}" srcOrd="1" destOrd="0" presId="urn:microsoft.com/office/officeart/2005/8/layout/vProcess5"/>
    <dgm:cxn modelId="{01706879-9A09-4DAE-A71E-B774E4078ACD}" type="presParOf" srcId="{25D79956-F809-4647-8480-0165771195DB}" destId="{4B0D4093-8823-4441-93ED-3E4777BDCB49}" srcOrd="2" destOrd="0" presId="urn:microsoft.com/office/officeart/2005/8/layout/vProcess5"/>
    <dgm:cxn modelId="{E9EB465A-C61B-493C-97BB-65E55295536F}" type="presParOf" srcId="{25D79956-F809-4647-8480-0165771195DB}" destId="{B7EFE576-E04E-46B2-93DA-7D2AE4C181B6}" srcOrd="3" destOrd="0" presId="urn:microsoft.com/office/officeart/2005/8/layout/vProcess5"/>
    <dgm:cxn modelId="{C8F2CB90-A8D3-4A94-93F7-0492154EFCCB}" type="presParOf" srcId="{25D79956-F809-4647-8480-0165771195DB}" destId="{4A1CA20D-C349-44A9-AB92-F0278F4349AF}" srcOrd="4" destOrd="0" presId="urn:microsoft.com/office/officeart/2005/8/layout/vProcess5"/>
    <dgm:cxn modelId="{ABD7A240-EE3F-463B-B9D5-BD517AFAAC1F}" type="presParOf" srcId="{25D79956-F809-4647-8480-0165771195DB}" destId="{C70C8AD8-434A-4531-A1A2-8DFDFF1D3D7E}" srcOrd="5" destOrd="0" presId="urn:microsoft.com/office/officeart/2005/8/layout/vProcess5"/>
    <dgm:cxn modelId="{424DEAAF-C3F0-4774-8911-0B5C78C390EA}" type="presParOf" srcId="{25D79956-F809-4647-8480-0165771195DB}" destId="{C6FC05BA-15AF-496A-8452-92448FFB7A5C}" srcOrd="6" destOrd="0" presId="urn:microsoft.com/office/officeart/2005/8/layout/vProcess5"/>
    <dgm:cxn modelId="{7CDF0232-C97A-4BE9-BC62-37E29A8AF017}" type="presParOf" srcId="{25D79956-F809-4647-8480-0165771195DB}" destId="{9CFCD2F0-FFD6-4BA5-AF01-7DD932482813}" srcOrd="7" destOrd="0" presId="urn:microsoft.com/office/officeart/2005/8/layout/vProcess5"/>
    <dgm:cxn modelId="{50521437-73E8-441C-A2BE-502F86735F8A}" type="presParOf" srcId="{25D79956-F809-4647-8480-0165771195DB}" destId="{A7F78FFD-0C12-4E3F-924B-6391DD02642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EFD9083-2FD2-48E5-B700-1AA5A4EFFAA4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1DA2734-EEC4-48EA-82F2-BF86999819D6}">
      <dgm:prSet custT="1"/>
      <dgm:spPr/>
      <dgm:t>
        <a:bodyPr/>
        <a:lstStyle/>
        <a:p>
          <a:r>
            <a:rPr lang="ru-RU" sz="1800" b="1" dirty="0" smtClean="0"/>
            <a:t>1) визначення цілей і завдань. </a:t>
          </a:r>
          <a:endParaRPr lang="ru-RU" sz="1800" b="1" dirty="0"/>
        </a:p>
      </dgm:t>
    </dgm:pt>
    <dgm:pt modelId="{9CB99A41-BDB5-4153-955E-A546306EE4C5}" type="parTrans" cxnId="{2EDD9872-94FB-42CF-8243-7D637615C27B}">
      <dgm:prSet/>
      <dgm:spPr/>
      <dgm:t>
        <a:bodyPr/>
        <a:lstStyle/>
        <a:p>
          <a:endParaRPr lang="ru-RU"/>
        </a:p>
      </dgm:t>
    </dgm:pt>
    <dgm:pt modelId="{DBE7E437-6678-4376-8778-C7DF1AD08A4C}" type="sibTrans" cxnId="{2EDD9872-94FB-42CF-8243-7D637615C27B}">
      <dgm:prSet/>
      <dgm:spPr/>
      <dgm:t>
        <a:bodyPr/>
        <a:lstStyle/>
        <a:p>
          <a:endParaRPr lang="ru-RU"/>
        </a:p>
      </dgm:t>
    </dgm:pt>
    <dgm:pt modelId="{515F6298-CAA9-4F43-B6E8-2B1B8A1D7036}">
      <dgm:prSet custT="1"/>
      <dgm:spPr/>
      <dgm:t>
        <a:bodyPr/>
        <a:lstStyle/>
        <a:p>
          <a:r>
            <a:rPr lang="ru-RU" sz="1800" b="1" dirty="0" smtClean="0"/>
            <a:t>2) </a:t>
          </a:r>
          <a:r>
            <a:rPr lang="ru-RU" sz="1800" b="1" dirty="0" err="1" smtClean="0"/>
            <a:t>визначення</a:t>
          </a:r>
          <a:r>
            <a:rPr lang="ru-RU" sz="1800" b="1" dirty="0" smtClean="0"/>
            <a:t> </a:t>
          </a:r>
          <a:r>
            <a:rPr lang="ru-RU" sz="1800" b="1" dirty="0" err="1" smtClean="0"/>
            <a:t>сильних</a:t>
          </a:r>
          <a:r>
            <a:rPr lang="ru-RU" sz="1800" b="1" dirty="0" smtClean="0"/>
            <a:t> сторін майбутнього бізнесу, складення їх списку. </a:t>
          </a:r>
        </a:p>
      </dgm:t>
    </dgm:pt>
    <dgm:pt modelId="{F4D61FA2-2BA8-4A62-BBB1-E932D4A29B09}" type="parTrans" cxnId="{850FFEFD-A15F-4485-8747-025A34162FF7}">
      <dgm:prSet/>
      <dgm:spPr/>
      <dgm:t>
        <a:bodyPr/>
        <a:lstStyle/>
        <a:p>
          <a:endParaRPr lang="ru-RU"/>
        </a:p>
      </dgm:t>
    </dgm:pt>
    <dgm:pt modelId="{A22F3DD3-06E6-47AE-AF86-F8A5A2823BBF}" type="sibTrans" cxnId="{850FFEFD-A15F-4485-8747-025A34162FF7}">
      <dgm:prSet/>
      <dgm:spPr/>
      <dgm:t>
        <a:bodyPr/>
        <a:lstStyle/>
        <a:p>
          <a:endParaRPr lang="ru-RU"/>
        </a:p>
      </dgm:t>
    </dgm:pt>
    <dgm:pt modelId="{D06E9668-DEBF-4163-BCAC-7A56B801C94B}">
      <dgm:prSet custT="1"/>
      <dgm:spPr/>
      <dgm:t>
        <a:bodyPr/>
        <a:lstStyle/>
        <a:p>
          <a:r>
            <a:rPr lang="ru-RU" sz="1800" b="1" dirty="0" smtClean="0"/>
            <a:t>3) визначення недоліків та слабких </a:t>
          </a:r>
          <a:r>
            <a:rPr lang="ru-RU" sz="1800" b="1" dirty="0" err="1" smtClean="0"/>
            <a:t>сторін</a:t>
          </a:r>
          <a:r>
            <a:rPr lang="ru-RU" sz="1800" b="1" dirty="0" smtClean="0"/>
            <a:t> проекту. </a:t>
          </a:r>
        </a:p>
      </dgm:t>
    </dgm:pt>
    <dgm:pt modelId="{D7F221D4-9056-4551-9A34-790A35F6D6BB}" type="parTrans" cxnId="{B3018C83-4422-41E6-A50A-625344A95BA7}">
      <dgm:prSet/>
      <dgm:spPr/>
      <dgm:t>
        <a:bodyPr/>
        <a:lstStyle/>
        <a:p>
          <a:endParaRPr lang="ru-RU"/>
        </a:p>
      </dgm:t>
    </dgm:pt>
    <dgm:pt modelId="{C9420E5C-70FA-46B1-AF66-4117797250BE}" type="sibTrans" cxnId="{B3018C83-4422-41E6-A50A-625344A95BA7}">
      <dgm:prSet/>
      <dgm:spPr/>
      <dgm:t>
        <a:bodyPr/>
        <a:lstStyle/>
        <a:p>
          <a:endParaRPr lang="ru-RU"/>
        </a:p>
      </dgm:t>
    </dgm:pt>
    <dgm:pt modelId="{6A80187D-2D89-42D4-A58D-053E7CEA912E}">
      <dgm:prSet custT="1"/>
      <dgm:spPr/>
      <dgm:t>
        <a:bodyPr/>
        <a:lstStyle/>
        <a:p>
          <a:r>
            <a:rPr lang="ru-RU" sz="1800" b="1" dirty="0" smtClean="0"/>
            <a:t>4)  </a:t>
          </a:r>
          <a:r>
            <a:rPr lang="ru-RU" sz="1800" b="1" dirty="0" err="1" smtClean="0"/>
            <a:t>складення</a:t>
          </a:r>
          <a:r>
            <a:rPr lang="ru-RU" sz="1800" b="1" dirty="0" smtClean="0"/>
            <a:t> </a:t>
          </a:r>
          <a:r>
            <a:rPr lang="ru-RU" sz="1800" b="1" dirty="0" err="1" smtClean="0"/>
            <a:t>переліку</a:t>
          </a:r>
          <a:r>
            <a:rPr lang="ru-RU" sz="1800" b="1" dirty="0" smtClean="0"/>
            <a:t> </a:t>
          </a:r>
          <a:r>
            <a:rPr lang="ru-RU" sz="1800" b="1" dirty="0" err="1" smtClean="0"/>
            <a:t>сприятливих</a:t>
          </a:r>
          <a:r>
            <a:rPr lang="ru-RU" sz="1800" b="1" dirty="0" smtClean="0"/>
            <a:t> </a:t>
          </a:r>
          <a:r>
            <a:rPr lang="ru-RU" sz="1800" b="1" dirty="0" err="1" smtClean="0"/>
            <a:t>можливостей</a:t>
          </a:r>
          <a:r>
            <a:rPr lang="ru-RU" sz="1800" b="1" dirty="0" smtClean="0"/>
            <a:t>, </a:t>
          </a:r>
          <a:r>
            <a:rPr lang="ru-RU" sz="1800" b="1" dirty="0" err="1" smtClean="0"/>
            <a:t>які</a:t>
          </a:r>
          <a:r>
            <a:rPr lang="ru-RU" sz="1800" b="1" dirty="0" smtClean="0"/>
            <a:t> </a:t>
          </a:r>
          <a:r>
            <a:rPr lang="ru-RU" sz="1800" b="1" dirty="0" err="1" smtClean="0"/>
            <a:t>підійшли</a:t>
          </a:r>
          <a:r>
            <a:rPr lang="ru-RU" sz="1800" b="1" dirty="0" smtClean="0"/>
            <a:t> б </a:t>
          </a:r>
          <a:r>
            <a:rPr lang="ru-RU" sz="1800" b="1" dirty="0" err="1" smtClean="0"/>
            <a:t>бізнесу</a:t>
          </a:r>
          <a:r>
            <a:rPr lang="ru-RU" sz="1800" b="1" dirty="0" smtClean="0"/>
            <a:t>. </a:t>
          </a:r>
          <a:endParaRPr lang="ru-RU" sz="1800" b="1" dirty="0"/>
        </a:p>
      </dgm:t>
    </dgm:pt>
    <dgm:pt modelId="{D3776B83-FA0B-4C03-8CC5-84C076E3C372}" type="parTrans" cxnId="{14E955C2-447A-4F87-82C8-FB03529DDB9F}">
      <dgm:prSet/>
      <dgm:spPr/>
      <dgm:t>
        <a:bodyPr/>
        <a:lstStyle/>
        <a:p>
          <a:endParaRPr lang="ru-RU"/>
        </a:p>
      </dgm:t>
    </dgm:pt>
    <dgm:pt modelId="{14B13DAC-2F7E-4E08-AEE9-B2AEF70E66A8}" type="sibTrans" cxnId="{14E955C2-447A-4F87-82C8-FB03529DDB9F}">
      <dgm:prSet/>
      <dgm:spPr/>
      <dgm:t>
        <a:bodyPr/>
        <a:lstStyle/>
        <a:p>
          <a:endParaRPr lang="ru-RU"/>
        </a:p>
      </dgm:t>
    </dgm:pt>
    <dgm:pt modelId="{5C9939E6-6BAE-4DDB-B866-475373C1DDCC}">
      <dgm:prSet custT="1"/>
      <dgm:spPr/>
      <dgm:t>
        <a:bodyPr/>
        <a:lstStyle/>
        <a:p>
          <a:r>
            <a:rPr lang="ru-RU" sz="1800" b="1" dirty="0" smtClean="0"/>
            <a:t>5) </a:t>
          </a:r>
          <a:r>
            <a:rPr lang="ru-RU" sz="1800" b="1" dirty="0" err="1" smtClean="0"/>
            <a:t>складення</a:t>
          </a:r>
          <a:r>
            <a:rPr lang="ru-RU" sz="1800" b="1" dirty="0" smtClean="0"/>
            <a:t> </a:t>
          </a:r>
          <a:r>
            <a:rPr lang="ru-RU" sz="1800" b="1" dirty="0" err="1" smtClean="0"/>
            <a:t>переліку</a:t>
          </a:r>
          <a:r>
            <a:rPr lang="ru-RU" sz="1800" b="1" dirty="0" smtClean="0"/>
            <a:t> </a:t>
          </a:r>
          <a:r>
            <a:rPr lang="ru-RU" sz="1800" b="1" dirty="0" err="1" smtClean="0"/>
            <a:t>потенційних</a:t>
          </a:r>
          <a:r>
            <a:rPr lang="ru-RU" sz="1800" b="1" dirty="0" smtClean="0"/>
            <a:t> </a:t>
          </a:r>
          <a:r>
            <a:rPr lang="ru-RU" sz="1800" b="1" dirty="0" err="1" smtClean="0"/>
            <a:t>загроз</a:t>
          </a:r>
          <a:r>
            <a:rPr lang="ru-RU" sz="1800" b="1" dirty="0" smtClean="0"/>
            <a:t> і </a:t>
          </a:r>
          <a:r>
            <a:rPr lang="ru-RU" sz="1800" b="1" dirty="0" err="1" smtClean="0"/>
            <a:t>небезпек</a:t>
          </a:r>
          <a:r>
            <a:rPr lang="ru-RU" sz="1800" b="1" dirty="0" smtClean="0"/>
            <a:t>. </a:t>
          </a:r>
          <a:endParaRPr lang="ru-RU" sz="1800" b="1" dirty="0"/>
        </a:p>
      </dgm:t>
    </dgm:pt>
    <dgm:pt modelId="{C31F346C-DB77-462C-9644-9D8276182A44}" type="parTrans" cxnId="{B92CAE07-6F82-44E1-8D10-34C2DAE7321B}">
      <dgm:prSet/>
      <dgm:spPr/>
      <dgm:t>
        <a:bodyPr/>
        <a:lstStyle/>
        <a:p>
          <a:endParaRPr lang="ru-RU"/>
        </a:p>
      </dgm:t>
    </dgm:pt>
    <dgm:pt modelId="{0B54F385-63EB-4252-A146-E9C025CD2F64}" type="sibTrans" cxnId="{B92CAE07-6F82-44E1-8D10-34C2DAE7321B}">
      <dgm:prSet/>
      <dgm:spPr/>
      <dgm:t>
        <a:bodyPr/>
        <a:lstStyle/>
        <a:p>
          <a:endParaRPr lang="ru-RU"/>
        </a:p>
      </dgm:t>
    </dgm:pt>
    <dgm:pt modelId="{8D5D9DD4-004A-40AF-B030-6ACF208F6F42}">
      <dgm:prSet/>
      <dgm:spPr/>
    </dgm:pt>
    <dgm:pt modelId="{C851BA5F-CE7E-4917-B95A-536481A0E010}" type="sibTrans" cxnId="{94B1EC59-BB99-440A-BA72-D50B9570B182}">
      <dgm:prSet/>
      <dgm:spPr/>
      <dgm:t>
        <a:bodyPr/>
        <a:lstStyle/>
        <a:p>
          <a:endParaRPr lang="ru-RU"/>
        </a:p>
      </dgm:t>
    </dgm:pt>
    <dgm:pt modelId="{093296B1-8129-4B45-9E0C-AA4E702329B9}" type="parTrans" cxnId="{94B1EC59-BB99-440A-BA72-D50B9570B182}">
      <dgm:prSet/>
      <dgm:spPr/>
      <dgm:t>
        <a:bodyPr/>
        <a:lstStyle/>
        <a:p>
          <a:endParaRPr lang="ru-RU"/>
        </a:p>
      </dgm:t>
    </dgm:pt>
    <dgm:pt modelId="{25D79956-F809-4647-8480-0165771195DB}" type="pres">
      <dgm:prSet presAssocID="{AEFD9083-2FD2-48E5-B700-1AA5A4EFFAA4}" presName="outerComposite" presStyleCnt="0">
        <dgm:presLayoutVars>
          <dgm:chMax val="5"/>
          <dgm:dir/>
          <dgm:resizeHandles val="exact"/>
        </dgm:presLayoutVars>
      </dgm:prSet>
      <dgm:spPr/>
    </dgm:pt>
    <dgm:pt modelId="{21A0D11C-5BBF-4E34-9ED3-576149DA47E6}" type="pres">
      <dgm:prSet presAssocID="{AEFD9083-2FD2-48E5-B700-1AA5A4EFFAA4}" presName="dummyMaxCanvas" presStyleCnt="0">
        <dgm:presLayoutVars/>
      </dgm:prSet>
      <dgm:spPr/>
    </dgm:pt>
    <dgm:pt modelId="{A834F7AD-7AAA-4FBB-A640-A9C98D4A2355}" type="pres">
      <dgm:prSet presAssocID="{AEFD9083-2FD2-48E5-B700-1AA5A4EFFAA4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186A64-4F9C-4C0F-A220-75D691581B87}" type="pres">
      <dgm:prSet presAssocID="{AEFD9083-2FD2-48E5-B700-1AA5A4EFFAA4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F7C2A8-F050-48A0-BE49-DA626F0B068A}" type="pres">
      <dgm:prSet presAssocID="{AEFD9083-2FD2-48E5-B700-1AA5A4EFFAA4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004814-2385-474E-A29E-31662A07D076}" type="pres">
      <dgm:prSet presAssocID="{AEFD9083-2FD2-48E5-B700-1AA5A4EFFAA4}" presName="FiveNodes_4" presStyleLbl="node1" presStyleIdx="3" presStyleCnt="5" custLinFactNeighborX="6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18B1C-CB2B-48AB-8391-7DA8A1ABCAD6}" type="pres">
      <dgm:prSet presAssocID="{AEFD9083-2FD2-48E5-B700-1AA5A4EFFAA4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5D93A6-AABE-4E36-8CB4-BD649F30E509}" type="pres">
      <dgm:prSet presAssocID="{AEFD9083-2FD2-48E5-B700-1AA5A4EFFAA4}" presName="FiveConn_1-2" presStyleLbl="fgAccFollowNode1" presStyleIdx="0" presStyleCnt="4">
        <dgm:presLayoutVars>
          <dgm:bulletEnabled val="1"/>
        </dgm:presLayoutVars>
      </dgm:prSet>
      <dgm:spPr/>
    </dgm:pt>
    <dgm:pt modelId="{7FCF8BDF-DD7B-4956-973F-4116D341E853}" type="pres">
      <dgm:prSet presAssocID="{AEFD9083-2FD2-48E5-B700-1AA5A4EFFAA4}" presName="FiveConn_2-3" presStyleLbl="fgAccFollowNode1" presStyleIdx="1" presStyleCnt="4">
        <dgm:presLayoutVars>
          <dgm:bulletEnabled val="1"/>
        </dgm:presLayoutVars>
      </dgm:prSet>
      <dgm:spPr/>
    </dgm:pt>
    <dgm:pt modelId="{C66891EF-F606-4A0B-8B7A-7A2E6FAB3757}" type="pres">
      <dgm:prSet presAssocID="{AEFD9083-2FD2-48E5-B700-1AA5A4EFFAA4}" presName="FiveConn_3-4" presStyleLbl="fgAccFollowNode1" presStyleIdx="2" presStyleCnt="4">
        <dgm:presLayoutVars>
          <dgm:bulletEnabled val="1"/>
        </dgm:presLayoutVars>
      </dgm:prSet>
      <dgm:spPr/>
    </dgm:pt>
    <dgm:pt modelId="{0958C623-3095-405A-89F8-93CB3EA92822}" type="pres">
      <dgm:prSet presAssocID="{AEFD9083-2FD2-48E5-B700-1AA5A4EFFAA4}" presName="FiveConn_4-5" presStyleLbl="fgAccFollowNode1" presStyleIdx="3" presStyleCnt="4">
        <dgm:presLayoutVars>
          <dgm:bulletEnabled val="1"/>
        </dgm:presLayoutVars>
      </dgm:prSet>
      <dgm:spPr/>
    </dgm:pt>
    <dgm:pt modelId="{70DE4764-BB0B-446D-BE5B-0F41E9D23ADE}" type="pres">
      <dgm:prSet presAssocID="{AEFD9083-2FD2-48E5-B700-1AA5A4EFFAA4}" presName="FiveNodes_1_text" presStyleLbl="node1" presStyleIdx="4" presStyleCnt="5">
        <dgm:presLayoutVars>
          <dgm:bulletEnabled val="1"/>
        </dgm:presLayoutVars>
      </dgm:prSet>
      <dgm:spPr/>
    </dgm:pt>
    <dgm:pt modelId="{E776F569-AB67-423E-A8EF-F73054A10EB7}" type="pres">
      <dgm:prSet presAssocID="{AEFD9083-2FD2-48E5-B700-1AA5A4EFFAA4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5B4ED6-A090-4324-94ED-5C0589EEFC33}" type="pres">
      <dgm:prSet presAssocID="{AEFD9083-2FD2-48E5-B700-1AA5A4EFFAA4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893CC4-9507-48F9-9BCD-49F87495E9F7}" type="pres">
      <dgm:prSet presAssocID="{AEFD9083-2FD2-48E5-B700-1AA5A4EFFAA4}" presName="FiveNodes_4_text" presStyleLbl="node1" presStyleIdx="4" presStyleCnt="5">
        <dgm:presLayoutVars>
          <dgm:bulletEnabled val="1"/>
        </dgm:presLayoutVars>
      </dgm:prSet>
      <dgm:spPr/>
    </dgm:pt>
    <dgm:pt modelId="{57ED1482-2893-4942-B22B-11F2A082B2CE}" type="pres">
      <dgm:prSet presAssocID="{AEFD9083-2FD2-48E5-B700-1AA5A4EFFAA4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0FFEFD-A15F-4485-8747-025A34162FF7}" srcId="{AEFD9083-2FD2-48E5-B700-1AA5A4EFFAA4}" destId="{515F6298-CAA9-4F43-B6E8-2B1B8A1D7036}" srcOrd="1" destOrd="0" parTransId="{F4D61FA2-2BA8-4A62-BBB1-E932D4A29B09}" sibTransId="{A22F3DD3-06E6-47AE-AF86-F8A5A2823BBF}"/>
    <dgm:cxn modelId="{29F7410C-313B-4807-B704-CCE1622B06C2}" type="presOf" srcId="{6A80187D-2D89-42D4-A58D-053E7CEA912E}" destId="{20893CC4-9507-48F9-9BCD-49F87495E9F7}" srcOrd="1" destOrd="0" presId="urn:microsoft.com/office/officeart/2005/8/layout/vProcess5"/>
    <dgm:cxn modelId="{F1FFC145-9B4E-48FA-895C-4DEAB183BF21}" type="presOf" srcId="{14B13DAC-2F7E-4E08-AEE9-B2AEF70E66A8}" destId="{0958C623-3095-405A-89F8-93CB3EA92822}" srcOrd="0" destOrd="0" presId="urn:microsoft.com/office/officeart/2005/8/layout/vProcess5"/>
    <dgm:cxn modelId="{97DEE170-B6B5-4074-9F07-94F98DB74847}" type="presOf" srcId="{D06E9668-DEBF-4163-BCAC-7A56B801C94B}" destId="{E05B4ED6-A090-4324-94ED-5C0589EEFC33}" srcOrd="1" destOrd="0" presId="urn:microsoft.com/office/officeart/2005/8/layout/vProcess5"/>
    <dgm:cxn modelId="{308F34E0-CF6A-4277-B82F-97B075FE3BC4}" type="presOf" srcId="{5C9939E6-6BAE-4DDB-B866-475373C1DDCC}" destId="{1FB18B1C-CB2B-48AB-8391-7DA8A1ABCAD6}" srcOrd="0" destOrd="0" presId="urn:microsoft.com/office/officeart/2005/8/layout/vProcess5"/>
    <dgm:cxn modelId="{CC5A1E69-2BB9-4222-A820-EB3E982B0930}" type="presOf" srcId="{515F6298-CAA9-4F43-B6E8-2B1B8A1D7036}" destId="{06186A64-4F9C-4C0F-A220-75D691581B87}" srcOrd="0" destOrd="0" presId="urn:microsoft.com/office/officeart/2005/8/layout/vProcess5"/>
    <dgm:cxn modelId="{37DC6479-2DD1-4CE8-B32D-C6E61DDFFA93}" type="presOf" srcId="{6A80187D-2D89-42D4-A58D-053E7CEA912E}" destId="{B3004814-2385-474E-A29E-31662A07D076}" srcOrd="0" destOrd="0" presId="urn:microsoft.com/office/officeart/2005/8/layout/vProcess5"/>
    <dgm:cxn modelId="{86E9D31C-8A74-4873-BA2C-CF7809784FD1}" type="presOf" srcId="{11DA2734-EEC4-48EA-82F2-BF86999819D6}" destId="{A834F7AD-7AAA-4FBB-A640-A9C98D4A2355}" srcOrd="0" destOrd="0" presId="urn:microsoft.com/office/officeart/2005/8/layout/vProcess5"/>
    <dgm:cxn modelId="{3FB08877-AE96-4DAA-B897-4126A1C97B5D}" type="presOf" srcId="{AEFD9083-2FD2-48E5-B700-1AA5A4EFFAA4}" destId="{25D79956-F809-4647-8480-0165771195DB}" srcOrd="0" destOrd="0" presId="urn:microsoft.com/office/officeart/2005/8/layout/vProcess5"/>
    <dgm:cxn modelId="{B3018C83-4422-41E6-A50A-625344A95BA7}" srcId="{AEFD9083-2FD2-48E5-B700-1AA5A4EFFAA4}" destId="{D06E9668-DEBF-4163-BCAC-7A56B801C94B}" srcOrd="2" destOrd="0" parTransId="{D7F221D4-9056-4551-9A34-790A35F6D6BB}" sibTransId="{C9420E5C-70FA-46B1-AF66-4117797250BE}"/>
    <dgm:cxn modelId="{2EDD9872-94FB-42CF-8243-7D637615C27B}" srcId="{AEFD9083-2FD2-48E5-B700-1AA5A4EFFAA4}" destId="{11DA2734-EEC4-48EA-82F2-BF86999819D6}" srcOrd="0" destOrd="0" parTransId="{9CB99A41-BDB5-4153-955E-A546306EE4C5}" sibTransId="{DBE7E437-6678-4376-8778-C7DF1AD08A4C}"/>
    <dgm:cxn modelId="{391471A1-7BC6-45B4-93E7-EC5FDD967B8A}" type="presOf" srcId="{DBE7E437-6678-4376-8778-C7DF1AD08A4C}" destId="{A15D93A6-AABE-4E36-8CB4-BD649F30E509}" srcOrd="0" destOrd="0" presId="urn:microsoft.com/office/officeart/2005/8/layout/vProcess5"/>
    <dgm:cxn modelId="{B92CAE07-6F82-44E1-8D10-34C2DAE7321B}" srcId="{AEFD9083-2FD2-48E5-B700-1AA5A4EFFAA4}" destId="{5C9939E6-6BAE-4DDB-B866-475373C1DDCC}" srcOrd="4" destOrd="0" parTransId="{C31F346C-DB77-462C-9644-9D8276182A44}" sibTransId="{0B54F385-63EB-4252-A146-E9C025CD2F64}"/>
    <dgm:cxn modelId="{83D9E87F-DA97-40C1-B236-9D9CC93D1F36}" type="presOf" srcId="{5C9939E6-6BAE-4DDB-B866-475373C1DDCC}" destId="{57ED1482-2893-4942-B22B-11F2A082B2CE}" srcOrd="1" destOrd="0" presId="urn:microsoft.com/office/officeart/2005/8/layout/vProcess5"/>
    <dgm:cxn modelId="{4F125CEC-B9BC-4B19-B9AC-47942A59AD0C}" type="presOf" srcId="{D06E9668-DEBF-4163-BCAC-7A56B801C94B}" destId="{ADF7C2A8-F050-48A0-BE49-DA626F0B068A}" srcOrd="0" destOrd="0" presId="urn:microsoft.com/office/officeart/2005/8/layout/vProcess5"/>
    <dgm:cxn modelId="{14E955C2-447A-4F87-82C8-FB03529DDB9F}" srcId="{AEFD9083-2FD2-48E5-B700-1AA5A4EFFAA4}" destId="{6A80187D-2D89-42D4-A58D-053E7CEA912E}" srcOrd="3" destOrd="0" parTransId="{D3776B83-FA0B-4C03-8CC5-84C076E3C372}" sibTransId="{14B13DAC-2F7E-4E08-AEE9-B2AEF70E66A8}"/>
    <dgm:cxn modelId="{226FBA0A-A879-46E0-946E-46A0E10410EB}" type="presOf" srcId="{A22F3DD3-06E6-47AE-AF86-F8A5A2823BBF}" destId="{7FCF8BDF-DD7B-4956-973F-4116D341E853}" srcOrd="0" destOrd="0" presId="urn:microsoft.com/office/officeart/2005/8/layout/vProcess5"/>
    <dgm:cxn modelId="{20D89771-E250-47F8-BFB5-3611CF55D99C}" type="presOf" srcId="{11DA2734-EEC4-48EA-82F2-BF86999819D6}" destId="{70DE4764-BB0B-446D-BE5B-0F41E9D23ADE}" srcOrd="1" destOrd="0" presId="urn:microsoft.com/office/officeart/2005/8/layout/vProcess5"/>
    <dgm:cxn modelId="{5C0495C9-35CD-498E-8D95-023A7D06AC5D}" type="presOf" srcId="{C9420E5C-70FA-46B1-AF66-4117797250BE}" destId="{C66891EF-F606-4A0B-8B7A-7A2E6FAB3757}" srcOrd="0" destOrd="0" presId="urn:microsoft.com/office/officeart/2005/8/layout/vProcess5"/>
    <dgm:cxn modelId="{94B1EC59-BB99-440A-BA72-D50B9570B182}" srcId="{AEFD9083-2FD2-48E5-B700-1AA5A4EFFAA4}" destId="{8D5D9DD4-004A-40AF-B030-6ACF208F6F42}" srcOrd="5" destOrd="0" parTransId="{093296B1-8129-4B45-9E0C-AA4E702329B9}" sibTransId="{C851BA5F-CE7E-4917-B95A-536481A0E010}"/>
    <dgm:cxn modelId="{848D4B01-3C0A-41BE-8B69-2B7F45900FA6}" type="presOf" srcId="{515F6298-CAA9-4F43-B6E8-2B1B8A1D7036}" destId="{E776F569-AB67-423E-A8EF-F73054A10EB7}" srcOrd="1" destOrd="0" presId="urn:microsoft.com/office/officeart/2005/8/layout/vProcess5"/>
    <dgm:cxn modelId="{947026E6-A4F2-43CE-A4D4-04ACF6BC4BC3}" type="presParOf" srcId="{25D79956-F809-4647-8480-0165771195DB}" destId="{21A0D11C-5BBF-4E34-9ED3-576149DA47E6}" srcOrd="0" destOrd="0" presId="urn:microsoft.com/office/officeart/2005/8/layout/vProcess5"/>
    <dgm:cxn modelId="{DF9EAE80-551E-432A-B0EC-A2FBBBE246A1}" type="presParOf" srcId="{25D79956-F809-4647-8480-0165771195DB}" destId="{A834F7AD-7AAA-4FBB-A640-A9C98D4A2355}" srcOrd="1" destOrd="0" presId="urn:microsoft.com/office/officeart/2005/8/layout/vProcess5"/>
    <dgm:cxn modelId="{E93D6416-AB69-455D-BB82-B08423FEA73C}" type="presParOf" srcId="{25D79956-F809-4647-8480-0165771195DB}" destId="{06186A64-4F9C-4C0F-A220-75D691581B87}" srcOrd="2" destOrd="0" presId="urn:microsoft.com/office/officeart/2005/8/layout/vProcess5"/>
    <dgm:cxn modelId="{8E5EE95C-9543-4AA5-AB66-63BABE00DB6E}" type="presParOf" srcId="{25D79956-F809-4647-8480-0165771195DB}" destId="{ADF7C2A8-F050-48A0-BE49-DA626F0B068A}" srcOrd="3" destOrd="0" presId="urn:microsoft.com/office/officeart/2005/8/layout/vProcess5"/>
    <dgm:cxn modelId="{86B26F81-3D3C-4F57-8D6D-D3E592E91682}" type="presParOf" srcId="{25D79956-F809-4647-8480-0165771195DB}" destId="{B3004814-2385-474E-A29E-31662A07D076}" srcOrd="4" destOrd="0" presId="urn:microsoft.com/office/officeart/2005/8/layout/vProcess5"/>
    <dgm:cxn modelId="{AA8C4523-771B-4805-91D6-F746AE44CB1C}" type="presParOf" srcId="{25D79956-F809-4647-8480-0165771195DB}" destId="{1FB18B1C-CB2B-48AB-8391-7DA8A1ABCAD6}" srcOrd="5" destOrd="0" presId="urn:microsoft.com/office/officeart/2005/8/layout/vProcess5"/>
    <dgm:cxn modelId="{062C61D3-6F89-479B-867B-FEDC894D4588}" type="presParOf" srcId="{25D79956-F809-4647-8480-0165771195DB}" destId="{A15D93A6-AABE-4E36-8CB4-BD649F30E509}" srcOrd="6" destOrd="0" presId="urn:microsoft.com/office/officeart/2005/8/layout/vProcess5"/>
    <dgm:cxn modelId="{F4371B0E-1657-41CE-9CE0-0773C3A9CF6A}" type="presParOf" srcId="{25D79956-F809-4647-8480-0165771195DB}" destId="{7FCF8BDF-DD7B-4956-973F-4116D341E853}" srcOrd="7" destOrd="0" presId="urn:microsoft.com/office/officeart/2005/8/layout/vProcess5"/>
    <dgm:cxn modelId="{88830392-1DE7-448A-A4A3-BA58028475F3}" type="presParOf" srcId="{25D79956-F809-4647-8480-0165771195DB}" destId="{C66891EF-F606-4A0B-8B7A-7A2E6FAB3757}" srcOrd="8" destOrd="0" presId="urn:microsoft.com/office/officeart/2005/8/layout/vProcess5"/>
    <dgm:cxn modelId="{6163CC12-8404-404A-BAB0-4096AF47275D}" type="presParOf" srcId="{25D79956-F809-4647-8480-0165771195DB}" destId="{0958C623-3095-405A-89F8-93CB3EA92822}" srcOrd="9" destOrd="0" presId="urn:microsoft.com/office/officeart/2005/8/layout/vProcess5"/>
    <dgm:cxn modelId="{633C6A91-9401-4024-813E-22EF37AEAE87}" type="presParOf" srcId="{25D79956-F809-4647-8480-0165771195DB}" destId="{70DE4764-BB0B-446D-BE5B-0F41E9D23ADE}" srcOrd="10" destOrd="0" presId="urn:microsoft.com/office/officeart/2005/8/layout/vProcess5"/>
    <dgm:cxn modelId="{303C2D1A-218A-4ED5-8334-BE28F2AE01DF}" type="presParOf" srcId="{25D79956-F809-4647-8480-0165771195DB}" destId="{E776F569-AB67-423E-A8EF-F73054A10EB7}" srcOrd="11" destOrd="0" presId="urn:microsoft.com/office/officeart/2005/8/layout/vProcess5"/>
    <dgm:cxn modelId="{FB5EE07C-B646-4D93-9835-B5157F69C370}" type="presParOf" srcId="{25D79956-F809-4647-8480-0165771195DB}" destId="{E05B4ED6-A090-4324-94ED-5C0589EEFC33}" srcOrd="12" destOrd="0" presId="urn:microsoft.com/office/officeart/2005/8/layout/vProcess5"/>
    <dgm:cxn modelId="{8C55E549-7964-4C8C-B83C-4ED9A40B6D1B}" type="presParOf" srcId="{25D79956-F809-4647-8480-0165771195DB}" destId="{20893CC4-9507-48F9-9BCD-49F87495E9F7}" srcOrd="13" destOrd="0" presId="urn:microsoft.com/office/officeart/2005/8/layout/vProcess5"/>
    <dgm:cxn modelId="{2F856A1F-E7C7-4EC6-A710-242C21786873}" type="presParOf" srcId="{25D79956-F809-4647-8480-0165771195DB}" destId="{57ED1482-2893-4942-B22B-11F2A082B2C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EFD9083-2FD2-48E5-B700-1AA5A4EFFAA4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15F6298-CAA9-4F43-B6E8-2B1B8A1D7036}">
      <dgm:prSet custT="1"/>
      <dgm:spPr/>
      <dgm:t>
        <a:bodyPr/>
        <a:lstStyle/>
        <a:p>
          <a:r>
            <a:rPr lang="ru-RU" sz="1800" b="1" dirty="0" smtClean="0"/>
            <a:t>7) </a:t>
          </a:r>
          <a:r>
            <a:rPr lang="ru-RU" sz="1800" b="1" dirty="0" err="1" smtClean="0"/>
            <a:t>планування</a:t>
          </a:r>
          <a:r>
            <a:rPr lang="ru-RU" sz="1800" b="1" dirty="0" smtClean="0"/>
            <a:t> </a:t>
          </a:r>
          <a:r>
            <a:rPr lang="ru-RU" sz="1800" b="1" dirty="0" err="1" smtClean="0"/>
            <a:t>необхідних</a:t>
          </a:r>
          <a:r>
            <a:rPr lang="ru-RU" sz="1800" b="1" dirty="0" smtClean="0"/>
            <a:t> </a:t>
          </a:r>
          <a:r>
            <a:rPr lang="ru-RU" sz="1800" b="1" dirty="0" err="1" smtClean="0"/>
            <a:t>заходів</a:t>
          </a:r>
          <a:r>
            <a:rPr lang="ru-RU" sz="1800" b="1" dirty="0" smtClean="0"/>
            <a:t> та </a:t>
          </a:r>
          <a:r>
            <a:rPr lang="ru-RU" sz="1800" b="1" dirty="0" err="1" smtClean="0"/>
            <a:t>їх</a:t>
          </a:r>
          <a:r>
            <a:rPr lang="ru-RU" sz="1800" b="1" dirty="0" smtClean="0"/>
            <a:t> </a:t>
          </a:r>
          <a:r>
            <a:rPr lang="ru-RU" sz="1800" b="1" dirty="0" err="1" smtClean="0"/>
            <a:t>здійснення</a:t>
          </a:r>
          <a:r>
            <a:rPr lang="ru-RU" sz="1800" b="1" dirty="0" smtClean="0"/>
            <a:t> </a:t>
          </a:r>
        </a:p>
      </dgm:t>
    </dgm:pt>
    <dgm:pt modelId="{F4D61FA2-2BA8-4A62-BBB1-E932D4A29B09}" type="parTrans" cxnId="{850FFEFD-A15F-4485-8747-025A34162FF7}">
      <dgm:prSet/>
      <dgm:spPr/>
      <dgm:t>
        <a:bodyPr/>
        <a:lstStyle/>
        <a:p>
          <a:endParaRPr lang="ru-RU"/>
        </a:p>
      </dgm:t>
    </dgm:pt>
    <dgm:pt modelId="{A22F3DD3-06E6-47AE-AF86-F8A5A2823BBF}" type="sibTrans" cxnId="{850FFEFD-A15F-4485-8747-025A34162FF7}">
      <dgm:prSet/>
      <dgm:spPr/>
      <dgm:t>
        <a:bodyPr/>
        <a:lstStyle/>
        <a:p>
          <a:endParaRPr lang="ru-RU"/>
        </a:p>
      </dgm:t>
    </dgm:pt>
    <dgm:pt modelId="{E9165FDA-A3AD-4A89-9272-589373B902E3}">
      <dgm:prSet custT="1"/>
      <dgm:spPr/>
      <dgm:t>
        <a:bodyPr/>
        <a:lstStyle/>
        <a:p>
          <a:r>
            <a:rPr lang="ru-RU" sz="1800" b="1" dirty="0" smtClean="0"/>
            <a:t>6) аналіз результатів міркувань і розроблення відповідних адекватних стратегій. </a:t>
          </a:r>
          <a:endParaRPr lang="ru-RU" sz="1800" b="1" dirty="0"/>
        </a:p>
      </dgm:t>
    </dgm:pt>
    <dgm:pt modelId="{E8D5917A-27E1-4130-B518-0CE3ADE3246F}" type="parTrans" cxnId="{C3A43ED2-C2AE-48FD-B35A-7C5D27838C14}">
      <dgm:prSet/>
      <dgm:spPr/>
      <dgm:t>
        <a:bodyPr/>
        <a:lstStyle/>
        <a:p>
          <a:endParaRPr lang="ru-RU"/>
        </a:p>
      </dgm:t>
    </dgm:pt>
    <dgm:pt modelId="{3579496C-4CF0-41D2-8C1C-046E0F6D7850}" type="sibTrans" cxnId="{C3A43ED2-C2AE-48FD-B35A-7C5D27838C14}">
      <dgm:prSet/>
      <dgm:spPr/>
      <dgm:t>
        <a:bodyPr/>
        <a:lstStyle/>
        <a:p>
          <a:endParaRPr lang="ru-RU"/>
        </a:p>
      </dgm:t>
    </dgm:pt>
    <dgm:pt modelId="{25D79956-F809-4647-8480-0165771195DB}" type="pres">
      <dgm:prSet presAssocID="{AEFD9083-2FD2-48E5-B700-1AA5A4EFFAA4}" presName="outerComposite" presStyleCnt="0">
        <dgm:presLayoutVars>
          <dgm:chMax val="5"/>
          <dgm:dir/>
          <dgm:resizeHandles val="exact"/>
        </dgm:presLayoutVars>
      </dgm:prSet>
      <dgm:spPr/>
    </dgm:pt>
    <dgm:pt modelId="{21A0D11C-5BBF-4E34-9ED3-576149DA47E6}" type="pres">
      <dgm:prSet presAssocID="{AEFD9083-2FD2-48E5-B700-1AA5A4EFFAA4}" presName="dummyMaxCanvas" presStyleCnt="0">
        <dgm:presLayoutVars/>
      </dgm:prSet>
      <dgm:spPr/>
    </dgm:pt>
    <dgm:pt modelId="{0BD4BAA6-82AC-42A9-BC8E-F500FC134688}" type="pres">
      <dgm:prSet presAssocID="{AEFD9083-2FD2-48E5-B700-1AA5A4EFFAA4}" presName="TwoNodes_1" presStyleLbl="node1" presStyleIdx="0" presStyleCnt="2" custScaleX="99078" custScaleY="52159">
        <dgm:presLayoutVars>
          <dgm:bulletEnabled val="1"/>
        </dgm:presLayoutVars>
      </dgm:prSet>
      <dgm:spPr/>
    </dgm:pt>
    <dgm:pt modelId="{3B1B8B2D-AB5D-4504-A53E-A68B7476861C}" type="pres">
      <dgm:prSet presAssocID="{AEFD9083-2FD2-48E5-B700-1AA5A4EFFAA4}" presName="TwoNodes_2" presStyleLbl="node1" presStyleIdx="1" presStyleCnt="2" custScaleX="103424" custScaleY="61375" custLinFactNeighborX="-4694" custLinFactNeighborY="-43651">
        <dgm:presLayoutVars>
          <dgm:bulletEnabled val="1"/>
        </dgm:presLayoutVars>
      </dgm:prSet>
      <dgm:spPr/>
    </dgm:pt>
    <dgm:pt modelId="{FFB81E47-C7B1-4AB2-AB8F-D6279804555E}" type="pres">
      <dgm:prSet presAssocID="{AEFD9083-2FD2-48E5-B700-1AA5A4EFFAA4}" presName="TwoConn_1-2" presStyleLbl="fgAccFollowNode1" presStyleIdx="0" presStyleCnt="1" custScaleX="73357" custScaleY="88183" custLinFactNeighborX="-10853" custLinFactNeighborY="-52910">
        <dgm:presLayoutVars>
          <dgm:bulletEnabled val="1"/>
        </dgm:presLayoutVars>
      </dgm:prSet>
      <dgm:spPr/>
    </dgm:pt>
    <dgm:pt modelId="{1358943D-5966-4434-A037-3B296E4E6D14}" type="pres">
      <dgm:prSet presAssocID="{AEFD9083-2FD2-48E5-B700-1AA5A4EFFAA4}" presName="TwoNodes_1_text" presStyleLbl="node1" presStyleIdx="1" presStyleCnt="2">
        <dgm:presLayoutVars>
          <dgm:bulletEnabled val="1"/>
        </dgm:presLayoutVars>
      </dgm:prSet>
      <dgm:spPr/>
    </dgm:pt>
    <dgm:pt modelId="{0A3F26F8-E268-444A-ABFD-B6C437983322}" type="pres">
      <dgm:prSet presAssocID="{AEFD9083-2FD2-48E5-B700-1AA5A4EFFAA4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7D7CD8BA-39E6-457B-9C16-15EB0D48B24B}" type="presOf" srcId="{515F6298-CAA9-4F43-B6E8-2B1B8A1D7036}" destId="{0A3F26F8-E268-444A-ABFD-B6C437983322}" srcOrd="1" destOrd="0" presId="urn:microsoft.com/office/officeart/2005/8/layout/vProcess5"/>
    <dgm:cxn modelId="{DBDEA853-BF55-4985-A7AA-AE6BC02F4E28}" type="presOf" srcId="{E9165FDA-A3AD-4A89-9272-589373B902E3}" destId="{1358943D-5966-4434-A037-3B296E4E6D14}" srcOrd="1" destOrd="0" presId="urn:microsoft.com/office/officeart/2005/8/layout/vProcess5"/>
    <dgm:cxn modelId="{B2C44460-177B-49C4-9E04-3E75618FFD37}" type="presOf" srcId="{515F6298-CAA9-4F43-B6E8-2B1B8A1D7036}" destId="{3B1B8B2D-AB5D-4504-A53E-A68B7476861C}" srcOrd="0" destOrd="0" presId="urn:microsoft.com/office/officeart/2005/8/layout/vProcess5"/>
    <dgm:cxn modelId="{C3A43ED2-C2AE-48FD-B35A-7C5D27838C14}" srcId="{AEFD9083-2FD2-48E5-B700-1AA5A4EFFAA4}" destId="{E9165FDA-A3AD-4A89-9272-589373B902E3}" srcOrd="0" destOrd="0" parTransId="{E8D5917A-27E1-4130-B518-0CE3ADE3246F}" sibTransId="{3579496C-4CF0-41D2-8C1C-046E0F6D7850}"/>
    <dgm:cxn modelId="{F1C41E84-A923-421C-A8CF-13ECCA4AA0E3}" type="presOf" srcId="{3579496C-4CF0-41D2-8C1C-046E0F6D7850}" destId="{FFB81E47-C7B1-4AB2-AB8F-D6279804555E}" srcOrd="0" destOrd="0" presId="urn:microsoft.com/office/officeart/2005/8/layout/vProcess5"/>
    <dgm:cxn modelId="{850FFEFD-A15F-4485-8747-025A34162FF7}" srcId="{AEFD9083-2FD2-48E5-B700-1AA5A4EFFAA4}" destId="{515F6298-CAA9-4F43-B6E8-2B1B8A1D7036}" srcOrd="1" destOrd="0" parTransId="{F4D61FA2-2BA8-4A62-BBB1-E932D4A29B09}" sibTransId="{A22F3DD3-06E6-47AE-AF86-F8A5A2823BBF}"/>
    <dgm:cxn modelId="{3FB08877-AE96-4DAA-B897-4126A1C97B5D}" type="presOf" srcId="{AEFD9083-2FD2-48E5-B700-1AA5A4EFFAA4}" destId="{25D79956-F809-4647-8480-0165771195DB}" srcOrd="0" destOrd="0" presId="urn:microsoft.com/office/officeart/2005/8/layout/vProcess5"/>
    <dgm:cxn modelId="{0436DBF0-62B3-4C11-8936-D13FCF68C626}" type="presOf" srcId="{E9165FDA-A3AD-4A89-9272-589373B902E3}" destId="{0BD4BAA6-82AC-42A9-BC8E-F500FC134688}" srcOrd="0" destOrd="0" presId="urn:microsoft.com/office/officeart/2005/8/layout/vProcess5"/>
    <dgm:cxn modelId="{947026E6-A4F2-43CE-A4D4-04ACF6BC4BC3}" type="presParOf" srcId="{25D79956-F809-4647-8480-0165771195DB}" destId="{21A0D11C-5BBF-4E34-9ED3-576149DA47E6}" srcOrd="0" destOrd="0" presId="urn:microsoft.com/office/officeart/2005/8/layout/vProcess5"/>
    <dgm:cxn modelId="{B9061B40-A309-4E3E-B885-832FC9E5D772}" type="presParOf" srcId="{25D79956-F809-4647-8480-0165771195DB}" destId="{0BD4BAA6-82AC-42A9-BC8E-F500FC134688}" srcOrd="1" destOrd="0" presId="urn:microsoft.com/office/officeart/2005/8/layout/vProcess5"/>
    <dgm:cxn modelId="{6821D264-6A00-4775-836C-ABAF01732F2B}" type="presParOf" srcId="{25D79956-F809-4647-8480-0165771195DB}" destId="{3B1B8B2D-AB5D-4504-A53E-A68B7476861C}" srcOrd="2" destOrd="0" presId="urn:microsoft.com/office/officeart/2005/8/layout/vProcess5"/>
    <dgm:cxn modelId="{B891ED60-4109-443A-9FE4-690A823B17D6}" type="presParOf" srcId="{25D79956-F809-4647-8480-0165771195DB}" destId="{FFB81E47-C7B1-4AB2-AB8F-D6279804555E}" srcOrd="3" destOrd="0" presId="urn:microsoft.com/office/officeart/2005/8/layout/vProcess5"/>
    <dgm:cxn modelId="{CF2C8F35-95C1-4A86-A0D5-F0D82C43082C}" type="presParOf" srcId="{25D79956-F809-4647-8480-0165771195DB}" destId="{1358943D-5966-4434-A037-3B296E4E6D14}" srcOrd="4" destOrd="0" presId="urn:microsoft.com/office/officeart/2005/8/layout/vProcess5"/>
    <dgm:cxn modelId="{1CCCCEDA-2819-4FB1-912A-7E55DF73E752}" type="presParOf" srcId="{25D79956-F809-4647-8480-0165771195DB}" destId="{0A3F26F8-E268-444A-ABFD-B6C437983322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EFE270CC-BC25-4EAF-B67F-A615D992ADCC}">
      <dgm:prSet custT="1"/>
      <dgm:spPr/>
      <dgm:t>
        <a:bodyPr/>
        <a:lstStyle/>
        <a:p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Визначення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цілей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розвитку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бізнесу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i="0" dirty="0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0E9900-1A63-48D3-B999-262CE83C1DE4}" type="parTrans" cxnId="{56165EF4-C772-4244-8C57-CC4CE16869E0}">
      <dgm:prSet/>
      <dgm:spPr/>
      <dgm:t>
        <a:bodyPr/>
        <a:lstStyle/>
        <a:p>
          <a:endParaRPr lang="ru-RU"/>
        </a:p>
      </dgm:t>
    </dgm:pt>
    <dgm:pt modelId="{1F2D5059-F7C4-4B1C-8C5A-D43DE8EC1B3D}" type="sibTrans" cxnId="{56165EF4-C772-4244-8C57-CC4CE16869E0}">
      <dgm:prSet/>
      <dgm:spPr/>
      <dgm:t>
        <a:bodyPr/>
        <a:lstStyle/>
        <a:p>
          <a:endParaRPr lang="ru-RU"/>
        </a:p>
      </dgm:t>
    </dgm:pt>
    <dgm:pt modelId="{3BF67322-A460-471A-89C0-0F330535BF02}">
      <dgm:prSet custT="1"/>
      <dgm:spPr/>
      <dgm:t>
        <a:bodyPr/>
        <a:lstStyle/>
        <a:p>
          <a:r>
            <a: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Аналіз ринку, де планується просування товару. </a:t>
          </a:r>
          <a:endParaRPr lang="ru-RU" sz="20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F9343A-3CF1-4333-B88B-352692C574FF}" type="parTrans" cxnId="{F902DB74-6256-45D2-B264-089EBE46C885}">
      <dgm:prSet/>
      <dgm:spPr/>
      <dgm:t>
        <a:bodyPr/>
        <a:lstStyle/>
        <a:p>
          <a:endParaRPr lang="ru-RU"/>
        </a:p>
      </dgm:t>
    </dgm:pt>
    <dgm:pt modelId="{ABD84BA2-3E17-4F62-9E8A-523E180BF7C7}" type="sibTrans" cxnId="{F902DB74-6256-45D2-B264-089EBE46C885}">
      <dgm:prSet/>
      <dgm:spPr/>
      <dgm:t>
        <a:bodyPr/>
        <a:lstStyle/>
        <a:p>
          <a:endParaRPr lang="ru-RU"/>
        </a:p>
      </dgm:t>
    </dgm:pt>
    <dgm:pt modelId="{6539097D-E3F0-448E-85B7-DEAFE56AD095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Вивчення цільової аудиторії.  </a:t>
          </a:r>
          <a:endParaRPr lang="ru-RU" sz="2000" i="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70ED8-B198-4278-B4B8-5A9F0198DC4B}" type="parTrans" cxnId="{5BBB76E6-9414-4ECD-9BCA-556DF9728408}">
      <dgm:prSet/>
      <dgm:spPr/>
      <dgm:t>
        <a:bodyPr/>
        <a:lstStyle/>
        <a:p>
          <a:endParaRPr lang="ru-RU"/>
        </a:p>
      </dgm:t>
    </dgm:pt>
    <dgm:pt modelId="{96A10E76-53C7-42AC-92DC-4C1EFC089C16}" type="sibTrans" cxnId="{5BBB76E6-9414-4ECD-9BCA-556DF9728408}">
      <dgm:prSet/>
      <dgm:spPr/>
      <dgm:t>
        <a:bodyPr/>
        <a:lstStyle/>
        <a:p>
          <a:endParaRPr lang="ru-RU"/>
        </a:p>
      </dgm:t>
    </dgm:pt>
    <dgm:pt modelId="{B16B1E49-52DF-4480-9FCB-1B51DD7B0D36}">
      <dgm:prSet custT="1"/>
      <dgm:spPr/>
      <dgm:t>
        <a:bodyPr/>
        <a:lstStyle/>
        <a:p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Виявлення конкурентів. </a:t>
          </a:r>
        </a:p>
      </dgm:t>
    </dgm:pt>
    <dgm:pt modelId="{FA221FC3-B009-48DE-95C0-8A4CB8324276}" type="parTrans" cxnId="{90BCFE7E-0742-4DA6-8F06-DBB45C5D00F1}">
      <dgm:prSet/>
      <dgm:spPr/>
      <dgm:t>
        <a:bodyPr/>
        <a:lstStyle/>
        <a:p>
          <a:endParaRPr lang="ru-RU"/>
        </a:p>
      </dgm:t>
    </dgm:pt>
    <dgm:pt modelId="{66A76C9A-503B-4207-8E3E-D0EE7780A558}" type="sibTrans" cxnId="{90BCFE7E-0742-4DA6-8F06-DBB45C5D00F1}">
      <dgm:prSet/>
      <dgm:spPr/>
      <dgm:t>
        <a:bodyPr/>
        <a:lstStyle/>
        <a:p>
          <a:endParaRPr lang="ru-RU"/>
        </a:p>
      </dgm:t>
    </dgm:pt>
    <dgm:pt modelId="{8C432469-3292-44ED-8D48-0046B031AD58}">
      <dgm:prSet custT="1"/>
      <dgm:spPr/>
      <dgm:t>
        <a:bodyPr/>
        <a:lstStyle/>
        <a:p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Вибір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ніші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або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вузького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цільового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сегменту </a:t>
          </a:r>
        </a:p>
      </dgm:t>
    </dgm:pt>
    <dgm:pt modelId="{9E1D91D2-8D23-4F0A-B177-39052D82DD77}" type="parTrans" cxnId="{D60D3547-D76F-45BE-9C4E-5481EB9E9C4D}">
      <dgm:prSet/>
      <dgm:spPr/>
      <dgm:t>
        <a:bodyPr/>
        <a:lstStyle/>
        <a:p>
          <a:endParaRPr lang="ru-RU"/>
        </a:p>
      </dgm:t>
    </dgm:pt>
    <dgm:pt modelId="{1595977D-48B1-470B-B3FE-77CDF58A73FD}" type="sibTrans" cxnId="{D60D3547-D76F-45BE-9C4E-5481EB9E9C4D}">
      <dgm:prSet/>
      <dgm:spPr/>
      <dgm:t>
        <a:bodyPr/>
        <a:lstStyle/>
        <a:p>
          <a:endParaRPr lang="ru-RU"/>
        </a:p>
      </dgm:t>
    </dgm:pt>
    <dgm:pt modelId="{B534BDC8-2120-4297-86F8-09F4C761C319}">
      <dgm:prSet custT="1"/>
      <dgm:spPr/>
      <dgm:t>
        <a:bodyPr/>
        <a:lstStyle/>
        <a:p>
          <a:r>
            <a:rPr lang="ru-RU" sz="2000" i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Визначення рівня конверсії.</a:t>
          </a:r>
          <a:endParaRPr lang="ru-RU" sz="2000" i="0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8D71DD-A5FD-4D98-84E2-9FFC1B3490CC}" type="parTrans" cxnId="{56FD5ACD-82DF-4942-8FA7-225240C6F057}">
      <dgm:prSet/>
      <dgm:spPr/>
      <dgm:t>
        <a:bodyPr/>
        <a:lstStyle/>
        <a:p>
          <a:endParaRPr lang="ru-RU"/>
        </a:p>
      </dgm:t>
    </dgm:pt>
    <dgm:pt modelId="{0AA3680D-B667-4609-9FA8-757787652EA3}" type="sibTrans" cxnId="{56FD5ACD-82DF-4942-8FA7-225240C6F057}">
      <dgm:prSet/>
      <dgm:spPr/>
      <dgm:t>
        <a:bodyPr/>
        <a:lstStyle/>
        <a:p>
          <a:endParaRPr lang="ru-RU"/>
        </a:p>
      </dgm:t>
    </dgm:pt>
    <dgm:pt modelId="{67941245-B997-4F6F-A62D-7280D54E9773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Позиціонування та сегментування. </a:t>
          </a:r>
          <a:endParaRPr lang="ru-RU" sz="2000" i="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972891-AAE0-484A-BE18-6DBFABA2EAC9}" type="parTrans" cxnId="{823DC18B-0C14-484F-BF72-489DBD9CA684}">
      <dgm:prSet/>
      <dgm:spPr/>
      <dgm:t>
        <a:bodyPr/>
        <a:lstStyle/>
        <a:p>
          <a:endParaRPr lang="ru-RU"/>
        </a:p>
      </dgm:t>
    </dgm:pt>
    <dgm:pt modelId="{0F167FB6-CE05-461F-91DC-680259075A7B}" type="sibTrans" cxnId="{823DC18B-0C14-484F-BF72-489DBD9CA684}">
      <dgm:prSet/>
      <dgm:spPr/>
      <dgm:t>
        <a:bodyPr/>
        <a:lstStyle/>
        <a:p>
          <a:endParaRPr lang="ru-RU"/>
        </a:p>
      </dgm:t>
    </dgm:pt>
    <dgm:pt modelId="{FBD634B8-A1EF-44AA-A7D2-8CF32B83617E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8. Просування та  реклама продукту стартапу. </a:t>
          </a:r>
          <a:endParaRPr lang="ru-RU" sz="2000" i="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9F3A8F-21B6-4F73-8DE3-938CEFC6FB48}" type="parTrans" cxnId="{16B2F9E2-4FE7-47FB-92AE-FB10D46BFEC4}">
      <dgm:prSet/>
      <dgm:spPr/>
      <dgm:t>
        <a:bodyPr/>
        <a:lstStyle/>
        <a:p>
          <a:endParaRPr lang="ru-RU"/>
        </a:p>
      </dgm:t>
    </dgm:pt>
    <dgm:pt modelId="{A4AA4F78-6A34-42B5-A85C-6829A1186886}" type="sibTrans" cxnId="{16B2F9E2-4FE7-47FB-92AE-FB10D46BFEC4}">
      <dgm:prSet/>
      <dgm:spPr/>
      <dgm:t>
        <a:bodyPr/>
        <a:lstStyle/>
        <a:p>
          <a:endParaRPr lang="ru-RU"/>
        </a:p>
      </dgm:t>
    </dgm:pt>
    <dgm:pt modelId="{69F631C5-C141-4C27-96CC-428E6ADAB30D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Визначення бюджету.</a:t>
          </a:r>
          <a:endParaRPr lang="ru-RU" sz="2000" i="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EE9D77-7DD0-48C4-BC93-ED7075ADEFC8}" type="parTrans" cxnId="{B0CC4782-C202-43F3-AD02-8E1A4DF60B64}">
      <dgm:prSet/>
      <dgm:spPr/>
      <dgm:t>
        <a:bodyPr/>
        <a:lstStyle/>
        <a:p>
          <a:endParaRPr lang="ru-RU"/>
        </a:p>
      </dgm:t>
    </dgm:pt>
    <dgm:pt modelId="{824B28E4-459B-49AA-8969-414BC7556FEC}" type="sibTrans" cxnId="{B0CC4782-C202-43F3-AD02-8E1A4DF60B64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F1BF0F-215E-48FC-93BD-8AE37A90A34B}" type="pres">
      <dgm:prSet presAssocID="{3BF67322-A460-471A-89C0-0F330535BF02}" presName="parentLin" presStyleCnt="0"/>
      <dgm:spPr/>
    </dgm:pt>
    <dgm:pt modelId="{85D0E76B-7837-4BAE-9B1F-2DF87BEEA2B0}" type="pres">
      <dgm:prSet presAssocID="{3BF67322-A460-471A-89C0-0F330535BF02}" presName="parentLeftMargin" presStyleLbl="node1" presStyleIdx="0" presStyleCnt="9"/>
      <dgm:spPr/>
    </dgm:pt>
    <dgm:pt modelId="{E2DCBADA-10B2-4C8F-8074-19F33C26678A}" type="pres">
      <dgm:prSet presAssocID="{3BF67322-A460-471A-89C0-0F330535BF02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455E4576-AB26-462A-8057-A8E63516CE7F}" type="pres">
      <dgm:prSet presAssocID="{3BF67322-A460-471A-89C0-0F330535BF02}" presName="negativeSpace" presStyleCnt="0"/>
      <dgm:spPr/>
    </dgm:pt>
    <dgm:pt modelId="{51CE2E52-F479-48DF-980A-08D851AC0658}" type="pres">
      <dgm:prSet presAssocID="{3BF67322-A460-471A-89C0-0F330535BF02}" presName="childText" presStyleLbl="conFgAcc1" presStyleIdx="0" presStyleCnt="9">
        <dgm:presLayoutVars>
          <dgm:bulletEnabled val="1"/>
        </dgm:presLayoutVars>
      </dgm:prSet>
      <dgm:spPr/>
    </dgm:pt>
    <dgm:pt modelId="{404448B7-12E8-45CB-B62C-3169AF6877B6}" type="pres">
      <dgm:prSet presAssocID="{ABD84BA2-3E17-4F62-9E8A-523E180BF7C7}" presName="spaceBetweenRectangles" presStyleCnt="0"/>
      <dgm:spPr/>
    </dgm:pt>
    <dgm:pt modelId="{EF99D9CB-C6FF-45E6-BF50-D42AC886D380}" type="pres">
      <dgm:prSet presAssocID="{6539097D-E3F0-448E-85B7-DEAFE56AD095}" presName="parentLin" presStyleCnt="0"/>
      <dgm:spPr/>
    </dgm:pt>
    <dgm:pt modelId="{B0709188-5A2E-45B8-8494-CE0953C6F79B}" type="pres">
      <dgm:prSet presAssocID="{6539097D-E3F0-448E-85B7-DEAFE56AD095}" presName="parentLeftMargin" presStyleLbl="node1" presStyleIdx="0" presStyleCnt="9"/>
      <dgm:spPr/>
    </dgm:pt>
    <dgm:pt modelId="{6AF4CB7D-F40F-49C7-8186-202620FAB5A6}" type="pres">
      <dgm:prSet presAssocID="{6539097D-E3F0-448E-85B7-DEAFE56AD095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A088B764-9397-4153-B311-806F01FDE2A5}" type="pres">
      <dgm:prSet presAssocID="{6539097D-E3F0-448E-85B7-DEAFE56AD095}" presName="negativeSpace" presStyleCnt="0"/>
      <dgm:spPr/>
    </dgm:pt>
    <dgm:pt modelId="{8EA5E0E1-4E1B-43F9-8234-4B7214DF8FD1}" type="pres">
      <dgm:prSet presAssocID="{6539097D-E3F0-448E-85B7-DEAFE56AD095}" presName="childText" presStyleLbl="conFgAcc1" presStyleIdx="1" presStyleCnt="9">
        <dgm:presLayoutVars>
          <dgm:bulletEnabled val="1"/>
        </dgm:presLayoutVars>
      </dgm:prSet>
      <dgm:spPr/>
    </dgm:pt>
    <dgm:pt modelId="{A2462541-2F20-405E-A2C4-891408463301}" type="pres">
      <dgm:prSet presAssocID="{96A10E76-53C7-42AC-92DC-4C1EFC089C16}" presName="spaceBetweenRectangles" presStyleCnt="0"/>
      <dgm:spPr/>
    </dgm:pt>
    <dgm:pt modelId="{D207DE02-5066-4AC4-A0BB-F16048191024}" type="pres">
      <dgm:prSet presAssocID="{8C432469-3292-44ED-8D48-0046B031AD58}" presName="parentLin" presStyleCnt="0"/>
      <dgm:spPr/>
    </dgm:pt>
    <dgm:pt modelId="{29D7B650-AA6C-4C08-B6FF-8DE52AAC304F}" type="pres">
      <dgm:prSet presAssocID="{8C432469-3292-44ED-8D48-0046B031AD58}" presName="parentLeftMargin" presStyleLbl="node1" presStyleIdx="1" presStyleCnt="9"/>
      <dgm:spPr/>
    </dgm:pt>
    <dgm:pt modelId="{108B876B-EF3D-4B76-9084-9B40FCA9BBD4}" type="pres">
      <dgm:prSet presAssocID="{8C432469-3292-44ED-8D48-0046B031AD58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23061-4ACE-42B0-9C3D-7DEC611547BD}" type="pres">
      <dgm:prSet presAssocID="{8C432469-3292-44ED-8D48-0046B031AD58}" presName="negativeSpace" presStyleCnt="0"/>
      <dgm:spPr/>
    </dgm:pt>
    <dgm:pt modelId="{847590BF-F631-4034-9922-177261A3E925}" type="pres">
      <dgm:prSet presAssocID="{8C432469-3292-44ED-8D48-0046B031AD58}" presName="childText" presStyleLbl="conFgAcc1" presStyleIdx="2" presStyleCnt="9">
        <dgm:presLayoutVars>
          <dgm:bulletEnabled val="1"/>
        </dgm:presLayoutVars>
      </dgm:prSet>
      <dgm:spPr/>
    </dgm:pt>
    <dgm:pt modelId="{5D6E7EB8-8CF4-47F2-BD08-FD5400E5C2B4}" type="pres">
      <dgm:prSet presAssocID="{1595977D-48B1-470B-B3FE-77CDF58A73FD}" presName="spaceBetweenRectangles" presStyleCnt="0"/>
      <dgm:spPr/>
    </dgm:pt>
    <dgm:pt modelId="{B4F26AD3-1D33-47C6-A237-9DDA4D59E73B}" type="pres">
      <dgm:prSet presAssocID="{B16B1E49-52DF-4480-9FCB-1B51DD7B0D36}" presName="parentLin" presStyleCnt="0"/>
      <dgm:spPr/>
    </dgm:pt>
    <dgm:pt modelId="{54C7BBD9-E5F5-4B10-8055-71D6F64D8095}" type="pres">
      <dgm:prSet presAssocID="{B16B1E49-52DF-4480-9FCB-1B51DD7B0D36}" presName="parentLeftMargin" presStyleLbl="node1" presStyleIdx="2" presStyleCnt="9"/>
      <dgm:spPr/>
    </dgm:pt>
    <dgm:pt modelId="{676A7C42-AF9F-4151-A597-0E7B064A3385}" type="pres">
      <dgm:prSet presAssocID="{B16B1E49-52DF-4480-9FCB-1B51DD7B0D36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C7F7EB-86D3-4712-BA57-4C6FEE64654D}" type="pres">
      <dgm:prSet presAssocID="{B16B1E49-52DF-4480-9FCB-1B51DD7B0D36}" presName="negativeSpace" presStyleCnt="0"/>
      <dgm:spPr/>
    </dgm:pt>
    <dgm:pt modelId="{B217DECB-8FC8-4C18-942D-7CD79FD93361}" type="pres">
      <dgm:prSet presAssocID="{B16B1E49-52DF-4480-9FCB-1B51DD7B0D36}" presName="childText" presStyleLbl="conFgAcc1" presStyleIdx="3" presStyleCnt="9">
        <dgm:presLayoutVars>
          <dgm:bulletEnabled val="1"/>
        </dgm:presLayoutVars>
      </dgm:prSet>
      <dgm:spPr/>
    </dgm:pt>
    <dgm:pt modelId="{CF80C7E5-AF0A-4851-A435-CE030F3AEC6D}" type="pres">
      <dgm:prSet presAssocID="{66A76C9A-503B-4207-8E3E-D0EE7780A558}" presName="spaceBetweenRectangles" presStyleCnt="0"/>
      <dgm:spPr/>
    </dgm:pt>
    <dgm:pt modelId="{5D783328-F852-437B-93B0-C191B6E54EFC}" type="pres">
      <dgm:prSet presAssocID="{EFE270CC-BC25-4EAF-B67F-A615D992ADCC}" presName="parentLin" presStyleCnt="0"/>
      <dgm:spPr/>
    </dgm:pt>
    <dgm:pt modelId="{BA668B45-286C-4E40-B24B-2D8AA0449BEA}" type="pres">
      <dgm:prSet presAssocID="{EFE270CC-BC25-4EAF-B67F-A615D992ADCC}" presName="parentLeftMargin" presStyleLbl="node1" presStyleIdx="3" presStyleCnt="9"/>
      <dgm:spPr/>
      <dgm:t>
        <a:bodyPr/>
        <a:lstStyle/>
        <a:p>
          <a:endParaRPr lang="ru-RU"/>
        </a:p>
      </dgm:t>
    </dgm:pt>
    <dgm:pt modelId="{50ED8BBB-C709-473B-881F-87D535D354EA}" type="pres">
      <dgm:prSet presAssocID="{EFE270CC-BC25-4EAF-B67F-A615D992ADCC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453B4F-4D06-4D77-B825-B53FB327C3B2}" type="pres">
      <dgm:prSet presAssocID="{EFE270CC-BC25-4EAF-B67F-A615D992ADCC}" presName="negativeSpace" presStyleCnt="0"/>
      <dgm:spPr/>
    </dgm:pt>
    <dgm:pt modelId="{6B77E975-F581-4922-9B2B-72FB56B5CA8D}" type="pres">
      <dgm:prSet presAssocID="{EFE270CC-BC25-4EAF-B67F-A615D992ADCC}" presName="childText" presStyleLbl="conFgAcc1" presStyleIdx="4" presStyleCnt="9">
        <dgm:presLayoutVars>
          <dgm:bulletEnabled val="1"/>
        </dgm:presLayoutVars>
      </dgm:prSet>
      <dgm:spPr/>
    </dgm:pt>
    <dgm:pt modelId="{7D3977D4-1722-4EA3-B84E-EDC3F66E4FAC}" type="pres">
      <dgm:prSet presAssocID="{1F2D5059-F7C4-4B1C-8C5A-D43DE8EC1B3D}" presName="spaceBetweenRectangles" presStyleCnt="0"/>
      <dgm:spPr/>
    </dgm:pt>
    <dgm:pt modelId="{18766F58-F1C0-4748-B829-070E61F91F90}" type="pres">
      <dgm:prSet presAssocID="{B534BDC8-2120-4297-86F8-09F4C761C319}" presName="parentLin" presStyleCnt="0"/>
      <dgm:spPr/>
    </dgm:pt>
    <dgm:pt modelId="{CA71D14A-D295-41BD-BD1A-151F11918ED0}" type="pres">
      <dgm:prSet presAssocID="{B534BDC8-2120-4297-86F8-09F4C761C319}" presName="parentLeftMargin" presStyleLbl="node1" presStyleIdx="4" presStyleCnt="9"/>
      <dgm:spPr/>
    </dgm:pt>
    <dgm:pt modelId="{C461B622-22B9-42E3-AC00-4235121F35E3}" type="pres">
      <dgm:prSet presAssocID="{B534BDC8-2120-4297-86F8-09F4C761C319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64C05A97-1277-49C6-A0DC-EB9AA7FC55E3}" type="pres">
      <dgm:prSet presAssocID="{B534BDC8-2120-4297-86F8-09F4C761C319}" presName="negativeSpace" presStyleCnt="0"/>
      <dgm:spPr/>
    </dgm:pt>
    <dgm:pt modelId="{8C5C9B39-576C-4649-B9AB-03A19DFC8AEB}" type="pres">
      <dgm:prSet presAssocID="{B534BDC8-2120-4297-86F8-09F4C761C319}" presName="childText" presStyleLbl="conFgAcc1" presStyleIdx="5" presStyleCnt="9">
        <dgm:presLayoutVars>
          <dgm:bulletEnabled val="1"/>
        </dgm:presLayoutVars>
      </dgm:prSet>
      <dgm:spPr/>
    </dgm:pt>
    <dgm:pt modelId="{47AEADB0-9224-417C-8E1D-0A4B5C631181}" type="pres">
      <dgm:prSet presAssocID="{0AA3680D-B667-4609-9FA8-757787652EA3}" presName="spaceBetweenRectangles" presStyleCnt="0"/>
      <dgm:spPr/>
    </dgm:pt>
    <dgm:pt modelId="{E6C658B5-D063-4232-87D3-BC21C0380A04}" type="pres">
      <dgm:prSet presAssocID="{67941245-B997-4F6F-A62D-7280D54E9773}" presName="parentLin" presStyleCnt="0"/>
      <dgm:spPr/>
    </dgm:pt>
    <dgm:pt modelId="{8C328155-C25F-4F40-ABEC-2D216470088E}" type="pres">
      <dgm:prSet presAssocID="{67941245-B997-4F6F-A62D-7280D54E9773}" presName="parentLeftMargin" presStyleLbl="node1" presStyleIdx="5" presStyleCnt="9"/>
      <dgm:spPr/>
    </dgm:pt>
    <dgm:pt modelId="{46D578BA-D5BB-4358-AC69-AE4BA568F397}" type="pres">
      <dgm:prSet presAssocID="{67941245-B997-4F6F-A62D-7280D54E9773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F4C165DA-1EE4-41D7-94B4-9C601ACEF83D}" type="pres">
      <dgm:prSet presAssocID="{67941245-B997-4F6F-A62D-7280D54E9773}" presName="negativeSpace" presStyleCnt="0"/>
      <dgm:spPr/>
    </dgm:pt>
    <dgm:pt modelId="{FF4AE420-9099-450A-BB26-42ED7FEAE6C2}" type="pres">
      <dgm:prSet presAssocID="{67941245-B997-4F6F-A62D-7280D54E9773}" presName="childText" presStyleLbl="conFgAcc1" presStyleIdx="6" presStyleCnt="9">
        <dgm:presLayoutVars>
          <dgm:bulletEnabled val="1"/>
        </dgm:presLayoutVars>
      </dgm:prSet>
      <dgm:spPr/>
    </dgm:pt>
    <dgm:pt modelId="{E2CA464A-A115-430A-B5AC-F38C883990F2}" type="pres">
      <dgm:prSet presAssocID="{0F167FB6-CE05-461F-91DC-680259075A7B}" presName="spaceBetweenRectangles" presStyleCnt="0"/>
      <dgm:spPr/>
    </dgm:pt>
    <dgm:pt modelId="{33F3FD3F-1E59-4DB5-ADF4-BA5657BCD01F}" type="pres">
      <dgm:prSet presAssocID="{FBD634B8-A1EF-44AA-A7D2-8CF32B83617E}" presName="parentLin" presStyleCnt="0"/>
      <dgm:spPr/>
    </dgm:pt>
    <dgm:pt modelId="{F6D91583-71BD-4EBD-8596-8D0833E54448}" type="pres">
      <dgm:prSet presAssocID="{FBD634B8-A1EF-44AA-A7D2-8CF32B83617E}" presName="parentLeftMargin" presStyleLbl="node1" presStyleIdx="6" presStyleCnt="9"/>
      <dgm:spPr/>
    </dgm:pt>
    <dgm:pt modelId="{457950AB-247A-4617-9744-C6C390C52477}" type="pres">
      <dgm:prSet presAssocID="{FBD634B8-A1EF-44AA-A7D2-8CF32B83617E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9192AA91-FC4E-4CE5-A185-87FDD126960F}" type="pres">
      <dgm:prSet presAssocID="{FBD634B8-A1EF-44AA-A7D2-8CF32B83617E}" presName="negativeSpace" presStyleCnt="0"/>
      <dgm:spPr/>
    </dgm:pt>
    <dgm:pt modelId="{6FED1251-3FDF-4530-844C-C67E62058FD6}" type="pres">
      <dgm:prSet presAssocID="{FBD634B8-A1EF-44AA-A7D2-8CF32B83617E}" presName="childText" presStyleLbl="conFgAcc1" presStyleIdx="7" presStyleCnt="9">
        <dgm:presLayoutVars>
          <dgm:bulletEnabled val="1"/>
        </dgm:presLayoutVars>
      </dgm:prSet>
      <dgm:spPr/>
    </dgm:pt>
    <dgm:pt modelId="{2817B43A-A9D5-4E3E-9095-C16AA253D2EE}" type="pres">
      <dgm:prSet presAssocID="{A4AA4F78-6A34-42B5-A85C-6829A1186886}" presName="spaceBetweenRectangles" presStyleCnt="0"/>
      <dgm:spPr/>
    </dgm:pt>
    <dgm:pt modelId="{5BBCEDD0-E9FF-44F2-9580-89B68A8BEDE8}" type="pres">
      <dgm:prSet presAssocID="{69F631C5-C141-4C27-96CC-428E6ADAB30D}" presName="parentLin" presStyleCnt="0"/>
      <dgm:spPr/>
    </dgm:pt>
    <dgm:pt modelId="{A1853C47-E5ED-420A-A38D-5F0FA372084A}" type="pres">
      <dgm:prSet presAssocID="{69F631C5-C141-4C27-96CC-428E6ADAB30D}" presName="parentLeftMargin" presStyleLbl="node1" presStyleIdx="7" presStyleCnt="9"/>
      <dgm:spPr/>
    </dgm:pt>
    <dgm:pt modelId="{CE7036B6-C37A-468D-9B1E-D7E3A58F1A24}" type="pres">
      <dgm:prSet presAssocID="{69F631C5-C141-4C27-96CC-428E6ADAB30D}" presName="parentText" presStyleLbl="node1" presStyleIdx="8" presStyleCnt="9">
        <dgm:presLayoutVars>
          <dgm:chMax val="0"/>
          <dgm:bulletEnabled val="1"/>
        </dgm:presLayoutVars>
      </dgm:prSet>
      <dgm:spPr/>
    </dgm:pt>
    <dgm:pt modelId="{F506866C-69FB-4DFB-86F5-B79E5EFB78DA}" type="pres">
      <dgm:prSet presAssocID="{69F631C5-C141-4C27-96CC-428E6ADAB30D}" presName="negativeSpace" presStyleCnt="0"/>
      <dgm:spPr/>
    </dgm:pt>
    <dgm:pt modelId="{2EE6505A-1D04-4513-AD74-B886DBC02228}" type="pres">
      <dgm:prSet presAssocID="{69F631C5-C141-4C27-96CC-428E6ADAB30D}" presName="childText" presStyleLbl="conFgAcc1" presStyleIdx="8" presStyleCnt="9">
        <dgm:presLayoutVars>
          <dgm:bulletEnabled val="1"/>
        </dgm:presLayoutVars>
      </dgm:prSet>
      <dgm:spPr/>
    </dgm:pt>
  </dgm:ptLst>
  <dgm:cxnLst>
    <dgm:cxn modelId="{AAF591EB-4CFC-4466-85F4-33E9F9A85350}" type="presOf" srcId="{B534BDC8-2120-4297-86F8-09F4C761C319}" destId="{CA71D14A-D295-41BD-BD1A-151F11918ED0}" srcOrd="0" destOrd="0" presId="urn:microsoft.com/office/officeart/2005/8/layout/list1"/>
    <dgm:cxn modelId="{A014B540-D47C-4F59-B76F-FACBCC65084C}" type="presOf" srcId="{69F631C5-C141-4C27-96CC-428E6ADAB30D}" destId="{CE7036B6-C37A-468D-9B1E-D7E3A58F1A24}" srcOrd="1" destOrd="0" presId="urn:microsoft.com/office/officeart/2005/8/layout/list1"/>
    <dgm:cxn modelId="{D512C7BF-336E-44A4-A7F0-2E07BBA28276}" type="presOf" srcId="{FBD634B8-A1EF-44AA-A7D2-8CF32B83617E}" destId="{457950AB-247A-4617-9744-C6C390C52477}" srcOrd="1" destOrd="0" presId="urn:microsoft.com/office/officeart/2005/8/layout/list1"/>
    <dgm:cxn modelId="{D60D3547-D76F-45BE-9C4E-5481EB9E9C4D}" srcId="{3E197973-0D8C-4B71-92C2-FA91203D68CF}" destId="{8C432469-3292-44ED-8D48-0046B031AD58}" srcOrd="2" destOrd="0" parTransId="{9E1D91D2-8D23-4F0A-B177-39052D82DD77}" sibTransId="{1595977D-48B1-470B-B3FE-77CDF58A73FD}"/>
    <dgm:cxn modelId="{78AC911A-809C-44F7-BC2E-D98780D5615F}" type="presOf" srcId="{3BF67322-A460-471A-89C0-0F330535BF02}" destId="{E2DCBADA-10B2-4C8F-8074-19F33C26678A}" srcOrd="1" destOrd="0" presId="urn:microsoft.com/office/officeart/2005/8/layout/list1"/>
    <dgm:cxn modelId="{36077A1A-9E7E-410B-AF2B-D84DA300708F}" type="presOf" srcId="{69F631C5-C141-4C27-96CC-428E6ADAB30D}" destId="{A1853C47-E5ED-420A-A38D-5F0FA372084A}" srcOrd="0" destOrd="0" presId="urn:microsoft.com/office/officeart/2005/8/layout/list1"/>
    <dgm:cxn modelId="{90BCFE7E-0742-4DA6-8F06-DBB45C5D00F1}" srcId="{3E197973-0D8C-4B71-92C2-FA91203D68CF}" destId="{B16B1E49-52DF-4480-9FCB-1B51DD7B0D36}" srcOrd="3" destOrd="0" parTransId="{FA221FC3-B009-48DE-95C0-8A4CB8324276}" sibTransId="{66A76C9A-503B-4207-8E3E-D0EE7780A558}"/>
    <dgm:cxn modelId="{E8808706-A2A4-45B3-BBB3-BA9A07233BAE}" type="presOf" srcId="{3BF67322-A460-471A-89C0-0F330535BF02}" destId="{85D0E76B-7837-4BAE-9B1F-2DF87BEEA2B0}" srcOrd="0" destOrd="0" presId="urn:microsoft.com/office/officeart/2005/8/layout/list1"/>
    <dgm:cxn modelId="{C4722CEF-E9C0-41C1-9849-7114B88D919C}" type="presOf" srcId="{B16B1E49-52DF-4480-9FCB-1B51DD7B0D36}" destId="{676A7C42-AF9F-4151-A597-0E7B064A3385}" srcOrd="1" destOrd="0" presId="urn:microsoft.com/office/officeart/2005/8/layout/list1"/>
    <dgm:cxn modelId="{6E6CC1FC-E0AD-42FD-898B-6020C6431E5E}" type="presOf" srcId="{8C432469-3292-44ED-8D48-0046B031AD58}" destId="{108B876B-EF3D-4B76-9084-9B40FCA9BBD4}" srcOrd="1" destOrd="0" presId="urn:microsoft.com/office/officeart/2005/8/layout/list1"/>
    <dgm:cxn modelId="{51DDBF88-5F9F-4659-ACE7-8BBD8B2DD2B0}" type="presOf" srcId="{8C432469-3292-44ED-8D48-0046B031AD58}" destId="{29D7B650-AA6C-4C08-B6FF-8DE52AAC304F}" srcOrd="0" destOrd="0" presId="urn:microsoft.com/office/officeart/2005/8/layout/list1"/>
    <dgm:cxn modelId="{900BA8A5-E287-4ACA-8B2D-E35B7D409913}" type="presOf" srcId="{3E197973-0D8C-4B71-92C2-FA91203D68CF}" destId="{AF6CBB0B-A526-4736-B986-45CB5A5C8EC3}" srcOrd="0" destOrd="0" presId="urn:microsoft.com/office/officeart/2005/8/layout/list1"/>
    <dgm:cxn modelId="{F902DB74-6256-45D2-B264-089EBE46C885}" srcId="{3E197973-0D8C-4B71-92C2-FA91203D68CF}" destId="{3BF67322-A460-471A-89C0-0F330535BF02}" srcOrd="0" destOrd="0" parTransId="{56F9343A-3CF1-4333-B88B-352692C574FF}" sibTransId="{ABD84BA2-3E17-4F62-9E8A-523E180BF7C7}"/>
    <dgm:cxn modelId="{DBC6F57E-5B1B-4E27-A21C-DF5EB1F909E3}" type="presOf" srcId="{B534BDC8-2120-4297-86F8-09F4C761C319}" destId="{C461B622-22B9-42E3-AC00-4235121F35E3}" srcOrd="1" destOrd="0" presId="urn:microsoft.com/office/officeart/2005/8/layout/list1"/>
    <dgm:cxn modelId="{1D3E9FFE-25A3-4901-BC40-D7EF12B0B043}" type="presOf" srcId="{EFE270CC-BC25-4EAF-B67F-A615D992ADCC}" destId="{BA668B45-286C-4E40-B24B-2D8AA0449BEA}" srcOrd="0" destOrd="0" presId="urn:microsoft.com/office/officeart/2005/8/layout/list1"/>
    <dgm:cxn modelId="{DA3C6C35-6A2E-4E52-9120-84D240F71683}" type="presOf" srcId="{67941245-B997-4F6F-A62D-7280D54E9773}" destId="{8C328155-C25F-4F40-ABEC-2D216470088E}" srcOrd="0" destOrd="0" presId="urn:microsoft.com/office/officeart/2005/8/layout/list1"/>
    <dgm:cxn modelId="{E364F17C-13B2-459A-BCFB-5F83E98A4090}" type="presOf" srcId="{6539097D-E3F0-448E-85B7-DEAFE56AD095}" destId="{6AF4CB7D-F40F-49C7-8186-202620FAB5A6}" srcOrd="1" destOrd="0" presId="urn:microsoft.com/office/officeart/2005/8/layout/list1"/>
    <dgm:cxn modelId="{3D00A3D6-EBAD-4C1B-B3EB-BBDE35B01657}" type="presOf" srcId="{B16B1E49-52DF-4480-9FCB-1B51DD7B0D36}" destId="{54C7BBD9-E5F5-4B10-8055-71D6F64D8095}" srcOrd="0" destOrd="0" presId="urn:microsoft.com/office/officeart/2005/8/layout/list1"/>
    <dgm:cxn modelId="{16B2F9E2-4FE7-47FB-92AE-FB10D46BFEC4}" srcId="{3E197973-0D8C-4B71-92C2-FA91203D68CF}" destId="{FBD634B8-A1EF-44AA-A7D2-8CF32B83617E}" srcOrd="7" destOrd="0" parTransId="{C49F3A8F-21B6-4F73-8DE3-938CEFC6FB48}" sibTransId="{A4AA4F78-6A34-42B5-A85C-6829A1186886}"/>
    <dgm:cxn modelId="{5BBB76E6-9414-4ECD-9BCA-556DF9728408}" srcId="{3E197973-0D8C-4B71-92C2-FA91203D68CF}" destId="{6539097D-E3F0-448E-85B7-DEAFE56AD095}" srcOrd="1" destOrd="0" parTransId="{6EE70ED8-B198-4278-B4B8-5A9F0198DC4B}" sibTransId="{96A10E76-53C7-42AC-92DC-4C1EFC089C16}"/>
    <dgm:cxn modelId="{B0CC4782-C202-43F3-AD02-8E1A4DF60B64}" srcId="{3E197973-0D8C-4B71-92C2-FA91203D68CF}" destId="{69F631C5-C141-4C27-96CC-428E6ADAB30D}" srcOrd="8" destOrd="0" parTransId="{CBEE9D77-7DD0-48C4-BC93-ED7075ADEFC8}" sibTransId="{824B28E4-459B-49AA-8969-414BC7556FEC}"/>
    <dgm:cxn modelId="{76821788-68B5-468A-A47D-676F5789DC13}" type="presOf" srcId="{6539097D-E3F0-448E-85B7-DEAFE56AD095}" destId="{B0709188-5A2E-45B8-8494-CE0953C6F79B}" srcOrd="0" destOrd="0" presId="urn:microsoft.com/office/officeart/2005/8/layout/list1"/>
    <dgm:cxn modelId="{15381A69-07B3-4C13-8C95-9E3A4994FC9D}" type="presOf" srcId="{67941245-B997-4F6F-A62D-7280D54E9773}" destId="{46D578BA-D5BB-4358-AC69-AE4BA568F397}" srcOrd="1" destOrd="0" presId="urn:microsoft.com/office/officeart/2005/8/layout/list1"/>
    <dgm:cxn modelId="{823DC18B-0C14-484F-BF72-489DBD9CA684}" srcId="{3E197973-0D8C-4B71-92C2-FA91203D68CF}" destId="{67941245-B997-4F6F-A62D-7280D54E9773}" srcOrd="6" destOrd="0" parTransId="{53972891-AAE0-484A-BE18-6DBFABA2EAC9}" sibTransId="{0F167FB6-CE05-461F-91DC-680259075A7B}"/>
    <dgm:cxn modelId="{CA957392-23A0-49F8-B409-DF25E32A72F9}" type="presOf" srcId="{FBD634B8-A1EF-44AA-A7D2-8CF32B83617E}" destId="{F6D91583-71BD-4EBD-8596-8D0833E54448}" srcOrd="0" destOrd="0" presId="urn:microsoft.com/office/officeart/2005/8/layout/list1"/>
    <dgm:cxn modelId="{56165EF4-C772-4244-8C57-CC4CE16869E0}" srcId="{3E197973-0D8C-4B71-92C2-FA91203D68CF}" destId="{EFE270CC-BC25-4EAF-B67F-A615D992ADCC}" srcOrd="4" destOrd="0" parTransId="{4A0E9900-1A63-48D3-B999-262CE83C1DE4}" sibTransId="{1F2D5059-F7C4-4B1C-8C5A-D43DE8EC1B3D}"/>
    <dgm:cxn modelId="{56FD5ACD-82DF-4942-8FA7-225240C6F057}" srcId="{3E197973-0D8C-4B71-92C2-FA91203D68CF}" destId="{B534BDC8-2120-4297-86F8-09F4C761C319}" srcOrd="5" destOrd="0" parTransId="{A58D71DD-A5FD-4D98-84E2-9FFC1B3490CC}" sibTransId="{0AA3680D-B667-4609-9FA8-757787652EA3}"/>
    <dgm:cxn modelId="{D241433F-8717-4816-8642-BADC376E3C61}" type="presOf" srcId="{EFE270CC-BC25-4EAF-B67F-A615D992ADCC}" destId="{50ED8BBB-C709-473B-881F-87D535D354EA}" srcOrd="1" destOrd="0" presId="urn:microsoft.com/office/officeart/2005/8/layout/list1"/>
    <dgm:cxn modelId="{1D2CCBE7-4399-4731-B646-D85D52E72ED0}" type="presParOf" srcId="{AF6CBB0B-A526-4736-B986-45CB5A5C8EC3}" destId="{92F1BF0F-215E-48FC-93BD-8AE37A90A34B}" srcOrd="0" destOrd="0" presId="urn:microsoft.com/office/officeart/2005/8/layout/list1"/>
    <dgm:cxn modelId="{EF5000AD-9953-4613-A9EF-080B68ED5E5E}" type="presParOf" srcId="{92F1BF0F-215E-48FC-93BD-8AE37A90A34B}" destId="{85D0E76B-7837-4BAE-9B1F-2DF87BEEA2B0}" srcOrd="0" destOrd="0" presId="urn:microsoft.com/office/officeart/2005/8/layout/list1"/>
    <dgm:cxn modelId="{A5F9C58D-CD7C-46A0-BBC7-DB5CE3482E48}" type="presParOf" srcId="{92F1BF0F-215E-48FC-93BD-8AE37A90A34B}" destId="{E2DCBADA-10B2-4C8F-8074-19F33C26678A}" srcOrd="1" destOrd="0" presId="urn:microsoft.com/office/officeart/2005/8/layout/list1"/>
    <dgm:cxn modelId="{41FCF654-181E-4EA7-B173-D7BBF1F8EA11}" type="presParOf" srcId="{AF6CBB0B-A526-4736-B986-45CB5A5C8EC3}" destId="{455E4576-AB26-462A-8057-A8E63516CE7F}" srcOrd="1" destOrd="0" presId="urn:microsoft.com/office/officeart/2005/8/layout/list1"/>
    <dgm:cxn modelId="{99676CD8-81A2-4236-B363-764553D275C6}" type="presParOf" srcId="{AF6CBB0B-A526-4736-B986-45CB5A5C8EC3}" destId="{51CE2E52-F479-48DF-980A-08D851AC0658}" srcOrd="2" destOrd="0" presId="urn:microsoft.com/office/officeart/2005/8/layout/list1"/>
    <dgm:cxn modelId="{66A9EB22-2B34-4C01-8B39-8CB588E2C43B}" type="presParOf" srcId="{AF6CBB0B-A526-4736-B986-45CB5A5C8EC3}" destId="{404448B7-12E8-45CB-B62C-3169AF6877B6}" srcOrd="3" destOrd="0" presId="urn:microsoft.com/office/officeart/2005/8/layout/list1"/>
    <dgm:cxn modelId="{71AFCFD9-3D5E-4B48-88C7-D563FD39923D}" type="presParOf" srcId="{AF6CBB0B-A526-4736-B986-45CB5A5C8EC3}" destId="{EF99D9CB-C6FF-45E6-BF50-D42AC886D380}" srcOrd="4" destOrd="0" presId="urn:microsoft.com/office/officeart/2005/8/layout/list1"/>
    <dgm:cxn modelId="{898C7110-FCDC-4147-AF35-984DD2C26BBA}" type="presParOf" srcId="{EF99D9CB-C6FF-45E6-BF50-D42AC886D380}" destId="{B0709188-5A2E-45B8-8494-CE0953C6F79B}" srcOrd="0" destOrd="0" presId="urn:microsoft.com/office/officeart/2005/8/layout/list1"/>
    <dgm:cxn modelId="{361823CF-6483-40E3-9485-93F38FA8D606}" type="presParOf" srcId="{EF99D9CB-C6FF-45E6-BF50-D42AC886D380}" destId="{6AF4CB7D-F40F-49C7-8186-202620FAB5A6}" srcOrd="1" destOrd="0" presId="urn:microsoft.com/office/officeart/2005/8/layout/list1"/>
    <dgm:cxn modelId="{487997AA-2967-4176-AD79-CC2EBA599A68}" type="presParOf" srcId="{AF6CBB0B-A526-4736-B986-45CB5A5C8EC3}" destId="{A088B764-9397-4153-B311-806F01FDE2A5}" srcOrd="5" destOrd="0" presId="urn:microsoft.com/office/officeart/2005/8/layout/list1"/>
    <dgm:cxn modelId="{A8E50E18-65EE-4BC0-B1BE-1D9A207416E6}" type="presParOf" srcId="{AF6CBB0B-A526-4736-B986-45CB5A5C8EC3}" destId="{8EA5E0E1-4E1B-43F9-8234-4B7214DF8FD1}" srcOrd="6" destOrd="0" presId="urn:microsoft.com/office/officeart/2005/8/layout/list1"/>
    <dgm:cxn modelId="{21AC4795-03B6-492E-BF62-1EE3CCC37A22}" type="presParOf" srcId="{AF6CBB0B-A526-4736-B986-45CB5A5C8EC3}" destId="{A2462541-2F20-405E-A2C4-891408463301}" srcOrd="7" destOrd="0" presId="urn:microsoft.com/office/officeart/2005/8/layout/list1"/>
    <dgm:cxn modelId="{68944B27-4CC7-4014-AD75-70A814210490}" type="presParOf" srcId="{AF6CBB0B-A526-4736-B986-45CB5A5C8EC3}" destId="{D207DE02-5066-4AC4-A0BB-F16048191024}" srcOrd="8" destOrd="0" presId="urn:microsoft.com/office/officeart/2005/8/layout/list1"/>
    <dgm:cxn modelId="{EA9FDEE5-15BD-4C86-A33E-5F56E3698540}" type="presParOf" srcId="{D207DE02-5066-4AC4-A0BB-F16048191024}" destId="{29D7B650-AA6C-4C08-B6FF-8DE52AAC304F}" srcOrd="0" destOrd="0" presId="urn:microsoft.com/office/officeart/2005/8/layout/list1"/>
    <dgm:cxn modelId="{87F37D4A-9A7C-4907-BCB4-D300AB75C9E4}" type="presParOf" srcId="{D207DE02-5066-4AC4-A0BB-F16048191024}" destId="{108B876B-EF3D-4B76-9084-9B40FCA9BBD4}" srcOrd="1" destOrd="0" presId="urn:microsoft.com/office/officeart/2005/8/layout/list1"/>
    <dgm:cxn modelId="{350A96E4-1C75-4B86-A825-8AF88D8D32A8}" type="presParOf" srcId="{AF6CBB0B-A526-4736-B986-45CB5A5C8EC3}" destId="{57723061-4ACE-42B0-9C3D-7DEC611547BD}" srcOrd="9" destOrd="0" presId="urn:microsoft.com/office/officeart/2005/8/layout/list1"/>
    <dgm:cxn modelId="{73701C11-361B-453D-BF0E-AA06E4B2D0F8}" type="presParOf" srcId="{AF6CBB0B-A526-4736-B986-45CB5A5C8EC3}" destId="{847590BF-F631-4034-9922-177261A3E925}" srcOrd="10" destOrd="0" presId="urn:microsoft.com/office/officeart/2005/8/layout/list1"/>
    <dgm:cxn modelId="{7808C7B3-A52B-4FBA-B244-AE80F1F38860}" type="presParOf" srcId="{AF6CBB0B-A526-4736-B986-45CB5A5C8EC3}" destId="{5D6E7EB8-8CF4-47F2-BD08-FD5400E5C2B4}" srcOrd="11" destOrd="0" presId="urn:microsoft.com/office/officeart/2005/8/layout/list1"/>
    <dgm:cxn modelId="{C188CC42-90C3-4A55-B31C-695D88B4F6DE}" type="presParOf" srcId="{AF6CBB0B-A526-4736-B986-45CB5A5C8EC3}" destId="{B4F26AD3-1D33-47C6-A237-9DDA4D59E73B}" srcOrd="12" destOrd="0" presId="urn:microsoft.com/office/officeart/2005/8/layout/list1"/>
    <dgm:cxn modelId="{3231803D-DBCE-4A11-AC4D-080E0C5597EE}" type="presParOf" srcId="{B4F26AD3-1D33-47C6-A237-9DDA4D59E73B}" destId="{54C7BBD9-E5F5-4B10-8055-71D6F64D8095}" srcOrd="0" destOrd="0" presId="urn:microsoft.com/office/officeart/2005/8/layout/list1"/>
    <dgm:cxn modelId="{55E4128C-0881-47B7-8F50-9DDB2B44BEDD}" type="presParOf" srcId="{B4F26AD3-1D33-47C6-A237-9DDA4D59E73B}" destId="{676A7C42-AF9F-4151-A597-0E7B064A3385}" srcOrd="1" destOrd="0" presId="urn:microsoft.com/office/officeart/2005/8/layout/list1"/>
    <dgm:cxn modelId="{8083C192-1E89-4567-8153-F94B75420D42}" type="presParOf" srcId="{AF6CBB0B-A526-4736-B986-45CB5A5C8EC3}" destId="{D0C7F7EB-86D3-4712-BA57-4C6FEE64654D}" srcOrd="13" destOrd="0" presId="urn:microsoft.com/office/officeart/2005/8/layout/list1"/>
    <dgm:cxn modelId="{AF8F5538-5205-407C-9902-EA538C1C5A33}" type="presParOf" srcId="{AF6CBB0B-A526-4736-B986-45CB5A5C8EC3}" destId="{B217DECB-8FC8-4C18-942D-7CD79FD93361}" srcOrd="14" destOrd="0" presId="urn:microsoft.com/office/officeart/2005/8/layout/list1"/>
    <dgm:cxn modelId="{767F586A-3F03-4C56-990E-299E4A77986F}" type="presParOf" srcId="{AF6CBB0B-A526-4736-B986-45CB5A5C8EC3}" destId="{CF80C7E5-AF0A-4851-A435-CE030F3AEC6D}" srcOrd="15" destOrd="0" presId="urn:microsoft.com/office/officeart/2005/8/layout/list1"/>
    <dgm:cxn modelId="{A35457EB-2F22-4C2C-9316-E3600776B236}" type="presParOf" srcId="{AF6CBB0B-A526-4736-B986-45CB5A5C8EC3}" destId="{5D783328-F852-437B-93B0-C191B6E54EFC}" srcOrd="16" destOrd="0" presId="urn:microsoft.com/office/officeart/2005/8/layout/list1"/>
    <dgm:cxn modelId="{9C66B022-62BD-4990-AD03-D5BE6E2FA809}" type="presParOf" srcId="{5D783328-F852-437B-93B0-C191B6E54EFC}" destId="{BA668B45-286C-4E40-B24B-2D8AA0449BEA}" srcOrd="0" destOrd="0" presId="urn:microsoft.com/office/officeart/2005/8/layout/list1"/>
    <dgm:cxn modelId="{E819FDAC-F82E-43E8-B2A0-1714990204BC}" type="presParOf" srcId="{5D783328-F852-437B-93B0-C191B6E54EFC}" destId="{50ED8BBB-C709-473B-881F-87D535D354EA}" srcOrd="1" destOrd="0" presId="urn:microsoft.com/office/officeart/2005/8/layout/list1"/>
    <dgm:cxn modelId="{32B27EF1-DFA0-43C5-85B8-468DE1738BBF}" type="presParOf" srcId="{AF6CBB0B-A526-4736-B986-45CB5A5C8EC3}" destId="{2F453B4F-4D06-4D77-B825-B53FB327C3B2}" srcOrd="17" destOrd="0" presId="urn:microsoft.com/office/officeart/2005/8/layout/list1"/>
    <dgm:cxn modelId="{B20D3FFE-57F1-4D54-BC1E-3A836DE87FC9}" type="presParOf" srcId="{AF6CBB0B-A526-4736-B986-45CB5A5C8EC3}" destId="{6B77E975-F581-4922-9B2B-72FB56B5CA8D}" srcOrd="18" destOrd="0" presId="urn:microsoft.com/office/officeart/2005/8/layout/list1"/>
    <dgm:cxn modelId="{9C323121-FECD-4128-A358-5CC8424324EF}" type="presParOf" srcId="{AF6CBB0B-A526-4736-B986-45CB5A5C8EC3}" destId="{7D3977D4-1722-4EA3-B84E-EDC3F66E4FAC}" srcOrd="19" destOrd="0" presId="urn:microsoft.com/office/officeart/2005/8/layout/list1"/>
    <dgm:cxn modelId="{E288E919-2BB7-4E61-AE91-67D1F0596073}" type="presParOf" srcId="{AF6CBB0B-A526-4736-B986-45CB5A5C8EC3}" destId="{18766F58-F1C0-4748-B829-070E61F91F90}" srcOrd="20" destOrd="0" presId="urn:microsoft.com/office/officeart/2005/8/layout/list1"/>
    <dgm:cxn modelId="{34453FF6-1FC3-4846-8721-ADF7907F17AA}" type="presParOf" srcId="{18766F58-F1C0-4748-B829-070E61F91F90}" destId="{CA71D14A-D295-41BD-BD1A-151F11918ED0}" srcOrd="0" destOrd="0" presId="urn:microsoft.com/office/officeart/2005/8/layout/list1"/>
    <dgm:cxn modelId="{D02EB3B0-248B-4E2A-A784-A290D232B459}" type="presParOf" srcId="{18766F58-F1C0-4748-B829-070E61F91F90}" destId="{C461B622-22B9-42E3-AC00-4235121F35E3}" srcOrd="1" destOrd="0" presId="urn:microsoft.com/office/officeart/2005/8/layout/list1"/>
    <dgm:cxn modelId="{3A14E684-684F-4588-B154-64E5E38D6DD9}" type="presParOf" srcId="{AF6CBB0B-A526-4736-B986-45CB5A5C8EC3}" destId="{64C05A97-1277-49C6-A0DC-EB9AA7FC55E3}" srcOrd="21" destOrd="0" presId="urn:microsoft.com/office/officeart/2005/8/layout/list1"/>
    <dgm:cxn modelId="{4803E51B-FFF5-40A5-99E4-A9CE9A2ECE4C}" type="presParOf" srcId="{AF6CBB0B-A526-4736-B986-45CB5A5C8EC3}" destId="{8C5C9B39-576C-4649-B9AB-03A19DFC8AEB}" srcOrd="22" destOrd="0" presId="urn:microsoft.com/office/officeart/2005/8/layout/list1"/>
    <dgm:cxn modelId="{1EE600D4-E898-463A-AC4C-C70402FBDB40}" type="presParOf" srcId="{AF6CBB0B-A526-4736-B986-45CB5A5C8EC3}" destId="{47AEADB0-9224-417C-8E1D-0A4B5C631181}" srcOrd="23" destOrd="0" presId="urn:microsoft.com/office/officeart/2005/8/layout/list1"/>
    <dgm:cxn modelId="{B004AC48-CA96-47F6-852F-99AA531864EF}" type="presParOf" srcId="{AF6CBB0B-A526-4736-B986-45CB5A5C8EC3}" destId="{E6C658B5-D063-4232-87D3-BC21C0380A04}" srcOrd="24" destOrd="0" presId="urn:microsoft.com/office/officeart/2005/8/layout/list1"/>
    <dgm:cxn modelId="{D4646B24-6672-49EB-82E2-270A46A643F8}" type="presParOf" srcId="{E6C658B5-D063-4232-87D3-BC21C0380A04}" destId="{8C328155-C25F-4F40-ABEC-2D216470088E}" srcOrd="0" destOrd="0" presId="urn:microsoft.com/office/officeart/2005/8/layout/list1"/>
    <dgm:cxn modelId="{6F405CC8-62B8-4D7D-B186-9F2145C0275B}" type="presParOf" srcId="{E6C658B5-D063-4232-87D3-BC21C0380A04}" destId="{46D578BA-D5BB-4358-AC69-AE4BA568F397}" srcOrd="1" destOrd="0" presId="urn:microsoft.com/office/officeart/2005/8/layout/list1"/>
    <dgm:cxn modelId="{59086BF7-10D7-4091-A3EE-8EF6FAC2429E}" type="presParOf" srcId="{AF6CBB0B-A526-4736-B986-45CB5A5C8EC3}" destId="{F4C165DA-1EE4-41D7-94B4-9C601ACEF83D}" srcOrd="25" destOrd="0" presId="urn:microsoft.com/office/officeart/2005/8/layout/list1"/>
    <dgm:cxn modelId="{3DEE8077-C744-4B9B-95D3-5B6E82E21208}" type="presParOf" srcId="{AF6CBB0B-A526-4736-B986-45CB5A5C8EC3}" destId="{FF4AE420-9099-450A-BB26-42ED7FEAE6C2}" srcOrd="26" destOrd="0" presId="urn:microsoft.com/office/officeart/2005/8/layout/list1"/>
    <dgm:cxn modelId="{FC7D09FC-FC80-4135-B7A3-FDDFAD38122E}" type="presParOf" srcId="{AF6CBB0B-A526-4736-B986-45CB5A5C8EC3}" destId="{E2CA464A-A115-430A-B5AC-F38C883990F2}" srcOrd="27" destOrd="0" presId="urn:microsoft.com/office/officeart/2005/8/layout/list1"/>
    <dgm:cxn modelId="{EA61BFD4-EA90-4D65-B11F-06E231FAE3BB}" type="presParOf" srcId="{AF6CBB0B-A526-4736-B986-45CB5A5C8EC3}" destId="{33F3FD3F-1E59-4DB5-ADF4-BA5657BCD01F}" srcOrd="28" destOrd="0" presId="urn:microsoft.com/office/officeart/2005/8/layout/list1"/>
    <dgm:cxn modelId="{CF810F72-8CB9-410D-9760-1AEC8936D5CD}" type="presParOf" srcId="{33F3FD3F-1E59-4DB5-ADF4-BA5657BCD01F}" destId="{F6D91583-71BD-4EBD-8596-8D0833E54448}" srcOrd="0" destOrd="0" presId="urn:microsoft.com/office/officeart/2005/8/layout/list1"/>
    <dgm:cxn modelId="{780110C6-0F0B-462F-A121-DEBC208207AD}" type="presParOf" srcId="{33F3FD3F-1E59-4DB5-ADF4-BA5657BCD01F}" destId="{457950AB-247A-4617-9744-C6C390C52477}" srcOrd="1" destOrd="0" presId="urn:microsoft.com/office/officeart/2005/8/layout/list1"/>
    <dgm:cxn modelId="{1C4DEB11-D431-468C-B832-54AF546ACEA9}" type="presParOf" srcId="{AF6CBB0B-A526-4736-B986-45CB5A5C8EC3}" destId="{9192AA91-FC4E-4CE5-A185-87FDD126960F}" srcOrd="29" destOrd="0" presId="urn:microsoft.com/office/officeart/2005/8/layout/list1"/>
    <dgm:cxn modelId="{64813979-9E37-4BF3-B894-4B91E77B38D5}" type="presParOf" srcId="{AF6CBB0B-A526-4736-B986-45CB5A5C8EC3}" destId="{6FED1251-3FDF-4530-844C-C67E62058FD6}" srcOrd="30" destOrd="0" presId="urn:microsoft.com/office/officeart/2005/8/layout/list1"/>
    <dgm:cxn modelId="{035967F2-AAA7-4258-AC20-08B2B9813D6F}" type="presParOf" srcId="{AF6CBB0B-A526-4736-B986-45CB5A5C8EC3}" destId="{2817B43A-A9D5-4E3E-9095-C16AA253D2EE}" srcOrd="31" destOrd="0" presId="urn:microsoft.com/office/officeart/2005/8/layout/list1"/>
    <dgm:cxn modelId="{A23B04D8-B4F4-4945-AF4E-D7CB77408EE7}" type="presParOf" srcId="{AF6CBB0B-A526-4736-B986-45CB5A5C8EC3}" destId="{5BBCEDD0-E9FF-44F2-9580-89B68A8BEDE8}" srcOrd="32" destOrd="0" presId="urn:microsoft.com/office/officeart/2005/8/layout/list1"/>
    <dgm:cxn modelId="{0DE28BE3-8366-4447-9677-2627E3D474E6}" type="presParOf" srcId="{5BBCEDD0-E9FF-44F2-9580-89B68A8BEDE8}" destId="{A1853C47-E5ED-420A-A38D-5F0FA372084A}" srcOrd="0" destOrd="0" presId="urn:microsoft.com/office/officeart/2005/8/layout/list1"/>
    <dgm:cxn modelId="{E6772710-4474-4EB8-B8C7-AB5DFEB3E393}" type="presParOf" srcId="{5BBCEDD0-E9FF-44F2-9580-89B68A8BEDE8}" destId="{CE7036B6-C37A-468D-9B1E-D7E3A58F1A24}" srcOrd="1" destOrd="0" presId="urn:microsoft.com/office/officeart/2005/8/layout/list1"/>
    <dgm:cxn modelId="{BEC8326C-E052-43E7-A5F1-071E4B832380}" type="presParOf" srcId="{AF6CBB0B-A526-4736-B986-45CB5A5C8EC3}" destId="{F506866C-69FB-4DFB-86F5-B79E5EFB78DA}" srcOrd="33" destOrd="0" presId="urn:microsoft.com/office/officeart/2005/8/layout/list1"/>
    <dgm:cxn modelId="{F97F41E4-CC51-4C9E-874A-238B8FB6897A}" type="presParOf" srcId="{AF6CBB0B-A526-4736-B986-45CB5A5C8EC3}" destId="{2EE6505A-1D04-4513-AD74-B886DBC02228}" srcOrd="3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6BE3BE-9A2F-40D6-BE31-24EEA5D979C0}">
      <dsp:nvSpPr>
        <dsp:cNvPr id="0" name=""/>
        <dsp:cNvSpPr/>
      </dsp:nvSpPr>
      <dsp:spPr>
        <a:xfrm>
          <a:off x="0" y="0"/>
          <a:ext cx="6414282" cy="10200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Фаза 1: постановка </a:t>
          </a:r>
          <a:r>
            <a:rPr lang="ru-RU" sz="1900" b="1" kern="1200" dirty="0" err="1" smtClean="0"/>
            <a:t>гіпотез</a:t>
          </a:r>
          <a:r>
            <a:rPr lang="ru-RU" sz="1900" b="1" kern="1200" dirty="0" smtClean="0"/>
            <a:t> (</a:t>
          </a:r>
          <a:r>
            <a:rPr lang="ru-RU" sz="1900" b="1" kern="1200" dirty="0" err="1" smtClean="0"/>
            <a:t>state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hypotheses</a:t>
          </a:r>
          <a:r>
            <a:rPr lang="ru-RU" sz="1900" b="1" kern="1200" dirty="0" smtClean="0"/>
            <a:t>).</a:t>
          </a:r>
          <a:endParaRPr lang="ru-RU" sz="1900" b="1" kern="1200" dirty="0"/>
        </a:p>
      </dsp:txBody>
      <dsp:txXfrm>
        <a:off x="29877" y="29877"/>
        <a:ext cx="5227357" cy="960309"/>
      </dsp:txXfrm>
    </dsp:sp>
    <dsp:sp modelId="{E7B128C6-A0CD-400B-980B-51FAC506520E}">
      <dsp:nvSpPr>
        <dsp:cNvPr id="0" name=""/>
        <dsp:cNvSpPr/>
      </dsp:nvSpPr>
      <dsp:spPr>
        <a:xfrm>
          <a:off x="537196" y="1205530"/>
          <a:ext cx="6414282" cy="1020063"/>
        </a:xfrm>
        <a:prstGeom prst="roundRect">
          <a:avLst>
            <a:gd name="adj" fmla="val 10000"/>
          </a:avLst>
        </a:prstGeom>
        <a:solidFill>
          <a:schemeClr val="accent3">
            <a:hueOff val="2189301"/>
            <a:satOff val="-16877"/>
            <a:lumOff val="4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Фаза 2: </a:t>
          </a:r>
          <a:r>
            <a:rPr lang="ru-RU" sz="1900" b="1" kern="1200" dirty="0" err="1" smtClean="0"/>
            <a:t>тестування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гіпотез</a:t>
          </a:r>
          <a:r>
            <a:rPr lang="ru-RU" sz="1900" b="1" kern="1200" dirty="0" smtClean="0"/>
            <a:t> (</a:t>
          </a:r>
          <a:r>
            <a:rPr lang="en-GB" sz="1900" b="1" kern="1200" dirty="0" smtClean="0"/>
            <a:t>test &amp; qualify hypotheses). </a:t>
          </a:r>
          <a:endParaRPr lang="ru-RU" sz="1900" b="1" kern="1200" dirty="0"/>
        </a:p>
      </dsp:txBody>
      <dsp:txXfrm>
        <a:off x="567073" y="1235407"/>
        <a:ext cx="5154290" cy="960309"/>
      </dsp:txXfrm>
    </dsp:sp>
    <dsp:sp modelId="{6F089AB2-6A7B-44F9-A79D-E25A1F4404AE}">
      <dsp:nvSpPr>
        <dsp:cNvPr id="0" name=""/>
        <dsp:cNvSpPr/>
      </dsp:nvSpPr>
      <dsp:spPr>
        <a:xfrm>
          <a:off x="1066374" y="2411060"/>
          <a:ext cx="6414282" cy="1020063"/>
        </a:xfrm>
        <a:prstGeom prst="roundRect">
          <a:avLst>
            <a:gd name="adj" fmla="val 10000"/>
          </a:avLst>
        </a:prstGeom>
        <a:solidFill>
          <a:schemeClr val="accent3">
            <a:hueOff val="4378603"/>
            <a:satOff val="-33755"/>
            <a:lumOff val="9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Фаза 3: </a:t>
          </a:r>
          <a:r>
            <a:rPr lang="ru-RU" sz="1900" b="1" kern="1200" dirty="0" err="1" smtClean="0"/>
            <a:t>тестування</a:t>
          </a:r>
          <a:r>
            <a:rPr lang="ru-RU" sz="1900" b="1" kern="1200" dirty="0" smtClean="0"/>
            <a:t> </a:t>
          </a:r>
          <a:r>
            <a:rPr lang="ru-RU" sz="1900" b="1" kern="1200" dirty="0" err="1" smtClean="0"/>
            <a:t>концепції</a:t>
          </a:r>
          <a:r>
            <a:rPr lang="ru-RU" sz="1900" b="1" kern="1200" dirty="0" smtClean="0"/>
            <a:t> продукту (</a:t>
          </a:r>
          <a:r>
            <a:rPr lang="en-GB" sz="1900" b="1" kern="1200" dirty="0" smtClean="0"/>
            <a:t>test &amp; qualify the product concept).</a:t>
          </a:r>
          <a:endParaRPr lang="ru-RU" sz="1900" b="1" kern="1200" dirty="0"/>
        </a:p>
      </dsp:txBody>
      <dsp:txXfrm>
        <a:off x="1096251" y="2440937"/>
        <a:ext cx="5162308" cy="960309"/>
      </dsp:txXfrm>
    </dsp:sp>
    <dsp:sp modelId="{64880798-E4DB-45D9-A97E-ABDEF568BCF3}">
      <dsp:nvSpPr>
        <dsp:cNvPr id="0" name=""/>
        <dsp:cNvSpPr/>
      </dsp:nvSpPr>
      <dsp:spPr>
        <a:xfrm>
          <a:off x="1603570" y="3616590"/>
          <a:ext cx="6414282" cy="1020063"/>
        </a:xfrm>
        <a:prstGeom prst="roundRect">
          <a:avLst>
            <a:gd name="adj" fmla="val 10000"/>
          </a:avLst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/>
            <a:t>Фаза 4: верифікація (verify). </a:t>
          </a:r>
          <a:endParaRPr lang="ru-RU" sz="1900" b="1" kern="1200" dirty="0"/>
        </a:p>
      </dsp:txBody>
      <dsp:txXfrm>
        <a:off x="1633447" y="3646467"/>
        <a:ext cx="5154290" cy="960309"/>
      </dsp:txXfrm>
    </dsp:sp>
    <dsp:sp modelId="{FFAC1BDE-9344-4701-AF24-B05D4FE6EDDB}">
      <dsp:nvSpPr>
        <dsp:cNvPr id="0" name=""/>
        <dsp:cNvSpPr/>
      </dsp:nvSpPr>
      <dsp:spPr>
        <a:xfrm>
          <a:off x="5751240" y="781276"/>
          <a:ext cx="663041" cy="66304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5900424" y="781276"/>
        <a:ext cx="364673" cy="498938"/>
      </dsp:txXfrm>
    </dsp:sp>
    <dsp:sp modelId="{C19CD61F-AF6D-4B2F-A0A2-6731F492F9BC}">
      <dsp:nvSpPr>
        <dsp:cNvPr id="0" name=""/>
        <dsp:cNvSpPr/>
      </dsp:nvSpPr>
      <dsp:spPr>
        <a:xfrm>
          <a:off x="6288437" y="1986806"/>
          <a:ext cx="663041" cy="66304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3416492"/>
            <a:satOff val="-23690"/>
            <a:lumOff val="-1144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3416492"/>
              <a:satOff val="-23690"/>
              <a:lumOff val="-11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6437621" y="1986806"/>
        <a:ext cx="364673" cy="498938"/>
      </dsp:txXfrm>
    </dsp:sp>
    <dsp:sp modelId="{0A730224-90F1-48AD-96EA-DF0B9AC58ABF}">
      <dsp:nvSpPr>
        <dsp:cNvPr id="0" name=""/>
        <dsp:cNvSpPr/>
      </dsp:nvSpPr>
      <dsp:spPr>
        <a:xfrm>
          <a:off x="6817615" y="3192336"/>
          <a:ext cx="663041" cy="66304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6832984"/>
            <a:satOff val="-47380"/>
            <a:lumOff val="-2289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6832984"/>
              <a:satOff val="-47380"/>
              <a:lumOff val="-22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6966799" y="3192336"/>
        <a:ext cx="364673" cy="4989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FA50C7-ACBF-4DBB-8526-78D845FA77FA}">
      <dsp:nvSpPr>
        <dsp:cNvPr id="0" name=""/>
        <dsp:cNvSpPr/>
      </dsp:nvSpPr>
      <dsp:spPr>
        <a:xfrm>
          <a:off x="3578860" y="0"/>
          <a:ext cx="5368290" cy="17507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властивості</a:t>
          </a:r>
          <a:r>
            <a:rPr lang="ru-RU" sz="1400" b="1" kern="1200" dirty="0" smtClean="0"/>
            <a:t> (</a:t>
          </a:r>
          <a:r>
            <a:rPr lang="en-GB" sz="1400" b="1" kern="1200" dirty="0" smtClean="0"/>
            <a:t>features);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400" b="1" kern="1200" dirty="0" smtClean="0"/>
            <a:t>– </a:t>
          </a:r>
          <a:r>
            <a:rPr lang="ru-RU" sz="1400" b="1" kern="1200" dirty="0" smtClean="0"/>
            <a:t>дата </a:t>
          </a:r>
          <a:r>
            <a:rPr lang="ru-RU" sz="1400" b="1" kern="1200" dirty="0" err="1" smtClean="0"/>
            <a:t>готовності</a:t>
          </a:r>
          <a:r>
            <a:rPr lang="ru-RU" sz="1400" b="1" kern="1200" dirty="0" smtClean="0"/>
            <a:t> продукту; 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вартість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володіння</a:t>
          </a:r>
          <a:r>
            <a:rPr lang="ru-RU" sz="1400" b="1" kern="1200" dirty="0" smtClean="0"/>
            <a:t> продуктом для </a:t>
          </a:r>
          <a:r>
            <a:rPr lang="ru-RU" sz="1400" b="1" kern="1200" dirty="0" err="1" smtClean="0"/>
            <a:t>споживача</a:t>
          </a:r>
          <a:r>
            <a:rPr lang="ru-RU" sz="1400" b="1" kern="1200" dirty="0" smtClean="0"/>
            <a:t>. </a:t>
          </a:r>
          <a:endParaRPr lang="ru-RU" sz="1400" b="1" kern="1200" dirty="0"/>
        </a:p>
      </dsp:txBody>
      <dsp:txXfrm>
        <a:off x="3578860" y="218839"/>
        <a:ext cx="4711772" cy="1313036"/>
      </dsp:txXfrm>
    </dsp:sp>
    <dsp:sp modelId="{E2031D6F-08C0-4983-9233-3A9DA4BDD379}">
      <dsp:nvSpPr>
        <dsp:cNvPr id="0" name=""/>
        <dsp:cNvSpPr/>
      </dsp:nvSpPr>
      <dsp:spPr>
        <a:xfrm>
          <a:off x="0" y="0"/>
          <a:ext cx="3578860" cy="17507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200" kern="1200" dirty="0" smtClean="0"/>
            <a:t>1. Продукт: </a:t>
          </a:r>
        </a:p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/>
        </a:p>
      </dsp:txBody>
      <dsp:txXfrm>
        <a:off x="85463" y="85463"/>
        <a:ext cx="3407934" cy="1579788"/>
      </dsp:txXfrm>
    </dsp:sp>
    <dsp:sp modelId="{E484140E-16E7-4B87-9D4C-FE8876C5E91C}">
      <dsp:nvSpPr>
        <dsp:cNvPr id="0" name=""/>
        <dsp:cNvSpPr/>
      </dsp:nvSpPr>
      <dsp:spPr>
        <a:xfrm>
          <a:off x="3578860" y="1925786"/>
          <a:ext cx="5368290" cy="17507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3416492"/>
            <a:satOff val="-23690"/>
            <a:lumOff val="-1144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3416492"/>
              <a:satOff val="-23690"/>
              <a:lumOff val="-11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портрет </a:t>
          </a:r>
          <a:r>
            <a:rPr lang="ru-RU" sz="1400" b="1" kern="1200" dirty="0" err="1" smtClean="0"/>
            <a:t>споживача</a:t>
          </a:r>
          <a:r>
            <a:rPr lang="ru-RU" sz="1400" b="1" kern="1200" dirty="0" smtClean="0"/>
            <a:t>: </a:t>
          </a:r>
          <a:r>
            <a:rPr lang="ru-RU" sz="1400" b="1" kern="1200" dirty="0" err="1" smtClean="0"/>
            <a:t>вік</a:t>
          </a:r>
          <a:r>
            <a:rPr lang="ru-RU" sz="1400" b="1" kern="1200" dirty="0" smtClean="0"/>
            <a:t>, стать, </a:t>
          </a:r>
          <a:r>
            <a:rPr lang="ru-RU" sz="1400" b="1" kern="1200" dirty="0" err="1" smtClean="0"/>
            <a:t>рівень</a:t>
          </a:r>
          <a:r>
            <a:rPr lang="ru-RU" sz="1400" b="1" kern="1200" dirty="0" smtClean="0"/>
            <a:t> доходу і т. </a:t>
          </a:r>
          <a:r>
            <a:rPr lang="ru-RU" sz="1400" b="1" kern="1200" dirty="0" err="1" smtClean="0"/>
            <a:t>ін</a:t>
          </a:r>
          <a:r>
            <a:rPr lang="ru-RU" sz="1400" b="1" kern="1200" dirty="0" smtClean="0"/>
            <a:t>.; 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хто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приймає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рішення</a:t>
          </a:r>
          <a:r>
            <a:rPr lang="ru-RU" sz="1400" b="1" kern="1200" dirty="0" smtClean="0"/>
            <a:t> про покупку і </a:t>
          </a:r>
          <a:r>
            <a:rPr lang="ru-RU" sz="1400" b="1" kern="1200" dirty="0" err="1" smtClean="0"/>
            <a:t>хто</a:t>
          </a:r>
          <a:r>
            <a:rPr lang="ru-RU" sz="1400" b="1" kern="1200" dirty="0" smtClean="0"/>
            <a:t> є </a:t>
          </a:r>
          <a:r>
            <a:rPr lang="ru-RU" sz="1400" b="1" kern="1200" dirty="0" err="1" smtClean="0"/>
            <a:t>кінцевим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користувачем</a:t>
          </a:r>
          <a:r>
            <a:rPr lang="ru-RU" sz="1400" b="1" kern="1200" dirty="0" smtClean="0"/>
            <a:t>; 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карта </a:t>
          </a:r>
          <a:r>
            <a:rPr lang="ru-RU" sz="1400" b="1" kern="1200" dirty="0" err="1" smtClean="0"/>
            <a:t>організації</a:t>
          </a:r>
          <a:r>
            <a:rPr lang="ru-RU" sz="1400" b="1" kern="1200" dirty="0" smtClean="0"/>
            <a:t> та схема </a:t>
          </a:r>
          <a:r>
            <a:rPr lang="ru-RU" sz="1400" b="1" kern="1200" dirty="0" err="1" smtClean="0"/>
            <a:t>проходження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операції</a:t>
          </a:r>
          <a:r>
            <a:rPr lang="ru-RU" sz="1400" b="1" kern="1200" dirty="0" smtClean="0"/>
            <a:t> з продажу. </a:t>
          </a:r>
          <a:endParaRPr lang="ru-RU" sz="1400" b="1" kern="1200" dirty="0"/>
        </a:p>
      </dsp:txBody>
      <dsp:txXfrm>
        <a:off x="3578860" y="2144625"/>
        <a:ext cx="4711772" cy="1313036"/>
      </dsp:txXfrm>
    </dsp:sp>
    <dsp:sp modelId="{3F767F13-2C79-4E3B-9DD6-CA10691565A2}">
      <dsp:nvSpPr>
        <dsp:cNvPr id="0" name=""/>
        <dsp:cNvSpPr/>
      </dsp:nvSpPr>
      <dsp:spPr>
        <a:xfrm>
          <a:off x="0" y="1925786"/>
          <a:ext cx="3578860" cy="1750714"/>
        </a:xfrm>
        <a:prstGeom prst="roundRect">
          <a:avLst/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2. Споживач  і його проблема </a:t>
          </a:r>
          <a:endParaRPr lang="ru-RU" sz="3200" kern="1200" dirty="0"/>
        </a:p>
      </dsp:txBody>
      <dsp:txXfrm>
        <a:off x="85463" y="2011249"/>
        <a:ext cx="3407934" cy="1579788"/>
      </dsp:txXfrm>
    </dsp:sp>
    <dsp:sp modelId="{70099670-8B5D-44E6-88C5-A2C51B35407B}">
      <dsp:nvSpPr>
        <dsp:cNvPr id="0" name=""/>
        <dsp:cNvSpPr/>
      </dsp:nvSpPr>
      <dsp:spPr>
        <a:xfrm>
          <a:off x="3578860" y="3851572"/>
          <a:ext cx="5368290" cy="17507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6832984"/>
            <a:satOff val="-47380"/>
            <a:lumOff val="-2289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6832984"/>
              <a:satOff val="-47380"/>
              <a:lumOff val="-22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прямі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продажі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або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необхідні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посередники</a:t>
          </a:r>
          <a:r>
            <a:rPr lang="ru-RU" sz="1400" b="1" kern="1200" dirty="0" smtClean="0"/>
            <a:t>? 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чи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потрібні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партнери</a:t>
          </a:r>
          <a:r>
            <a:rPr lang="ru-RU" sz="1400" b="1" kern="1200" dirty="0" smtClean="0"/>
            <a:t>? 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канали </a:t>
          </a:r>
          <a:r>
            <a:rPr lang="ru-RU" sz="1400" b="1" kern="1200" dirty="0" err="1" smtClean="0"/>
            <a:t>дистрибуції</a:t>
          </a:r>
          <a:r>
            <a:rPr lang="ru-RU" sz="1400" b="1" kern="1200" dirty="0" smtClean="0"/>
            <a:t>?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скільки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готовий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заплатити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споживач</a:t>
          </a:r>
          <a:r>
            <a:rPr lang="ru-RU" sz="1400" b="1" kern="1200" dirty="0" smtClean="0"/>
            <a:t>? </a:t>
          </a:r>
          <a:endParaRPr lang="ru-RU" sz="1400" b="1" kern="1200" dirty="0"/>
        </a:p>
      </dsp:txBody>
      <dsp:txXfrm>
        <a:off x="3578860" y="4070411"/>
        <a:ext cx="4711772" cy="1313036"/>
      </dsp:txXfrm>
    </dsp:sp>
    <dsp:sp modelId="{81821226-B797-4717-8186-9E7A9739F2A0}">
      <dsp:nvSpPr>
        <dsp:cNvPr id="0" name=""/>
        <dsp:cNvSpPr/>
      </dsp:nvSpPr>
      <dsp:spPr>
        <a:xfrm>
          <a:off x="0" y="3851572"/>
          <a:ext cx="3578860" cy="1750714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/>
            <a:t>3. Канал  продажів і цінова політика </a:t>
          </a:r>
          <a:endParaRPr lang="ru-RU" sz="3200" kern="1200"/>
        </a:p>
      </dsp:txBody>
      <dsp:txXfrm>
        <a:off x="85463" y="3937035"/>
        <a:ext cx="3407934" cy="15797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4450C5-EB4F-4E62-A627-48B09D38A08F}">
      <dsp:nvSpPr>
        <dsp:cNvPr id="0" name=""/>
        <dsp:cNvSpPr/>
      </dsp:nvSpPr>
      <dsp:spPr>
        <a:xfrm>
          <a:off x="3578860" y="0"/>
          <a:ext cx="5368290" cy="17507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– </a:t>
          </a:r>
          <a:r>
            <a:rPr lang="ru-RU" sz="1400" b="1" kern="1200" dirty="0" smtClean="0"/>
            <a:t>як </a:t>
          </a:r>
          <a:r>
            <a:rPr lang="ru-RU" sz="1400" b="1" kern="1200" dirty="0" err="1" smtClean="0"/>
            <a:t>покупець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дізнається</a:t>
          </a:r>
          <a:r>
            <a:rPr lang="ru-RU" sz="1400" b="1" kern="1200" dirty="0" smtClean="0"/>
            <a:t> про вас? </a:t>
          </a:r>
          <a:endParaRPr lang="ru-RU" sz="1400" b="1" kern="1200" dirty="0"/>
        </a:p>
      </dsp:txBody>
      <dsp:txXfrm>
        <a:off x="3578860" y="218839"/>
        <a:ext cx="4711772" cy="1313036"/>
      </dsp:txXfrm>
    </dsp:sp>
    <dsp:sp modelId="{B3D40AF9-A0BE-4B14-A76F-23B5D4D9870F}">
      <dsp:nvSpPr>
        <dsp:cNvPr id="0" name=""/>
        <dsp:cNvSpPr/>
      </dsp:nvSpPr>
      <dsp:spPr>
        <a:xfrm>
          <a:off x="0" y="0"/>
          <a:ext cx="3578860" cy="17507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4. Створення  попиту </a:t>
          </a:r>
          <a:endParaRPr lang="ru-RU" sz="3700" kern="1200" dirty="0"/>
        </a:p>
      </dsp:txBody>
      <dsp:txXfrm>
        <a:off x="85463" y="85463"/>
        <a:ext cx="3407934" cy="1579788"/>
      </dsp:txXfrm>
    </dsp:sp>
    <dsp:sp modelId="{294A28DF-85D6-4ED4-8AE8-B2AC663163D2}">
      <dsp:nvSpPr>
        <dsp:cNvPr id="0" name=""/>
        <dsp:cNvSpPr/>
      </dsp:nvSpPr>
      <dsp:spPr>
        <a:xfrm>
          <a:off x="3578860" y="1925786"/>
          <a:ext cx="5368290" cy="17507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3416492"/>
            <a:satOff val="-23690"/>
            <a:lumOff val="-1144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3416492"/>
              <a:satOff val="-23690"/>
              <a:lumOff val="-11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" tIns="5715" rIns="5715" bIns="5715" numCol="1" spcCol="1270" anchor="t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– </a:t>
          </a:r>
          <a:r>
            <a:rPr lang="ru-RU" sz="900" b="1" kern="1200" dirty="0" err="1" smtClean="0"/>
            <a:t>чи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існує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вже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сформований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ринок</a:t>
          </a:r>
          <a:r>
            <a:rPr lang="ru-RU" sz="900" b="1" kern="1200" dirty="0" smtClean="0"/>
            <a:t> з великою </a:t>
          </a:r>
          <a:r>
            <a:rPr lang="ru-RU" sz="900" b="1" kern="1200" dirty="0" err="1" smtClean="0"/>
            <a:t>кількістю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споживачів</a:t>
          </a:r>
          <a:r>
            <a:rPr lang="ru-RU" sz="900" b="1" kern="1200" dirty="0" smtClean="0"/>
            <a:t>, на </a:t>
          </a:r>
          <a:r>
            <a:rPr lang="ru-RU" sz="900" b="1" kern="1200" dirty="0" err="1" smtClean="0"/>
            <a:t>якому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ви</a:t>
          </a:r>
          <a:r>
            <a:rPr lang="ru-RU" sz="900" b="1" kern="1200" dirty="0" smtClean="0"/>
            <a:t> могли б </a:t>
          </a:r>
          <a:r>
            <a:rPr lang="ru-RU" sz="900" b="1" kern="1200" dirty="0" err="1" smtClean="0"/>
            <a:t>працювати</a:t>
          </a:r>
          <a:r>
            <a:rPr lang="ru-RU" sz="900" b="1" kern="1200" dirty="0" smtClean="0"/>
            <a:t>?</a:t>
          </a:r>
          <a:endParaRPr lang="ru-RU" sz="9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 – </a:t>
          </a:r>
          <a:r>
            <a:rPr lang="ru-RU" sz="900" b="1" kern="1200" dirty="0" err="1" smtClean="0"/>
            <a:t>чи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існує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вже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сформований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ринок</a:t>
          </a:r>
          <a:r>
            <a:rPr lang="ru-RU" sz="900" b="1" kern="1200" dirty="0" smtClean="0"/>
            <a:t> з великою </a:t>
          </a:r>
          <a:r>
            <a:rPr lang="ru-RU" sz="900" b="1" kern="1200" dirty="0" err="1" smtClean="0"/>
            <a:t>кількістю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споживачів</a:t>
          </a:r>
          <a:r>
            <a:rPr lang="ru-RU" sz="900" b="1" kern="1200" dirty="0" smtClean="0"/>
            <a:t>, на </a:t>
          </a:r>
          <a:r>
            <a:rPr lang="ru-RU" sz="900" b="1" kern="1200" dirty="0" err="1" smtClean="0"/>
            <a:t>якому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ви</a:t>
          </a:r>
          <a:r>
            <a:rPr lang="ru-RU" sz="900" b="1" kern="1200" dirty="0" smtClean="0"/>
            <a:t> могли б </a:t>
          </a:r>
          <a:r>
            <a:rPr lang="ru-RU" sz="900" b="1" kern="1200" dirty="0" err="1" smtClean="0"/>
            <a:t>працювати</a:t>
          </a:r>
          <a:r>
            <a:rPr lang="ru-RU" sz="900" b="1" kern="1200" dirty="0" smtClean="0"/>
            <a:t>, але з </a:t>
          </a:r>
          <a:r>
            <a:rPr lang="ru-RU" sz="900" b="1" kern="1200" dirty="0" err="1" smtClean="0"/>
            <a:t>більш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низькою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вартістю</a:t>
          </a:r>
          <a:r>
            <a:rPr lang="ru-RU" sz="900" b="1" kern="1200" dirty="0" smtClean="0"/>
            <a:t> продукту, </a:t>
          </a:r>
          <a:r>
            <a:rPr lang="ru-RU" sz="900" b="1" kern="1200" dirty="0" err="1" smtClean="0"/>
            <a:t>ніж</a:t>
          </a:r>
          <a:r>
            <a:rPr lang="ru-RU" sz="900" b="1" kern="1200" dirty="0" smtClean="0"/>
            <a:t> у </a:t>
          </a:r>
          <a:r>
            <a:rPr lang="ru-RU" sz="900" b="1" kern="1200" dirty="0" err="1" smtClean="0"/>
            <a:t>конкурентів</a:t>
          </a:r>
          <a:r>
            <a:rPr lang="ru-RU" sz="900" b="1" kern="1200" dirty="0" smtClean="0"/>
            <a:t>?</a:t>
          </a:r>
          <a:endParaRPr lang="ru-RU" sz="9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 – </a:t>
          </a:r>
          <a:r>
            <a:rPr lang="ru-RU" sz="900" b="1" kern="1200" dirty="0" err="1" smtClean="0"/>
            <a:t>чи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існує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вже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сформований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ринок</a:t>
          </a:r>
          <a:r>
            <a:rPr lang="ru-RU" sz="900" b="1" kern="1200" dirty="0" smtClean="0"/>
            <a:t> з великою </a:t>
          </a:r>
          <a:r>
            <a:rPr lang="ru-RU" sz="900" b="1" kern="1200" dirty="0" err="1" smtClean="0"/>
            <a:t>кількістю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споживачів</a:t>
          </a:r>
          <a:r>
            <a:rPr lang="ru-RU" sz="900" b="1" kern="1200" dirty="0" smtClean="0"/>
            <a:t>, на </a:t>
          </a:r>
          <a:r>
            <a:rPr lang="ru-RU" sz="900" b="1" kern="1200" dirty="0" err="1" smtClean="0"/>
            <a:t>якому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ви</a:t>
          </a:r>
          <a:r>
            <a:rPr lang="ru-RU" sz="900" b="1" kern="1200" dirty="0" smtClean="0"/>
            <a:t> могли б </a:t>
          </a:r>
          <a:r>
            <a:rPr lang="ru-RU" sz="900" b="1" kern="1200" dirty="0" err="1" smtClean="0"/>
            <a:t>працювати</a:t>
          </a:r>
          <a:r>
            <a:rPr lang="ru-RU" sz="900" b="1" kern="1200" dirty="0" smtClean="0"/>
            <a:t> - і ваш продукт </a:t>
          </a:r>
          <a:r>
            <a:rPr lang="ru-RU" sz="900" b="1" kern="1200" dirty="0" err="1" smtClean="0"/>
            <a:t>має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унікальні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відмінні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властивості</a:t>
          </a:r>
          <a:r>
            <a:rPr lang="ru-RU" sz="900" b="1" kern="1200" dirty="0" smtClean="0"/>
            <a:t>?</a:t>
          </a:r>
          <a:endParaRPr lang="ru-RU" sz="900" b="1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/>
            <a:t> – ринку не </a:t>
          </a:r>
          <a:r>
            <a:rPr lang="ru-RU" sz="900" b="1" kern="1200" dirty="0" err="1" smtClean="0"/>
            <a:t>існує</a:t>
          </a:r>
          <a:r>
            <a:rPr lang="ru-RU" sz="900" b="1" kern="1200" dirty="0" smtClean="0"/>
            <a:t> – </a:t>
          </a:r>
          <a:r>
            <a:rPr lang="ru-RU" sz="900" b="1" kern="1200" dirty="0" err="1" smtClean="0"/>
            <a:t>ви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створюєте</a:t>
          </a:r>
          <a:r>
            <a:rPr lang="ru-RU" sz="900" b="1" kern="1200" dirty="0" smtClean="0"/>
            <a:t> </a:t>
          </a:r>
          <a:r>
            <a:rPr lang="ru-RU" sz="900" b="1" kern="1200" dirty="0" err="1" smtClean="0"/>
            <a:t>новий</a:t>
          </a:r>
          <a:endParaRPr lang="ru-RU" sz="900" b="1" kern="1200" dirty="0"/>
        </a:p>
      </dsp:txBody>
      <dsp:txXfrm>
        <a:off x="3578860" y="2144625"/>
        <a:ext cx="4711772" cy="1313036"/>
      </dsp:txXfrm>
    </dsp:sp>
    <dsp:sp modelId="{E47A2F16-A1C9-49C4-8B9D-9D99E29C1B2F}">
      <dsp:nvSpPr>
        <dsp:cNvPr id="0" name=""/>
        <dsp:cNvSpPr/>
      </dsp:nvSpPr>
      <dsp:spPr>
        <a:xfrm>
          <a:off x="0" y="1925786"/>
          <a:ext cx="3578860" cy="1750714"/>
        </a:xfrm>
        <a:prstGeom prst="roundRect">
          <a:avLst/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5. Тип ринку </a:t>
          </a:r>
          <a:endParaRPr lang="ru-RU" sz="3700" kern="1200" dirty="0"/>
        </a:p>
      </dsp:txBody>
      <dsp:txXfrm>
        <a:off x="85463" y="2011249"/>
        <a:ext cx="3407934" cy="1579788"/>
      </dsp:txXfrm>
    </dsp:sp>
    <dsp:sp modelId="{95F1732A-D56E-408C-A0AD-2BD7BAD1E1C4}">
      <dsp:nvSpPr>
        <dsp:cNvPr id="0" name=""/>
        <dsp:cNvSpPr/>
      </dsp:nvSpPr>
      <dsp:spPr>
        <a:xfrm>
          <a:off x="3578860" y="3851572"/>
          <a:ext cx="5368290" cy="175071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6832984"/>
            <a:satOff val="-47380"/>
            <a:lumOff val="-2289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6832984"/>
              <a:satOff val="-47380"/>
              <a:lumOff val="-22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хто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ваші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конкуренти</a:t>
          </a:r>
          <a:r>
            <a:rPr lang="ru-RU" sz="1400" b="1" kern="1200" dirty="0" smtClean="0"/>
            <a:t>? 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– </a:t>
          </a:r>
          <a:r>
            <a:rPr lang="ru-RU" sz="1400" b="1" kern="1200" dirty="0" err="1" smtClean="0"/>
            <a:t>які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саме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властивості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вашого</a:t>
          </a:r>
          <a:r>
            <a:rPr lang="ru-RU" sz="1400" b="1" kern="1200" dirty="0" smtClean="0"/>
            <a:t> продукту </a:t>
          </a:r>
          <a:r>
            <a:rPr lang="ru-RU" sz="1400" b="1" kern="1200" dirty="0" err="1" smtClean="0"/>
            <a:t>змусять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споживачів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відмовитися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від</a:t>
          </a:r>
          <a:r>
            <a:rPr lang="ru-RU" sz="1400" b="1" kern="1200" dirty="0" smtClean="0"/>
            <a:t> тих </a:t>
          </a:r>
          <a:r>
            <a:rPr lang="ru-RU" sz="1400" b="1" kern="1200" dirty="0" err="1" smtClean="0"/>
            <a:t>продуктів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конкурентів</a:t>
          </a:r>
          <a:r>
            <a:rPr lang="ru-RU" sz="1400" b="1" kern="1200" dirty="0" smtClean="0"/>
            <a:t>, </a:t>
          </a:r>
          <a:r>
            <a:rPr lang="ru-RU" sz="1400" b="1" kern="1200" dirty="0" err="1" smtClean="0"/>
            <a:t>які</a:t>
          </a:r>
          <a:r>
            <a:rPr lang="ru-RU" sz="1400" b="1" kern="1200" dirty="0" smtClean="0"/>
            <a:t> вони зараз </a:t>
          </a:r>
          <a:r>
            <a:rPr lang="ru-RU" sz="1400" b="1" kern="1200" dirty="0" err="1" smtClean="0"/>
            <a:t>використовують</a:t>
          </a:r>
          <a:r>
            <a:rPr lang="ru-RU" sz="1400" b="1" kern="1200" dirty="0" smtClean="0"/>
            <a:t>? </a:t>
          </a:r>
          <a:endParaRPr lang="ru-RU" sz="1400" b="1" kern="1200" dirty="0"/>
        </a:p>
      </dsp:txBody>
      <dsp:txXfrm>
        <a:off x="3578860" y="4070411"/>
        <a:ext cx="4711772" cy="1313036"/>
      </dsp:txXfrm>
    </dsp:sp>
    <dsp:sp modelId="{B5700933-6289-4AF0-9AA5-E8F3082E7679}">
      <dsp:nvSpPr>
        <dsp:cNvPr id="0" name=""/>
        <dsp:cNvSpPr/>
      </dsp:nvSpPr>
      <dsp:spPr>
        <a:xfrm>
          <a:off x="0" y="3851572"/>
          <a:ext cx="3578860" cy="1750714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/>
            <a:t>6. Конкуренція </a:t>
          </a:r>
          <a:endParaRPr lang="ru-RU" sz="3700" kern="1200" dirty="0"/>
        </a:p>
      </dsp:txBody>
      <dsp:txXfrm>
        <a:off x="85463" y="3937035"/>
        <a:ext cx="3407934" cy="15797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6BE3BE-9A2F-40D6-BE31-24EEA5D979C0}">
      <dsp:nvSpPr>
        <dsp:cNvPr id="0" name=""/>
        <dsp:cNvSpPr/>
      </dsp:nvSpPr>
      <dsp:spPr>
        <a:xfrm>
          <a:off x="0" y="0"/>
          <a:ext cx="7115694" cy="115214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1)</a:t>
          </a:r>
          <a:r>
            <a:rPr lang="ru-RU" sz="1400" b="1" kern="1200" dirty="0" err="1" smtClean="0"/>
            <a:t>потенційний</a:t>
          </a:r>
          <a:r>
            <a:rPr lang="ru-RU" sz="1400" b="1" kern="1200" dirty="0" smtClean="0"/>
            <a:t> обсяг ринку – </a:t>
          </a:r>
          <a:r>
            <a:rPr lang="en-GB" sz="1400" b="1" kern="1200" dirty="0" smtClean="0"/>
            <a:t>PAM (Potential Available Market) – </a:t>
          </a:r>
          <a:r>
            <a:rPr lang="ru-RU" sz="1400" b="1" kern="1200" dirty="0" smtClean="0"/>
            <a:t>це сума всіх витрат потенційних клієнтів в світовому масштабі, які можуть мати потребу щодо продукту стартапу; </a:t>
          </a:r>
          <a:endParaRPr lang="ru-RU" sz="1400" b="1" kern="1200" dirty="0"/>
        </a:p>
      </dsp:txBody>
      <dsp:txXfrm>
        <a:off x="33745" y="33745"/>
        <a:ext cx="5775085" cy="1084653"/>
      </dsp:txXfrm>
    </dsp:sp>
    <dsp:sp modelId="{E7B128C6-A0CD-400B-980B-51FAC506520E}">
      <dsp:nvSpPr>
        <dsp:cNvPr id="0" name=""/>
        <dsp:cNvSpPr/>
      </dsp:nvSpPr>
      <dsp:spPr>
        <a:xfrm>
          <a:off x="595939" y="1361624"/>
          <a:ext cx="7115694" cy="1152143"/>
        </a:xfrm>
        <a:prstGeom prst="roundRect">
          <a:avLst>
            <a:gd name="adj" fmla="val 10000"/>
          </a:avLst>
        </a:prstGeom>
        <a:solidFill>
          <a:schemeClr val="accent3">
            <a:hueOff val="2189301"/>
            <a:satOff val="-16877"/>
            <a:lumOff val="4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2) обсяг цільового ринку – </a:t>
          </a:r>
          <a:r>
            <a:rPr lang="en-GB" sz="1400" b="1" kern="1200" dirty="0" smtClean="0"/>
            <a:t>TAM (Total Addressable Market) – </a:t>
          </a:r>
          <a:r>
            <a:rPr lang="ru-RU" sz="1400" b="1" kern="1200" dirty="0" smtClean="0"/>
            <a:t>витрати клієнтів, яким цікавий вид продукту, включаючи тих, хто не може дозволити собі відповідну покупку. </a:t>
          </a:r>
          <a:r>
            <a:rPr lang="en-GB" sz="1400" b="1" kern="1200" dirty="0" smtClean="0"/>
            <a:t>TAM </a:t>
          </a:r>
          <a:r>
            <a:rPr lang="ru-RU" sz="1400" b="1" kern="1200" dirty="0" smtClean="0"/>
            <a:t>є частиною </a:t>
          </a:r>
          <a:r>
            <a:rPr lang="en-GB" sz="1400" b="1" kern="1200" dirty="0" smtClean="0"/>
            <a:t>PAM; </a:t>
          </a:r>
          <a:endParaRPr lang="ru-RU" sz="1400" b="1" kern="1200" dirty="0" smtClean="0"/>
        </a:p>
      </dsp:txBody>
      <dsp:txXfrm>
        <a:off x="629684" y="1395369"/>
        <a:ext cx="5703371" cy="1084653"/>
      </dsp:txXfrm>
    </dsp:sp>
    <dsp:sp modelId="{6F089AB2-6A7B-44F9-A79D-E25A1F4404AE}">
      <dsp:nvSpPr>
        <dsp:cNvPr id="0" name=""/>
        <dsp:cNvSpPr/>
      </dsp:nvSpPr>
      <dsp:spPr>
        <a:xfrm>
          <a:off x="1182984" y="2723249"/>
          <a:ext cx="7115694" cy="1152143"/>
        </a:xfrm>
        <a:prstGeom prst="roundRect">
          <a:avLst>
            <a:gd name="adj" fmla="val 10000"/>
          </a:avLst>
        </a:prstGeom>
        <a:solidFill>
          <a:schemeClr val="accent3">
            <a:hueOff val="4378603"/>
            <a:satOff val="-33755"/>
            <a:lumOff val="9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 3) доступний обсяг обслуговуваного ринку – </a:t>
          </a:r>
          <a:r>
            <a:rPr lang="en-GB" sz="1400" b="1" kern="1200" dirty="0" smtClean="0"/>
            <a:t>SAM (Served / Serviceable Available Market) – </a:t>
          </a:r>
          <a:r>
            <a:rPr lang="ru-RU" sz="1400" b="1" kern="1200" dirty="0" smtClean="0"/>
            <a:t>це річний обсяг грошових коштів, які вже витрачаються на користування вашим продуктом або продуктом конкурента. Ринок </a:t>
          </a:r>
          <a:r>
            <a:rPr lang="en-GB" sz="1400" b="1" kern="1200" dirty="0" smtClean="0"/>
            <a:t>SAM </a:t>
          </a:r>
          <a:r>
            <a:rPr lang="ru-RU" sz="1400" b="1" kern="1200" dirty="0" smtClean="0"/>
            <a:t>є частиною ринку </a:t>
          </a:r>
          <a:r>
            <a:rPr lang="en-GB" sz="1400" b="1" kern="1200" dirty="0" smtClean="0"/>
            <a:t>TAM; </a:t>
          </a:r>
          <a:endParaRPr lang="ru-RU" sz="1400" b="1" kern="1200" dirty="0" smtClean="0"/>
        </a:p>
      </dsp:txBody>
      <dsp:txXfrm>
        <a:off x="1216729" y="2756994"/>
        <a:ext cx="5712266" cy="1084653"/>
      </dsp:txXfrm>
    </dsp:sp>
    <dsp:sp modelId="{64880798-E4DB-45D9-A97E-ABDEF568BCF3}">
      <dsp:nvSpPr>
        <dsp:cNvPr id="0" name=""/>
        <dsp:cNvSpPr/>
      </dsp:nvSpPr>
      <dsp:spPr>
        <a:xfrm>
          <a:off x="1778923" y="4084874"/>
          <a:ext cx="7115694" cy="1152143"/>
        </a:xfrm>
        <a:prstGeom prst="roundRect">
          <a:avLst>
            <a:gd name="adj" fmla="val 10000"/>
          </a:avLst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4) реально </a:t>
          </a:r>
          <a:r>
            <a:rPr lang="ru-RU" sz="1400" b="1" kern="1200" dirty="0" err="1" smtClean="0"/>
            <a:t>досяжний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обсяг</a:t>
          </a:r>
          <a:r>
            <a:rPr lang="ru-RU" sz="1400" b="1" kern="1200" dirty="0" smtClean="0"/>
            <a:t> ринку – </a:t>
          </a:r>
          <a:r>
            <a:rPr lang="en-GB" sz="1400" b="1" kern="1200" dirty="0" smtClean="0"/>
            <a:t>SOM (Serviceable &amp; Obtainable Market)</a:t>
          </a:r>
          <a:r>
            <a:rPr lang="uk-UA" sz="1400" b="1" kern="1200" dirty="0" smtClean="0"/>
            <a:t> -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це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частка</a:t>
          </a:r>
          <a:r>
            <a:rPr lang="ru-RU" sz="1400" b="1" kern="1200" dirty="0" smtClean="0"/>
            <a:t> ринку </a:t>
          </a:r>
          <a:r>
            <a:rPr lang="ru-RU" sz="1400" b="1" kern="1200" dirty="0" err="1" smtClean="0"/>
            <a:t>стартапу</a:t>
          </a:r>
          <a:r>
            <a:rPr lang="ru-RU" sz="1400" b="1" kern="1200" dirty="0" smtClean="0"/>
            <a:t>, </a:t>
          </a:r>
          <a:r>
            <a:rPr lang="ru-RU" sz="1400" b="1" kern="1200" dirty="0" err="1" smtClean="0"/>
            <a:t>це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витрати</a:t>
          </a:r>
          <a:r>
            <a:rPr lang="ru-RU" sz="1400" b="1" kern="1200" dirty="0" smtClean="0"/>
            <a:t> тих </a:t>
          </a:r>
          <a:r>
            <a:rPr lang="ru-RU" sz="1400" b="1" kern="1200" dirty="0" err="1" smtClean="0"/>
            <a:t>клієнтів</a:t>
          </a:r>
          <a:r>
            <a:rPr lang="ru-RU" sz="1400" b="1" kern="1200" dirty="0" smtClean="0"/>
            <a:t>, </a:t>
          </a:r>
          <a:r>
            <a:rPr lang="ru-RU" sz="1400" b="1" kern="1200" dirty="0" err="1" smtClean="0"/>
            <a:t>які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вже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користуються</a:t>
          </a:r>
          <a:r>
            <a:rPr lang="ru-RU" sz="1400" b="1" kern="1200" dirty="0" smtClean="0"/>
            <a:t> продуктом плюс </a:t>
          </a:r>
          <a:r>
            <a:rPr lang="ru-RU" sz="1400" b="1" kern="1200" dirty="0" err="1" smtClean="0"/>
            <a:t>витрати</a:t>
          </a:r>
          <a:r>
            <a:rPr lang="ru-RU" sz="1400" b="1" kern="1200" dirty="0" smtClean="0"/>
            <a:t> тих </a:t>
          </a:r>
          <a:r>
            <a:rPr lang="ru-RU" sz="1400" b="1" kern="1200" dirty="0" err="1" smtClean="0"/>
            <a:t>клієнтів</a:t>
          </a:r>
          <a:r>
            <a:rPr lang="ru-RU" sz="1400" b="1" kern="1200" dirty="0" smtClean="0"/>
            <a:t>, </a:t>
          </a:r>
          <a:r>
            <a:rPr lang="ru-RU" sz="1400" b="1" kern="1200" dirty="0" err="1" smtClean="0"/>
            <a:t>яких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ви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плануєте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залучити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найближчим</a:t>
          </a:r>
          <a:r>
            <a:rPr lang="ru-RU" sz="1400" b="1" kern="1200" dirty="0" smtClean="0"/>
            <a:t> часом. </a:t>
          </a:r>
          <a:r>
            <a:rPr lang="ru-RU" sz="1400" b="1" kern="1200" dirty="0" err="1" smtClean="0"/>
            <a:t>верифікація</a:t>
          </a:r>
          <a:r>
            <a:rPr lang="ru-RU" sz="1400" b="1" kern="1200" dirty="0" smtClean="0"/>
            <a:t>. </a:t>
          </a:r>
          <a:endParaRPr lang="ru-RU" sz="1400" b="1" kern="1200" dirty="0"/>
        </a:p>
      </dsp:txBody>
      <dsp:txXfrm>
        <a:off x="1812668" y="4118619"/>
        <a:ext cx="5703371" cy="1084653"/>
      </dsp:txXfrm>
    </dsp:sp>
    <dsp:sp modelId="{FFAC1BDE-9344-4701-AF24-B05D4FE6EDDB}">
      <dsp:nvSpPr>
        <dsp:cNvPr id="0" name=""/>
        <dsp:cNvSpPr/>
      </dsp:nvSpPr>
      <dsp:spPr>
        <a:xfrm>
          <a:off x="6366800" y="882437"/>
          <a:ext cx="748893" cy="74889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/>
        </a:p>
      </dsp:txBody>
      <dsp:txXfrm>
        <a:off x="6535301" y="882437"/>
        <a:ext cx="411891" cy="563542"/>
      </dsp:txXfrm>
    </dsp:sp>
    <dsp:sp modelId="{C19CD61F-AF6D-4B2F-A0A2-6731F492F9BC}">
      <dsp:nvSpPr>
        <dsp:cNvPr id="0" name=""/>
        <dsp:cNvSpPr/>
      </dsp:nvSpPr>
      <dsp:spPr>
        <a:xfrm>
          <a:off x="6962740" y="2244062"/>
          <a:ext cx="748893" cy="74889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3416492"/>
            <a:satOff val="-23690"/>
            <a:lumOff val="-1144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3416492"/>
              <a:satOff val="-23690"/>
              <a:lumOff val="-11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/>
        </a:p>
      </dsp:txBody>
      <dsp:txXfrm>
        <a:off x="7131241" y="2244062"/>
        <a:ext cx="411891" cy="563542"/>
      </dsp:txXfrm>
    </dsp:sp>
    <dsp:sp modelId="{0A730224-90F1-48AD-96EA-DF0B9AC58ABF}">
      <dsp:nvSpPr>
        <dsp:cNvPr id="0" name=""/>
        <dsp:cNvSpPr/>
      </dsp:nvSpPr>
      <dsp:spPr>
        <a:xfrm>
          <a:off x="7549785" y="3605686"/>
          <a:ext cx="748893" cy="748893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6832984"/>
            <a:satOff val="-47380"/>
            <a:lumOff val="-2289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6832984"/>
              <a:satOff val="-47380"/>
              <a:lumOff val="-22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/>
        </a:p>
      </dsp:txBody>
      <dsp:txXfrm>
        <a:off x="7718286" y="3605686"/>
        <a:ext cx="411891" cy="5635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122E3F-3679-4464-AB54-5FFB921963A6}">
      <dsp:nvSpPr>
        <dsp:cNvPr id="0" name=""/>
        <dsp:cNvSpPr/>
      </dsp:nvSpPr>
      <dsp:spPr>
        <a:xfrm>
          <a:off x="3321915" y="0"/>
          <a:ext cx="4982874" cy="417945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/>
            <a:t>Можливості</a:t>
          </a:r>
          <a:r>
            <a:rPr lang="ru-RU" sz="1600" b="1" kern="1200" dirty="0" smtClean="0"/>
            <a:t>: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– </a:t>
          </a:r>
          <a:r>
            <a:rPr lang="ru-RU" sz="1600" b="1" kern="1200" dirty="0" err="1" smtClean="0"/>
            <a:t>розуміння</a:t>
          </a:r>
          <a:r>
            <a:rPr lang="ru-RU" sz="1600" b="1" kern="1200" dirty="0" smtClean="0"/>
            <a:t> того, </a:t>
          </a:r>
          <a:r>
            <a:rPr lang="ru-RU" sz="1600" b="1" kern="1200" dirty="0" err="1" smtClean="0"/>
            <a:t>хто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пропонує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аналогічний</a:t>
          </a:r>
          <a:r>
            <a:rPr lang="ru-RU" sz="1600" b="1" kern="1200" dirty="0" smtClean="0"/>
            <a:t> продукт і </a:t>
          </a:r>
          <a:r>
            <a:rPr lang="ru-RU" sz="1600" b="1" kern="1200" dirty="0" err="1" smtClean="0"/>
            <a:t>чи</a:t>
          </a:r>
          <a:r>
            <a:rPr lang="ru-RU" sz="1600" b="1" kern="1200" dirty="0" smtClean="0"/>
            <a:t> є </a:t>
          </a:r>
          <a:r>
            <a:rPr lang="ru-RU" sz="1600" b="1" kern="1200" dirty="0" err="1" smtClean="0"/>
            <a:t>конкуренція</a:t>
          </a:r>
          <a:r>
            <a:rPr lang="ru-RU" sz="1600" b="1" kern="1200" dirty="0" smtClean="0"/>
            <a:t> на ринку;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 – </a:t>
          </a:r>
          <a:r>
            <a:rPr lang="ru-RU" sz="1600" b="1" kern="1200" dirty="0" err="1" smtClean="0"/>
            <a:t>визначення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частки</a:t>
          </a:r>
          <a:r>
            <a:rPr lang="ru-RU" sz="1600" b="1" kern="1200" dirty="0" smtClean="0"/>
            <a:t> ринку </a:t>
          </a:r>
          <a:r>
            <a:rPr lang="ru-RU" sz="1600" b="1" kern="1200" dirty="0" err="1" smtClean="0"/>
            <a:t>конкурентів</a:t>
          </a:r>
          <a:r>
            <a:rPr lang="ru-RU" sz="1600" b="1" kern="1200" dirty="0" smtClean="0"/>
            <a:t>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 – </a:t>
          </a:r>
          <a:r>
            <a:rPr lang="ru-RU" sz="1600" b="1" kern="1200" dirty="0" err="1" smtClean="0"/>
            <a:t>визначення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сильних</a:t>
          </a:r>
          <a:r>
            <a:rPr lang="ru-RU" sz="1600" b="1" kern="1200" dirty="0" smtClean="0"/>
            <a:t> та </a:t>
          </a:r>
          <a:r>
            <a:rPr lang="ru-RU" sz="1600" b="1" kern="1200" dirty="0" err="1" smtClean="0"/>
            <a:t>слабких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можливостей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конкурентів</a:t>
          </a:r>
          <a:r>
            <a:rPr lang="ru-RU" sz="1600" b="1" kern="1200" dirty="0" smtClean="0"/>
            <a:t>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 – </a:t>
          </a:r>
          <a:r>
            <a:rPr lang="ru-RU" sz="1600" b="1" kern="1200" dirty="0" err="1" smtClean="0"/>
            <a:t>розроблення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стратегії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розвитку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власного</a:t>
          </a:r>
          <a:r>
            <a:rPr lang="ru-RU" sz="1600" b="1" kern="1200" dirty="0" smtClean="0"/>
            <a:t> </a:t>
          </a:r>
          <a:r>
            <a:rPr lang="ru-RU" sz="1600" b="1" kern="1200" dirty="0" err="1" smtClean="0"/>
            <a:t>стартапу</a:t>
          </a:r>
          <a:r>
            <a:rPr lang="ru-RU" sz="1600" b="1" kern="1200" dirty="0" smtClean="0"/>
            <a:t>  [14]. </a:t>
          </a:r>
          <a:endParaRPr lang="ru-RU" sz="1600" b="1" kern="1200" dirty="0"/>
        </a:p>
      </dsp:txBody>
      <dsp:txXfrm>
        <a:off x="3321915" y="522432"/>
        <a:ext cx="3415578" cy="3134591"/>
      </dsp:txXfrm>
    </dsp:sp>
    <dsp:sp modelId="{E6FD7D18-C06A-4A52-9D71-F5F03DF1AF35}">
      <dsp:nvSpPr>
        <dsp:cNvPr id="0" name=""/>
        <dsp:cNvSpPr/>
      </dsp:nvSpPr>
      <dsp:spPr>
        <a:xfrm>
          <a:off x="9218" y="0"/>
          <a:ext cx="3321916" cy="417945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Аналіз  конкурентів: </a:t>
          </a:r>
          <a:endParaRPr lang="ru-RU" sz="3500" kern="1200" dirty="0"/>
        </a:p>
      </dsp:txBody>
      <dsp:txXfrm>
        <a:off x="171381" y="162163"/>
        <a:ext cx="2997590" cy="38551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5BBF8-681F-4D33-91A8-B850315BF621}">
      <dsp:nvSpPr>
        <dsp:cNvPr id="0" name=""/>
        <dsp:cNvSpPr/>
      </dsp:nvSpPr>
      <dsp:spPr>
        <a:xfrm>
          <a:off x="0" y="0"/>
          <a:ext cx="7317047" cy="123028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Етап</a:t>
          </a:r>
          <a:r>
            <a:rPr lang="ru-RU" sz="2400" b="1" kern="1200" dirty="0" smtClean="0"/>
            <a:t> 1. Визначення конкурентів. </a:t>
          </a:r>
          <a:endParaRPr lang="ru-RU" sz="2400" b="1" kern="1200" dirty="0"/>
        </a:p>
      </dsp:txBody>
      <dsp:txXfrm>
        <a:off x="36034" y="36034"/>
        <a:ext cx="5989474" cy="1158215"/>
      </dsp:txXfrm>
    </dsp:sp>
    <dsp:sp modelId="{4B0D4093-8823-4441-93ED-3E4777BDCB49}">
      <dsp:nvSpPr>
        <dsp:cNvPr id="0" name=""/>
        <dsp:cNvSpPr/>
      </dsp:nvSpPr>
      <dsp:spPr>
        <a:xfrm>
          <a:off x="645621" y="1435331"/>
          <a:ext cx="7317047" cy="1230283"/>
        </a:xfrm>
        <a:prstGeom prst="roundRect">
          <a:avLst>
            <a:gd name="adj" fmla="val 10000"/>
          </a:avLst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Етап</a:t>
          </a:r>
          <a:r>
            <a:rPr lang="ru-RU" sz="2400" b="1" kern="1200" dirty="0" smtClean="0"/>
            <a:t> 2. </a:t>
          </a:r>
          <a:r>
            <a:rPr lang="ru-RU" sz="2400" b="1" kern="1200" dirty="0" err="1" smtClean="0"/>
            <a:t>Дослідження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діяльності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основних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лідерів</a:t>
          </a:r>
          <a:r>
            <a:rPr lang="ru-RU" sz="2400" b="1" kern="1200" dirty="0" smtClean="0"/>
            <a:t> ринку. </a:t>
          </a:r>
        </a:p>
      </dsp:txBody>
      <dsp:txXfrm>
        <a:off x="681655" y="1471365"/>
        <a:ext cx="5799673" cy="1158215"/>
      </dsp:txXfrm>
    </dsp:sp>
    <dsp:sp modelId="{B7EFE576-E04E-46B2-93DA-7D2AE4C181B6}">
      <dsp:nvSpPr>
        <dsp:cNvPr id="0" name=""/>
        <dsp:cNvSpPr/>
      </dsp:nvSpPr>
      <dsp:spPr>
        <a:xfrm>
          <a:off x="1291243" y="2870662"/>
          <a:ext cx="7317047" cy="1230283"/>
        </a:xfrm>
        <a:prstGeom prst="roundRect">
          <a:avLst>
            <a:gd name="adj" fmla="val 10000"/>
          </a:avLst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3) Етап 3. Порівняння стартапу з конкурентами. </a:t>
          </a:r>
        </a:p>
      </dsp:txBody>
      <dsp:txXfrm>
        <a:off x="1327277" y="2906696"/>
        <a:ext cx="5799673" cy="1158215"/>
      </dsp:txXfrm>
    </dsp:sp>
    <dsp:sp modelId="{4A1CA20D-C349-44A9-AB92-F0278F4349AF}">
      <dsp:nvSpPr>
        <dsp:cNvPr id="0" name=""/>
        <dsp:cNvSpPr/>
      </dsp:nvSpPr>
      <dsp:spPr>
        <a:xfrm>
          <a:off x="6517362" y="932965"/>
          <a:ext cx="799684" cy="79968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697291" y="932965"/>
        <a:ext cx="439826" cy="601762"/>
      </dsp:txXfrm>
    </dsp:sp>
    <dsp:sp modelId="{C70C8AD8-434A-4531-A1A2-8DFDFF1D3D7E}">
      <dsp:nvSpPr>
        <dsp:cNvPr id="0" name=""/>
        <dsp:cNvSpPr/>
      </dsp:nvSpPr>
      <dsp:spPr>
        <a:xfrm>
          <a:off x="7162984" y="2360094"/>
          <a:ext cx="799684" cy="79968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6832984"/>
            <a:satOff val="-47380"/>
            <a:lumOff val="-2289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6832984"/>
              <a:satOff val="-47380"/>
              <a:lumOff val="-22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342913" y="2360094"/>
        <a:ext cx="439826" cy="6017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34F7AD-7AAA-4FBB-A640-A9C98D4A2355}">
      <dsp:nvSpPr>
        <dsp:cNvPr id="0" name=""/>
        <dsp:cNvSpPr/>
      </dsp:nvSpPr>
      <dsp:spPr>
        <a:xfrm>
          <a:off x="0" y="0"/>
          <a:ext cx="6838521" cy="9518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1) визначення цілей і завдань. </a:t>
          </a:r>
          <a:endParaRPr lang="ru-RU" sz="1800" b="1" kern="1200" dirty="0"/>
        </a:p>
      </dsp:txBody>
      <dsp:txXfrm>
        <a:off x="27877" y="27877"/>
        <a:ext cx="5700086" cy="896053"/>
      </dsp:txXfrm>
    </dsp:sp>
    <dsp:sp modelId="{06186A64-4F9C-4C0F-A220-75D691581B87}">
      <dsp:nvSpPr>
        <dsp:cNvPr id="0" name=""/>
        <dsp:cNvSpPr/>
      </dsp:nvSpPr>
      <dsp:spPr>
        <a:xfrm>
          <a:off x="510668" y="1084002"/>
          <a:ext cx="6838521" cy="951807"/>
        </a:xfrm>
        <a:prstGeom prst="roundRect">
          <a:avLst>
            <a:gd name="adj" fmla="val 10000"/>
          </a:avLst>
        </a:prstGeom>
        <a:solidFill>
          <a:schemeClr val="accent3">
            <a:hueOff val="1641976"/>
            <a:satOff val="-12658"/>
            <a:lumOff val="3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2) </a:t>
          </a:r>
          <a:r>
            <a:rPr lang="ru-RU" sz="1800" b="1" kern="1200" dirty="0" err="1" smtClean="0"/>
            <a:t>визначення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сильних</a:t>
          </a:r>
          <a:r>
            <a:rPr lang="ru-RU" sz="1800" b="1" kern="1200" dirty="0" smtClean="0"/>
            <a:t> сторін майбутнього бізнесу, складення їх списку. </a:t>
          </a:r>
        </a:p>
      </dsp:txBody>
      <dsp:txXfrm>
        <a:off x="538545" y="1111879"/>
        <a:ext cx="5653424" cy="896053"/>
      </dsp:txXfrm>
    </dsp:sp>
    <dsp:sp modelId="{ADF7C2A8-F050-48A0-BE49-DA626F0B068A}">
      <dsp:nvSpPr>
        <dsp:cNvPr id="0" name=""/>
        <dsp:cNvSpPr/>
      </dsp:nvSpPr>
      <dsp:spPr>
        <a:xfrm>
          <a:off x="1021337" y="2168005"/>
          <a:ext cx="6838521" cy="951807"/>
        </a:xfrm>
        <a:prstGeom prst="roundRect">
          <a:avLst>
            <a:gd name="adj" fmla="val 10000"/>
          </a:avLst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3) визначення недоліків та слабких </a:t>
          </a:r>
          <a:r>
            <a:rPr lang="ru-RU" sz="1800" b="1" kern="1200" dirty="0" err="1" smtClean="0"/>
            <a:t>сторін</a:t>
          </a:r>
          <a:r>
            <a:rPr lang="ru-RU" sz="1800" b="1" kern="1200" dirty="0" smtClean="0"/>
            <a:t> проекту. </a:t>
          </a:r>
        </a:p>
      </dsp:txBody>
      <dsp:txXfrm>
        <a:off x="1049214" y="2195882"/>
        <a:ext cx="5653424" cy="896053"/>
      </dsp:txXfrm>
    </dsp:sp>
    <dsp:sp modelId="{B3004814-2385-474E-A29E-31662A07D076}">
      <dsp:nvSpPr>
        <dsp:cNvPr id="0" name=""/>
        <dsp:cNvSpPr/>
      </dsp:nvSpPr>
      <dsp:spPr>
        <a:xfrm>
          <a:off x="1578166" y="3252008"/>
          <a:ext cx="6838521" cy="951807"/>
        </a:xfrm>
        <a:prstGeom prst="roundRect">
          <a:avLst>
            <a:gd name="adj" fmla="val 10000"/>
          </a:avLst>
        </a:prstGeom>
        <a:solidFill>
          <a:schemeClr val="accent3">
            <a:hueOff val="4925928"/>
            <a:satOff val="-37974"/>
            <a:lumOff val="10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4)  </a:t>
          </a:r>
          <a:r>
            <a:rPr lang="ru-RU" sz="1800" b="1" kern="1200" dirty="0" err="1" smtClean="0"/>
            <a:t>складення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переліку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сприятливих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можливостей</a:t>
          </a:r>
          <a:r>
            <a:rPr lang="ru-RU" sz="1800" b="1" kern="1200" dirty="0" smtClean="0"/>
            <a:t>, </a:t>
          </a:r>
          <a:r>
            <a:rPr lang="ru-RU" sz="1800" b="1" kern="1200" dirty="0" err="1" smtClean="0"/>
            <a:t>які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підійшли</a:t>
          </a:r>
          <a:r>
            <a:rPr lang="ru-RU" sz="1800" b="1" kern="1200" dirty="0" smtClean="0"/>
            <a:t> б </a:t>
          </a:r>
          <a:r>
            <a:rPr lang="ru-RU" sz="1800" b="1" kern="1200" dirty="0" err="1" smtClean="0"/>
            <a:t>бізнесу</a:t>
          </a:r>
          <a:r>
            <a:rPr lang="ru-RU" sz="1800" b="1" kern="1200" dirty="0" smtClean="0"/>
            <a:t>. </a:t>
          </a:r>
          <a:endParaRPr lang="ru-RU" sz="1800" b="1" kern="1200" dirty="0"/>
        </a:p>
      </dsp:txBody>
      <dsp:txXfrm>
        <a:off x="1606043" y="3279885"/>
        <a:ext cx="5653424" cy="896053"/>
      </dsp:txXfrm>
    </dsp:sp>
    <dsp:sp modelId="{1FB18B1C-CB2B-48AB-8391-7DA8A1ABCAD6}">
      <dsp:nvSpPr>
        <dsp:cNvPr id="0" name=""/>
        <dsp:cNvSpPr/>
      </dsp:nvSpPr>
      <dsp:spPr>
        <a:xfrm>
          <a:off x="2042675" y="4336010"/>
          <a:ext cx="6838521" cy="951807"/>
        </a:xfrm>
        <a:prstGeom prst="roundRect">
          <a:avLst>
            <a:gd name="adj" fmla="val 10000"/>
          </a:avLst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5) </a:t>
          </a:r>
          <a:r>
            <a:rPr lang="ru-RU" sz="1800" b="1" kern="1200" dirty="0" err="1" smtClean="0"/>
            <a:t>складення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переліку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потенційних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загроз</a:t>
          </a:r>
          <a:r>
            <a:rPr lang="ru-RU" sz="1800" b="1" kern="1200" dirty="0" smtClean="0"/>
            <a:t> і </a:t>
          </a:r>
          <a:r>
            <a:rPr lang="ru-RU" sz="1800" b="1" kern="1200" dirty="0" err="1" smtClean="0"/>
            <a:t>небезпек</a:t>
          </a:r>
          <a:r>
            <a:rPr lang="ru-RU" sz="1800" b="1" kern="1200" dirty="0" smtClean="0"/>
            <a:t>. </a:t>
          </a:r>
          <a:endParaRPr lang="ru-RU" sz="1800" b="1" kern="1200" dirty="0"/>
        </a:p>
      </dsp:txBody>
      <dsp:txXfrm>
        <a:off x="2070552" y="4363887"/>
        <a:ext cx="5653424" cy="896053"/>
      </dsp:txXfrm>
    </dsp:sp>
    <dsp:sp modelId="{A15D93A6-AABE-4E36-8CB4-BD649F30E509}">
      <dsp:nvSpPr>
        <dsp:cNvPr id="0" name=""/>
        <dsp:cNvSpPr/>
      </dsp:nvSpPr>
      <dsp:spPr>
        <a:xfrm>
          <a:off x="6219846" y="695348"/>
          <a:ext cx="618674" cy="61867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6359048" y="695348"/>
        <a:ext cx="340270" cy="465552"/>
      </dsp:txXfrm>
    </dsp:sp>
    <dsp:sp modelId="{7FCF8BDF-DD7B-4956-973F-4116D341E853}">
      <dsp:nvSpPr>
        <dsp:cNvPr id="0" name=""/>
        <dsp:cNvSpPr/>
      </dsp:nvSpPr>
      <dsp:spPr>
        <a:xfrm>
          <a:off x="6730515" y="1779350"/>
          <a:ext cx="618674" cy="61867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2277662"/>
            <a:satOff val="-15793"/>
            <a:lumOff val="-763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2277662"/>
              <a:satOff val="-15793"/>
              <a:lumOff val="-7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6869717" y="1779350"/>
        <a:ext cx="340270" cy="465552"/>
      </dsp:txXfrm>
    </dsp:sp>
    <dsp:sp modelId="{C66891EF-F606-4A0B-8B7A-7A2E6FAB3757}">
      <dsp:nvSpPr>
        <dsp:cNvPr id="0" name=""/>
        <dsp:cNvSpPr/>
      </dsp:nvSpPr>
      <dsp:spPr>
        <a:xfrm>
          <a:off x="7241184" y="2847489"/>
          <a:ext cx="618674" cy="61867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4555323"/>
            <a:satOff val="-31587"/>
            <a:lumOff val="-1526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4555323"/>
              <a:satOff val="-31587"/>
              <a:lumOff val="-15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7380386" y="2847489"/>
        <a:ext cx="340270" cy="465552"/>
      </dsp:txXfrm>
    </dsp:sp>
    <dsp:sp modelId="{0958C623-3095-405A-89F8-93CB3EA92822}">
      <dsp:nvSpPr>
        <dsp:cNvPr id="0" name=""/>
        <dsp:cNvSpPr/>
      </dsp:nvSpPr>
      <dsp:spPr>
        <a:xfrm>
          <a:off x="7751853" y="3942068"/>
          <a:ext cx="618674" cy="61867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6832984"/>
            <a:satOff val="-47380"/>
            <a:lumOff val="-2289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6832984"/>
              <a:satOff val="-47380"/>
              <a:lumOff val="-22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7891055" y="3942068"/>
        <a:ext cx="340270" cy="46555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4BAA6-82AC-42A9-BC8E-F500FC134688}">
      <dsp:nvSpPr>
        <dsp:cNvPr id="0" name=""/>
        <dsp:cNvSpPr/>
      </dsp:nvSpPr>
      <dsp:spPr>
        <a:xfrm>
          <a:off x="-30038" y="501088"/>
          <a:ext cx="7534445" cy="10926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6) аналіз результатів міркувань і розроблення відповідних адекватних стратегій. </a:t>
          </a:r>
          <a:endParaRPr lang="ru-RU" sz="1800" b="1" kern="1200" dirty="0"/>
        </a:p>
      </dsp:txBody>
      <dsp:txXfrm>
        <a:off x="1964" y="533090"/>
        <a:ext cx="5446836" cy="1028626"/>
      </dsp:txXfrm>
    </dsp:sp>
    <dsp:sp modelId="{3B1B8B2D-AB5D-4504-A53E-A68B7476861C}">
      <dsp:nvSpPr>
        <dsp:cNvPr id="0" name=""/>
        <dsp:cNvSpPr/>
      </dsp:nvSpPr>
      <dsp:spPr>
        <a:xfrm>
          <a:off x="789738" y="2050475"/>
          <a:ext cx="7864939" cy="1285687"/>
        </a:xfrm>
        <a:prstGeom prst="roundRect">
          <a:avLst>
            <a:gd name="adj" fmla="val 10000"/>
          </a:avLst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7) </a:t>
          </a:r>
          <a:r>
            <a:rPr lang="ru-RU" sz="1800" b="1" kern="1200" dirty="0" err="1" smtClean="0"/>
            <a:t>планування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необхідних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заходів</a:t>
          </a:r>
          <a:r>
            <a:rPr lang="ru-RU" sz="1800" b="1" kern="1200" dirty="0" smtClean="0"/>
            <a:t> та </a:t>
          </a:r>
          <a:r>
            <a:rPr lang="ru-RU" sz="1800" b="1" kern="1200" dirty="0" err="1" smtClean="0"/>
            <a:t>їх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здійснення</a:t>
          </a:r>
          <a:r>
            <a:rPr lang="ru-RU" sz="1800" b="1" kern="1200" dirty="0" smtClean="0"/>
            <a:t> </a:t>
          </a:r>
        </a:p>
      </dsp:txBody>
      <dsp:txXfrm>
        <a:off x="827394" y="2088131"/>
        <a:ext cx="4993450" cy="1210375"/>
      </dsp:txXfrm>
    </dsp:sp>
    <dsp:sp modelId="{FFB81E47-C7B1-4AB2-AB8F-D6279804555E}">
      <dsp:nvSpPr>
        <dsp:cNvPr id="0" name=""/>
        <dsp:cNvSpPr/>
      </dsp:nvSpPr>
      <dsp:spPr>
        <a:xfrm>
          <a:off x="6211451" y="1006767"/>
          <a:ext cx="998846" cy="120072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436191" y="1006767"/>
        <a:ext cx="549366" cy="95350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CE2E52-F479-48DF-980A-08D851AC0658}">
      <dsp:nvSpPr>
        <dsp:cNvPr id="0" name=""/>
        <dsp:cNvSpPr/>
      </dsp:nvSpPr>
      <dsp:spPr>
        <a:xfrm>
          <a:off x="0" y="23118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DCBADA-10B2-4C8F-8074-19F33C26678A}">
      <dsp:nvSpPr>
        <dsp:cNvPr id="0" name=""/>
        <dsp:cNvSpPr/>
      </dsp:nvSpPr>
      <dsp:spPr>
        <a:xfrm>
          <a:off x="454791" y="39303"/>
          <a:ext cx="6367085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Аналіз ринку, де планується просування товару. </a:t>
          </a:r>
          <a:endParaRPr lang="ru-RU" sz="2000" kern="12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58037"/>
        <a:ext cx="6329617" cy="346292"/>
      </dsp:txXfrm>
    </dsp:sp>
    <dsp:sp modelId="{8EA5E0E1-4E1B-43F9-8234-4B7214DF8FD1}">
      <dsp:nvSpPr>
        <dsp:cNvPr id="0" name=""/>
        <dsp:cNvSpPr/>
      </dsp:nvSpPr>
      <dsp:spPr>
        <a:xfrm>
          <a:off x="0" y="82086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820988"/>
              <a:satOff val="-6329"/>
              <a:lumOff val="1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F4CB7D-F40F-49C7-8186-202620FAB5A6}">
      <dsp:nvSpPr>
        <dsp:cNvPr id="0" name=""/>
        <dsp:cNvSpPr/>
      </dsp:nvSpPr>
      <dsp:spPr>
        <a:xfrm>
          <a:off x="454791" y="628983"/>
          <a:ext cx="6367085" cy="383760"/>
        </a:xfrm>
        <a:prstGeom prst="roundRect">
          <a:avLst/>
        </a:prstGeom>
        <a:solidFill>
          <a:schemeClr val="accent3">
            <a:hueOff val="820988"/>
            <a:satOff val="-6329"/>
            <a:lumOff val="1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Вивчення цільової аудиторії.  </a:t>
          </a:r>
          <a:endParaRPr lang="ru-RU" sz="2000" i="0" kern="120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647717"/>
        <a:ext cx="6329617" cy="346292"/>
      </dsp:txXfrm>
    </dsp:sp>
    <dsp:sp modelId="{847590BF-F631-4034-9922-177261A3E925}">
      <dsp:nvSpPr>
        <dsp:cNvPr id="0" name=""/>
        <dsp:cNvSpPr/>
      </dsp:nvSpPr>
      <dsp:spPr>
        <a:xfrm>
          <a:off x="0" y="141054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641976"/>
              <a:satOff val="-12658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8B876B-EF3D-4B76-9084-9B40FCA9BBD4}">
      <dsp:nvSpPr>
        <dsp:cNvPr id="0" name=""/>
        <dsp:cNvSpPr/>
      </dsp:nvSpPr>
      <dsp:spPr>
        <a:xfrm>
          <a:off x="454791" y="1218663"/>
          <a:ext cx="6367085" cy="383760"/>
        </a:xfrm>
        <a:prstGeom prst="roundRect">
          <a:avLst/>
        </a:prstGeom>
        <a:solidFill>
          <a:schemeClr val="accent3">
            <a:hueOff val="1641976"/>
            <a:satOff val="-12658"/>
            <a:lumOff val="3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Вибір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ніші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або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вузького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цільового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сегменту </a:t>
          </a:r>
        </a:p>
      </dsp:txBody>
      <dsp:txXfrm>
        <a:off x="473525" y="1237397"/>
        <a:ext cx="6329617" cy="346292"/>
      </dsp:txXfrm>
    </dsp:sp>
    <dsp:sp modelId="{B217DECB-8FC8-4C18-942D-7CD79FD93361}">
      <dsp:nvSpPr>
        <dsp:cNvPr id="0" name=""/>
        <dsp:cNvSpPr/>
      </dsp:nvSpPr>
      <dsp:spPr>
        <a:xfrm>
          <a:off x="0" y="200022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2462964"/>
              <a:satOff val="-18987"/>
              <a:lumOff val="5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A7C42-AF9F-4151-A597-0E7B064A3385}">
      <dsp:nvSpPr>
        <dsp:cNvPr id="0" name=""/>
        <dsp:cNvSpPr/>
      </dsp:nvSpPr>
      <dsp:spPr>
        <a:xfrm>
          <a:off x="454791" y="1808343"/>
          <a:ext cx="6367085" cy="383760"/>
        </a:xfrm>
        <a:prstGeom prst="roundRect">
          <a:avLst/>
        </a:prstGeom>
        <a:solidFill>
          <a:schemeClr val="accent3">
            <a:hueOff val="2462964"/>
            <a:satOff val="-18987"/>
            <a:lumOff val="5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Виявлення конкурентів. </a:t>
          </a:r>
        </a:p>
      </dsp:txBody>
      <dsp:txXfrm>
        <a:off x="473525" y="1827077"/>
        <a:ext cx="6329617" cy="346292"/>
      </dsp:txXfrm>
    </dsp:sp>
    <dsp:sp modelId="{6B77E975-F581-4922-9B2B-72FB56B5CA8D}">
      <dsp:nvSpPr>
        <dsp:cNvPr id="0" name=""/>
        <dsp:cNvSpPr/>
      </dsp:nvSpPr>
      <dsp:spPr>
        <a:xfrm>
          <a:off x="0" y="258990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283952"/>
              <a:satOff val="-25316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ED8BBB-C709-473B-881F-87D535D354EA}">
      <dsp:nvSpPr>
        <dsp:cNvPr id="0" name=""/>
        <dsp:cNvSpPr/>
      </dsp:nvSpPr>
      <dsp:spPr>
        <a:xfrm>
          <a:off x="454791" y="2398023"/>
          <a:ext cx="6367085" cy="383760"/>
        </a:xfrm>
        <a:prstGeom prst="roundRect">
          <a:avLst/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Визначення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цілей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розвитку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бізнесу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i="0" kern="1200" dirty="0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2416757"/>
        <a:ext cx="6329617" cy="346292"/>
      </dsp:txXfrm>
    </dsp:sp>
    <dsp:sp modelId="{8C5C9B39-576C-4649-B9AB-03A19DFC8AEB}">
      <dsp:nvSpPr>
        <dsp:cNvPr id="0" name=""/>
        <dsp:cNvSpPr/>
      </dsp:nvSpPr>
      <dsp:spPr>
        <a:xfrm>
          <a:off x="0" y="317958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4104940"/>
              <a:satOff val="-31645"/>
              <a:lumOff val="8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61B622-22B9-42E3-AC00-4235121F35E3}">
      <dsp:nvSpPr>
        <dsp:cNvPr id="0" name=""/>
        <dsp:cNvSpPr/>
      </dsp:nvSpPr>
      <dsp:spPr>
        <a:xfrm>
          <a:off x="454791" y="2987703"/>
          <a:ext cx="6367085" cy="383760"/>
        </a:xfrm>
        <a:prstGeom prst="roundRect">
          <a:avLst/>
        </a:prstGeom>
        <a:solidFill>
          <a:schemeClr val="accent3">
            <a:hueOff val="4104940"/>
            <a:satOff val="-31645"/>
            <a:lumOff val="8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Визначення рівня конверсії.</a:t>
          </a:r>
          <a:endParaRPr lang="ru-RU" sz="2000" i="0" kern="1200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3006437"/>
        <a:ext cx="6329617" cy="346292"/>
      </dsp:txXfrm>
    </dsp:sp>
    <dsp:sp modelId="{FF4AE420-9099-450A-BB26-42ED7FEAE6C2}">
      <dsp:nvSpPr>
        <dsp:cNvPr id="0" name=""/>
        <dsp:cNvSpPr/>
      </dsp:nvSpPr>
      <dsp:spPr>
        <a:xfrm>
          <a:off x="0" y="376926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4925928"/>
              <a:satOff val="-37974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D578BA-D5BB-4358-AC69-AE4BA568F397}">
      <dsp:nvSpPr>
        <dsp:cNvPr id="0" name=""/>
        <dsp:cNvSpPr/>
      </dsp:nvSpPr>
      <dsp:spPr>
        <a:xfrm>
          <a:off x="454791" y="3577383"/>
          <a:ext cx="6367085" cy="383760"/>
        </a:xfrm>
        <a:prstGeom prst="roundRect">
          <a:avLst/>
        </a:prstGeom>
        <a:solidFill>
          <a:schemeClr val="accent3">
            <a:hueOff val="4925928"/>
            <a:satOff val="-37974"/>
            <a:lumOff val="10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Позиціонування та сегментування. </a:t>
          </a:r>
          <a:endParaRPr lang="ru-RU" sz="2000" i="0" kern="120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3596117"/>
        <a:ext cx="6329617" cy="346292"/>
      </dsp:txXfrm>
    </dsp:sp>
    <dsp:sp modelId="{6FED1251-3FDF-4530-844C-C67E62058FD6}">
      <dsp:nvSpPr>
        <dsp:cNvPr id="0" name=""/>
        <dsp:cNvSpPr/>
      </dsp:nvSpPr>
      <dsp:spPr>
        <a:xfrm>
          <a:off x="0" y="435894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5746916"/>
              <a:satOff val="-44303"/>
              <a:lumOff val="12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7950AB-247A-4617-9744-C6C390C52477}">
      <dsp:nvSpPr>
        <dsp:cNvPr id="0" name=""/>
        <dsp:cNvSpPr/>
      </dsp:nvSpPr>
      <dsp:spPr>
        <a:xfrm>
          <a:off x="454791" y="4167063"/>
          <a:ext cx="6367085" cy="383760"/>
        </a:xfrm>
        <a:prstGeom prst="roundRect">
          <a:avLst/>
        </a:prstGeom>
        <a:solidFill>
          <a:schemeClr val="accent3">
            <a:hueOff val="5746916"/>
            <a:satOff val="-44303"/>
            <a:lumOff val="120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8. Просування та  реклама продукту стартапу. </a:t>
          </a:r>
          <a:endParaRPr lang="ru-RU" sz="2000" i="0" kern="120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4185797"/>
        <a:ext cx="6329617" cy="346292"/>
      </dsp:txXfrm>
    </dsp:sp>
    <dsp:sp modelId="{2EE6505A-1D04-4513-AD74-B886DBC02228}">
      <dsp:nvSpPr>
        <dsp:cNvPr id="0" name=""/>
        <dsp:cNvSpPr/>
      </dsp:nvSpPr>
      <dsp:spPr>
        <a:xfrm>
          <a:off x="0" y="494862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7036B6-C37A-468D-9B1E-D7E3A58F1A24}">
      <dsp:nvSpPr>
        <dsp:cNvPr id="0" name=""/>
        <dsp:cNvSpPr/>
      </dsp:nvSpPr>
      <dsp:spPr>
        <a:xfrm>
          <a:off x="454791" y="4756743"/>
          <a:ext cx="6367085" cy="38376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Визначення бюджету.</a:t>
          </a:r>
          <a:endParaRPr lang="ru-RU" sz="2000" i="0" kern="1200" dirty="0" err="1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4775477"/>
        <a:ext cx="6329617" cy="3462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06EE0B-C1E0-4B7D-B440-5112A9DB0930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50FB2-BE8C-4FE4-84CB-16B82DC468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64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3200" b="1" dirty="0" smtClean="0"/>
              <a:t>Лекція </a:t>
            </a:r>
            <a:r>
              <a:rPr lang="uk-UA" sz="3200" b="1" dirty="0" smtClean="0"/>
              <a:t>5</a:t>
            </a:r>
            <a:r>
              <a:rPr lang="uk-UA" sz="3200" b="1" dirty="0"/>
              <a:t/>
            </a:r>
            <a:br>
              <a:rPr lang="uk-UA" sz="3200" b="1" dirty="0"/>
            </a:br>
            <a:r>
              <a:rPr lang="ru-RU" sz="3200" b="1" dirty="0" smtClean="0"/>
              <a:t>МАРКЕТИНГОВЕ </a:t>
            </a:r>
            <a:r>
              <a:rPr lang="ru-RU" sz="3200" b="1" dirty="0"/>
              <a:t>ПЛАНУВАННЯ СТАРТАПУ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08925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5.1. </a:t>
            </a:r>
            <a:r>
              <a:rPr lang="ru-RU" b="1" dirty="0" err="1"/>
              <a:t>Сутність</a:t>
            </a:r>
            <a:r>
              <a:rPr lang="ru-RU" b="1" dirty="0"/>
              <a:t> маркетингу </a:t>
            </a:r>
            <a:r>
              <a:rPr lang="ru-RU" b="1" dirty="0" err="1"/>
              <a:t>стартапу</a:t>
            </a:r>
            <a:r>
              <a:rPr lang="ru-RU" b="1" dirty="0"/>
              <a:t> та </a:t>
            </a:r>
            <a:r>
              <a:rPr lang="ru-RU" b="1" dirty="0" err="1"/>
              <a:t>його</a:t>
            </a:r>
            <a:r>
              <a:rPr lang="ru-RU" b="1" dirty="0"/>
              <a:t> </a:t>
            </a:r>
            <a:r>
              <a:rPr lang="ru-RU" b="1" dirty="0" err="1"/>
              <a:t>етапи</a:t>
            </a:r>
            <a:r>
              <a:rPr lang="ru-RU" b="1" dirty="0"/>
              <a:t> </a:t>
            </a:r>
            <a:endParaRPr lang="ru-RU" b="1" dirty="0" smtClean="0"/>
          </a:p>
          <a:p>
            <a:pPr marL="0" indent="0" algn="ctr">
              <a:buNone/>
            </a:pPr>
            <a:endParaRPr lang="ru-RU" b="1" dirty="0" smtClean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0273" t="15964" r="26242" b="25884"/>
          <a:stretch/>
        </p:blipFill>
        <p:spPr bwMode="auto">
          <a:xfrm>
            <a:off x="2355273" y="1348509"/>
            <a:ext cx="6668654" cy="51446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255" y="424873"/>
            <a:ext cx="9098508" cy="57865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i="1" dirty="0" smtClean="0"/>
              <a:t>Маркетинг </a:t>
            </a:r>
            <a:r>
              <a:rPr lang="ru-RU" b="1" i="1" dirty="0" err="1"/>
              <a:t>стартапу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ru-RU" dirty="0" err="1"/>
              <a:t>сукупність</a:t>
            </a:r>
            <a:r>
              <a:rPr lang="ru-RU" dirty="0"/>
              <a:t> </a:t>
            </a:r>
            <a:r>
              <a:rPr lang="ru-RU" dirty="0" err="1"/>
              <a:t>інструментів</a:t>
            </a:r>
            <a:r>
              <a:rPr lang="ru-RU" dirty="0"/>
              <a:t> та </a:t>
            </a:r>
            <a:r>
              <a:rPr lang="ru-RU" dirty="0" err="1"/>
              <a:t>заходів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ознайомлення</a:t>
            </a:r>
            <a:r>
              <a:rPr lang="ru-RU" dirty="0"/>
              <a:t> </a:t>
            </a:r>
            <a:r>
              <a:rPr lang="ru-RU" dirty="0" err="1"/>
              <a:t>цільової</a:t>
            </a:r>
            <a:r>
              <a:rPr lang="ru-RU" dirty="0"/>
              <a:t> </a:t>
            </a:r>
            <a:r>
              <a:rPr lang="ru-RU" dirty="0" err="1"/>
              <a:t>аудиторії</a:t>
            </a:r>
            <a:r>
              <a:rPr lang="ru-RU" dirty="0"/>
              <a:t> з </a:t>
            </a:r>
            <a:r>
              <a:rPr lang="ru-RU" dirty="0" err="1"/>
              <a:t>ідеєю</a:t>
            </a:r>
            <a:r>
              <a:rPr lang="ru-RU" dirty="0"/>
              <a:t> продукту /</a:t>
            </a:r>
            <a:r>
              <a:rPr lang="ru-RU" dirty="0" err="1"/>
              <a:t>послуги</a:t>
            </a:r>
            <a:r>
              <a:rPr lang="ru-RU" dirty="0"/>
              <a:t>, </a:t>
            </a:r>
            <a:r>
              <a:rPr lang="ru-RU" dirty="0" err="1"/>
              <a:t>просування</a:t>
            </a:r>
            <a:r>
              <a:rPr lang="ru-RU" dirty="0"/>
              <a:t> </a:t>
            </a:r>
            <a:r>
              <a:rPr lang="ru-RU" dirty="0" err="1"/>
              <a:t>ідеї</a:t>
            </a:r>
            <a:r>
              <a:rPr lang="ru-RU" dirty="0"/>
              <a:t> та </a:t>
            </a:r>
            <a:r>
              <a:rPr lang="ru-RU" dirty="0" err="1"/>
              <a:t>безпосередньо</a:t>
            </a:r>
            <a:r>
              <a:rPr lang="ru-RU" dirty="0"/>
              <a:t> товару/</a:t>
            </a:r>
            <a:r>
              <a:rPr lang="ru-RU" dirty="0" err="1"/>
              <a:t>послуги</a:t>
            </a:r>
            <a:r>
              <a:rPr lang="ru-RU" dirty="0"/>
              <a:t> на </a:t>
            </a:r>
            <a:r>
              <a:rPr lang="ru-RU" dirty="0" err="1"/>
              <a:t>ринок</a:t>
            </a:r>
            <a:r>
              <a:rPr lang="ru-RU" dirty="0"/>
              <a:t> з метою </a:t>
            </a:r>
            <a:r>
              <a:rPr lang="ru-RU" dirty="0" err="1"/>
              <a:t>підвищення</a:t>
            </a:r>
            <a:r>
              <a:rPr lang="ru-RU" dirty="0"/>
              <a:t> </a:t>
            </a:r>
            <a:r>
              <a:rPr lang="ru-RU" dirty="0" err="1"/>
              <a:t>зацікавленості</a:t>
            </a:r>
            <a:r>
              <a:rPr lang="ru-RU" dirty="0"/>
              <a:t> та </a:t>
            </a:r>
            <a:r>
              <a:rPr lang="ru-RU" dirty="0" err="1"/>
              <a:t>прихильності</a:t>
            </a:r>
            <a:r>
              <a:rPr lang="ru-RU" dirty="0"/>
              <a:t> </a:t>
            </a:r>
            <a:r>
              <a:rPr lang="ru-RU" dirty="0" err="1"/>
              <a:t>потенційних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, </a:t>
            </a:r>
            <a:r>
              <a:rPr lang="ru-RU" dirty="0" err="1"/>
              <a:t>залучення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, </a:t>
            </a:r>
            <a:r>
              <a:rPr lang="ru-RU" dirty="0" err="1"/>
              <a:t>інвесторів</a:t>
            </a:r>
            <a:r>
              <a:rPr lang="ru-RU" dirty="0"/>
              <a:t> </a:t>
            </a:r>
            <a:r>
              <a:rPr lang="ru-RU" dirty="0" err="1" smtClean="0"/>
              <a:t>тощо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b="1" i="1" dirty="0" err="1"/>
              <a:t>Основним</a:t>
            </a:r>
            <a:r>
              <a:rPr lang="ru-RU" b="1" i="1" dirty="0"/>
              <a:t> </a:t>
            </a:r>
            <a:r>
              <a:rPr lang="ru-RU" b="1" i="1" dirty="0" err="1"/>
              <a:t>завданням</a:t>
            </a:r>
            <a:r>
              <a:rPr lang="ru-RU" b="1" i="1" dirty="0"/>
              <a:t> маркетингу </a:t>
            </a:r>
            <a:r>
              <a:rPr lang="ru-RU" b="1" i="1" dirty="0" err="1"/>
              <a:t>стартапу</a:t>
            </a:r>
            <a:r>
              <a:rPr lang="ru-RU" b="1" i="1" dirty="0"/>
              <a:t> </a:t>
            </a:r>
            <a:r>
              <a:rPr lang="ru-RU" dirty="0"/>
              <a:t>є </a:t>
            </a:r>
            <a:r>
              <a:rPr lang="ru-RU" dirty="0" err="1"/>
              <a:t>донесення</a:t>
            </a:r>
            <a:r>
              <a:rPr lang="ru-RU" dirty="0"/>
              <a:t> </a:t>
            </a:r>
            <a:r>
              <a:rPr lang="ru-RU" dirty="0" err="1"/>
              <a:t>сутності</a:t>
            </a:r>
            <a:r>
              <a:rPr lang="ru-RU" dirty="0"/>
              <a:t> </a:t>
            </a:r>
            <a:r>
              <a:rPr lang="ru-RU" dirty="0" err="1"/>
              <a:t>ідеї</a:t>
            </a:r>
            <a:r>
              <a:rPr lang="ru-RU" dirty="0"/>
              <a:t> до </a:t>
            </a:r>
            <a:r>
              <a:rPr lang="ru-RU" dirty="0" err="1"/>
              <a:t>якомога</a:t>
            </a:r>
            <a:r>
              <a:rPr lang="ru-RU" dirty="0"/>
              <a:t> </a:t>
            </a:r>
            <a:r>
              <a:rPr lang="ru-RU" dirty="0" err="1"/>
              <a:t>більшої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людей та </a:t>
            </a:r>
            <a:r>
              <a:rPr lang="ru-RU" dirty="0" err="1"/>
              <a:t>формування</a:t>
            </a:r>
            <a:r>
              <a:rPr lang="ru-RU" dirty="0"/>
              <a:t> у них </a:t>
            </a:r>
            <a:r>
              <a:rPr lang="ru-RU" dirty="0" err="1"/>
              <a:t>позитивних</a:t>
            </a:r>
            <a:r>
              <a:rPr lang="ru-RU" dirty="0"/>
              <a:t> </a:t>
            </a:r>
            <a:r>
              <a:rPr lang="ru-RU" dirty="0" err="1"/>
              <a:t>вражень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ідеї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8862" t="27368" r="25986" b="25426"/>
          <a:stretch/>
        </p:blipFill>
        <p:spPr bwMode="auto">
          <a:xfrm>
            <a:off x="803909" y="3057236"/>
            <a:ext cx="8839200" cy="36945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6702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28990" t="54732" r="25729" b="28164"/>
          <a:stretch/>
        </p:blipFill>
        <p:spPr bwMode="auto">
          <a:xfrm>
            <a:off x="1277137" y="2004816"/>
            <a:ext cx="8280989" cy="17594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0128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255" y="424873"/>
            <a:ext cx="9098508" cy="57865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/>
              <a:t>Дифузія</a:t>
            </a:r>
            <a:r>
              <a:rPr lang="ru-RU" b="1" dirty="0"/>
              <a:t> </a:t>
            </a:r>
            <a:r>
              <a:rPr lang="ru-RU" b="1" dirty="0" err="1"/>
              <a:t>інновації</a:t>
            </a:r>
            <a:r>
              <a:rPr lang="ru-RU" b="1" dirty="0"/>
              <a:t> </a:t>
            </a:r>
            <a:r>
              <a:rPr lang="ru-RU" dirty="0"/>
              <a:t>– </a:t>
            </a:r>
            <a:r>
              <a:rPr lang="ru-RU" dirty="0" err="1"/>
              <a:t>процес</a:t>
            </a:r>
            <a:r>
              <a:rPr lang="ru-RU" dirty="0"/>
              <a:t>,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нововведення</a:t>
            </a:r>
            <a:r>
              <a:rPr lang="ru-RU" dirty="0"/>
              <a:t> </a:t>
            </a:r>
            <a:r>
              <a:rPr lang="ru-RU" dirty="0" err="1"/>
              <a:t>передається</a:t>
            </a:r>
            <a:r>
              <a:rPr lang="ru-RU" dirty="0"/>
              <a:t> по </a:t>
            </a:r>
            <a:r>
              <a:rPr lang="ru-RU" dirty="0" err="1"/>
              <a:t>комунікаційним</a:t>
            </a:r>
            <a:r>
              <a:rPr lang="ru-RU" dirty="0"/>
              <a:t> каналам </a:t>
            </a:r>
            <a:r>
              <a:rPr lang="ru-RU" dirty="0" err="1"/>
              <a:t>між</a:t>
            </a:r>
            <a:r>
              <a:rPr lang="ru-RU" dirty="0"/>
              <a:t> членами </a:t>
            </a:r>
            <a:r>
              <a:rPr lang="ru-RU" dirty="0" err="1"/>
              <a:t>соціальної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 в </a:t>
            </a:r>
            <a:r>
              <a:rPr lang="ru-RU" dirty="0" err="1"/>
              <a:t>часі</a:t>
            </a:r>
            <a:r>
              <a:rPr lang="ru-RU" dirty="0"/>
              <a:t>. </a:t>
            </a:r>
            <a:r>
              <a:rPr lang="ru-RU" dirty="0" err="1"/>
              <a:t>Нововведеннями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ідеї</a:t>
            </a:r>
            <a:r>
              <a:rPr lang="ru-RU" dirty="0"/>
              <a:t>, </a:t>
            </a:r>
            <a:r>
              <a:rPr lang="ru-RU" dirty="0" err="1"/>
              <a:t>предмети</a:t>
            </a:r>
            <a:r>
              <a:rPr lang="ru-RU" dirty="0"/>
              <a:t>, </a:t>
            </a:r>
            <a:r>
              <a:rPr lang="ru-RU" dirty="0" err="1"/>
              <a:t>технології</a:t>
            </a:r>
            <a:r>
              <a:rPr lang="ru-RU" dirty="0"/>
              <a:t> і т. п, </a:t>
            </a:r>
            <a:r>
              <a:rPr lang="ru-RU" dirty="0" err="1"/>
              <a:t>що</a:t>
            </a:r>
            <a:r>
              <a:rPr lang="ru-RU" dirty="0"/>
              <a:t> є </a:t>
            </a:r>
            <a:r>
              <a:rPr lang="ru-RU" dirty="0" err="1"/>
              <a:t>новими</a:t>
            </a:r>
            <a:r>
              <a:rPr lang="ru-RU" dirty="0"/>
              <a:t> для </a:t>
            </a:r>
            <a:r>
              <a:rPr lang="ru-RU" dirty="0" err="1"/>
              <a:t>суспільства</a:t>
            </a:r>
            <a:r>
              <a:rPr lang="ru-RU" dirty="0"/>
              <a:t>. </a:t>
            </a:r>
            <a:r>
              <a:rPr lang="ru-RU" dirty="0" err="1"/>
              <a:t>Тобто</a:t>
            </a:r>
            <a:r>
              <a:rPr lang="ru-RU" dirty="0"/>
              <a:t>, </a:t>
            </a:r>
            <a:r>
              <a:rPr lang="ru-RU" dirty="0" err="1"/>
              <a:t>дифузія</a:t>
            </a:r>
            <a:r>
              <a:rPr lang="ru-RU" dirty="0"/>
              <a:t> – </a:t>
            </a:r>
            <a:r>
              <a:rPr lang="ru-RU" dirty="0" err="1"/>
              <a:t>комунікаційний</a:t>
            </a:r>
            <a:r>
              <a:rPr lang="ru-RU" dirty="0"/>
              <a:t> </a:t>
            </a:r>
            <a:r>
              <a:rPr lang="ru-RU" dirty="0" err="1"/>
              <a:t>процес</a:t>
            </a:r>
            <a:r>
              <a:rPr lang="ru-RU" dirty="0"/>
              <a:t>, </a:t>
            </a:r>
            <a:r>
              <a:rPr lang="ru-RU" dirty="0" err="1"/>
              <a:t>протягом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нова </a:t>
            </a:r>
            <a:r>
              <a:rPr lang="ru-RU" dirty="0" err="1"/>
              <a:t>ідея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новий</a:t>
            </a:r>
            <a:r>
              <a:rPr lang="ru-RU" dirty="0"/>
              <a:t> продукт </a:t>
            </a:r>
            <a:r>
              <a:rPr lang="ru-RU" dirty="0" err="1"/>
              <a:t>приймається</a:t>
            </a:r>
            <a:r>
              <a:rPr lang="ru-RU" dirty="0"/>
              <a:t> </a:t>
            </a:r>
            <a:r>
              <a:rPr lang="ru-RU" dirty="0" smtClean="0"/>
              <a:t>ринком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ru-RU" dirty="0" err="1"/>
              <a:t>Основними</a:t>
            </a:r>
            <a:r>
              <a:rPr lang="ru-RU" dirty="0"/>
              <a:t> моделями </a:t>
            </a:r>
            <a:r>
              <a:rPr lang="ru-RU" dirty="0" err="1"/>
              <a:t>дифузії</a:t>
            </a:r>
            <a:r>
              <a:rPr lang="ru-RU" dirty="0"/>
              <a:t> </a:t>
            </a:r>
            <a:r>
              <a:rPr lang="ru-RU" dirty="0" err="1"/>
              <a:t>інновацій</a:t>
            </a:r>
            <a:r>
              <a:rPr lang="ru-RU" dirty="0"/>
              <a:t> </a:t>
            </a:r>
            <a:r>
              <a:rPr lang="ru-RU" dirty="0" err="1"/>
              <a:t>вважаються</a:t>
            </a:r>
            <a:r>
              <a:rPr lang="ru-RU" dirty="0"/>
              <a:t>: </a:t>
            </a:r>
            <a:r>
              <a:rPr lang="ru-RU" dirty="0" err="1"/>
              <a:t>Дифузна</a:t>
            </a:r>
            <a:r>
              <a:rPr lang="ru-RU" dirty="0"/>
              <a:t> модель Е. </a:t>
            </a:r>
            <a:r>
              <a:rPr lang="ru-RU" dirty="0" err="1"/>
              <a:t>Роджерса</a:t>
            </a:r>
            <a:r>
              <a:rPr lang="ru-RU" dirty="0"/>
              <a:t>  і </a:t>
            </a:r>
            <a:r>
              <a:rPr lang="ru-RU" dirty="0" err="1"/>
              <a:t>Дифузна</a:t>
            </a:r>
            <a:r>
              <a:rPr lang="ru-RU" dirty="0"/>
              <a:t> модель Ф. </a:t>
            </a:r>
            <a:r>
              <a:rPr lang="ru-RU" dirty="0" err="1"/>
              <a:t>Басса</a:t>
            </a:r>
            <a:r>
              <a:rPr lang="ru-RU" dirty="0"/>
              <a:t> 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30144" t="22805" r="27012" b="21095"/>
          <a:stretch/>
        </p:blipFill>
        <p:spPr bwMode="auto">
          <a:xfrm>
            <a:off x="757382" y="3048000"/>
            <a:ext cx="6973455" cy="36806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329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720436"/>
            <a:ext cx="8946541" cy="5527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 err="1"/>
              <a:t>новатори</a:t>
            </a:r>
            <a:r>
              <a:rPr lang="ru-RU" dirty="0"/>
              <a:t> – </a:t>
            </a:r>
            <a:r>
              <a:rPr lang="ru-RU" dirty="0" err="1"/>
              <a:t>здатні</a:t>
            </a:r>
            <a:r>
              <a:rPr lang="ru-RU" dirty="0"/>
              <a:t> на </a:t>
            </a:r>
            <a:r>
              <a:rPr lang="ru-RU" dirty="0" err="1"/>
              <a:t>ризик</a:t>
            </a:r>
            <a:r>
              <a:rPr lang="ru-RU" dirty="0"/>
              <a:t>, </a:t>
            </a:r>
            <a:r>
              <a:rPr lang="ru-RU" dirty="0" err="1"/>
              <a:t>відкриті</a:t>
            </a:r>
            <a:r>
              <a:rPr lang="ru-RU" dirty="0"/>
              <a:t> </a:t>
            </a:r>
            <a:r>
              <a:rPr lang="ru-RU" dirty="0" err="1"/>
              <a:t>всьому</a:t>
            </a:r>
            <a:r>
              <a:rPr lang="ru-RU" dirty="0"/>
              <a:t> новому </a:t>
            </a:r>
            <a:r>
              <a:rPr lang="ru-RU" dirty="0" err="1"/>
              <a:t>індивіди</a:t>
            </a:r>
            <a:r>
              <a:rPr lang="ru-RU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- </a:t>
            </a:r>
            <a:r>
              <a:rPr lang="ru-RU" dirty="0" err="1" smtClean="0"/>
              <a:t>ранні</a:t>
            </a:r>
            <a:r>
              <a:rPr lang="ru-RU" dirty="0" smtClean="0"/>
              <a:t> </a:t>
            </a:r>
            <a:r>
              <a:rPr lang="ru-RU" dirty="0" err="1"/>
              <a:t>послідовники</a:t>
            </a:r>
            <a:r>
              <a:rPr lang="ru-RU" dirty="0"/>
              <a:t> – </a:t>
            </a:r>
            <a:r>
              <a:rPr lang="ru-RU" dirty="0" err="1"/>
              <a:t>джерело</a:t>
            </a:r>
            <a:r>
              <a:rPr lang="ru-RU" dirty="0"/>
              <a:t> </a:t>
            </a:r>
            <a:r>
              <a:rPr lang="ru-RU" dirty="0" err="1"/>
              <a:t>інформації</a:t>
            </a:r>
            <a:r>
              <a:rPr lang="ru-RU" dirty="0"/>
              <a:t> про </a:t>
            </a:r>
            <a:r>
              <a:rPr lang="ru-RU" dirty="0" err="1"/>
              <a:t>нововведення</a:t>
            </a:r>
            <a:r>
              <a:rPr lang="ru-RU" dirty="0"/>
              <a:t>, з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 smtClean="0"/>
              <a:t>думкою</a:t>
            </a:r>
            <a:r>
              <a:rPr lang="ru-RU" dirty="0" smtClean="0"/>
              <a:t> </a:t>
            </a:r>
            <a:r>
              <a:rPr lang="ru-RU" dirty="0" err="1"/>
              <a:t>рахуються</a:t>
            </a:r>
            <a:r>
              <a:rPr lang="ru-RU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рання</a:t>
            </a:r>
            <a:r>
              <a:rPr lang="ru-RU" dirty="0"/>
              <a:t> </a:t>
            </a:r>
            <a:r>
              <a:rPr lang="ru-RU" dirty="0" err="1"/>
              <a:t>більшість</a:t>
            </a:r>
            <a:r>
              <a:rPr lang="ru-RU" dirty="0"/>
              <a:t> – </a:t>
            </a:r>
            <a:r>
              <a:rPr lang="ru-RU" dirty="0" err="1"/>
              <a:t>категорія</a:t>
            </a:r>
            <a:r>
              <a:rPr lang="ru-RU" dirty="0"/>
              <a:t> людей, </a:t>
            </a:r>
            <a:r>
              <a:rPr lang="ru-RU" dirty="0" err="1"/>
              <a:t>які</a:t>
            </a:r>
            <a:r>
              <a:rPr lang="ru-RU" dirty="0"/>
              <a:t> не </a:t>
            </a:r>
            <a:r>
              <a:rPr lang="ru-RU" dirty="0" err="1"/>
              <a:t>бажають</a:t>
            </a:r>
            <a:r>
              <a:rPr lang="ru-RU" dirty="0"/>
              <a:t> </a:t>
            </a:r>
            <a:r>
              <a:rPr lang="ru-RU" dirty="0" err="1"/>
              <a:t>приймати</a:t>
            </a:r>
            <a:r>
              <a:rPr lang="ru-RU" dirty="0"/>
              <a:t> </a:t>
            </a:r>
            <a:r>
              <a:rPr lang="ru-RU" dirty="0" err="1"/>
              <a:t>нові</a:t>
            </a:r>
            <a:r>
              <a:rPr lang="ru-RU" dirty="0"/>
              <a:t> </a:t>
            </a:r>
            <a:r>
              <a:rPr lang="ru-RU" dirty="0" err="1"/>
              <a:t>ідеї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технології</a:t>
            </a:r>
            <a:r>
              <a:rPr lang="ru-RU" dirty="0"/>
              <a:t> першими. </a:t>
            </a:r>
            <a:endParaRPr lang="en-US" dirty="0" smtClean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пізня</a:t>
            </a:r>
            <a:r>
              <a:rPr lang="ru-RU" dirty="0"/>
              <a:t> </a:t>
            </a:r>
            <a:r>
              <a:rPr lang="ru-RU" dirty="0" err="1"/>
              <a:t>більшість</a:t>
            </a:r>
            <a:r>
              <a:rPr lang="ru-RU" dirty="0"/>
              <a:t> – скептично і </a:t>
            </a:r>
            <a:r>
              <a:rPr lang="ru-RU" dirty="0" err="1"/>
              <a:t>недовірливо</a:t>
            </a:r>
            <a:r>
              <a:rPr lang="ru-RU" dirty="0"/>
              <a:t> </a:t>
            </a:r>
            <a:r>
              <a:rPr lang="ru-RU" dirty="0" err="1"/>
              <a:t>ставляться</a:t>
            </a:r>
            <a:r>
              <a:rPr lang="ru-RU" dirty="0"/>
              <a:t> до </a:t>
            </a:r>
            <a:r>
              <a:rPr lang="ru-RU" dirty="0" err="1"/>
              <a:t>переваг</a:t>
            </a:r>
            <a:r>
              <a:rPr lang="ru-RU" dirty="0"/>
              <a:t> </a:t>
            </a:r>
            <a:r>
              <a:rPr lang="ru-RU" dirty="0" err="1"/>
              <a:t>нововведення</a:t>
            </a:r>
            <a:r>
              <a:rPr lang="ru-RU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ru-RU" sz="1984" dirty="0"/>
              <a:t>– </a:t>
            </a:r>
            <a:r>
              <a:rPr lang="ru-RU" sz="1984" dirty="0" err="1"/>
              <a:t>відстаючі</a:t>
            </a:r>
            <a:r>
              <a:rPr lang="ru-RU" sz="1984" dirty="0"/>
              <a:t> – члени </a:t>
            </a:r>
            <a:r>
              <a:rPr lang="ru-RU" sz="1984" dirty="0" err="1"/>
              <a:t>соціуму</a:t>
            </a:r>
            <a:r>
              <a:rPr lang="ru-RU" sz="1984" dirty="0"/>
              <a:t>, </a:t>
            </a:r>
            <a:r>
              <a:rPr lang="ru-RU" sz="1984" dirty="0" err="1"/>
              <a:t>прив’язані</a:t>
            </a:r>
            <a:r>
              <a:rPr lang="ru-RU" sz="1984" dirty="0"/>
              <a:t> до </a:t>
            </a:r>
            <a:r>
              <a:rPr lang="ru-RU" sz="1984" dirty="0" err="1"/>
              <a:t>минулого</a:t>
            </a:r>
            <a:r>
              <a:rPr lang="ru-RU" sz="1984" dirty="0"/>
              <a:t>, до </a:t>
            </a:r>
            <a:r>
              <a:rPr lang="ru-RU" sz="1984" dirty="0" err="1"/>
              <a:t>традицій</a:t>
            </a:r>
            <a:r>
              <a:rPr lang="ru-RU" sz="1984" dirty="0"/>
              <a:t> і </a:t>
            </a:r>
            <a:r>
              <a:rPr lang="ru-RU" sz="1984" dirty="0" err="1"/>
              <a:t>дуже</a:t>
            </a:r>
            <a:r>
              <a:rPr lang="ru-RU" sz="1984" dirty="0"/>
              <a:t> неохоче </a:t>
            </a:r>
            <a:r>
              <a:rPr lang="ru-RU" sz="1984" dirty="0" err="1"/>
              <a:t>приймають</a:t>
            </a:r>
            <a:r>
              <a:rPr lang="ru-RU" sz="1984" dirty="0"/>
              <a:t> </a:t>
            </a:r>
            <a:r>
              <a:rPr lang="ru-RU" sz="1984" dirty="0" err="1"/>
              <a:t>що-небудь</a:t>
            </a:r>
            <a:r>
              <a:rPr lang="ru-RU" sz="1984" dirty="0"/>
              <a:t> </a:t>
            </a:r>
            <a:r>
              <a:rPr lang="ru-RU" sz="1984" dirty="0" err="1"/>
              <a:t>нове</a:t>
            </a:r>
            <a:r>
              <a:rPr lang="ru-RU" sz="1984" dirty="0"/>
              <a:t>. </a:t>
            </a:r>
            <a:endParaRPr lang="ru-RU" sz="1984" dirty="0"/>
          </a:p>
        </p:txBody>
      </p:sp>
    </p:spTree>
    <p:extLst>
      <p:ext uri="{BB962C8B-B14F-4D97-AF65-F5344CB8AC3E}">
        <p14:creationId xmlns:p14="http://schemas.microsoft.com/office/powerpoint/2010/main" val="9160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720436"/>
            <a:ext cx="8946541" cy="5527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Сутність</a:t>
            </a:r>
            <a:r>
              <a:rPr lang="ru-RU" dirty="0"/>
              <a:t> </a:t>
            </a:r>
            <a:r>
              <a:rPr lang="ru-RU" dirty="0" err="1"/>
              <a:t>моделі</a:t>
            </a:r>
            <a:r>
              <a:rPr lang="ru-RU" dirty="0"/>
              <a:t> </a:t>
            </a:r>
            <a:r>
              <a:rPr lang="ru-RU" dirty="0" err="1"/>
              <a:t>Басса</a:t>
            </a:r>
            <a:r>
              <a:rPr lang="ru-RU" dirty="0"/>
              <a:t> (рис. 5.4) </a:t>
            </a:r>
            <a:r>
              <a:rPr lang="ru-RU" dirty="0" err="1"/>
              <a:t>полягає</a:t>
            </a:r>
            <a:r>
              <a:rPr lang="ru-RU" dirty="0"/>
              <a:t> в тому,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зростання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 </a:t>
            </a:r>
            <a:r>
              <a:rPr lang="ru-RU" dirty="0" err="1"/>
              <a:t>інноваційного</a:t>
            </a:r>
            <a:r>
              <a:rPr lang="ru-RU" dirty="0"/>
              <a:t> продукту </a:t>
            </a:r>
            <a:r>
              <a:rPr lang="ru-RU" dirty="0" err="1"/>
              <a:t>пояснюється</a:t>
            </a:r>
            <a:r>
              <a:rPr lang="ru-RU" dirty="0"/>
              <a:t> </a:t>
            </a:r>
            <a:r>
              <a:rPr lang="ru-RU" dirty="0" err="1"/>
              <a:t>двома</a:t>
            </a:r>
            <a:r>
              <a:rPr lang="ru-RU" dirty="0"/>
              <a:t> </a:t>
            </a:r>
            <a:r>
              <a:rPr lang="ru-RU" dirty="0" err="1" smtClean="0"/>
              <a:t>ефектами</a:t>
            </a:r>
            <a:r>
              <a:rPr lang="ru-RU" dirty="0" smtClean="0"/>
              <a:t>: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err="1"/>
              <a:t>ефект</a:t>
            </a:r>
            <a:r>
              <a:rPr lang="ru-RU" dirty="0"/>
              <a:t> </a:t>
            </a:r>
            <a:r>
              <a:rPr lang="ru-RU" dirty="0" err="1"/>
              <a:t>реклами</a:t>
            </a:r>
            <a:r>
              <a:rPr lang="ru-RU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ефект</a:t>
            </a:r>
            <a:r>
              <a:rPr lang="ru-RU" dirty="0"/>
              <a:t> </a:t>
            </a:r>
            <a:r>
              <a:rPr lang="ru-RU" dirty="0" err="1"/>
              <a:t>міжособистісної</a:t>
            </a:r>
            <a:r>
              <a:rPr lang="ru-RU" dirty="0"/>
              <a:t> </a:t>
            </a:r>
            <a:r>
              <a:rPr lang="ru-RU" dirty="0" err="1"/>
              <a:t>комунікації</a:t>
            </a:r>
            <a:r>
              <a:rPr lang="ru-RU" dirty="0"/>
              <a:t>. 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3480" t="32839" r="30989" b="36374"/>
          <a:stretch/>
        </p:blipFill>
        <p:spPr bwMode="auto">
          <a:xfrm>
            <a:off x="1265381" y="2770910"/>
            <a:ext cx="5837382" cy="33343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761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618836"/>
            <a:ext cx="8946541" cy="56295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5.2. </a:t>
            </a:r>
            <a:r>
              <a:rPr lang="ru-RU" b="1" dirty="0" err="1"/>
              <a:t>Оцінювання</a:t>
            </a:r>
            <a:r>
              <a:rPr lang="ru-RU" b="1" dirty="0"/>
              <a:t> </a:t>
            </a:r>
            <a:r>
              <a:rPr lang="ru-RU" b="1" dirty="0" err="1"/>
              <a:t>клієнтів</a:t>
            </a:r>
            <a:r>
              <a:rPr lang="ru-RU" b="1" dirty="0"/>
              <a:t> </a:t>
            </a:r>
            <a:r>
              <a:rPr lang="ru-RU" b="1" dirty="0" err="1"/>
              <a:t>стартапу</a:t>
            </a:r>
            <a:r>
              <a:rPr lang="ru-RU" b="1" dirty="0"/>
              <a:t> </a:t>
            </a:r>
            <a:endParaRPr lang="en-US" b="1" dirty="0" smtClean="0"/>
          </a:p>
          <a:p>
            <a:pPr marL="0" indent="0" algn="just">
              <a:buNone/>
            </a:pPr>
            <a:r>
              <a:rPr lang="ru-RU" dirty="0"/>
              <a:t>З метою </a:t>
            </a:r>
            <a:r>
              <a:rPr lang="ru-RU" dirty="0" err="1"/>
              <a:t>оцінювання</a:t>
            </a:r>
            <a:r>
              <a:rPr lang="ru-RU" dirty="0"/>
              <a:t> </a:t>
            </a:r>
            <a:r>
              <a:rPr lang="ru-RU" dirty="0" err="1"/>
              <a:t>клієнтів</a:t>
            </a:r>
            <a:r>
              <a:rPr lang="ru-RU" dirty="0"/>
              <a:t> </a:t>
            </a:r>
            <a:r>
              <a:rPr lang="ru-RU" dirty="0" err="1"/>
              <a:t>стартапу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</a:t>
            </a:r>
            <a:r>
              <a:rPr lang="ru-RU" dirty="0" err="1"/>
              <a:t>методологія</a:t>
            </a:r>
            <a:r>
              <a:rPr lang="ru-RU" dirty="0"/>
              <a:t> </a:t>
            </a:r>
            <a:r>
              <a:rPr lang="en-GB" b="1" dirty="0"/>
              <a:t>Customer </a:t>
            </a:r>
            <a:r>
              <a:rPr lang="en-GB" b="1" dirty="0" smtClean="0"/>
              <a:t>Development </a:t>
            </a:r>
            <a:r>
              <a:rPr lang="en-GB" b="1" dirty="0"/>
              <a:t>Methodology. </a:t>
            </a:r>
            <a:endParaRPr lang="en-GB" b="1" dirty="0" smtClean="0"/>
          </a:p>
          <a:p>
            <a:pPr marL="0" indent="0" algn="just">
              <a:buNone/>
            </a:pPr>
            <a:r>
              <a:rPr lang="ru-RU" dirty="0" err="1"/>
              <a:t>Існує</a:t>
            </a:r>
            <a:r>
              <a:rPr lang="ru-RU" dirty="0"/>
              <a:t> ряд правил,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дотримуватись</a:t>
            </a:r>
            <a:r>
              <a:rPr lang="ru-RU" dirty="0"/>
              <a:t> </a:t>
            </a:r>
            <a:r>
              <a:rPr lang="ru-RU" dirty="0" err="1"/>
              <a:t>стартапери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вивчення</a:t>
            </a:r>
            <a:r>
              <a:rPr lang="ru-RU" dirty="0"/>
              <a:t> </a:t>
            </a:r>
            <a:r>
              <a:rPr lang="ru-RU" dirty="0" err="1"/>
              <a:t>майбутнього</a:t>
            </a:r>
            <a:r>
              <a:rPr lang="ru-RU" dirty="0"/>
              <a:t> </a:t>
            </a:r>
            <a:r>
              <a:rPr lang="ru-RU" dirty="0" err="1"/>
              <a:t>споживача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 ряд з них </a:t>
            </a:r>
            <a:r>
              <a:rPr lang="ru-RU" dirty="0" err="1"/>
              <a:t>стосується</a:t>
            </a:r>
            <a:r>
              <a:rPr lang="ru-RU" dirty="0"/>
              <a:t> того, </a:t>
            </a:r>
            <a:r>
              <a:rPr lang="ru-RU" dirty="0" err="1"/>
              <a:t>що</a:t>
            </a:r>
            <a:r>
              <a:rPr lang="ru-RU" dirty="0"/>
              <a:t> не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здійснювати</a:t>
            </a:r>
            <a:r>
              <a:rPr lang="ru-RU" dirty="0"/>
              <a:t>  [11</a:t>
            </a:r>
            <a:r>
              <a:rPr lang="ru-RU" dirty="0" smtClean="0"/>
              <a:t>]:</a:t>
            </a:r>
            <a:endParaRPr lang="en-US" dirty="0" smtClean="0"/>
          </a:p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err="1"/>
              <a:t>розуміти</a:t>
            </a:r>
            <a:r>
              <a:rPr lang="ru-RU" dirty="0"/>
              <a:t> потреби і </a:t>
            </a:r>
            <a:r>
              <a:rPr lang="ru-RU" dirty="0" err="1"/>
              <a:t>бажання</a:t>
            </a:r>
            <a:r>
              <a:rPr lang="ru-RU" dirty="0"/>
              <a:t>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; </a:t>
            </a:r>
            <a:endParaRPr lang="en-US" dirty="0" smtClean="0"/>
          </a:p>
          <a:p>
            <a:pPr marL="0" indent="0" algn="just">
              <a:buNone/>
            </a:pPr>
            <a:r>
              <a:rPr lang="ru-RU" dirty="0" smtClean="0"/>
              <a:t>– </a:t>
            </a:r>
            <a:r>
              <a:rPr lang="ru-RU" dirty="0" err="1"/>
              <a:t>складати</a:t>
            </a:r>
            <a:r>
              <a:rPr lang="ru-RU" dirty="0"/>
              <a:t> список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властивостей</a:t>
            </a:r>
            <a:r>
              <a:rPr lang="ru-RU" dirty="0"/>
              <a:t> продукту,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споживачі</a:t>
            </a:r>
            <a:r>
              <a:rPr lang="ru-RU" dirty="0"/>
              <a:t> </a:t>
            </a:r>
            <a:r>
              <a:rPr lang="ru-RU" dirty="0" err="1"/>
              <a:t>хочуть</a:t>
            </a:r>
            <a:r>
              <a:rPr lang="ru-RU" dirty="0"/>
              <a:t> </a:t>
            </a:r>
            <a:r>
              <a:rPr lang="ru-RU" dirty="0" err="1"/>
              <a:t>бачити</a:t>
            </a:r>
            <a:r>
              <a:rPr lang="ru-RU" dirty="0"/>
              <a:t>, перш </a:t>
            </a:r>
            <a:r>
              <a:rPr lang="ru-RU" dirty="0" err="1"/>
              <a:t>ніж</a:t>
            </a:r>
            <a:r>
              <a:rPr lang="ru-RU" dirty="0"/>
              <a:t> </a:t>
            </a:r>
            <a:r>
              <a:rPr lang="ru-RU" dirty="0" err="1"/>
              <a:t>прийняти</a:t>
            </a:r>
            <a:r>
              <a:rPr lang="ru-RU" dirty="0"/>
              <a:t> </a:t>
            </a:r>
            <a:r>
              <a:rPr lang="ru-RU" dirty="0" err="1"/>
              <a:t>рішення</a:t>
            </a:r>
            <a:r>
              <a:rPr lang="ru-RU" dirty="0"/>
              <a:t> про покупку; </a:t>
            </a:r>
            <a:endParaRPr lang="en-US" dirty="0" smtClean="0"/>
          </a:p>
          <a:p>
            <a:pPr marL="0" indent="0" algn="just">
              <a:buNone/>
            </a:pPr>
            <a:r>
              <a:rPr lang="ru-RU" dirty="0" smtClean="0"/>
              <a:t>– </a:t>
            </a:r>
            <a:r>
              <a:rPr lang="ru-RU" dirty="0" err="1"/>
              <a:t>передавати</a:t>
            </a:r>
            <a:r>
              <a:rPr lang="ru-RU" dirty="0"/>
              <a:t> </a:t>
            </a:r>
            <a:r>
              <a:rPr lang="ru-RU" dirty="0" err="1"/>
              <a:t>розробникам</a:t>
            </a:r>
            <a:r>
              <a:rPr lang="ru-RU" dirty="0"/>
              <a:t> список </a:t>
            </a:r>
            <a:r>
              <a:rPr lang="ru-RU" dirty="0" err="1"/>
              <a:t>властивостей</a:t>
            </a:r>
            <a:r>
              <a:rPr lang="ru-RU" dirty="0"/>
              <a:t>, </a:t>
            </a:r>
            <a:r>
              <a:rPr lang="ru-RU" dirty="0" err="1"/>
              <a:t>запитаних</a:t>
            </a:r>
            <a:r>
              <a:rPr lang="ru-RU" dirty="0"/>
              <a:t> </a:t>
            </a:r>
            <a:r>
              <a:rPr lang="ru-RU" dirty="0" err="1"/>
              <a:t>споживачами</a:t>
            </a:r>
            <a:r>
              <a:rPr lang="ru-RU" dirty="0"/>
              <a:t>; </a:t>
            </a:r>
            <a:endParaRPr lang="en-US" dirty="0" smtClean="0"/>
          </a:p>
          <a:p>
            <a:pPr marL="0" indent="0" algn="just">
              <a:buNone/>
            </a:pPr>
            <a:r>
              <a:rPr lang="ru-RU" dirty="0" smtClean="0"/>
              <a:t>– </a:t>
            </a:r>
            <a:r>
              <a:rPr lang="ru-RU" dirty="0" err="1"/>
              <a:t>створювати</a:t>
            </a:r>
            <a:r>
              <a:rPr lang="ru-RU" dirty="0"/>
              <a:t> фокус-</a:t>
            </a:r>
            <a:r>
              <a:rPr lang="ru-RU" dirty="0" err="1"/>
              <a:t>групи</a:t>
            </a:r>
            <a:r>
              <a:rPr lang="ru-RU" dirty="0"/>
              <a:t> і </a:t>
            </a:r>
            <a:r>
              <a:rPr lang="ru-RU" dirty="0" err="1"/>
              <a:t>тестувати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побачити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реакцію</a:t>
            </a:r>
            <a:r>
              <a:rPr lang="ru-RU" dirty="0"/>
              <a:t> і </a:t>
            </a:r>
            <a:r>
              <a:rPr lang="ru-RU" dirty="0" err="1"/>
              <a:t>зрозуміти</a:t>
            </a:r>
            <a:r>
              <a:rPr lang="ru-RU" dirty="0"/>
              <a:t>,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куплять</a:t>
            </a:r>
            <a:r>
              <a:rPr lang="ru-RU" dirty="0"/>
              <a:t> вони продукт. </a:t>
            </a:r>
          </a:p>
        </p:txBody>
      </p:sp>
    </p:spTree>
    <p:extLst>
      <p:ext uri="{BB962C8B-B14F-4D97-AF65-F5344CB8AC3E}">
        <p14:creationId xmlns:p14="http://schemas.microsoft.com/office/powerpoint/2010/main" val="226144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618836"/>
            <a:ext cx="8946541" cy="5629563"/>
          </a:xfrm>
        </p:spPr>
        <p:txBody>
          <a:bodyPr/>
          <a:lstStyle/>
          <a:p>
            <a:pPr marL="0" indent="0">
              <a:buNone/>
            </a:pPr>
            <a:r>
              <a:rPr lang="ru-RU" dirty="0" err="1"/>
              <a:t>Основна</a:t>
            </a:r>
            <a:r>
              <a:rPr lang="ru-RU" dirty="0"/>
              <a:t> </a:t>
            </a:r>
            <a:r>
              <a:rPr lang="ru-RU" dirty="0" err="1"/>
              <a:t>ідея</a:t>
            </a:r>
            <a:r>
              <a:rPr lang="ru-RU" dirty="0"/>
              <a:t> </a:t>
            </a:r>
            <a:r>
              <a:rPr lang="en-GB" b="1" dirty="0"/>
              <a:t>Customer Development Methodology </a:t>
            </a:r>
            <a:r>
              <a:rPr lang="en-GB" dirty="0"/>
              <a:t>– </a:t>
            </a:r>
            <a:r>
              <a:rPr lang="ru-RU" dirty="0" err="1"/>
              <a:t>якомога</a:t>
            </a:r>
            <a:r>
              <a:rPr lang="ru-RU" dirty="0"/>
              <a:t> </a:t>
            </a:r>
            <a:r>
              <a:rPr lang="ru-RU" dirty="0" err="1"/>
              <a:t>раніше</a:t>
            </a:r>
            <a:r>
              <a:rPr lang="ru-RU" dirty="0"/>
              <a:t> і </a:t>
            </a:r>
            <a:r>
              <a:rPr lang="ru-RU" dirty="0" err="1"/>
              <a:t>якомога</a:t>
            </a:r>
            <a:r>
              <a:rPr lang="ru-RU" dirty="0"/>
              <a:t> </a:t>
            </a:r>
            <a:r>
              <a:rPr lang="ru-RU" dirty="0" err="1"/>
              <a:t>частіше</a:t>
            </a:r>
            <a:r>
              <a:rPr lang="ru-RU" dirty="0"/>
              <a:t> </a:t>
            </a:r>
            <a:r>
              <a:rPr lang="ru-RU" dirty="0" err="1"/>
              <a:t>перевіряти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ідеї</a:t>
            </a:r>
            <a:r>
              <a:rPr lang="ru-RU" dirty="0"/>
              <a:t> та </a:t>
            </a:r>
            <a:r>
              <a:rPr lang="ru-RU" dirty="0" err="1"/>
              <a:t>припущення</a:t>
            </a:r>
            <a:r>
              <a:rPr lang="ru-RU" dirty="0"/>
              <a:t> про </a:t>
            </a:r>
            <a:r>
              <a:rPr lang="ru-RU" dirty="0" err="1"/>
              <a:t>майбутнє</a:t>
            </a:r>
            <a:r>
              <a:rPr lang="ru-RU" dirty="0"/>
              <a:t> продукту на </a:t>
            </a:r>
            <a:r>
              <a:rPr lang="ru-RU" dirty="0" err="1"/>
              <a:t>майбутніх</a:t>
            </a:r>
            <a:r>
              <a:rPr lang="ru-RU" dirty="0"/>
              <a:t> </a:t>
            </a:r>
            <a:r>
              <a:rPr lang="ru-RU" dirty="0" err="1"/>
              <a:t>клієнтах</a:t>
            </a:r>
            <a:r>
              <a:rPr lang="ru-RU" dirty="0"/>
              <a:t>. </a:t>
            </a:r>
            <a:r>
              <a:rPr lang="ru-RU" dirty="0" err="1"/>
              <a:t>Ця</a:t>
            </a:r>
            <a:r>
              <a:rPr lang="ru-RU" dirty="0"/>
              <a:t> модель </a:t>
            </a:r>
            <a:r>
              <a:rPr lang="ru-RU" dirty="0" err="1"/>
              <a:t>складається</a:t>
            </a:r>
            <a:r>
              <a:rPr lang="ru-RU" dirty="0"/>
              <a:t> з 4 </a:t>
            </a:r>
            <a:r>
              <a:rPr lang="ru-RU" dirty="0" err="1"/>
              <a:t>стадій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(рис. 5.4) 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9631" t="46293" r="25858" b="28849"/>
          <a:stretch/>
        </p:blipFill>
        <p:spPr bwMode="auto">
          <a:xfrm>
            <a:off x="1200727" y="2225963"/>
            <a:ext cx="7832437" cy="25769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7707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618836"/>
            <a:ext cx="8946541" cy="5629563"/>
          </a:xfrm>
        </p:spPr>
        <p:txBody>
          <a:bodyPr/>
          <a:lstStyle/>
          <a:p>
            <a:pPr marL="0" indent="0">
              <a:buNone/>
            </a:pPr>
            <a:r>
              <a:rPr lang="ru-RU" dirty="0" err="1"/>
              <a:t>Згідно</a:t>
            </a:r>
            <a:r>
              <a:rPr lang="ru-RU" dirty="0"/>
              <a:t> </a:t>
            </a:r>
            <a:r>
              <a:rPr lang="en-GB" dirty="0"/>
              <a:t>Customer Development Methodology </a:t>
            </a:r>
            <a:r>
              <a:rPr lang="ru-RU" dirty="0"/>
              <a:t>на </a:t>
            </a:r>
            <a:r>
              <a:rPr lang="ru-RU" dirty="0" err="1"/>
              <a:t>початковим</a:t>
            </a:r>
            <a:r>
              <a:rPr lang="ru-RU" dirty="0"/>
              <a:t> </a:t>
            </a:r>
            <a:r>
              <a:rPr lang="ru-RU" dirty="0" err="1"/>
              <a:t>етапах</a:t>
            </a:r>
            <a:r>
              <a:rPr lang="ru-RU" dirty="0"/>
              <a:t> проводиться робота з </a:t>
            </a:r>
            <a:r>
              <a:rPr lang="ru-RU" dirty="0" err="1"/>
              <a:t>гіпотезами</a:t>
            </a:r>
            <a:r>
              <a:rPr lang="ru-RU" dirty="0"/>
              <a:t> – </a:t>
            </a:r>
            <a:r>
              <a:rPr lang="en-GB" dirty="0"/>
              <a:t>Customer Discovery. </a:t>
            </a:r>
            <a:r>
              <a:rPr lang="ru-RU" dirty="0" err="1"/>
              <a:t>Цей</a:t>
            </a:r>
            <a:r>
              <a:rPr lang="ru-RU" dirty="0"/>
              <a:t> </a:t>
            </a:r>
            <a:r>
              <a:rPr lang="ru-RU" dirty="0" err="1"/>
              <a:t>етап</a:t>
            </a:r>
            <a:r>
              <a:rPr lang="ru-RU" dirty="0"/>
              <a:t> є </a:t>
            </a:r>
            <a:r>
              <a:rPr lang="ru-RU" dirty="0" err="1"/>
              <a:t>ітеративним</a:t>
            </a:r>
            <a:r>
              <a:rPr lang="ru-RU" dirty="0"/>
              <a:t> і </a:t>
            </a:r>
            <a:r>
              <a:rPr lang="ru-RU" dirty="0" err="1"/>
              <a:t>складається</a:t>
            </a:r>
            <a:r>
              <a:rPr lang="ru-RU" dirty="0"/>
              <a:t> з 4-х </a:t>
            </a:r>
            <a:r>
              <a:rPr lang="ru-RU" dirty="0" err="1"/>
              <a:t>послідовних</a:t>
            </a:r>
            <a:r>
              <a:rPr lang="ru-RU" dirty="0"/>
              <a:t> фаз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процесів</a:t>
            </a:r>
            <a:r>
              <a:rPr lang="ru-RU" dirty="0"/>
              <a:t> [11]: 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42606369"/>
              </p:ext>
            </p:extLst>
          </p:nvPr>
        </p:nvGraphicFramePr>
        <p:xfrm>
          <a:off x="2032000" y="1699491"/>
          <a:ext cx="8017853" cy="463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038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9560150"/>
              </p:ext>
            </p:extLst>
          </p:nvPr>
        </p:nvGraphicFramePr>
        <p:xfrm>
          <a:off x="1103313" y="646113"/>
          <a:ext cx="8947150" cy="5602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90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8438648"/>
              </p:ext>
            </p:extLst>
          </p:nvPr>
        </p:nvGraphicFramePr>
        <p:xfrm>
          <a:off x="1103313" y="646113"/>
          <a:ext cx="8947150" cy="5602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778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3691" y="278364"/>
            <a:ext cx="8928000" cy="514800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5.3. </a:t>
            </a:r>
            <a:r>
              <a:rPr lang="ru-RU" b="1" dirty="0" err="1"/>
              <a:t>Аналіз</a:t>
            </a:r>
            <a:r>
              <a:rPr lang="ru-RU" b="1" dirty="0"/>
              <a:t> ринку стартап-проекту </a:t>
            </a:r>
            <a:endParaRPr lang="en-US" b="1" dirty="0" smtClean="0"/>
          </a:p>
          <a:p>
            <a:pPr marL="0" indent="0" algn="just">
              <a:buNone/>
            </a:pPr>
            <a:r>
              <a:rPr lang="ru-RU" b="1" dirty="0" err="1"/>
              <a:t>Ринок</a:t>
            </a:r>
            <a:r>
              <a:rPr lang="ru-RU" b="1" dirty="0"/>
              <a:t> </a:t>
            </a:r>
            <a:r>
              <a:rPr lang="ru-RU" b="1" dirty="0" err="1"/>
              <a:t>стартапу</a:t>
            </a:r>
            <a:r>
              <a:rPr lang="ru-RU" b="1" dirty="0"/>
              <a:t> </a:t>
            </a:r>
            <a:r>
              <a:rPr lang="ru-RU" dirty="0"/>
              <a:t>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сукупність</a:t>
            </a:r>
            <a:r>
              <a:rPr lang="ru-RU" dirty="0"/>
              <a:t> грошей,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споживачі</a:t>
            </a:r>
            <a:r>
              <a:rPr lang="ru-RU" dirty="0"/>
              <a:t> </a:t>
            </a:r>
            <a:r>
              <a:rPr lang="ru-RU" dirty="0" err="1"/>
              <a:t>витрачають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готові</a:t>
            </a:r>
            <a:r>
              <a:rPr lang="ru-RU" dirty="0"/>
              <a:t> </a:t>
            </a:r>
            <a:r>
              <a:rPr lang="ru-RU" dirty="0" err="1"/>
              <a:t>витратити</a:t>
            </a:r>
            <a:r>
              <a:rPr lang="ru-RU" dirty="0"/>
              <a:t> на </a:t>
            </a:r>
            <a:r>
              <a:rPr lang="ru-RU" dirty="0" err="1"/>
              <a:t>задоволення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smtClean="0"/>
              <a:t>потреб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1. </a:t>
            </a:r>
            <a:r>
              <a:rPr lang="ru-RU" dirty="0" err="1" smtClean="0"/>
              <a:t>Оцінювання</a:t>
            </a:r>
            <a:r>
              <a:rPr lang="ru-RU" dirty="0" smtClean="0"/>
              <a:t> </a:t>
            </a:r>
            <a:r>
              <a:rPr lang="ru-RU" dirty="0" err="1"/>
              <a:t>обсягу</a:t>
            </a:r>
            <a:r>
              <a:rPr lang="ru-RU" dirty="0"/>
              <a:t> ринку. </a:t>
            </a:r>
            <a:endParaRPr lang="en-US" dirty="0" smtClean="0"/>
          </a:p>
          <a:p>
            <a:pPr marL="0" indent="0" algn="just">
              <a:buNone/>
            </a:pPr>
            <a:r>
              <a:rPr lang="ru-RU" dirty="0" smtClean="0"/>
              <a:t>1) </a:t>
            </a:r>
            <a:r>
              <a:rPr lang="ru-RU" dirty="0" err="1" smtClean="0"/>
              <a:t>оцінювання</a:t>
            </a:r>
            <a:r>
              <a:rPr lang="ru-RU" dirty="0" smtClean="0"/>
              <a:t> </a:t>
            </a:r>
            <a:r>
              <a:rPr lang="ru-RU" dirty="0"/>
              <a:t>ринку </a:t>
            </a:r>
            <a:r>
              <a:rPr lang="ru-RU" dirty="0" err="1"/>
              <a:t>зверху</a:t>
            </a:r>
            <a:r>
              <a:rPr lang="ru-RU" dirty="0"/>
              <a:t> в </a:t>
            </a:r>
            <a:r>
              <a:rPr lang="ru-RU" dirty="0" smtClean="0"/>
              <a:t>низ</a:t>
            </a:r>
            <a:endParaRPr lang="en-US" dirty="0" smtClean="0"/>
          </a:p>
          <a:p>
            <a:pPr marL="0" indent="0" algn="just">
              <a:buNone/>
            </a:pPr>
            <a:r>
              <a:rPr lang="ru-RU" dirty="0"/>
              <a:t>2) </a:t>
            </a:r>
            <a:r>
              <a:rPr lang="ru-RU" dirty="0" err="1"/>
              <a:t>оцінювання</a:t>
            </a:r>
            <a:r>
              <a:rPr lang="ru-RU" dirty="0"/>
              <a:t> ринку </a:t>
            </a:r>
            <a:r>
              <a:rPr lang="ru-RU" dirty="0" err="1"/>
              <a:t>знизу</a:t>
            </a:r>
            <a:r>
              <a:rPr lang="ru-RU" dirty="0"/>
              <a:t> на гору. </a:t>
            </a:r>
            <a:endParaRPr lang="en-US" dirty="0" smtClean="0"/>
          </a:p>
          <a:p>
            <a:pPr marL="0" indent="0" algn="just">
              <a:buNone/>
            </a:pPr>
            <a:endParaRPr lang="ru-RU" dirty="0" smtClean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9631" t="21569" r="27654" b="33550"/>
          <a:stretch/>
        </p:blipFill>
        <p:spPr bwMode="auto">
          <a:xfrm>
            <a:off x="1071418" y="2761673"/>
            <a:ext cx="7139709" cy="38792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4761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618836"/>
            <a:ext cx="8946541" cy="56295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З точки </a:t>
            </a:r>
            <a:r>
              <a:rPr lang="ru-RU" dirty="0" err="1"/>
              <a:t>зору</a:t>
            </a:r>
            <a:r>
              <a:rPr lang="ru-RU" dirty="0"/>
              <a:t> </a:t>
            </a:r>
            <a:r>
              <a:rPr lang="ru-RU" dirty="0" err="1"/>
              <a:t>оцінювання</a:t>
            </a:r>
            <a:r>
              <a:rPr lang="ru-RU" dirty="0"/>
              <a:t> </a:t>
            </a:r>
            <a:r>
              <a:rPr lang="ru-RU" dirty="0" err="1"/>
              <a:t>обсягу</a:t>
            </a:r>
            <a:r>
              <a:rPr lang="ru-RU" dirty="0"/>
              <a:t> ринку  з </a:t>
            </a:r>
            <a:r>
              <a:rPr lang="ru-RU" dirty="0" err="1"/>
              <a:t>позиції</a:t>
            </a:r>
            <a:r>
              <a:rPr lang="ru-RU" dirty="0"/>
              <a:t> </a:t>
            </a:r>
            <a:r>
              <a:rPr lang="ru-RU" dirty="0" err="1"/>
              <a:t>грошової</a:t>
            </a:r>
            <a:r>
              <a:rPr lang="ru-RU" dirty="0"/>
              <a:t> </a:t>
            </a:r>
            <a:r>
              <a:rPr lang="ru-RU" dirty="0" err="1"/>
              <a:t>маси</a:t>
            </a:r>
            <a:r>
              <a:rPr lang="ru-RU" dirty="0"/>
              <a:t> є </a:t>
            </a:r>
            <a:r>
              <a:rPr lang="ru-RU" dirty="0" err="1"/>
              <a:t>наступна</a:t>
            </a:r>
            <a:r>
              <a:rPr lang="ru-RU" dirty="0"/>
              <a:t> структура </a:t>
            </a:r>
            <a:r>
              <a:rPr lang="ru-RU" dirty="0" err="1"/>
              <a:t>методів</a:t>
            </a:r>
            <a:r>
              <a:rPr lang="ru-RU" dirty="0"/>
              <a:t>: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923495641"/>
              </p:ext>
            </p:extLst>
          </p:nvPr>
        </p:nvGraphicFramePr>
        <p:xfrm>
          <a:off x="1616364" y="1385455"/>
          <a:ext cx="8894618" cy="5237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501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29887" t="21209" r="26500" b="18130"/>
          <a:stretch/>
        </p:blipFill>
        <p:spPr bwMode="auto">
          <a:xfrm>
            <a:off x="1496291" y="350983"/>
            <a:ext cx="7790755" cy="58974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48878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692728"/>
            <a:ext cx="8946541" cy="5555672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2. </a:t>
            </a:r>
            <a:r>
              <a:rPr lang="ru-RU" b="1" dirty="0" err="1"/>
              <a:t>Оцінювання</a:t>
            </a:r>
            <a:r>
              <a:rPr lang="ru-RU" b="1" dirty="0"/>
              <a:t> </a:t>
            </a:r>
            <a:r>
              <a:rPr lang="ru-RU" b="1" dirty="0" err="1"/>
              <a:t>конкуренції</a:t>
            </a:r>
            <a:r>
              <a:rPr lang="ru-RU" b="1" dirty="0"/>
              <a:t>. </a:t>
            </a:r>
            <a:endParaRPr lang="ru-RU" b="1" dirty="0" smtClean="0"/>
          </a:p>
          <a:p>
            <a:pPr marL="0" indent="0">
              <a:buNone/>
            </a:pPr>
            <a:r>
              <a:rPr lang="ru-RU" dirty="0" err="1" smtClean="0"/>
              <a:t>Конкуренти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працюють</a:t>
            </a:r>
            <a:r>
              <a:rPr lang="ru-RU" dirty="0"/>
              <a:t> на тому ж ринку, з </a:t>
            </a:r>
            <a:r>
              <a:rPr lang="ru-RU" dirty="0" err="1"/>
              <a:t>тієї</a:t>
            </a:r>
            <a:r>
              <a:rPr lang="ru-RU" dirty="0"/>
              <a:t> ж </a:t>
            </a:r>
            <a:r>
              <a:rPr lang="ru-RU" dirty="0" err="1"/>
              <a:t>цільовою</a:t>
            </a:r>
            <a:r>
              <a:rPr lang="ru-RU" dirty="0"/>
              <a:t> </a:t>
            </a:r>
            <a:r>
              <a:rPr lang="ru-RU" dirty="0" err="1"/>
              <a:t>аудиторією</a:t>
            </a:r>
            <a:r>
              <a:rPr lang="ru-RU" dirty="0"/>
              <a:t> і </a:t>
            </a:r>
            <a:r>
              <a:rPr lang="ru-RU" dirty="0" err="1"/>
              <a:t>надають</a:t>
            </a:r>
            <a:r>
              <a:rPr lang="ru-RU" dirty="0"/>
              <a:t> </a:t>
            </a:r>
            <a:r>
              <a:rPr lang="ru-RU" dirty="0" err="1"/>
              <a:t>аналогічний</a:t>
            </a:r>
            <a:r>
              <a:rPr lang="ru-RU" dirty="0"/>
              <a:t> продукт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послугу</a:t>
            </a:r>
            <a:r>
              <a:rPr lang="ru-RU" dirty="0"/>
              <a:t> 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4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5790623"/>
              </p:ext>
            </p:extLst>
          </p:nvPr>
        </p:nvGraphicFramePr>
        <p:xfrm>
          <a:off x="1745673" y="2068945"/>
          <a:ext cx="8304790" cy="4179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446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785092"/>
            <a:ext cx="8946541" cy="546330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Для </a:t>
            </a:r>
            <a:r>
              <a:rPr lang="ru-RU" dirty="0" err="1"/>
              <a:t>оцінювання</a:t>
            </a:r>
            <a:r>
              <a:rPr lang="ru-RU" dirty="0"/>
              <a:t> ринку </a:t>
            </a:r>
            <a:r>
              <a:rPr lang="ru-RU" dirty="0" err="1"/>
              <a:t>використовується</a:t>
            </a:r>
            <a:r>
              <a:rPr lang="ru-RU" dirty="0"/>
              <a:t> метод </a:t>
            </a:r>
            <a:r>
              <a:rPr lang="ru-RU" dirty="0" err="1"/>
              <a:t>порівняння</a:t>
            </a:r>
            <a:r>
              <a:rPr lang="ru-RU" dirty="0"/>
              <a:t> з конкурентами,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полягає</a:t>
            </a:r>
            <a:r>
              <a:rPr lang="ru-RU" dirty="0"/>
              <a:t> в </a:t>
            </a:r>
            <a:r>
              <a:rPr lang="ru-RU" dirty="0" err="1"/>
              <a:t>прогнозуванні</a:t>
            </a:r>
            <a:r>
              <a:rPr lang="ru-RU" dirty="0"/>
              <a:t> </a:t>
            </a:r>
            <a:r>
              <a:rPr lang="ru-RU" dirty="0" err="1"/>
              <a:t>власних</a:t>
            </a:r>
            <a:r>
              <a:rPr lang="ru-RU" dirty="0"/>
              <a:t> </a:t>
            </a:r>
            <a:r>
              <a:rPr lang="ru-RU" dirty="0" err="1"/>
              <a:t>показників</a:t>
            </a:r>
            <a:r>
              <a:rPr lang="ru-RU" dirty="0"/>
              <a:t> через </a:t>
            </a:r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найбільш</a:t>
            </a:r>
            <a:r>
              <a:rPr lang="ru-RU" dirty="0"/>
              <a:t> схожих </a:t>
            </a:r>
            <a:r>
              <a:rPr lang="ru-RU" dirty="0" err="1"/>
              <a:t>конкурентів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Аналіз</a:t>
            </a:r>
            <a:r>
              <a:rPr lang="ru-RU" dirty="0" smtClean="0"/>
              <a:t> </a:t>
            </a:r>
            <a:r>
              <a:rPr lang="ru-RU" dirty="0" err="1"/>
              <a:t>конкурентів</a:t>
            </a:r>
            <a:r>
              <a:rPr lang="ru-RU" dirty="0"/>
              <a:t> </a:t>
            </a:r>
            <a:r>
              <a:rPr lang="ru-RU" dirty="0" err="1"/>
              <a:t>здійснюється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ряду </a:t>
            </a:r>
            <a:r>
              <a:rPr lang="ru-RU" dirty="0" err="1"/>
              <a:t>послідовних</a:t>
            </a:r>
            <a:r>
              <a:rPr lang="ru-RU" dirty="0"/>
              <a:t> </a:t>
            </a:r>
            <a:r>
              <a:rPr lang="ru-RU" dirty="0" err="1"/>
              <a:t>етапів</a:t>
            </a:r>
            <a:r>
              <a:rPr lang="ru-RU" dirty="0"/>
              <a:t> [14]: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85046970"/>
              </p:ext>
            </p:extLst>
          </p:nvPr>
        </p:nvGraphicFramePr>
        <p:xfrm>
          <a:off x="1902690" y="2521527"/>
          <a:ext cx="8608291" cy="4100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515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28221" t="23489" r="25345" b="8780"/>
          <a:stretch/>
        </p:blipFill>
        <p:spPr bwMode="auto">
          <a:xfrm>
            <a:off x="1283855" y="692726"/>
            <a:ext cx="8035635" cy="55556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79915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424874"/>
            <a:ext cx="8946541" cy="5823526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3</a:t>
            </a:r>
            <a:r>
              <a:rPr lang="ru-RU" b="1" dirty="0"/>
              <a:t>. </a:t>
            </a:r>
            <a:r>
              <a:rPr lang="ru-RU" b="1" dirty="0" err="1"/>
              <a:t>Оцінювання</a:t>
            </a:r>
            <a:r>
              <a:rPr lang="ru-RU" b="1" dirty="0"/>
              <a:t> ринку на </a:t>
            </a:r>
            <a:r>
              <a:rPr lang="ru-RU" b="1" dirty="0" err="1"/>
              <a:t>основі</a:t>
            </a:r>
            <a:r>
              <a:rPr lang="ru-RU" b="1" dirty="0"/>
              <a:t> </a:t>
            </a:r>
            <a:r>
              <a:rPr lang="ru-RU" b="1" dirty="0" err="1"/>
              <a:t>його</a:t>
            </a:r>
            <a:r>
              <a:rPr lang="ru-RU" b="1" dirty="0"/>
              <a:t> </a:t>
            </a:r>
            <a:r>
              <a:rPr lang="ru-RU" b="1" dirty="0" err="1"/>
              <a:t>зростання</a:t>
            </a:r>
            <a:r>
              <a:rPr lang="ru-RU" b="1" dirty="0"/>
              <a:t>. 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Для </a:t>
            </a:r>
            <a:r>
              <a:rPr lang="ru-RU" dirty="0" err="1"/>
              <a:t>оцінювання</a:t>
            </a:r>
            <a:r>
              <a:rPr lang="ru-RU" dirty="0"/>
              <a:t> ринку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зростання</a:t>
            </a:r>
            <a:r>
              <a:rPr lang="ru-RU" dirty="0"/>
              <a:t> </a:t>
            </a:r>
            <a:r>
              <a:rPr lang="ru-RU" dirty="0" err="1"/>
              <a:t>застосовується</a:t>
            </a:r>
            <a:r>
              <a:rPr lang="ru-RU" dirty="0"/>
              <a:t> </a:t>
            </a:r>
            <a:r>
              <a:rPr lang="ru-RU" dirty="0" err="1"/>
              <a:t>відповідний</a:t>
            </a:r>
            <a:r>
              <a:rPr lang="ru-RU" dirty="0"/>
              <a:t> метод,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використовує</a:t>
            </a:r>
            <a:r>
              <a:rPr lang="ru-RU" dirty="0"/>
              <a:t> </a:t>
            </a:r>
            <a:r>
              <a:rPr lang="ru-RU" dirty="0" err="1"/>
              <a:t>прогнози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галузевих</a:t>
            </a:r>
            <a:r>
              <a:rPr lang="ru-RU" dirty="0"/>
              <a:t> і </a:t>
            </a:r>
            <a:r>
              <a:rPr lang="ru-RU" dirty="0" err="1"/>
              <a:t>аналітичних</a:t>
            </a:r>
            <a:r>
              <a:rPr lang="ru-RU" dirty="0"/>
              <a:t> </a:t>
            </a:r>
            <a:r>
              <a:rPr lang="ru-RU" dirty="0" err="1"/>
              <a:t>джерел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8733" t="29875" r="25729" b="25427"/>
          <a:stretch/>
        </p:blipFill>
        <p:spPr bwMode="auto">
          <a:xfrm>
            <a:off x="1182254" y="1967345"/>
            <a:ext cx="7823201" cy="42810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657298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355601"/>
            <a:ext cx="8946541" cy="5823526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SWOT-</a:t>
            </a:r>
            <a:r>
              <a:rPr lang="ru-RU" b="1" dirty="0" err="1"/>
              <a:t>аналіз</a:t>
            </a:r>
            <a:r>
              <a:rPr lang="ru-RU" b="1" dirty="0"/>
              <a:t> </a:t>
            </a:r>
            <a:r>
              <a:rPr lang="ru-RU" dirty="0"/>
              <a:t>– </a:t>
            </a:r>
            <a:r>
              <a:rPr lang="ru-RU" dirty="0" err="1"/>
              <a:t>це</a:t>
            </a:r>
            <a:r>
              <a:rPr lang="ru-RU" dirty="0"/>
              <a:t> метод </a:t>
            </a:r>
            <a:r>
              <a:rPr lang="ru-RU" dirty="0" err="1"/>
              <a:t>оцінювання</a:t>
            </a:r>
            <a:r>
              <a:rPr lang="ru-RU" dirty="0"/>
              <a:t> </a:t>
            </a:r>
            <a:r>
              <a:rPr lang="ru-RU" dirty="0" err="1"/>
              <a:t>внутрішніх</a:t>
            </a:r>
            <a:r>
              <a:rPr lang="ru-RU" dirty="0"/>
              <a:t> та </a:t>
            </a:r>
            <a:r>
              <a:rPr lang="ru-RU" dirty="0" err="1"/>
              <a:t>зовнішніх</a:t>
            </a:r>
            <a:r>
              <a:rPr lang="ru-RU" dirty="0"/>
              <a:t> </a:t>
            </a:r>
            <a:r>
              <a:rPr lang="ru-RU" dirty="0" err="1"/>
              <a:t>факторів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впливають</a:t>
            </a:r>
            <a:r>
              <a:rPr lang="ru-RU" dirty="0"/>
              <a:t> на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проекту,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оцінити</a:t>
            </a:r>
            <a:r>
              <a:rPr lang="ru-RU" dirty="0"/>
              <a:t> </a:t>
            </a:r>
            <a:r>
              <a:rPr lang="ru-RU" dirty="0" err="1"/>
              <a:t>сильні</a:t>
            </a:r>
            <a:r>
              <a:rPr lang="ru-RU" dirty="0"/>
              <a:t> і </a:t>
            </a:r>
            <a:r>
              <a:rPr lang="ru-RU" dirty="0" err="1"/>
              <a:t>слабкі</a:t>
            </a:r>
            <a:r>
              <a:rPr lang="ru-RU" dirty="0"/>
              <a:t> </a:t>
            </a:r>
            <a:r>
              <a:rPr lang="ru-RU" dirty="0" err="1"/>
              <a:t>сторони</a:t>
            </a:r>
            <a:r>
              <a:rPr lang="ru-RU" dirty="0"/>
              <a:t> </a:t>
            </a:r>
            <a:r>
              <a:rPr lang="ru-RU" dirty="0" err="1"/>
              <a:t>справи</a:t>
            </a:r>
            <a:r>
              <a:rPr lang="ru-RU" dirty="0"/>
              <a:t>, </a:t>
            </a:r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нові</a:t>
            </a:r>
            <a:r>
              <a:rPr lang="ru-RU" dirty="0"/>
              <a:t> </a:t>
            </a:r>
            <a:r>
              <a:rPr lang="ru-RU" dirty="0" err="1"/>
              <a:t>можливості</a:t>
            </a:r>
            <a:r>
              <a:rPr lang="ru-RU" dirty="0"/>
              <a:t> і </a:t>
            </a:r>
            <a:r>
              <a:rPr lang="ru-RU" dirty="0" err="1" smtClean="0"/>
              <a:t>визначити</a:t>
            </a:r>
            <a:r>
              <a:rPr lang="ru-RU" dirty="0" smtClean="0"/>
              <a:t> </a:t>
            </a:r>
            <a:r>
              <a:rPr lang="ru-RU" dirty="0" err="1"/>
              <a:t>можливі</a:t>
            </a:r>
            <a:r>
              <a:rPr lang="ru-RU" dirty="0"/>
              <a:t> </a:t>
            </a:r>
            <a:r>
              <a:rPr lang="ru-RU" dirty="0" err="1"/>
              <a:t>загрози</a:t>
            </a:r>
            <a:r>
              <a:rPr lang="ru-RU" dirty="0"/>
              <a:t> [15].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2838" t="40820" r="27654" b="29077"/>
          <a:stretch/>
        </p:blipFill>
        <p:spPr bwMode="auto">
          <a:xfrm>
            <a:off x="1246909" y="1865745"/>
            <a:ext cx="7638473" cy="431338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838542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960582"/>
            <a:ext cx="8946541" cy="546330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56918514"/>
              </p:ext>
            </p:extLst>
          </p:nvPr>
        </p:nvGraphicFramePr>
        <p:xfrm>
          <a:off x="1103312" y="960582"/>
          <a:ext cx="8881197" cy="5287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5839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960582"/>
            <a:ext cx="8946541" cy="546330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66022991"/>
              </p:ext>
            </p:extLst>
          </p:nvPr>
        </p:nvGraphicFramePr>
        <p:xfrm>
          <a:off x="1103311" y="526473"/>
          <a:ext cx="8946541" cy="4655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809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822036"/>
            <a:ext cx="8946541" cy="54263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/>
              <a:t>5.4. </a:t>
            </a:r>
            <a:r>
              <a:rPr lang="ru-RU" b="1" dirty="0" err="1"/>
              <a:t>Розроблення</a:t>
            </a:r>
            <a:r>
              <a:rPr lang="ru-RU" b="1" dirty="0"/>
              <a:t> </a:t>
            </a:r>
            <a:r>
              <a:rPr lang="ru-RU" b="1" dirty="0" err="1"/>
              <a:t>маркетингової</a:t>
            </a:r>
            <a:r>
              <a:rPr lang="ru-RU" b="1" dirty="0"/>
              <a:t> </a:t>
            </a:r>
            <a:r>
              <a:rPr lang="ru-RU" b="1" dirty="0" err="1"/>
              <a:t>стратегії</a:t>
            </a:r>
            <a:r>
              <a:rPr lang="ru-RU" b="1" dirty="0"/>
              <a:t> </a:t>
            </a:r>
            <a:r>
              <a:rPr lang="ru-RU" b="1" dirty="0" err="1"/>
              <a:t>стартапу</a:t>
            </a:r>
            <a:r>
              <a:rPr lang="ru-RU" b="1" dirty="0"/>
              <a:t> та плану </a:t>
            </a:r>
            <a:r>
              <a:rPr lang="ru-RU" b="1" dirty="0" smtClean="0"/>
              <a:t>маркетингу </a:t>
            </a:r>
            <a:r>
              <a:rPr lang="ru-RU" b="1" dirty="0" err="1"/>
              <a:t>стартапу</a:t>
            </a:r>
            <a:r>
              <a:rPr lang="ru-RU" b="1" dirty="0"/>
              <a:t> </a:t>
            </a:r>
            <a:endParaRPr lang="ru-RU" b="1" dirty="0" smtClean="0"/>
          </a:p>
          <a:p>
            <a:pPr marL="0" indent="0" algn="just">
              <a:buNone/>
            </a:pPr>
            <a:r>
              <a:rPr lang="ru-RU" b="1" dirty="0" err="1"/>
              <a:t>Стратегія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 план </a:t>
            </a:r>
            <a:r>
              <a:rPr lang="ru-RU" dirty="0" err="1"/>
              <a:t>дій</a:t>
            </a:r>
            <a:r>
              <a:rPr lang="ru-RU" dirty="0"/>
              <a:t> на </a:t>
            </a:r>
            <a:r>
              <a:rPr lang="ru-RU" dirty="0" err="1"/>
              <a:t>визначений</a:t>
            </a:r>
            <a:r>
              <a:rPr lang="ru-RU" dirty="0"/>
              <a:t> </a:t>
            </a:r>
            <a:r>
              <a:rPr lang="ru-RU" dirty="0" err="1"/>
              <a:t>період</a:t>
            </a:r>
            <a:r>
              <a:rPr lang="ru-RU" dirty="0"/>
              <a:t> часу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зазначенням</a:t>
            </a:r>
            <a:r>
              <a:rPr lang="ru-RU" dirty="0"/>
              <a:t> </a:t>
            </a:r>
            <a:r>
              <a:rPr lang="ru-RU" dirty="0" err="1"/>
              <a:t>виконавців</a:t>
            </a:r>
            <a:r>
              <a:rPr lang="ru-RU" dirty="0"/>
              <a:t> та </a:t>
            </a:r>
            <a:r>
              <a:rPr lang="ru-RU" dirty="0" err="1"/>
              <a:t>способів</a:t>
            </a:r>
            <a:r>
              <a:rPr lang="ru-RU" dirty="0"/>
              <a:t> </a:t>
            </a:r>
            <a:r>
              <a:rPr lang="ru-RU" dirty="0" err="1"/>
              <a:t>реалізації</a:t>
            </a:r>
            <a:r>
              <a:rPr lang="ru-RU" dirty="0"/>
              <a:t>. </a:t>
            </a:r>
            <a:endParaRPr lang="ru-RU" dirty="0" smtClean="0"/>
          </a:p>
          <a:p>
            <a:pPr marL="0" indent="0" algn="just">
              <a:buNone/>
            </a:pPr>
            <a:r>
              <a:rPr lang="ru-RU" b="1" dirty="0" err="1"/>
              <a:t>Маркетингова</a:t>
            </a:r>
            <a:r>
              <a:rPr lang="ru-RU" b="1" dirty="0"/>
              <a:t> </a:t>
            </a:r>
            <a:r>
              <a:rPr lang="ru-RU" b="1" dirty="0" err="1"/>
              <a:t>стратегія</a:t>
            </a:r>
            <a:r>
              <a:rPr lang="ru-RU" b="1" dirty="0"/>
              <a:t> </a:t>
            </a:r>
            <a:r>
              <a:rPr lang="ru-RU" b="1" dirty="0" err="1"/>
              <a:t>стартапу</a:t>
            </a:r>
            <a:r>
              <a:rPr lang="ru-RU" b="1" dirty="0"/>
              <a:t> </a:t>
            </a:r>
            <a:r>
              <a:rPr lang="ru-RU" dirty="0"/>
              <a:t>– </a:t>
            </a:r>
            <a:r>
              <a:rPr lang="ru-RU" dirty="0" err="1"/>
              <a:t>це</a:t>
            </a:r>
            <a:r>
              <a:rPr lang="ru-RU" dirty="0"/>
              <a:t> план </a:t>
            </a:r>
            <a:r>
              <a:rPr lang="ru-RU" dirty="0" err="1"/>
              <a:t>ознайомлення</a:t>
            </a:r>
            <a:r>
              <a:rPr lang="ru-RU" dirty="0"/>
              <a:t> </a:t>
            </a:r>
            <a:r>
              <a:rPr lang="ru-RU" dirty="0" err="1"/>
              <a:t>цільової</a:t>
            </a:r>
            <a:r>
              <a:rPr lang="ru-RU" dirty="0"/>
              <a:t> </a:t>
            </a:r>
            <a:r>
              <a:rPr lang="ru-RU" dirty="0" err="1"/>
              <a:t>аудиторії</a:t>
            </a:r>
            <a:r>
              <a:rPr lang="ru-RU" dirty="0"/>
              <a:t> з </a:t>
            </a:r>
            <a:r>
              <a:rPr lang="ru-RU" dirty="0" err="1"/>
              <a:t>ідеєю</a:t>
            </a:r>
            <a:r>
              <a:rPr lang="ru-RU" dirty="0"/>
              <a:t> продукту, </a:t>
            </a:r>
            <a:r>
              <a:rPr lang="ru-RU" dirty="0" err="1"/>
              <a:t>визначення</a:t>
            </a:r>
            <a:r>
              <a:rPr lang="ru-RU" dirty="0"/>
              <a:t> кола </a:t>
            </a:r>
            <a:r>
              <a:rPr lang="ru-RU" dirty="0" err="1"/>
              <a:t>потенційних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,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прихильності</a:t>
            </a:r>
            <a:r>
              <a:rPr lang="ru-RU" dirty="0"/>
              <a:t> до товару / </a:t>
            </a:r>
            <a:r>
              <a:rPr lang="ru-RU" dirty="0" err="1"/>
              <a:t>послуги</a:t>
            </a:r>
            <a:r>
              <a:rPr lang="ru-RU" dirty="0"/>
              <a:t> та </a:t>
            </a:r>
            <a:r>
              <a:rPr lang="ru-RU" dirty="0" err="1"/>
              <a:t>залучення</a:t>
            </a:r>
            <a:r>
              <a:rPr lang="ru-RU" dirty="0"/>
              <a:t> </a:t>
            </a:r>
            <a:r>
              <a:rPr lang="ru-RU" dirty="0" err="1"/>
              <a:t>інвесторів</a:t>
            </a:r>
            <a:r>
              <a:rPr lang="ru-RU" dirty="0"/>
              <a:t> з метою </a:t>
            </a:r>
            <a:r>
              <a:rPr lang="ru-RU" dirty="0" err="1"/>
              <a:t>розширення</a:t>
            </a:r>
            <a:r>
              <a:rPr lang="ru-RU" dirty="0"/>
              <a:t> </a:t>
            </a:r>
            <a:r>
              <a:rPr lang="ru-RU" dirty="0" err="1"/>
              <a:t>бізнесу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30556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3691" y="278364"/>
            <a:ext cx="8928000" cy="5148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До складу </a:t>
            </a:r>
            <a:r>
              <a:rPr lang="ru-RU" dirty="0" err="1"/>
              <a:t>маркетингової</a:t>
            </a:r>
            <a:r>
              <a:rPr lang="ru-RU" dirty="0"/>
              <a:t> </a:t>
            </a:r>
            <a:r>
              <a:rPr lang="ru-RU" dirty="0" err="1"/>
              <a:t>стратегії</a:t>
            </a:r>
            <a:r>
              <a:rPr lang="ru-RU" dirty="0"/>
              <a:t> входить ряд </a:t>
            </a:r>
            <a:r>
              <a:rPr lang="ru-RU" dirty="0" err="1"/>
              <a:t>елементів</a:t>
            </a:r>
            <a:r>
              <a:rPr lang="ru-RU" dirty="0"/>
              <a:t> [20; 22]: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6551072"/>
              </p:ext>
            </p:extLst>
          </p:nvPr>
        </p:nvGraphicFramePr>
        <p:xfrm>
          <a:off x="1025236" y="932873"/>
          <a:ext cx="9095837" cy="5315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801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3463</TotalTime>
  <Words>1284</Words>
  <Application>Microsoft Office PowerPoint</Application>
  <PresentationFormat>Широкоэкранный</PresentationFormat>
  <Paragraphs>96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Century Gothic</vt:lpstr>
      <vt:lpstr>Times New Roman</vt:lpstr>
      <vt:lpstr>Wingdings 3</vt:lpstr>
      <vt:lpstr>Ион</vt:lpstr>
      <vt:lpstr>Лекція 5 МАРКЕТИНГОВЕ ПЛАНУВАННЯ СТАРТАПУ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Лекція 1 СУТНІСТЬ ТА ОСОБЛИВОСТІ СТАРТАП-ПРОЕКТІВ</dc:title>
  <dc:creator>Пользователь Windows</dc:creator>
  <cp:lastModifiedBy>Пользователь Windows</cp:lastModifiedBy>
  <cp:revision>92</cp:revision>
  <dcterms:created xsi:type="dcterms:W3CDTF">2021-08-23T13:28:15Z</dcterms:created>
  <dcterms:modified xsi:type="dcterms:W3CDTF">2021-10-20T12:10:40Z</dcterms:modified>
</cp:coreProperties>
</file>