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2" r:id="rId6"/>
    <p:sldId id="267" r:id="rId7"/>
    <p:sldId id="268" r:id="rId8"/>
    <p:sldId id="269" r:id="rId9"/>
    <p:sldId id="270" r:id="rId10"/>
    <p:sldId id="261" r:id="rId11"/>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yna Zhukevych" userId="32b9d8b4c7aa7458" providerId="LiveId" clId="{2C209FAB-44FA-49FD-98F3-9A7DD36E82AC}"/>
    <pc:docChg chg="undo custSel modSld">
      <pc:chgData name="Iryna Zhukevych" userId="32b9d8b4c7aa7458" providerId="LiveId" clId="{2C209FAB-44FA-49FD-98F3-9A7DD36E82AC}" dt="2024-10-24T05:26:33.925" v="131" actId="1076"/>
      <pc:docMkLst>
        <pc:docMk/>
      </pc:docMkLst>
      <pc:sldChg chg="addSp delSp modSp mod delAnim">
        <pc:chgData name="Iryna Zhukevych" userId="32b9d8b4c7aa7458" providerId="LiveId" clId="{2C209FAB-44FA-49FD-98F3-9A7DD36E82AC}" dt="2024-10-24T05:26:33.925" v="131" actId="1076"/>
        <pc:sldMkLst>
          <pc:docMk/>
          <pc:sldMk cId="1176303265" sldId="256"/>
        </pc:sldMkLst>
        <pc:spChg chg="mod">
          <ac:chgData name="Iryna Zhukevych" userId="32b9d8b4c7aa7458" providerId="LiveId" clId="{2C209FAB-44FA-49FD-98F3-9A7DD36E82AC}" dt="2024-10-24T05:26:29.427" v="130" actId="113"/>
          <ac:spMkLst>
            <pc:docMk/>
            <pc:sldMk cId="1176303265" sldId="256"/>
            <ac:spMk id="2" creationId="{60B234D5-000D-E58B-C09F-A067ECE2553E}"/>
          </ac:spMkLst>
        </pc:spChg>
        <pc:spChg chg="mod">
          <ac:chgData name="Iryna Zhukevych" userId="32b9d8b4c7aa7458" providerId="LiveId" clId="{2C209FAB-44FA-49FD-98F3-9A7DD36E82AC}" dt="2024-10-24T05:26:33.925" v="131" actId="1076"/>
          <ac:spMkLst>
            <pc:docMk/>
            <pc:sldMk cId="1176303265" sldId="256"/>
            <ac:spMk id="3" creationId="{68114EE0-2209-048E-3451-2E2A40B9A15F}"/>
          </ac:spMkLst>
        </pc:spChg>
        <pc:spChg chg="add mod">
          <ac:chgData name="Iryna Zhukevych" userId="32b9d8b4c7aa7458" providerId="LiveId" clId="{2C209FAB-44FA-49FD-98F3-9A7DD36E82AC}" dt="2024-10-24T05:26:18.583" v="127" actId="26606"/>
          <ac:spMkLst>
            <pc:docMk/>
            <pc:sldMk cId="1176303265" sldId="256"/>
            <ac:spMk id="7" creationId="{F9190F71-1CF7-E9F0-C225-E6B336DDC5A7}"/>
          </ac:spMkLst>
        </pc:spChg>
        <pc:spChg chg="del">
          <ac:chgData name="Iryna Zhukevych" userId="32b9d8b4c7aa7458" providerId="LiveId" clId="{2C209FAB-44FA-49FD-98F3-9A7DD36E82AC}" dt="2024-10-24T05:26:18.583" v="127" actId="26606"/>
          <ac:spMkLst>
            <pc:docMk/>
            <pc:sldMk cId="1176303265" sldId="256"/>
            <ac:spMk id="18" creationId="{8A94871E-96FC-4ADE-815B-41A636E34F1A}"/>
          </ac:spMkLst>
        </pc:spChg>
        <pc:spChg chg="del">
          <ac:chgData name="Iryna Zhukevych" userId="32b9d8b4c7aa7458" providerId="LiveId" clId="{2C209FAB-44FA-49FD-98F3-9A7DD36E82AC}" dt="2024-10-24T05:26:18.583" v="127" actId="26606"/>
          <ac:spMkLst>
            <pc:docMk/>
            <pc:sldMk cId="1176303265" sldId="256"/>
            <ac:spMk id="20" creationId="{3FCFB1DE-0B7E-48CC-BA90-B2AB0889F9D6}"/>
          </ac:spMkLst>
        </pc:spChg>
        <pc:spChg chg="add">
          <ac:chgData name="Iryna Zhukevych" userId="32b9d8b4c7aa7458" providerId="LiveId" clId="{2C209FAB-44FA-49FD-98F3-9A7DD36E82AC}" dt="2024-10-24T05:26:18.583" v="127" actId="26606"/>
          <ac:spMkLst>
            <pc:docMk/>
            <pc:sldMk cId="1176303265" sldId="256"/>
            <ac:spMk id="25" creationId="{E91DC736-0EF8-4F87-9146-EBF1D2EE4D3D}"/>
          </ac:spMkLst>
        </pc:spChg>
        <pc:spChg chg="add">
          <ac:chgData name="Iryna Zhukevych" userId="32b9d8b4c7aa7458" providerId="LiveId" clId="{2C209FAB-44FA-49FD-98F3-9A7DD36E82AC}" dt="2024-10-24T05:26:18.583" v="127" actId="26606"/>
          <ac:spMkLst>
            <pc:docMk/>
            <pc:sldMk cId="1176303265" sldId="256"/>
            <ac:spMk id="27" creationId="{097CD68E-23E3-4007-8847-CD0944C4F7BE}"/>
          </ac:spMkLst>
        </pc:spChg>
        <pc:spChg chg="add">
          <ac:chgData name="Iryna Zhukevych" userId="32b9d8b4c7aa7458" providerId="LiveId" clId="{2C209FAB-44FA-49FD-98F3-9A7DD36E82AC}" dt="2024-10-24T05:26:18.583" v="127" actId="26606"/>
          <ac:spMkLst>
            <pc:docMk/>
            <pc:sldMk cId="1176303265" sldId="256"/>
            <ac:spMk id="29" creationId="{AF2F604E-43BE-4DC3-B983-E071523364F8}"/>
          </ac:spMkLst>
        </pc:spChg>
        <pc:spChg chg="add">
          <ac:chgData name="Iryna Zhukevych" userId="32b9d8b4c7aa7458" providerId="LiveId" clId="{2C209FAB-44FA-49FD-98F3-9A7DD36E82AC}" dt="2024-10-24T05:26:18.583" v="127" actId="26606"/>
          <ac:spMkLst>
            <pc:docMk/>
            <pc:sldMk cId="1176303265" sldId="256"/>
            <ac:spMk id="31" creationId="{08C9B587-E65E-4B52-B37C-ABEBB6E87928}"/>
          </ac:spMkLst>
        </pc:spChg>
        <pc:picChg chg="del">
          <ac:chgData name="Iryna Zhukevych" userId="32b9d8b4c7aa7458" providerId="LiveId" clId="{2C209FAB-44FA-49FD-98F3-9A7DD36E82AC}" dt="2024-10-24T05:25:24.123" v="119" actId="21"/>
          <ac:picMkLst>
            <pc:docMk/>
            <pc:sldMk cId="1176303265" sldId="256"/>
            <ac:picMk id="5" creationId="{BA60B557-F114-B27B-7C79-33D4939F0EAF}"/>
          </ac:picMkLst>
        </pc:picChg>
        <pc:picChg chg="add mod ord">
          <ac:chgData name="Iryna Zhukevych" userId="32b9d8b4c7aa7458" providerId="LiveId" clId="{2C209FAB-44FA-49FD-98F3-9A7DD36E82AC}" dt="2024-10-24T05:26:18.583" v="127" actId="26606"/>
          <ac:picMkLst>
            <pc:docMk/>
            <pc:sldMk cId="1176303265" sldId="256"/>
            <ac:picMk id="6" creationId="{17D3D098-72C6-915D-2CBB-18FB3982E345}"/>
          </ac:picMkLst>
        </pc:picChg>
      </pc:sldChg>
      <pc:sldChg chg="modSp mod">
        <pc:chgData name="Iryna Zhukevych" userId="32b9d8b4c7aa7458" providerId="LiveId" clId="{2C209FAB-44FA-49FD-98F3-9A7DD36E82AC}" dt="2024-10-06T19:47:54.763" v="27" actId="14100"/>
        <pc:sldMkLst>
          <pc:docMk/>
          <pc:sldMk cId="2403948404" sldId="257"/>
        </pc:sldMkLst>
        <pc:spChg chg="mod">
          <ac:chgData name="Iryna Zhukevych" userId="32b9d8b4c7aa7458" providerId="LiveId" clId="{2C209FAB-44FA-49FD-98F3-9A7DD36E82AC}" dt="2024-10-06T19:47:54.763" v="27" actId="14100"/>
          <ac:spMkLst>
            <pc:docMk/>
            <pc:sldMk cId="2403948404" sldId="257"/>
            <ac:spMk id="2" creationId="{49F3ADE7-B343-F893-2AD8-C87A2673C3E3}"/>
          </ac:spMkLst>
        </pc:spChg>
      </pc:sldChg>
      <pc:sldChg chg="addSp delSp modSp mod">
        <pc:chgData name="Iryna Zhukevych" userId="32b9d8b4c7aa7458" providerId="LiveId" clId="{2C209FAB-44FA-49FD-98F3-9A7DD36E82AC}" dt="2024-10-06T19:51:06.950" v="74" actId="14100"/>
        <pc:sldMkLst>
          <pc:docMk/>
          <pc:sldMk cId="3124446875" sldId="258"/>
        </pc:sldMkLst>
        <pc:spChg chg="mod">
          <ac:chgData name="Iryna Zhukevych" userId="32b9d8b4c7aa7458" providerId="LiveId" clId="{2C209FAB-44FA-49FD-98F3-9A7DD36E82AC}" dt="2024-10-06T19:50:43.277" v="66" actId="120"/>
          <ac:spMkLst>
            <pc:docMk/>
            <pc:sldMk cId="3124446875" sldId="258"/>
            <ac:spMk id="2" creationId="{B6BBA2A3-844E-7AC2-4EBB-9DA8A0FD618D}"/>
          </ac:spMkLst>
        </pc:spChg>
        <pc:spChg chg="add del mod">
          <ac:chgData name="Iryna Zhukevych" userId="32b9d8b4c7aa7458" providerId="LiveId" clId="{2C209FAB-44FA-49FD-98F3-9A7DD36E82AC}" dt="2024-10-06T19:49:02.322" v="41" actId="478"/>
          <ac:spMkLst>
            <pc:docMk/>
            <pc:sldMk cId="3124446875" sldId="258"/>
            <ac:spMk id="7" creationId="{C44733B6-7787-1078-5E44-10F242416C66}"/>
          </ac:spMkLst>
        </pc:spChg>
        <pc:spChg chg="add del">
          <ac:chgData name="Iryna Zhukevych" userId="32b9d8b4c7aa7458" providerId="LiveId" clId="{2C209FAB-44FA-49FD-98F3-9A7DD36E82AC}" dt="2024-10-06T19:49:58.090" v="50" actId="26606"/>
          <ac:spMkLst>
            <pc:docMk/>
            <pc:sldMk cId="3124446875" sldId="258"/>
            <ac:spMk id="10" creationId="{5F637E18-EF26-4327-9077-7FFC67B98B96}"/>
          </ac:spMkLst>
        </pc:spChg>
        <pc:spChg chg="add del">
          <ac:chgData name="Iryna Zhukevych" userId="32b9d8b4c7aa7458" providerId="LiveId" clId="{2C209FAB-44FA-49FD-98F3-9A7DD36E82AC}" dt="2024-10-06T19:49:58.090" v="50" actId="26606"/>
          <ac:spMkLst>
            <pc:docMk/>
            <pc:sldMk cId="3124446875" sldId="258"/>
            <ac:spMk id="12" creationId="{3EED6667-6BE8-A2AB-422A-5A1D89727E35}"/>
          </ac:spMkLst>
        </pc:spChg>
        <pc:spChg chg="add del">
          <ac:chgData name="Iryna Zhukevych" userId="32b9d8b4c7aa7458" providerId="LiveId" clId="{2C209FAB-44FA-49FD-98F3-9A7DD36E82AC}" dt="2024-10-06T19:50:01.352" v="51" actId="478"/>
          <ac:spMkLst>
            <pc:docMk/>
            <pc:sldMk cId="3124446875" sldId="258"/>
            <ac:spMk id="16" creationId="{520BC618-7AD0-C277-5D43-6756A00CF32C}"/>
          </ac:spMkLst>
        </pc:spChg>
        <pc:spChg chg="add del">
          <ac:chgData name="Iryna Zhukevych" userId="32b9d8b4c7aa7458" providerId="LiveId" clId="{2C209FAB-44FA-49FD-98F3-9A7DD36E82AC}" dt="2024-10-06T19:50:04.752" v="52" actId="26606"/>
          <ac:spMkLst>
            <pc:docMk/>
            <pc:sldMk cId="3124446875" sldId="258"/>
            <ac:spMk id="19" creationId="{B712E947-0734-45F9-9C4F-41114EC3A33E}"/>
          </ac:spMkLst>
        </pc:spChg>
        <pc:spChg chg="add del">
          <ac:chgData name="Iryna Zhukevych" userId="32b9d8b4c7aa7458" providerId="LiveId" clId="{2C209FAB-44FA-49FD-98F3-9A7DD36E82AC}" dt="2024-10-06T19:49:01.853" v="40" actId="26606"/>
          <ac:spMkLst>
            <pc:docMk/>
            <pc:sldMk cId="3124446875" sldId="258"/>
            <ac:spMk id="22" creationId="{5E395AE0-8789-FAD6-A987-32E65C185100}"/>
          </ac:spMkLst>
        </pc:spChg>
        <pc:spChg chg="add">
          <ac:chgData name="Iryna Zhukevych" userId="32b9d8b4c7aa7458" providerId="LiveId" clId="{2C209FAB-44FA-49FD-98F3-9A7DD36E82AC}" dt="2024-10-06T19:50:04.752" v="52" actId="26606"/>
          <ac:spMkLst>
            <pc:docMk/>
            <pc:sldMk cId="3124446875" sldId="258"/>
            <ac:spMk id="28" creationId="{932495F0-C5CB-4823-AE70-EED61EBAB1BD}"/>
          </ac:spMkLst>
        </pc:spChg>
        <pc:spChg chg="add">
          <ac:chgData name="Iryna Zhukevych" userId="32b9d8b4c7aa7458" providerId="LiveId" clId="{2C209FAB-44FA-49FD-98F3-9A7DD36E82AC}" dt="2024-10-06T19:50:04.752" v="52" actId="26606"/>
          <ac:spMkLst>
            <pc:docMk/>
            <pc:sldMk cId="3124446875" sldId="258"/>
            <ac:spMk id="30" creationId="{CB8B9C25-D80D-48EC-B83A-231219A80C3F}"/>
          </ac:spMkLst>
        </pc:spChg>
        <pc:spChg chg="add">
          <ac:chgData name="Iryna Zhukevych" userId="32b9d8b4c7aa7458" providerId="LiveId" clId="{2C209FAB-44FA-49FD-98F3-9A7DD36E82AC}" dt="2024-10-06T19:50:04.752" v="52" actId="26606"/>
          <ac:spMkLst>
            <pc:docMk/>
            <pc:sldMk cId="3124446875" sldId="258"/>
            <ac:spMk id="32" creationId="{601CC70B-8875-45A1-8AFD-7D546E3C0C16}"/>
          </ac:spMkLst>
        </pc:spChg>
        <pc:grpChg chg="add del">
          <ac:chgData name="Iryna Zhukevych" userId="32b9d8b4c7aa7458" providerId="LiveId" clId="{2C209FAB-44FA-49FD-98F3-9A7DD36E82AC}" dt="2024-10-06T19:50:04.752" v="52" actId="26606"/>
          <ac:grpSpMkLst>
            <pc:docMk/>
            <pc:sldMk cId="3124446875" sldId="258"/>
            <ac:grpSpMk id="21" creationId="{12B3290A-D3BF-4B87-B55B-FD9A98B49727}"/>
          </ac:grpSpMkLst>
        </pc:grpChg>
        <pc:picChg chg="add mod">
          <ac:chgData name="Iryna Zhukevych" userId="32b9d8b4c7aa7458" providerId="LiveId" clId="{2C209FAB-44FA-49FD-98F3-9A7DD36E82AC}" dt="2024-10-06T19:49:06.263" v="46" actId="26606"/>
          <ac:picMkLst>
            <pc:docMk/>
            <pc:sldMk cId="3124446875" sldId="258"/>
            <ac:picMk id="4" creationId="{77F73E4B-2E2A-5AA0-7620-46C1103E8F02}"/>
          </ac:picMkLst>
        </pc:picChg>
        <pc:picChg chg="add del mod ord">
          <ac:chgData name="Iryna Zhukevych" userId="32b9d8b4c7aa7458" providerId="LiveId" clId="{2C209FAB-44FA-49FD-98F3-9A7DD36E82AC}" dt="2024-10-06T19:51:06.950" v="74" actId="14100"/>
          <ac:picMkLst>
            <pc:docMk/>
            <pc:sldMk cId="3124446875" sldId="258"/>
            <ac:picMk id="5" creationId="{C8E7A885-9A5E-6B80-7A8A-E260B5F20FDE}"/>
          </ac:picMkLst>
        </pc:picChg>
        <pc:picChg chg="add mod ord">
          <ac:chgData name="Iryna Zhukevych" userId="32b9d8b4c7aa7458" providerId="LiveId" clId="{2C209FAB-44FA-49FD-98F3-9A7DD36E82AC}" dt="2024-10-06T19:50:55.389" v="69" actId="1076"/>
          <ac:picMkLst>
            <pc:docMk/>
            <pc:sldMk cId="3124446875" sldId="258"/>
            <ac:picMk id="9" creationId="{70415C81-7B8F-0850-93AA-C6293EC49271}"/>
          </ac:picMkLst>
        </pc:picChg>
        <pc:cxnChg chg="add del">
          <ac:chgData name="Iryna Zhukevych" userId="32b9d8b4c7aa7458" providerId="LiveId" clId="{2C209FAB-44FA-49FD-98F3-9A7DD36E82AC}" dt="2024-10-06T19:49:06.263" v="46" actId="26606"/>
          <ac:cxnSpMkLst>
            <pc:docMk/>
            <pc:sldMk cId="3124446875" sldId="258"/>
            <ac:cxnSpMk id="17" creationId="{7667AA61-5C27-F30F-D229-06CBE5709F33}"/>
          </ac:cxnSpMkLst>
        </pc:cxnChg>
        <pc:cxnChg chg="add del">
          <ac:chgData name="Iryna Zhukevych" userId="32b9d8b4c7aa7458" providerId="LiveId" clId="{2C209FAB-44FA-49FD-98F3-9A7DD36E82AC}" dt="2024-10-06T19:49:01.853" v="40" actId="26606"/>
          <ac:cxnSpMkLst>
            <pc:docMk/>
            <pc:sldMk cId="3124446875" sldId="258"/>
            <ac:cxnSpMk id="24" creationId="{7667AA61-5C27-F30F-D229-06CBE5709F33}"/>
          </ac:cxnSpMkLst>
        </pc:cxnChg>
      </pc:sldChg>
      <pc:sldChg chg="addSp delSp modSp mod">
        <pc:chgData name="Iryna Zhukevych" userId="32b9d8b4c7aa7458" providerId="LiveId" clId="{2C209FAB-44FA-49FD-98F3-9A7DD36E82AC}" dt="2024-10-06T19:46:28.209" v="13" actId="20577"/>
        <pc:sldMkLst>
          <pc:docMk/>
          <pc:sldMk cId="2145988664" sldId="259"/>
        </pc:sldMkLst>
        <pc:spChg chg="mod">
          <ac:chgData name="Iryna Zhukevych" userId="32b9d8b4c7aa7458" providerId="LiveId" clId="{2C209FAB-44FA-49FD-98F3-9A7DD36E82AC}" dt="2024-10-06T19:46:28.209" v="13" actId="20577"/>
          <ac:spMkLst>
            <pc:docMk/>
            <pc:sldMk cId="2145988664" sldId="259"/>
            <ac:spMk id="3" creationId="{F488A3EF-4969-3ABE-EE37-FAF4B1CBBFCE}"/>
          </ac:spMkLst>
        </pc:spChg>
        <pc:spChg chg="del">
          <ac:chgData name="Iryna Zhukevych" userId="32b9d8b4c7aa7458" providerId="LiveId" clId="{2C209FAB-44FA-49FD-98F3-9A7DD36E82AC}" dt="2024-10-06T19:45:55.277" v="4" actId="26606"/>
          <ac:spMkLst>
            <pc:docMk/>
            <pc:sldMk cId="2145988664" sldId="259"/>
            <ac:spMk id="8" creationId="{4BC99CB9-DDAD-44A2-8A1C-E3AF4E72DF5C}"/>
          </ac:spMkLst>
        </pc:spChg>
        <pc:spChg chg="del">
          <ac:chgData name="Iryna Zhukevych" userId="32b9d8b4c7aa7458" providerId="LiveId" clId="{2C209FAB-44FA-49FD-98F3-9A7DD36E82AC}" dt="2024-10-06T19:45:55.277" v="4" actId="26606"/>
          <ac:spMkLst>
            <pc:docMk/>
            <pc:sldMk cId="2145988664" sldId="259"/>
            <ac:spMk id="10" creationId="{64053CBF-3932-45FF-8285-EE5146085F3A}"/>
          </ac:spMkLst>
        </pc:spChg>
        <pc:spChg chg="add">
          <ac:chgData name="Iryna Zhukevych" userId="32b9d8b4c7aa7458" providerId="LiveId" clId="{2C209FAB-44FA-49FD-98F3-9A7DD36E82AC}" dt="2024-10-06T19:45:55.277" v="4" actId="26606"/>
          <ac:spMkLst>
            <pc:docMk/>
            <pc:sldMk cId="2145988664" sldId="259"/>
            <ac:spMk id="27" creationId="{D009D6D5-DAC2-4A8B-A17A-E206B9012D09}"/>
          </ac:spMkLst>
        </pc:spChg>
        <pc:grpChg chg="del">
          <ac:chgData name="Iryna Zhukevych" userId="32b9d8b4c7aa7458" providerId="LiveId" clId="{2C209FAB-44FA-49FD-98F3-9A7DD36E82AC}" dt="2024-10-06T19:45:55.277" v="4" actId="26606"/>
          <ac:grpSpMkLst>
            <pc:docMk/>
            <pc:sldMk cId="2145988664" sldId="259"/>
            <ac:grpSpMk id="12" creationId="{2E751C04-BEA6-446B-A678-9C74819EBD4C}"/>
          </ac:grpSpMkLst>
        </pc:grpChg>
        <pc:grpChg chg="del">
          <ac:chgData name="Iryna Zhukevych" userId="32b9d8b4c7aa7458" providerId="LiveId" clId="{2C209FAB-44FA-49FD-98F3-9A7DD36E82AC}" dt="2024-10-06T19:45:55.277" v="4" actId="26606"/>
          <ac:grpSpMkLst>
            <pc:docMk/>
            <pc:sldMk cId="2145988664" sldId="259"/>
            <ac:grpSpMk id="18" creationId="{B63ACBA3-DEFD-4C6D-BBA0-64468FA99C2D}"/>
          </ac:grpSpMkLst>
        </pc:grpChg>
        <pc:picChg chg="add mod">
          <ac:chgData name="Iryna Zhukevych" userId="32b9d8b4c7aa7458" providerId="LiveId" clId="{2C209FAB-44FA-49FD-98F3-9A7DD36E82AC}" dt="2024-10-06T19:45:55.277" v="4" actId="26606"/>
          <ac:picMkLst>
            <pc:docMk/>
            <pc:sldMk cId="2145988664" sldId="259"/>
            <ac:picMk id="4" creationId="{33376846-26AA-DC03-790D-F843D8E19B79}"/>
          </ac:picMkLst>
        </pc:picChg>
      </pc:sldChg>
      <pc:sldChg chg="modSp mod">
        <pc:chgData name="Iryna Zhukevych" userId="32b9d8b4c7aa7458" providerId="LiveId" clId="{2C209FAB-44FA-49FD-98F3-9A7DD36E82AC}" dt="2024-10-06T19:51:17.408" v="75" actId="20577"/>
        <pc:sldMkLst>
          <pc:docMk/>
          <pc:sldMk cId="2068818304" sldId="263"/>
        </pc:sldMkLst>
        <pc:spChg chg="mod">
          <ac:chgData name="Iryna Zhukevych" userId="32b9d8b4c7aa7458" providerId="LiveId" clId="{2C209FAB-44FA-49FD-98F3-9A7DD36E82AC}" dt="2024-10-06T19:51:17.408" v="75" actId="20577"/>
          <ac:spMkLst>
            <pc:docMk/>
            <pc:sldMk cId="2068818304" sldId="263"/>
            <ac:spMk id="2" creationId="{DACB876E-D42B-15F0-B7CF-9F904703A852}"/>
          </ac:spMkLst>
        </pc:spChg>
      </pc:sldChg>
      <pc:sldChg chg="addSp delSp modSp mod">
        <pc:chgData name="Iryna Zhukevych" userId="32b9d8b4c7aa7458" providerId="LiveId" clId="{2C209FAB-44FA-49FD-98F3-9A7DD36E82AC}" dt="2024-10-06T19:51:46.391" v="80" actId="255"/>
        <pc:sldMkLst>
          <pc:docMk/>
          <pc:sldMk cId="2431979599" sldId="264"/>
        </pc:sldMkLst>
        <pc:spChg chg="mod">
          <ac:chgData name="Iryna Zhukevych" userId="32b9d8b4c7aa7458" providerId="LiveId" clId="{2C209FAB-44FA-49FD-98F3-9A7DD36E82AC}" dt="2024-10-06T19:51:46.391" v="80" actId="255"/>
          <ac:spMkLst>
            <pc:docMk/>
            <pc:sldMk cId="2431979599" sldId="264"/>
            <ac:spMk id="3" creationId="{036EEB20-46A9-AC46-8233-D6C766854164}"/>
          </ac:spMkLst>
        </pc:spChg>
        <pc:spChg chg="del">
          <ac:chgData name="Iryna Zhukevych" userId="32b9d8b4c7aa7458" providerId="LiveId" clId="{2C209FAB-44FA-49FD-98F3-9A7DD36E82AC}" dt="2024-10-06T19:51:33.189" v="76" actId="26606"/>
          <ac:spMkLst>
            <pc:docMk/>
            <pc:sldMk cId="2431979599" sldId="264"/>
            <ac:spMk id="8" creationId="{1B15ED52-F352-441B-82BF-E0EA34836D08}"/>
          </ac:spMkLst>
        </pc:spChg>
        <pc:spChg chg="del">
          <ac:chgData name="Iryna Zhukevych" userId="32b9d8b4c7aa7458" providerId="LiveId" clId="{2C209FAB-44FA-49FD-98F3-9A7DD36E82AC}" dt="2024-10-06T19:51:33.189" v="76" actId="26606"/>
          <ac:spMkLst>
            <pc:docMk/>
            <pc:sldMk cId="2431979599" sldId="264"/>
            <ac:spMk id="10" creationId="{3B2E3793-BFE6-45A2-9B7B-E18844431C99}"/>
          </ac:spMkLst>
        </pc:spChg>
        <pc:spChg chg="del">
          <ac:chgData name="Iryna Zhukevych" userId="32b9d8b4c7aa7458" providerId="LiveId" clId="{2C209FAB-44FA-49FD-98F3-9A7DD36E82AC}" dt="2024-10-06T19:51:33.189" v="76" actId="26606"/>
          <ac:spMkLst>
            <pc:docMk/>
            <pc:sldMk cId="2431979599" sldId="264"/>
            <ac:spMk id="12" creationId="{BC4C4868-CB8F-4AF9-9CDB-8108F2C19B67}"/>
          </ac:spMkLst>
        </pc:spChg>
        <pc:spChg chg="del">
          <ac:chgData name="Iryna Zhukevych" userId="32b9d8b4c7aa7458" providerId="LiveId" clId="{2C209FAB-44FA-49FD-98F3-9A7DD36E82AC}" dt="2024-10-06T19:51:33.189" v="76" actId="26606"/>
          <ac:spMkLst>
            <pc:docMk/>
            <pc:sldMk cId="2431979599" sldId="264"/>
            <ac:spMk id="14" creationId="{375E0459-6403-40CD-989D-56A4407CA12E}"/>
          </ac:spMkLst>
        </pc:spChg>
        <pc:spChg chg="del">
          <ac:chgData name="Iryna Zhukevych" userId="32b9d8b4c7aa7458" providerId="LiveId" clId="{2C209FAB-44FA-49FD-98F3-9A7DD36E82AC}" dt="2024-10-06T19:51:33.189" v="76" actId="26606"/>
          <ac:spMkLst>
            <pc:docMk/>
            <pc:sldMk cId="2431979599" sldId="264"/>
            <ac:spMk id="16" creationId="{53E5B1A8-3AC9-4BD1-9BBC-78CA94F2D1BA}"/>
          </ac:spMkLst>
        </pc:spChg>
        <pc:spChg chg="add">
          <ac:chgData name="Iryna Zhukevych" userId="32b9d8b4c7aa7458" providerId="LiveId" clId="{2C209FAB-44FA-49FD-98F3-9A7DD36E82AC}" dt="2024-10-06T19:51:33.189" v="76" actId="26606"/>
          <ac:spMkLst>
            <pc:docMk/>
            <pc:sldMk cId="2431979599" sldId="264"/>
            <ac:spMk id="22" creationId="{B210AC1D-4063-4C6E-9528-FA9C4C0C18E6}"/>
          </ac:spMkLst>
        </pc:spChg>
        <pc:spChg chg="add">
          <ac:chgData name="Iryna Zhukevych" userId="32b9d8b4c7aa7458" providerId="LiveId" clId="{2C209FAB-44FA-49FD-98F3-9A7DD36E82AC}" dt="2024-10-06T19:51:33.189" v="76" actId="26606"/>
          <ac:spMkLst>
            <pc:docMk/>
            <pc:sldMk cId="2431979599" sldId="264"/>
            <ac:spMk id="24" creationId="{02F8C595-E68C-4306-AED8-DC7826A0A506}"/>
          </ac:spMkLst>
        </pc:spChg>
        <pc:picChg chg="add">
          <ac:chgData name="Iryna Zhukevych" userId="32b9d8b4c7aa7458" providerId="LiveId" clId="{2C209FAB-44FA-49FD-98F3-9A7DD36E82AC}" dt="2024-10-06T19:51:33.189" v="76" actId="26606"/>
          <ac:picMkLst>
            <pc:docMk/>
            <pc:sldMk cId="2431979599" sldId="264"/>
            <ac:picMk id="18" creationId="{3231A234-FCC2-0EB7-87E4-324030194CA3}"/>
          </ac:picMkLst>
        </pc:picChg>
      </pc:sldChg>
      <pc:sldChg chg="modSp mod">
        <pc:chgData name="Iryna Zhukevych" userId="32b9d8b4c7aa7458" providerId="LiveId" clId="{2C209FAB-44FA-49FD-98F3-9A7DD36E82AC}" dt="2024-10-06T19:52:19.715" v="83" actId="14100"/>
        <pc:sldMkLst>
          <pc:docMk/>
          <pc:sldMk cId="1088114790" sldId="268"/>
        </pc:sldMkLst>
        <pc:spChg chg="mod">
          <ac:chgData name="Iryna Zhukevych" userId="32b9d8b4c7aa7458" providerId="LiveId" clId="{2C209FAB-44FA-49FD-98F3-9A7DD36E82AC}" dt="2024-10-06T19:52:19.715" v="83" actId="14100"/>
          <ac:spMkLst>
            <pc:docMk/>
            <pc:sldMk cId="1088114790" sldId="268"/>
            <ac:spMk id="2" creationId="{C1141172-983E-9860-2B39-5A64E1DD05E5}"/>
          </ac:spMkLst>
        </pc:spChg>
      </pc:sldChg>
      <pc:sldChg chg="modSp mod">
        <pc:chgData name="Iryna Zhukevych" userId="32b9d8b4c7aa7458" providerId="LiveId" clId="{2C209FAB-44FA-49FD-98F3-9A7DD36E82AC}" dt="2024-10-06T19:52:25.089" v="84" actId="14100"/>
        <pc:sldMkLst>
          <pc:docMk/>
          <pc:sldMk cId="2681304628" sldId="269"/>
        </pc:sldMkLst>
        <pc:spChg chg="mod">
          <ac:chgData name="Iryna Zhukevych" userId="32b9d8b4c7aa7458" providerId="LiveId" clId="{2C209FAB-44FA-49FD-98F3-9A7DD36E82AC}" dt="2024-10-06T19:52:25.089" v="84" actId="14100"/>
          <ac:spMkLst>
            <pc:docMk/>
            <pc:sldMk cId="2681304628" sldId="269"/>
            <ac:spMk id="2" creationId="{C791CF58-BC39-D93A-D82B-40A97B587DA6}"/>
          </ac:spMkLst>
        </pc:spChg>
      </pc:sldChg>
      <pc:sldChg chg="modSp mod">
        <pc:chgData name="Iryna Zhukevych" userId="32b9d8b4c7aa7458" providerId="LiveId" clId="{2C209FAB-44FA-49FD-98F3-9A7DD36E82AC}" dt="2024-10-06T19:53:33.474" v="109" actId="14100"/>
        <pc:sldMkLst>
          <pc:docMk/>
          <pc:sldMk cId="70872543" sldId="270"/>
        </pc:sldMkLst>
        <pc:spChg chg="mod">
          <ac:chgData name="Iryna Zhukevych" userId="32b9d8b4c7aa7458" providerId="LiveId" clId="{2C209FAB-44FA-49FD-98F3-9A7DD36E82AC}" dt="2024-10-06T19:53:33.474" v="109" actId="14100"/>
          <ac:spMkLst>
            <pc:docMk/>
            <pc:sldMk cId="70872543" sldId="270"/>
            <ac:spMk id="2" creationId="{5186B605-448B-BFF0-5446-DCC6540569BC}"/>
          </ac:spMkLst>
        </pc:spChg>
      </pc:sldChg>
      <pc:sldChg chg="modSp mod">
        <pc:chgData name="Iryna Zhukevych" userId="32b9d8b4c7aa7458" providerId="LiveId" clId="{2C209FAB-44FA-49FD-98F3-9A7DD36E82AC}" dt="2024-10-06T19:53:48.665" v="110" actId="113"/>
        <pc:sldMkLst>
          <pc:docMk/>
          <pc:sldMk cId="883920653" sldId="271"/>
        </pc:sldMkLst>
        <pc:spChg chg="mod">
          <ac:chgData name="Iryna Zhukevych" userId="32b9d8b4c7aa7458" providerId="LiveId" clId="{2C209FAB-44FA-49FD-98F3-9A7DD36E82AC}" dt="2024-10-06T19:53:48.665" v="110" actId="113"/>
          <ac:spMkLst>
            <pc:docMk/>
            <pc:sldMk cId="883920653" sldId="271"/>
            <ac:spMk id="3" creationId="{60A44636-BD47-2EFF-EF90-9F60F1C700C9}"/>
          </ac:spMkLst>
        </pc:spChg>
      </pc:sldChg>
      <pc:sldChg chg="modSp mod">
        <pc:chgData name="Iryna Zhukevych" userId="32b9d8b4c7aa7458" providerId="LiveId" clId="{2C209FAB-44FA-49FD-98F3-9A7DD36E82AC}" dt="2024-10-06T19:54:09.086" v="113" actId="1076"/>
        <pc:sldMkLst>
          <pc:docMk/>
          <pc:sldMk cId="2347929041" sldId="272"/>
        </pc:sldMkLst>
        <pc:spChg chg="mod">
          <ac:chgData name="Iryna Zhukevych" userId="32b9d8b4c7aa7458" providerId="LiveId" clId="{2C209FAB-44FA-49FD-98F3-9A7DD36E82AC}" dt="2024-10-06T19:54:09.086" v="113" actId="1076"/>
          <ac:spMkLst>
            <pc:docMk/>
            <pc:sldMk cId="2347929041" sldId="272"/>
            <ac:spMk id="3" creationId="{8F1E7A6C-F3B4-B828-083A-D8FAC3A88AF1}"/>
          </ac:spMkLst>
        </pc:spChg>
      </pc:sldChg>
    </pc:docChg>
  </pc:docChgLst>
  <pc:docChgLst>
    <pc:chgData name="Iryna Zhukevych" userId="32b9d8b4c7aa7458" providerId="LiveId" clId="{9DB8669D-482B-4598-AD77-8A65CC771D90}"/>
    <pc:docChg chg="undo custSel addSld modSld">
      <pc:chgData name="Iryna Zhukevych" userId="32b9d8b4c7aa7458" providerId="LiveId" clId="{9DB8669D-482B-4598-AD77-8A65CC771D90}" dt="2024-09-16T06:00:58.992" v="1348" actId="20577"/>
      <pc:docMkLst>
        <pc:docMk/>
      </pc:docMkLst>
      <pc:sldChg chg="addSp delSp modSp new mod modTransition modMedia setBg">
        <pc:chgData name="Iryna Zhukevych" userId="32b9d8b4c7aa7458" providerId="LiveId" clId="{9DB8669D-482B-4598-AD77-8A65CC771D90}" dt="2024-09-13T10:07:07.566" v="1153"/>
        <pc:sldMkLst>
          <pc:docMk/>
          <pc:sldMk cId="1176303265" sldId="256"/>
        </pc:sldMkLst>
        <pc:spChg chg="mod">
          <ac:chgData name="Iryna Zhukevych" userId="32b9d8b4c7aa7458" providerId="LiveId" clId="{9DB8669D-482B-4598-AD77-8A65CC771D90}" dt="2024-09-13T10:06:33.790" v="1148" actId="26606"/>
          <ac:spMkLst>
            <pc:docMk/>
            <pc:sldMk cId="1176303265" sldId="256"/>
            <ac:spMk id="2" creationId="{60B234D5-000D-E58B-C09F-A067ECE2553E}"/>
          </ac:spMkLst>
        </pc:spChg>
        <pc:spChg chg="mod">
          <ac:chgData name="Iryna Zhukevych" userId="32b9d8b4c7aa7458" providerId="LiveId" clId="{9DB8669D-482B-4598-AD77-8A65CC771D90}" dt="2024-09-13T10:06:33.790" v="1148" actId="26606"/>
          <ac:spMkLst>
            <pc:docMk/>
            <pc:sldMk cId="1176303265" sldId="256"/>
            <ac:spMk id="3" creationId="{68114EE0-2209-048E-3451-2E2A40B9A15F}"/>
          </ac:spMkLst>
        </pc:spChg>
        <pc:spChg chg="add del">
          <ac:chgData name="Iryna Zhukevych" userId="32b9d8b4c7aa7458" providerId="LiveId" clId="{9DB8669D-482B-4598-AD77-8A65CC771D90}" dt="2024-09-13T10:06:33.790" v="1148" actId="26606"/>
          <ac:spMkLst>
            <pc:docMk/>
            <pc:sldMk cId="1176303265" sldId="256"/>
            <ac:spMk id="9" creationId="{716F42E0-28DF-4093-AFC5-CA01F54C8897}"/>
          </ac:spMkLst>
        </pc:spChg>
        <pc:spChg chg="add del">
          <ac:chgData name="Iryna Zhukevych" userId="32b9d8b4c7aa7458" providerId="LiveId" clId="{9DB8669D-482B-4598-AD77-8A65CC771D90}" dt="2024-09-13T10:06:33.790" v="1148" actId="26606"/>
          <ac:spMkLst>
            <pc:docMk/>
            <pc:sldMk cId="1176303265" sldId="256"/>
            <ac:spMk id="11" creationId="{4063B759-00FC-46D1-9898-8E8625268FAF}"/>
          </ac:spMkLst>
        </pc:spChg>
        <pc:spChg chg="add del">
          <ac:chgData name="Iryna Zhukevych" userId="32b9d8b4c7aa7458" providerId="LiveId" clId="{9DB8669D-482B-4598-AD77-8A65CC771D90}" dt="2024-09-13T10:06:33.790" v="1148" actId="26606"/>
          <ac:spMkLst>
            <pc:docMk/>
            <pc:sldMk cId="1176303265" sldId="256"/>
            <ac:spMk id="13" creationId="{D5B012D8-7F27-4758-9AC6-C889B154BD73}"/>
          </ac:spMkLst>
        </pc:spChg>
        <pc:spChg chg="add">
          <ac:chgData name="Iryna Zhukevych" userId="32b9d8b4c7aa7458" providerId="LiveId" clId="{9DB8669D-482B-4598-AD77-8A65CC771D90}" dt="2024-09-13T10:06:33.790" v="1148" actId="26606"/>
          <ac:spMkLst>
            <pc:docMk/>
            <pc:sldMk cId="1176303265" sldId="256"/>
            <ac:spMk id="18" creationId="{8A94871E-96FC-4ADE-815B-41A636E34F1A}"/>
          </ac:spMkLst>
        </pc:spChg>
        <pc:spChg chg="add">
          <ac:chgData name="Iryna Zhukevych" userId="32b9d8b4c7aa7458" providerId="LiveId" clId="{9DB8669D-482B-4598-AD77-8A65CC771D90}" dt="2024-09-13T10:06:33.790" v="1148" actId="26606"/>
          <ac:spMkLst>
            <pc:docMk/>
            <pc:sldMk cId="1176303265" sldId="256"/>
            <ac:spMk id="20" creationId="{3FCFB1DE-0B7E-48CC-BA90-B2AB0889F9D6}"/>
          </ac:spMkLst>
        </pc:spChg>
        <pc:picChg chg="add mod ord">
          <ac:chgData name="Iryna Zhukevych" userId="32b9d8b4c7aa7458" providerId="LiveId" clId="{9DB8669D-482B-4598-AD77-8A65CC771D90}" dt="2024-09-13T10:06:49.495" v="1152" actId="14100"/>
          <ac:picMkLst>
            <pc:docMk/>
            <pc:sldMk cId="1176303265" sldId="256"/>
            <ac:picMk id="5" creationId="{BA60B557-F114-B27B-7C79-33D4939F0EAF}"/>
          </ac:picMkLst>
        </pc:picChg>
      </pc:sldChg>
      <pc:sldChg chg="addSp modSp new mod modTransition setBg">
        <pc:chgData name="Iryna Zhukevych" userId="32b9d8b4c7aa7458" providerId="LiveId" clId="{9DB8669D-482B-4598-AD77-8A65CC771D90}" dt="2024-09-13T10:07:28.848" v="1156"/>
        <pc:sldMkLst>
          <pc:docMk/>
          <pc:sldMk cId="2403948404" sldId="257"/>
        </pc:sldMkLst>
        <pc:spChg chg="mod">
          <ac:chgData name="Iryna Zhukevych" userId="32b9d8b4c7aa7458" providerId="LiveId" clId="{9DB8669D-482B-4598-AD77-8A65CC771D90}" dt="2024-09-13T07:11:43.761" v="1001" actId="26606"/>
          <ac:spMkLst>
            <pc:docMk/>
            <pc:sldMk cId="2403948404" sldId="257"/>
            <ac:spMk id="2" creationId="{49F3ADE7-B343-F893-2AD8-C87A2673C3E3}"/>
          </ac:spMkLst>
        </pc:spChg>
        <pc:spChg chg="mod">
          <ac:chgData name="Iryna Zhukevych" userId="32b9d8b4c7aa7458" providerId="LiveId" clId="{9DB8669D-482B-4598-AD77-8A65CC771D90}" dt="2024-09-13T07:11:43.761" v="1001" actId="26606"/>
          <ac:spMkLst>
            <pc:docMk/>
            <pc:sldMk cId="2403948404" sldId="257"/>
            <ac:spMk id="3" creationId="{123E66EB-4074-078E-C316-B7456227DEF9}"/>
          </ac:spMkLst>
        </pc:spChg>
        <pc:spChg chg="add">
          <ac:chgData name="Iryna Zhukevych" userId="32b9d8b4c7aa7458" providerId="LiveId" clId="{9DB8669D-482B-4598-AD77-8A65CC771D90}" dt="2024-09-13T07:11:43.761" v="1001" actId="26606"/>
          <ac:spMkLst>
            <pc:docMk/>
            <pc:sldMk cId="2403948404" sldId="257"/>
            <ac:spMk id="9" creationId="{C0763A76-9F1C-4FC5-82B7-DD475DA461B2}"/>
          </ac:spMkLst>
        </pc:spChg>
        <pc:spChg chg="add">
          <ac:chgData name="Iryna Zhukevych" userId="32b9d8b4c7aa7458" providerId="LiveId" clId="{9DB8669D-482B-4598-AD77-8A65CC771D90}" dt="2024-09-13T07:11:43.761" v="1001" actId="26606"/>
          <ac:spMkLst>
            <pc:docMk/>
            <pc:sldMk cId="2403948404" sldId="257"/>
            <ac:spMk id="11" creationId="{E81BF4F6-F2CF-4984-9D14-D6966D92F99F}"/>
          </ac:spMkLst>
        </pc:spChg>
        <pc:picChg chg="add">
          <ac:chgData name="Iryna Zhukevych" userId="32b9d8b4c7aa7458" providerId="LiveId" clId="{9DB8669D-482B-4598-AD77-8A65CC771D90}" dt="2024-09-13T07:11:43.761" v="1001" actId="26606"/>
          <ac:picMkLst>
            <pc:docMk/>
            <pc:sldMk cId="2403948404" sldId="257"/>
            <ac:picMk id="5" creationId="{BE50F9A5-D2E8-1F05-A2E2-6FF031E2C7A4}"/>
          </ac:picMkLst>
        </pc:picChg>
      </pc:sldChg>
      <pc:sldChg chg="addSp delSp modSp new mod modTransition setBg">
        <pc:chgData name="Iryna Zhukevych" userId="32b9d8b4c7aa7458" providerId="LiveId" clId="{9DB8669D-482B-4598-AD77-8A65CC771D90}" dt="2024-09-13T10:08:10.765" v="1157"/>
        <pc:sldMkLst>
          <pc:docMk/>
          <pc:sldMk cId="3124446875" sldId="258"/>
        </pc:sldMkLst>
        <pc:spChg chg="mod">
          <ac:chgData name="Iryna Zhukevych" userId="32b9d8b4c7aa7458" providerId="LiveId" clId="{9DB8669D-482B-4598-AD77-8A65CC771D90}" dt="2024-09-13T07:12:21.194" v="1009" actId="20577"/>
          <ac:spMkLst>
            <pc:docMk/>
            <pc:sldMk cId="3124446875" sldId="258"/>
            <ac:spMk id="2" creationId="{B6BBA2A3-844E-7AC2-4EBB-9DA8A0FD618D}"/>
          </ac:spMkLst>
        </pc:spChg>
        <pc:spChg chg="del">
          <ac:chgData name="Iryna Zhukevych" userId="32b9d8b4c7aa7458" providerId="LiveId" clId="{9DB8669D-482B-4598-AD77-8A65CC771D90}" dt="2024-09-13T06:33:20.830" v="226" actId="22"/>
          <ac:spMkLst>
            <pc:docMk/>
            <pc:sldMk cId="3124446875" sldId="258"/>
            <ac:spMk id="3" creationId="{67246CF9-9E4B-EF5C-606C-1A4F14BC6919}"/>
          </ac:spMkLst>
        </pc:spChg>
        <pc:spChg chg="add">
          <ac:chgData name="Iryna Zhukevych" userId="32b9d8b4c7aa7458" providerId="LiveId" clId="{9DB8669D-482B-4598-AD77-8A65CC771D90}" dt="2024-09-13T07:11:59.093" v="1002" actId="26606"/>
          <ac:spMkLst>
            <pc:docMk/>
            <pc:sldMk cId="3124446875" sldId="258"/>
            <ac:spMk id="10" creationId="{5F637E18-EF26-4327-9077-7FFC67B98B96}"/>
          </ac:spMkLst>
        </pc:spChg>
        <pc:spChg chg="add">
          <ac:chgData name="Iryna Zhukevych" userId="32b9d8b4c7aa7458" providerId="LiveId" clId="{9DB8669D-482B-4598-AD77-8A65CC771D90}" dt="2024-09-13T07:11:59.093" v="1002" actId="26606"/>
          <ac:spMkLst>
            <pc:docMk/>
            <pc:sldMk cId="3124446875" sldId="258"/>
            <ac:spMk id="12" creationId="{3EED6667-6BE8-A2AB-422A-5A1D89727E35}"/>
          </ac:spMkLst>
        </pc:spChg>
        <pc:picChg chg="add mod ord">
          <ac:chgData name="Iryna Zhukevych" userId="32b9d8b4c7aa7458" providerId="LiveId" clId="{9DB8669D-482B-4598-AD77-8A65CC771D90}" dt="2024-09-13T07:11:59.093" v="1002" actId="26606"/>
          <ac:picMkLst>
            <pc:docMk/>
            <pc:sldMk cId="3124446875" sldId="258"/>
            <ac:picMk id="5" creationId="{C8E7A885-9A5E-6B80-7A8A-E260B5F20FDE}"/>
          </ac:picMkLst>
        </pc:picChg>
      </pc:sldChg>
      <pc:sldChg chg="addSp delSp modSp new mod modTransition setBg">
        <pc:chgData name="Iryna Zhukevych" userId="32b9d8b4c7aa7458" providerId="LiveId" clId="{9DB8669D-482B-4598-AD77-8A65CC771D90}" dt="2024-09-13T10:07:14.026" v="1154"/>
        <pc:sldMkLst>
          <pc:docMk/>
          <pc:sldMk cId="2145988664" sldId="259"/>
        </pc:sldMkLst>
        <pc:spChg chg="del">
          <ac:chgData name="Iryna Zhukevych" userId="32b9d8b4c7aa7458" providerId="LiveId" clId="{9DB8669D-482B-4598-AD77-8A65CC771D90}" dt="2024-09-13T06:05:52.654" v="145" actId="478"/>
          <ac:spMkLst>
            <pc:docMk/>
            <pc:sldMk cId="2145988664" sldId="259"/>
            <ac:spMk id="2" creationId="{F4D4E093-9028-23B1-0B18-989F6365BF14}"/>
          </ac:spMkLst>
        </pc:spChg>
        <pc:spChg chg="mod">
          <ac:chgData name="Iryna Zhukevych" userId="32b9d8b4c7aa7458" providerId="LiveId" clId="{9DB8669D-482B-4598-AD77-8A65CC771D90}" dt="2024-09-13T10:06:13.739" v="1147" actId="14100"/>
          <ac:spMkLst>
            <pc:docMk/>
            <pc:sldMk cId="2145988664" sldId="259"/>
            <ac:spMk id="3" creationId="{F488A3EF-4969-3ABE-EE37-FAF4B1CBBFCE}"/>
          </ac:spMkLst>
        </pc:spChg>
        <pc:spChg chg="add">
          <ac:chgData name="Iryna Zhukevych" userId="32b9d8b4c7aa7458" providerId="LiveId" clId="{9DB8669D-482B-4598-AD77-8A65CC771D90}" dt="2024-09-13T07:10:46.497" v="986" actId="26606"/>
          <ac:spMkLst>
            <pc:docMk/>
            <pc:sldMk cId="2145988664" sldId="259"/>
            <ac:spMk id="8" creationId="{4BC99CB9-DDAD-44A2-8A1C-E3AF4E72DF5C}"/>
          </ac:spMkLst>
        </pc:spChg>
        <pc:spChg chg="add">
          <ac:chgData name="Iryna Zhukevych" userId="32b9d8b4c7aa7458" providerId="LiveId" clId="{9DB8669D-482B-4598-AD77-8A65CC771D90}" dt="2024-09-13T07:10:46.497" v="986" actId="26606"/>
          <ac:spMkLst>
            <pc:docMk/>
            <pc:sldMk cId="2145988664" sldId="259"/>
            <ac:spMk id="10" creationId="{64053CBF-3932-45FF-8285-EE5146085F3A}"/>
          </ac:spMkLst>
        </pc:spChg>
        <pc:grpChg chg="add">
          <ac:chgData name="Iryna Zhukevych" userId="32b9d8b4c7aa7458" providerId="LiveId" clId="{9DB8669D-482B-4598-AD77-8A65CC771D90}" dt="2024-09-13T07:10:46.497" v="986" actId="26606"/>
          <ac:grpSpMkLst>
            <pc:docMk/>
            <pc:sldMk cId="2145988664" sldId="259"/>
            <ac:grpSpMk id="12" creationId="{2E751C04-BEA6-446B-A678-9C74819EBD4C}"/>
          </ac:grpSpMkLst>
        </pc:grpChg>
        <pc:grpChg chg="add">
          <ac:chgData name="Iryna Zhukevych" userId="32b9d8b4c7aa7458" providerId="LiveId" clId="{9DB8669D-482B-4598-AD77-8A65CC771D90}" dt="2024-09-13T07:10:46.497" v="986" actId="26606"/>
          <ac:grpSpMkLst>
            <pc:docMk/>
            <pc:sldMk cId="2145988664" sldId="259"/>
            <ac:grpSpMk id="18" creationId="{B63ACBA3-DEFD-4C6D-BBA0-64468FA99C2D}"/>
          </ac:grpSpMkLst>
        </pc:grpChg>
      </pc:sldChg>
      <pc:sldChg chg="addSp delSp modSp new mod modTransition setBg">
        <pc:chgData name="Iryna Zhukevych" userId="32b9d8b4c7aa7458" providerId="LiveId" clId="{9DB8669D-482B-4598-AD77-8A65CC771D90}" dt="2024-09-13T10:07:21.604" v="1155"/>
        <pc:sldMkLst>
          <pc:docMk/>
          <pc:sldMk cId="554173908" sldId="260"/>
        </pc:sldMkLst>
        <pc:spChg chg="del">
          <ac:chgData name="Iryna Zhukevych" userId="32b9d8b4c7aa7458" providerId="LiveId" clId="{9DB8669D-482B-4598-AD77-8A65CC771D90}" dt="2024-09-13T06:06:26.960" v="153" actId="478"/>
          <ac:spMkLst>
            <pc:docMk/>
            <pc:sldMk cId="554173908" sldId="260"/>
            <ac:spMk id="2" creationId="{ED3AF8CC-6AD7-28FC-7DD6-1389FA471AB4}"/>
          </ac:spMkLst>
        </pc:spChg>
        <pc:spChg chg="mod">
          <ac:chgData name="Iryna Zhukevych" userId="32b9d8b4c7aa7458" providerId="LiveId" clId="{9DB8669D-482B-4598-AD77-8A65CC771D90}" dt="2024-09-13T07:11:33.091" v="1000" actId="123"/>
          <ac:spMkLst>
            <pc:docMk/>
            <pc:sldMk cId="554173908" sldId="260"/>
            <ac:spMk id="3" creationId="{4D10A75A-908A-AD7D-4BA3-68A6ABEB045B}"/>
          </ac:spMkLst>
        </pc:spChg>
        <pc:spChg chg="add">
          <ac:chgData name="Iryna Zhukevych" userId="32b9d8b4c7aa7458" providerId="LiveId" clId="{9DB8669D-482B-4598-AD77-8A65CC771D90}" dt="2024-09-13T07:11:12.819" v="994" actId="26606"/>
          <ac:spMkLst>
            <pc:docMk/>
            <pc:sldMk cId="554173908" sldId="260"/>
            <ac:spMk id="9" creationId="{AE3A741D-C19B-960A-5803-1C5887147820}"/>
          </ac:spMkLst>
        </pc:spChg>
        <pc:spChg chg="add">
          <ac:chgData name="Iryna Zhukevych" userId="32b9d8b4c7aa7458" providerId="LiveId" clId="{9DB8669D-482B-4598-AD77-8A65CC771D90}" dt="2024-09-13T07:11:12.819" v="994" actId="26606"/>
          <ac:spMkLst>
            <pc:docMk/>
            <pc:sldMk cId="554173908" sldId="260"/>
            <ac:spMk id="11" creationId="{DC39DE25-0E4E-0AA7-0932-1D78C2372786}"/>
          </ac:spMkLst>
        </pc:spChg>
        <pc:spChg chg="add">
          <ac:chgData name="Iryna Zhukevych" userId="32b9d8b4c7aa7458" providerId="LiveId" clId="{9DB8669D-482B-4598-AD77-8A65CC771D90}" dt="2024-09-13T07:11:12.819" v="994" actId="26606"/>
          <ac:spMkLst>
            <pc:docMk/>
            <pc:sldMk cId="554173908" sldId="260"/>
            <ac:spMk id="13" creationId="{8D6EA299-0840-6DEA-E670-C49AEBC87E89}"/>
          </ac:spMkLst>
        </pc:spChg>
        <pc:picChg chg="add">
          <ac:chgData name="Iryna Zhukevych" userId="32b9d8b4c7aa7458" providerId="LiveId" clId="{9DB8669D-482B-4598-AD77-8A65CC771D90}" dt="2024-09-13T07:11:12.819" v="994" actId="26606"/>
          <ac:picMkLst>
            <pc:docMk/>
            <pc:sldMk cId="554173908" sldId="260"/>
            <ac:picMk id="5" creationId="{AD47DDED-6AB9-36C8-F8ED-090DF9323C49}"/>
          </ac:picMkLst>
        </pc:picChg>
      </pc:sldChg>
      <pc:sldChg chg="addSp delSp modSp new mod modTransition setBg">
        <pc:chgData name="Iryna Zhukevych" userId="32b9d8b4c7aa7458" providerId="LiveId" clId="{9DB8669D-482B-4598-AD77-8A65CC771D90}" dt="2024-09-13T10:26:28.926" v="1291"/>
        <pc:sldMkLst>
          <pc:docMk/>
          <pc:sldMk cId="711723814" sldId="261"/>
        </pc:sldMkLst>
        <pc:spChg chg="mod">
          <ac:chgData name="Iryna Zhukevych" userId="32b9d8b4c7aa7458" providerId="LiveId" clId="{9DB8669D-482B-4598-AD77-8A65CC771D90}" dt="2024-09-13T10:22:23.455" v="1272" actId="113"/>
          <ac:spMkLst>
            <pc:docMk/>
            <pc:sldMk cId="711723814" sldId="261"/>
            <ac:spMk id="2" creationId="{A85417EC-E3B2-1BE5-68F8-6BB5ACA04CFC}"/>
          </ac:spMkLst>
        </pc:spChg>
        <pc:spChg chg="del mod">
          <ac:chgData name="Iryna Zhukevych" userId="32b9d8b4c7aa7458" providerId="LiveId" clId="{9DB8669D-482B-4598-AD77-8A65CC771D90}" dt="2024-09-13T07:20:29.787" v="1141" actId="26606"/>
          <ac:spMkLst>
            <pc:docMk/>
            <pc:sldMk cId="711723814" sldId="261"/>
            <ac:spMk id="3" creationId="{8065A1D3-AA32-6A9E-5376-629E5EB7E326}"/>
          </ac:spMkLst>
        </pc:spChg>
        <pc:spChg chg="add">
          <ac:chgData name="Iryna Zhukevych" userId="32b9d8b4c7aa7458" providerId="LiveId" clId="{9DB8669D-482B-4598-AD77-8A65CC771D90}" dt="2024-09-13T07:20:29.787" v="1141" actId="26606"/>
          <ac:spMkLst>
            <pc:docMk/>
            <pc:sldMk cId="711723814" sldId="261"/>
            <ac:spMk id="10" creationId="{B50AB553-2A96-4A92-96F2-93548E096954}"/>
          </ac:spMkLst>
        </pc:spChg>
        <pc:graphicFrameChg chg="add mod">
          <ac:chgData name="Iryna Zhukevych" userId="32b9d8b4c7aa7458" providerId="LiveId" clId="{9DB8669D-482B-4598-AD77-8A65CC771D90}" dt="2024-09-13T10:25:36.683" v="1290"/>
          <ac:graphicFrameMkLst>
            <pc:docMk/>
            <pc:sldMk cId="711723814" sldId="261"/>
            <ac:graphicFrameMk id="5" creationId="{7E90D514-969C-1C45-4B83-E09CE4C9E318}"/>
          </ac:graphicFrameMkLst>
        </pc:graphicFrameChg>
        <pc:picChg chg="add">
          <ac:chgData name="Iryna Zhukevych" userId="32b9d8b4c7aa7458" providerId="LiveId" clId="{9DB8669D-482B-4598-AD77-8A65CC771D90}" dt="2024-09-13T07:20:29.787" v="1141" actId="26606"/>
          <ac:picMkLst>
            <pc:docMk/>
            <pc:sldMk cId="711723814" sldId="261"/>
            <ac:picMk id="6" creationId="{E7B99F58-C2F9-2FB2-6D20-52FBC0B0E4CF}"/>
          </ac:picMkLst>
        </pc:picChg>
      </pc:sldChg>
      <pc:sldChg chg="addSp delSp modSp new mod modTransition setBg setClrOvrMap">
        <pc:chgData name="Iryna Zhukevych" userId="32b9d8b4c7aa7458" providerId="LiveId" clId="{9DB8669D-482B-4598-AD77-8A65CC771D90}" dt="2024-09-13T10:08:23.882" v="1158"/>
        <pc:sldMkLst>
          <pc:docMk/>
          <pc:sldMk cId="3112311169" sldId="262"/>
        </pc:sldMkLst>
        <pc:spChg chg="mod">
          <ac:chgData name="Iryna Zhukevych" userId="32b9d8b4c7aa7458" providerId="LiveId" clId="{9DB8669D-482B-4598-AD77-8A65CC771D90}" dt="2024-09-13T07:13:22.538" v="1031" actId="20577"/>
          <ac:spMkLst>
            <pc:docMk/>
            <pc:sldMk cId="3112311169" sldId="262"/>
            <ac:spMk id="2" creationId="{3FFB501C-AAAE-4199-CAD9-3E12FFF4BF2A}"/>
          </ac:spMkLst>
        </pc:spChg>
        <pc:spChg chg="del mod">
          <ac:chgData name="Iryna Zhukevych" userId="32b9d8b4c7aa7458" providerId="LiveId" clId="{9DB8669D-482B-4598-AD77-8A65CC771D90}" dt="2024-09-13T07:12:36.085" v="1010" actId="26606"/>
          <ac:spMkLst>
            <pc:docMk/>
            <pc:sldMk cId="3112311169" sldId="262"/>
            <ac:spMk id="3" creationId="{DB22993C-FBE0-FD16-9CB8-BC9C2E21F109}"/>
          </ac:spMkLst>
        </pc:spChg>
        <pc:graphicFrameChg chg="add mod">
          <ac:chgData name="Iryna Zhukevych" userId="32b9d8b4c7aa7458" providerId="LiveId" clId="{9DB8669D-482B-4598-AD77-8A65CC771D90}" dt="2024-09-13T07:13:11.713" v="1021"/>
          <ac:graphicFrameMkLst>
            <pc:docMk/>
            <pc:sldMk cId="3112311169" sldId="262"/>
            <ac:graphicFrameMk id="5" creationId="{66DDC37B-F69A-2E61-6BC0-241AD5EE1753}"/>
          </ac:graphicFrameMkLst>
        </pc:graphicFrameChg>
        <pc:picChg chg="add mod">
          <ac:chgData name="Iryna Zhukevych" userId="32b9d8b4c7aa7458" providerId="LiveId" clId="{9DB8669D-482B-4598-AD77-8A65CC771D90}" dt="2024-09-13T07:12:39.774" v="1012" actId="27614"/>
          <ac:picMkLst>
            <pc:docMk/>
            <pc:sldMk cId="3112311169" sldId="262"/>
            <ac:picMk id="6" creationId="{CED80043-F1C6-A7E8-9F50-C946416E954F}"/>
          </ac:picMkLst>
        </pc:picChg>
      </pc:sldChg>
      <pc:sldChg chg="addSp delSp modSp new mod modTransition setBg">
        <pc:chgData name="Iryna Zhukevych" userId="32b9d8b4c7aa7458" providerId="LiveId" clId="{9DB8669D-482B-4598-AD77-8A65CC771D90}" dt="2024-09-13T10:08:55.477" v="1162" actId="20577"/>
        <pc:sldMkLst>
          <pc:docMk/>
          <pc:sldMk cId="2068818304" sldId="263"/>
        </pc:sldMkLst>
        <pc:spChg chg="mod">
          <ac:chgData name="Iryna Zhukevych" userId="32b9d8b4c7aa7458" providerId="LiveId" clId="{9DB8669D-482B-4598-AD77-8A65CC771D90}" dt="2024-09-13T07:13:49.751" v="1037" actId="14100"/>
          <ac:spMkLst>
            <pc:docMk/>
            <pc:sldMk cId="2068818304" sldId="263"/>
            <ac:spMk id="2" creationId="{DACB876E-D42B-15F0-B7CF-9F904703A852}"/>
          </ac:spMkLst>
        </pc:spChg>
        <pc:spChg chg="del mod">
          <ac:chgData name="Iryna Zhukevych" userId="32b9d8b4c7aa7458" providerId="LiveId" clId="{9DB8669D-482B-4598-AD77-8A65CC771D90}" dt="2024-09-13T07:13:32.339" v="1032" actId="26606"/>
          <ac:spMkLst>
            <pc:docMk/>
            <pc:sldMk cId="2068818304" sldId="263"/>
            <ac:spMk id="3" creationId="{ECD106BB-0490-C991-3DD0-9C90E6C780B3}"/>
          </ac:spMkLst>
        </pc:spChg>
        <pc:spChg chg="add">
          <ac:chgData name="Iryna Zhukevych" userId="32b9d8b4c7aa7458" providerId="LiveId" clId="{9DB8669D-482B-4598-AD77-8A65CC771D90}" dt="2024-09-13T07:13:32.339" v="1032" actId="26606"/>
          <ac:spMkLst>
            <pc:docMk/>
            <pc:sldMk cId="2068818304" sldId="263"/>
            <ac:spMk id="9" creationId="{BACC6370-2D7E-4714-9D71-7542949D7D5D}"/>
          </ac:spMkLst>
        </pc:spChg>
        <pc:spChg chg="add">
          <ac:chgData name="Iryna Zhukevych" userId="32b9d8b4c7aa7458" providerId="LiveId" clId="{9DB8669D-482B-4598-AD77-8A65CC771D90}" dt="2024-09-13T07:13:32.339" v="1032" actId="26606"/>
          <ac:spMkLst>
            <pc:docMk/>
            <pc:sldMk cId="2068818304" sldId="263"/>
            <ac:spMk id="11" creationId="{F68B3F68-107C-434F-AA38-110D5EA91B85}"/>
          </ac:spMkLst>
        </pc:spChg>
        <pc:spChg chg="add">
          <ac:chgData name="Iryna Zhukevych" userId="32b9d8b4c7aa7458" providerId="LiveId" clId="{9DB8669D-482B-4598-AD77-8A65CC771D90}" dt="2024-09-13T07:13:32.339" v="1032" actId="26606"/>
          <ac:spMkLst>
            <pc:docMk/>
            <pc:sldMk cId="2068818304" sldId="263"/>
            <ac:spMk id="13" creationId="{AAD0DBB9-1A4B-4391-81D4-CB19F9AB918A}"/>
          </ac:spMkLst>
        </pc:spChg>
        <pc:spChg chg="add">
          <ac:chgData name="Iryna Zhukevych" userId="32b9d8b4c7aa7458" providerId="LiveId" clId="{9DB8669D-482B-4598-AD77-8A65CC771D90}" dt="2024-09-13T07:13:32.339" v="1032" actId="26606"/>
          <ac:spMkLst>
            <pc:docMk/>
            <pc:sldMk cId="2068818304" sldId="263"/>
            <ac:spMk id="15" creationId="{063BBA22-50EA-4C4D-BE05-F1CE4E63AA56}"/>
          </ac:spMkLst>
        </pc:spChg>
        <pc:graphicFrameChg chg="add mod">
          <ac:chgData name="Iryna Zhukevych" userId="32b9d8b4c7aa7458" providerId="LiveId" clId="{9DB8669D-482B-4598-AD77-8A65CC771D90}" dt="2024-09-13T10:08:55.477" v="1162" actId="20577"/>
          <ac:graphicFrameMkLst>
            <pc:docMk/>
            <pc:sldMk cId="2068818304" sldId="263"/>
            <ac:graphicFrameMk id="5" creationId="{BBA60011-ABE3-3F99-5A86-C3EE529CB362}"/>
          </ac:graphicFrameMkLst>
        </pc:graphicFrameChg>
      </pc:sldChg>
      <pc:sldChg chg="addSp delSp modSp new mod modTransition setBg">
        <pc:chgData name="Iryna Zhukevych" userId="32b9d8b4c7aa7458" providerId="LiveId" clId="{9DB8669D-482B-4598-AD77-8A65CC771D90}" dt="2024-09-13T10:09:11.602" v="1163"/>
        <pc:sldMkLst>
          <pc:docMk/>
          <pc:sldMk cId="2431979599" sldId="264"/>
        </pc:sldMkLst>
        <pc:spChg chg="del">
          <ac:chgData name="Iryna Zhukevych" userId="32b9d8b4c7aa7458" providerId="LiveId" clId="{9DB8669D-482B-4598-AD77-8A65CC771D90}" dt="2024-09-13T06:34:39.090" v="250" actId="478"/>
          <ac:spMkLst>
            <pc:docMk/>
            <pc:sldMk cId="2431979599" sldId="264"/>
            <ac:spMk id="2" creationId="{5F5DD09E-48BB-F3B5-15F3-2C546194A08C}"/>
          </ac:spMkLst>
        </pc:spChg>
        <pc:spChg chg="mod">
          <ac:chgData name="Iryna Zhukevych" userId="32b9d8b4c7aa7458" providerId="LiveId" clId="{9DB8669D-482B-4598-AD77-8A65CC771D90}" dt="2024-09-13T07:15:00.051" v="1066" actId="255"/>
          <ac:spMkLst>
            <pc:docMk/>
            <pc:sldMk cId="2431979599" sldId="264"/>
            <ac:spMk id="3" creationId="{036EEB20-46A9-AC46-8233-D6C766854164}"/>
          </ac:spMkLst>
        </pc:spChg>
        <pc:spChg chg="add">
          <ac:chgData name="Iryna Zhukevych" userId="32b9d8b4c7aa7458" providerId="LiveId" clId="{9DB8669D-482B-4598-AD77-8A65CC771D90}" dt="2024-09-13T07:14:12.517" v="1038" actId="26606"/>
          <ac:spMkLst>
            <pc:docMk/>
            <pc:sldMk cId="2431979599" sldId="264"/>
            <ac:spMk id="8" creationId="{1B15ED52-F352-441B-82BF-E0EA34836D08}"/>
          </ac:spMkLst>
        </pc:spChg>
        <pc:spChg chg="add">
          <ac:chgData name="Iryna Zhukevych" userId="32b9d8b4c7aa7458" providerId="LiveId" clId="{9DB8669D-482B-4598-AD77-8A65CC771D90}" dt="2024-09-13T07:14:12.517" v="1038" actId="26606"/>
          <ac:spMkLst>
            <pc:docMk/>
            <pc:sldMk cId="2431979599" sldId="264"/>
            <ac:spMk id="10" creationId="{3B2E3793-BFE6-45A2-9B7B-E18844431C99}"/>
          </ac:spMkLst>
        </pc:spChg>
        <pc:spChg chg="add">
          <ac:chgData name="Iryna Zhukevych" userId="32b9d8b4c7aa7458" providerId="LiveId" clId="{9DB8669D-482B-4598-AD77-8A65CC771D90}" dt="2024-09-13T07:14:12.517" v="1038" actId="26606"/>
          <ac:spMkLst>
            <pc:docMk/>
            <pc:sldMk cId="2431979599" sldId="264"/>
            <ac:spMk id="12" creationId="{BC4C4868-CB8F-4AF9-9CDB-8108F2C19B67}"/>
          </ac:spMkLst>
        </pc:spChg>
        <pc:spChg chg="add">
          <ac:chgData name="Iryna Zhukevych" userId="32b9d8b4c7aa7458" providerId="LiveId" clId="{9DB8669D-482B-4598-AD77-8A65CC771D90}" dt="2024-09-13T07:14:12.517" v="1038" actId="26606"/>
          <ac:spMkLst>
            <pc:docMk/>
            <pc:sldMk cId="2431979599" sldId="264"/>
            <ac:spMk id="14" creationId="{375E0459-6403-40CD-989D-56A4407CA12E}"/>
          </ac:spMkLst>
        </pc:spChg>
        <pc:spChg chg="add">
          <ac:chgData name="Iryna Zhukevych" userId="32b9d8b4c7aa7458" providerId="LiveId" clId="{9DB8669D-482B-4598-AD77-8A65CC771D90}" dt="2024-09-13T07:14:12.517" v="1038" actId="26606"/>
          <ac:spMkLst>
            <pc:docMk/>
            <pc:sldMk cId="2431979599" sldId="264"/>
            <ac:spMk id="16" creationId="{53E5B1A8-3AC9-4BD1-9BBC-78CA94F2D1BA}"/>
          </ac:spMkLst>
        </pc:spChg>
      </pc:sldChg>
      <pc:sldChg chg="addSp delSp modSp new mod modTransition setBg">
        <pc:chgData name="Iryna Zhukevych" userId="32b9d8b4c7aa7458" providerId="LiveId" clId="{9DB8669D-482B-4598-AD77-8A65CC771D90}" dt="2024-09-16T05:59:43.063" v="1301" actId="20577"/>
        <pc:sldMkLst>
          <pc:docMk/>
          <pc:sldMk cId="972161957" sldId="265"/>
        </pc:sldMkLst>
        <pc:spChg chg="mod">
          <ac:chgData name="Iryna Zhukevych" userId="32b9d8b4c7aa7458" providerId="LiveId" clId="{9DB8669D-482B-4598-AD77-8A65CC771D90}" dt="2024-09-16T05:59:43.063" v="1301" actId="20577"/>
          <ac:spMkLst>
            <pc:docMk/>
            <pc:sldMk cId="972161957" sldId="265"/>
            <ac:spMk id="2" creationId="{6465B0E4-2D0E-635F-B774-4E6E03E882CB}"/>
          </ac:spMkLst>
        </pc:spChg>
        <pc:spChg chg="del mod">
          <ac:chgData name="Iryna Zhukevych" userId="32b9d8b4c7aa7458" providerId="LiveId" clId="{9DB8669D-482B-4598-AD77-8A65CC771D90}" dt="2024-09-13T06:36:16.327" v="270" actId="22"/>
          <ac:spMkLst>
            <pc:docMk/>
            <pc:sldMk cId="972161957" sldId="265"/>
            <ac:spMk id="3" creationId="{7F8E6589-016D-C84A-0D1C-488236934C05}"/>
          </ac:spMkLst>
        </pc:spChg>
        <pc:spChg chg="add del">
          <ac:chgData name="Iryna Zhukevych" userId="32b9d8b4c7aa7458" providerId="LiveId" clId="{9DB8669D-482B-4598-AD77-8A65CC771D90}" dt="2024-09-13T07:15:11.862" v="1068" actId="26606"/>
          <ac:spMkLst>
            <pc:docMk/>
            <pc:sldMk cId="972161957" sldId="265"/>
            <ac:spMk id="9" creationId="{524AB2B3-8671-E6A5-DAFF-6A95504C9021}"/>
          </ac:spMkLst>
        </pc:spChg>
        <pc:spChg chg="add del">
          <ac:chgData name="Iryna Zhukevych" userId="32b9d8b4c7aa7458" providerId="LiveId" clId="{9DB8669D-482B-4598-AD77-8A65CC771D90}" dt="2024-09-13T07:15:11.862" v="1068" actId="26606"/>
          <ac:spMkLst>
            <pc:docMk/>
            <pc:sldMk cId="972161957" sldId="265"/>
            <ac:spMk id="12" creationId="{73C994B4-9721-4148-9EEC-6793CECDE8DD}"/>
          </ac:spMkLst>
        </pc:spChg>
        <pc:spChg chg="add del">
          <ac:chgData name="Iryna Zhukevych" userId="32b9d8b4c7aa7458" providerId="LiveId" clId="{9DB8669D-482B-4598-AD77-8A65CC771D90}" dt="2024-09-13T07:15:11.862" v="1068" actId="26606"/>
          <ac:spMkLst>
            <pc:docMk/>
            <pc:sldMk cId="972161957" sldId="265"/>
            <ac:spMk id="14" creationId="{F9D95E49-763A-4886-B038-82F734740554}"/>
          </ac:spMkLst>
        </pc:spChg>
        <pc:spChg chg="add del">
          <ac:chgData name="Iryna Zhukevych" userId="32b9d8b4c7aa7458" providerId="LiveId" clId="{9DB8669D-482B-4598-AD77-8A65CC771D90}" dt="2024-09-13T07:15:11.862" v="1068" actId="26606"/>
          <ac:spMkLst>
            <pc:docMk/>
            <pc:sldMk cId="972161957" sldId="265"/>
            <ac:spMk id="16" creationId="{99B60357-232D-4489-8786-BF4E4F74BA76}"/>
          </ac:spMkLst>
        </pc:spChg>
        <pc:spChg chg="add del">
          <ac:chgData name="Iryna Zhukevych" userId="32b9d8b4c7aa7458" providerId="LiveId" clId="{9DB8669D-482B-4598-AD77-8A65CC771D90}" dt="2024-09-13T07:15:11.862" v="1068" actId="26606"/>
          <ac:spMkLst>
            <pc:docMk/>
            <pc:sldMk cId="972161957" sldId="265"/>
            <ac:spMk id="18" creationId="{28928A89-D0B3-42AC-80FB-CA7D445693CB}"/>
          </ac:spMkLst>
        </pc:spChg>
        <pc:picChg chg="add mod ord">
          <ac:chgData name="Iryna Zhukevych" userId="32b9d8b4c7aa7458" providerId="LiveId" clId="{9DB8669D-482B-4598-AD77-8A65CC771D90}" dt="2024-09-13T07:16:10.854" v="1083" actId="14100"/>
          <ac:picMkLst>
            <pc:docMk/>
            <pc:sldMk cId="972161957" sldId="265"/>
            <ac:picMk id="5" creationId="{9501A45E-43EA-2B31-0FC9-604A92097BE7}"/>
          </ac:picMkLst>
        </pc:picChg>
        <pc:cxnChg chg="add del">
          <ac:chgData name="Iryna Zhukevych" userId="32b9d8b4c7aa7458" providerId="LiveId" clId="{9DB8669D-482B-4598-AD77-8A65CC771D90}" dt="2024-09-13T07:15:11.862" v="1068" actId="26606"/>
          <ac:cxnSpMkLst>
            <pc:docMk/>
            <pc:sldMk cId="972161957" sldId="265"/>
            <ac:cxnSpMk id="20" creationId="{F085D7B9-E066-4923-8CB7-294BF306296A}"/>
          </ac:cxnSpMkLst>
        </pc:cxnChg>
        <pc:cxnChg chg="add del">
          <ac:chgData name="Iryna Zhukevych" userId="32b9d8b4c7aa7458" providerId="LiveId" clId="{9DB8669D-482B-4598-AD77-8A65CC771D90}" dt="2024-09-13T07:15:11.862" v="1068" actId="26606"/>
          <ac:cxnSpMkLst>
            <pc:docMk/>
            <pc:sldMk cId="972161957" sldId="265"/>
            <ac:cxnSpMk id="22" creationId="{25443840-A796-4C43-8DC1-1B738EFEC522}"/>
          </ac:cxnSpMkLst>
        </pc:cxnChg>
      </pc:sldChg>
      <pc:sldChg chg="addSp delSp modSp new mod modTransition setBg">
        <pc:chgData name="Iryna Zhukevych" userId="32b9d8b4c7aa7458" providerId="LiveId" clId="{9DB8669D-482B-4598-AD77-8A65CC771D90}" dt="2024-09-16T06:00:10.613" v="1317" actId="14100"/>
        <pc:sldMkLst>
          <pc:docMk/>
          <pc:sldMk cId="1784515129" sldId="266"/>
        </pc:sldMkLst>
        <pc:spChg chg="mod">
          <ac:chgData name="Iryna Zhukevych" userId="32b9d8b4c7aa7458" providerId="LiveId" clId="{9DB8669D-482B-4598-AD77-8A65CC771D90}" dt="2024-09-16T06:00:10.613" v="1317" actId="14100"/>
          <ac:spMkLst>
            <pc:docMk/>
            <pc:sldMk cId="1784515129" sldId="266"/>
            <ac:spMk id="2" creationId="{C80A5166-97CD-0A22-0E0C-7971010B5D01}"/>
          </ac:spMkLst>
        </pc:spChg>
        <pc:spChg chg="del mod">
          <ac:chgData name="Iryna Zhukevych" userId="32b9d8b4c7aa7458" providerId="LiveId" clId="{9DB8669D-482B-4598-AD77-8A65CC771D90}" dt="2024-09-13T06:37:04.051" v="275" actId="22"/>
          <ac:spMkLst>
            <pc:docMk/>
            <pc:sldMk cId="1784515129" sldId="266"/>
            <ac:spMk id="3" creationId="{C07D077C-5DAD-1654-8748-366670156026}"/>
          </ac:spMkLst>
        </pc:spChg>
        <pc:spChg chg="add">
          <ac:chgData name="Iryna Zhukevych" userId="32b9d8b4c7aa7458" providerId="LiveId" clId="{9DB8669D-482B-4598-AD77-8A65CC771D90}" dt="2024-09-13T07:16:32.670" v="1086" actId="26606"/>
          <ac:spMkLst>
            <pc:docMk/>
            <pc:sldMk cId="1784515129" sldId="266"/>
            <ac:spMk id="10" creationId="{A8384FB5-9ADC-4DDC-881B-597D56F5B15D}"/>
          </ac:spMkLst>
        </pc:spChg>
        <pc:spChg chg="add">
          <ac:chgData name="Iryna Zhukevych" userId="32b9d8b4c7aa7458" providerId="LiveId" clId="{9DB8669D-482B-4598-AD77-8A65CC771D90}" dt="2024-09-13T07:16:32.670" v="1086" actId="26606"/>
          <ac:spMkLst>
            <pc:docMk/>
            <pc:sldMk cId="1784515129" sldId="266"/>
            <ac:spMk id="12" creationId="{1199E1B1-A8C0-4FE8-A5A8-1CB41D69F857}"/>
          </ac:spMkLst>
        </pc:spChg>
        <pc:spChg chg="add">
          <ac:chgData name="Iryna Zhukevych" userId="32b9d8b4c7aa7458" providerId="LiveId" clId="{9DB8669D-482B-4598-AD77-8A65CC771D90}" dt="2024-09-13T07:16:32.670" v="1086" actId="26606"/>
          <ac:spMkLst>
            <pc:docMk/>
            <pc:sldMk cId="1784515129" sldId="266"/>
            <ac:spMk id="14" creationId="{84A8DE83-DE75-4B41-9DB4-A7EC0B0DEC0B}"/>
          </ac:spMkLst>
        </pc:spChg>
        <pc:spChg chg="add">
          <ac:chgData name="Iryna Zhukevych" userId="32b9d8b4c7aa7458" providerId="LiveId" clId="{9DB8669D-482B-4598-AD77-8A65CC771D90}" dt="2024-09-13T07:16:32.670" v="1086" actId="26606"/>
          <ac:spMkLst>
            <pc:docMk/>
            <pc:sldMk cId="1784515129" sldId="266"/>
            <ac:spMk id="16" creationId="{A7009A0A-BEF5-4EAC-AF15-E4F9F002E239}"/>
          </ac:spMkLst>
        </pc:spChg>
        <pc:picChg chg="add mod ord">
          <ac:chgData name="Iryna Zhukevych" userId="32b9d8b4c7aa7458" providerId="LiveId" clId="{9DB8669D-482B-4598-AD77-8A65CC771D90}" dt="2024-09-13T07:17:00.426" v="1092" actId="14100"/>
          <ac:picMkLst>
            <pc:docMk/>
            <pc:sldMk cId="1784515129" sldId="266"/>
            <ac:picMk id="5" creationId="{2DBF72C9-B8E8-9BFD-6C99-C848E376FC6D}"/>
          </ac:picMkLst>
        </pc:picChg>
      </pc:sldChg>
      <pc:sldChg chg="addSp delSp modSp new mod modTransition setBg">
        <pc:chgData name="Iryna Zhukevych" userId="32b9d8b4c7aa7458" providerId="LiveId" clId="{9DB8669D-482B-4598-AD77-8A65CC771D90}" dt="2024-09-16T06:00:58.992" v="1348" actId="20577"/>
        <pc:sldMkLst>
          <pc:docMk/>
          <pc:sldMk cId="681045280" sldId="267"/>
        </pc:sldMkLst>
        <pc:spChg chg="mod">
          <ac:chgData name="Iryna Zhukevych" userId="32b9d8b4c7aa7458" providerId="LiveId" clId="{9DB8669D-482B-4598-AD77-8A65CC771D90}" dt="2024-09-16T06:00:58.992" v="1348" actId="20577"/>
          <ac:spMkLst>
            <pc:docMk/>
            <pc:sldMk cId="681045280" sldId="267"/>
            <ac:spMk id="2" creationId="{C86B8E23-5DA6-41FD-3187-AE43D183D268}"/>
          </ac:spMkLst>
        </pc:spChg>
        <pc:spChg chg="del mod">
          <ac:chgData name="Iryna Zhukevych" userId="32b9d8b4c7aa7458" providerId="LiveId" clId="{9DB8669D-482B-4598-AD77-8A65CC771D90}" dt="2024-09-13T07:17:08.442" v="1093" actId="26606"/>
          <ac:spMkLst>
            <pc:docMk/>
            <pc:sldMk cId="681045280" sldId="267"/>
            <ac:spMk id="3" creationId="{2B4F8E13-951E-BA6A-3F4F-CAFC101BE7C2}"/>
          </ac:spMkLst>
        </pc:spChg>
        <pc:spChg chg="add">
          <ac:chgData name="Iryna Zhukevych" userId="32b9d8b4c7aa7458" providerId="LiveId" clId="{9DB8669D-482B-4598-AD77-8A65CC771D90}" dt="2024-09-13T07:17:08.442" v="1093" actId="26606"/>
          <ac:spMkLst>
            <pc:docMk/>
            <pc:sldMk cId="681045280" sldId="267"/>
            <ac:spMk id="9" creationId="{BACC6370-2D7E-4714-9D71-7542949D7D5D}"/>
          </ac:spMkLst>
        </pc:spChg>
        <pc:spChg chg="add">
          <ac:chgData name="Iryna Zhukevych" userId="32b9d8b4c7aa7458" providerId="LiveId" clId="{9DB8669D-482B-4598-AD77-8A65CC771D90}" dt="2024-09-13T07:17:08.442" v="1093" actId="26606"/>
          <ac:spMkLst>
            <pc:docMk/>
            <pc:sldMk cId="681045280" sldId="267"/>
            <ac:spMk id="11" creationId="{F68B3F68-107C-434F-AA38-110D5EA91B85}"/>
          </ac:spMkLst>
        </pc:spChg>
        <pc:spChg chg="add">
          <ac:chgData name="Iryna Zhukevych" userId="32b9d8b4c7aa7458" providerId="LiveId" clId="{9DB8669D-482B-4598-AD77-8A65CC771D90}" dt="2024-09-13T07:17:08.442" v="1093" actId="26606"/>
          <ac:spMkLst>
            <pc:docMk/>
            <pc:sldMk cId="681045280" sldId="267"/>
            <ac:spMk id="13" creationId="{AAD0DBB9-1A4B-4391-81D4-CB19F9AB918A}"/>
          </ac:spMkLst>
        </pc:spChg>
        <pc:spChg chg="add">
          <ac:chgData name="Iryna Zhukevych" userId="32b9d8b4c7aa7458" providerId="LiveId" clId="{9DB8669D-482B-4598-AD77-8A65CC771D90}" dt="2024-09-13T07:17:08.442" v="1093" actId="26606"/>
          <ac:spMkLst>
            <pc:docMk/>
            <pc:sldMk cId="681045280" sldId="267"/>
            <ac:spMk id="15" creationId="{063BBA22-50EA-4C4D-BE05-F1CE4E63AA56}"/>
          </ac:spMkLst>
        </pc:spChg>
        <pc:graphicFrameChg chg="add mod">
          <ac:chgData name="Iryna Zhukevych" userId="32b9d8b4c7aa7458" providerId="LiveId" clId="{9DB8669D-482B-4598-AD77-8A65CC771D90}" dt="2024-09-13T10:10:37.135" v="1171" actId="255"/>
          <ac:graphicFrameMkLst>
            <pc:docMk/>
            <pc:sldMk cId="681045280" sldId="267"/>
            <ac:graphicFrameMk id="5" creationId="{52E80312-ECD5-AFC0-9120-5E52F2111E3D}"/>
          </ac:graphicFrameMkLst>
        </pc:graphicFrameChg>
      </pc:sldChg>
      <pc:sldChg chg="addSp delSp modSp new mod modTransition setBg">
        <pc:chgData name="Iryna Zhukevych" userId="32b9d8b4c7aa7458" providerId="LiveId" clId="{9DB8669D-482B-4598-AD77-8A65CC771D90}" dt="2024-09-13T10:11:39.058" v="1177"/>
        <pc:sldMkLst>
          <pc:docMk/>
          <pc:sldMk cId="1088114790" sldId="268"/>
        </pc:sldMkLst>
        <pc:spChg chg="mod">
          <ac:chgData name="Iryna Zhukevych" userId="32b9d8b4c7aa7458" providerId="LiveId" clId="{9DB8669D-482B-4598-AD77-8A65CC771D90}" dt="2024-09-13T10:11:25.777" v="1176" actId="20577"/>
          <ac:spMkLst>
            <pc:docMk/>
            <pc:sldMk cId="1088114790" sldId="268"/>
            <ac:spMk id="2" creationId="{C1141172-983E-9860-2B39-5A64E1DD05E5}"/>
          </ac:spMkLst>
        </pc:spChg>
        <pc:spChg chg="del mod">
          <ac:chgData name="Iryna Zhukevych" userId="32b9d8b4c7aa7458" providerId="LiveId" clId="{9DB8669D-482B-4598-AD77-8A65CC771D90}" dt="2024-09-13T07:18:41.553" v="1115" actId="26606"/>
          <ac:spMkLst>
            <pc:docMk/>
            <pc:sldMk cId="1088114790" sldId="268"/>
            <ac:spMk id="3" creationId="{2B32ACA1-2DA2-AC34-2264-B47ECC65693D}"/>
          </ac:spMkLst>
        </pc:spChg>
        <pc:spChg chg="add">
          <ac:chgData name="Iryna Zhukevych" userId="32b9d8b4c7aa7458" providerId="LiveId" clId="{9DB8669D-482B-4598-AD77-8A65CC771D90}" dt="2024-09-13T07:18:41.553" v="1115" actId="26606"/>
          <ac:spMkLst>
            <pc:docMk/>
            <pc:sldMk cId="1088114790" sldId="268"/>
            <ac:spMk id="9" creationId="{2E442304-DDBD-4F7B-8017-36BCC863FB40}"/>
          </ac:spMkLst>
        </pc:spChg>
        <pc:spChg chg="add">
          <ac:chgData name="Iryna Zhukevych" userId="32b9d8b4c7aa7458" providerId="LiveId" clId="{9DB8669D-482B-4598-AD77-8A65CC771D90}" dt="2024-09-13T07:18:41.553" v="1115" actId="26606"/>
          <ac:spMkLst>
            <pc:docMk/>
            <pc:sldMk cId="1088114790" sldId="268"/>
            <ac:spMk id="11" creationId="{5E107275-3853-46FD-A241-DE4355A42675}"/>
          </ac:spMkLst>
        </pc:spChg>
        <pc:graphicFrameChg chg="add">
          <ac:chgData name="Iryna Zhukevych" userId="32b9d8b4c7aa7458" providerId="LiveId" clId="{9DB8669D-482B-4598-AD77-8A65CC771D90}" dt="2024-09-13T07:18:41.553" v="1115" actId="26606"/>
          <ac:graphicFrameMkLst>
            <pc:docMk/>
            <pc:sldMk cId="1088114790" sldId="268"/>
            <ac:graphicFrameMk id="5" creationId="{E8F6DDDB-1E44-4922-6EC8-A329075CADB9}"/>
          </ac:graphicFrameMkLst>
        </pc:graphicFrameChg>
      </pc:sldChg>
      <pc:sldChg chg="addSp delSp modSp new mod modTransition setBg">
        <pc:chgData name="Iryna Zhukevych" userId="32b9d8b4c7aa7458" providerId="LiveId" clId="{9DB8669D-482B-4598-AD77-8A65CC771D90}" dt="2024-09-13T10:19:42.760" v="1239"/>
        <pc:sldMkLst>
          <pc:docMk/>
          <pc:sldMk cId="2681304628" sldId="269"/>
        </pc:sldMkLst>
        <pc:spChg chg="mod">
          <ac:chgData name="Iryna Zhukevych" userId="32b9d8b4c7aa7458" providerId="LiveId" clId="{9DB8669D-482B-4598-AD77-8A65CC771D90}" dt="2024-09-13T07:19:14.041" v="1117" actId="26606"/>
          <ac:spMkLst>
            <pc:docMk/>
            <pc:sldMk cId="2681304628" sldId="269"/>
            <ac:spMk id="2" creationId="{C791CF58-BC39-D93A-D82B-40A97B587DA6}"/>
          </ac:spMkLst>
        </pc:spChg>
        <pc:spChg chg="del mod">
          <ac:chgData name="Iryna Zhukevych" userId="32b9d8b4c7aa7458" providerId="LiveId" clId="{9DB8669D-482B-4598-AD77-8A65CC771D90}" dt="2024-09-13T07:19:14.041" v="1117" actId="26606"/>
          <ac:spMkLst>
            <pc:docMk/>
            <pc:sldMk cId="2681304628" sldId="269"/>
            <ac:spMk id="3" creationId="{204AB6E2-3B50-D1CD-2EB8-70569CF926F8}"/>
          </ac:spMkLst>
        </pc:spChg>
        <pc:spChg chg="add">
          <ac:chgData name="Iryna Zhukevych" userId="32b9d8b4c7aa7458" providerId="LiveId" clId="{9DB8669D-482B-4598-AD77-8A65CC771D90}" dt="2024-09-13T07:19:14.041" v="1117" actId="26606"/>
          <ac:spMkLst>
            <pc:docMk/>
            <pc:sldMk cId="2681304628" sldId="269"/>
            <ac:spMk id="9" creationId="{2E442304-DDBD-4F7B-8017-36BCC863FB40}"/>
          </ac:spMkLst>
        </pc:spChg>
        <pc:spChg chg="add">
          <ac:chgData name="Iryna Zhukevych" userId="32b9d8b4c7aa7458" providerId="LiveId" clId="{9DB8669D-482B-4598-AD77-8A65CC771D90}" dt="2024-09-13T07:19:14.041" v="1117" actId="26606"/>
          <ac:spMkLst>
            <pc:docMk/>
            <pc:sldMk cId="2681304628" sldId="269"/>
            <ac:spMk id="11" creationId="{5E107275-3853-46FD-A241-DE4355A42675}"/>
          </ac:spMkLst>
        </pc:spChg>
        <pc:graphicFrameChg chg="add mod">
          <ac:chgData name="Iryna Zhukevych" userId="32b9d8b4c7aa7458" providerId="LiveId" clId="{9DB8669D-482B-4598-AD77-8A65CC771D90}" dt="2024-09-13T10:19:25.691" v="1238" actId="14100"/>
          <ac:graphicFrameMkLst>
            <pc:docMk/>
            <pc:sldMk cId="2681304628" sldId="269"/>
            <ac:graphicFrameMk id="5" creationId="{2231CCCD-21D6-732C-00AF-66F0C394F92D}"/>
          </ac:graphicFrameMkLst>
        </pc:graphicFrameChg>
      </pc:sldChg>
      <pc:sldChg chg="addSp delSp modSp new mod modTransition setBg">
        <pc:chgData name="Iryna Zhukevych" userId="32b9d8b4c7aa7458" providerId="LiveId" clId="{9DB8669D-482B-4598-AD77-8A65CC771D90}" dt="2024-09-13T10:20:58.837" v="1251"/>
        <pc:sldMkLst>
          <pc:docMk/>
          <pc:sldMk cId="70872543" sldId="270"/>
        </pc:sldMkLst>
        <pc:spChg chg="mod">
          <ac:chgData name="Iryna Zhukevych" userId="32b9d8b4c7aa7458" providerId="LiveId" clId="{9DB8669D-482B-4598-AD77-8A65CC771D90}" dt="2024-09-13T10:20:44.328" v="1250" actId="120"/>
          <ac:spMkLst>
            <pc:docMk/>
            <pc:sldMk cId="70872543" sldId="270"/>
            <ac:spMk id="2" creationId="{5186B605-448B-BFF0-5446-DCC6540569BC}"/>
          </ac:spMkLst>
        </pc:spChg>
        <pc:spChg chg="del mod">
          <ac:chgData name="Iryna Zhukevych" userId="32b9d8b4c7aa7458" providerId="LiveId" clId="{9DB8669D-482B-4598-AD77-8A65CC771D90}" dt="2024-09-13T06:46:00.306" v="797" actId="22"/>
          <ac:spMkLst>
            <pc:docMk/>
            <pc:sldMk cId="70872543" sldId="270"/>
            <ac:spMk id="3" creationId="{D34975E1-D5B1-6F0F-01F0-0890232936A2}"/>
          </ac:spMkLst>
        </pc:spChg>
        <pc:spChg chg="add">
          <ac:chgData name="Iryna Zhukevych" userId="32b9d8b4c7aa7458" providerId="LiveId" clId="{9DB8669D-482B-4598-AD77-8A65CC771D90}" dt="2024-09-13T07:19:25.445" v="1118" actId="26606"/>
          <ac:spMkLst>
            <pc:docMk/>
            <pc:sldMk cId="70872543" sldId="270"/>
            <ac:spMk id="10" creationId="{665DBBEF-238B-476B-96AB-8AAC3224ECEA}"/>
          </ac:spMkLst>
        </pc:spChg>
        <pc:spChg chg="add">
          <ac:chgData name="Iryna Zhukevych" userId="32b9d8b4c7aa7458" providerId="LiveId" clId="{9DB8669D-482B-4598-AD77-8A65CC771D90}" dt="2024-09-13T07:19:25.445" v="1118" actId="26606"/>
          <ac:spMkLst>
            <pc:docMk/>
            <pc:sldMk cId="70872543" sldId="270"/>
            <ac:spMk id="12" creationId="{3FCFB1DE-0B7E-48CC-BA90-B2AB0889F9D6}"/>
          </ac:spMkLst>
        </pc:spChg>
        <pc:picChg chg="add mod ord">
          <ac:chgData name="Iryna Zhukevych" userId="32b9d8b4c7aa7458" providerId="LiveId" clId="{9DB8669D-482B-4598-AD77-8A65CC771D90}" dt="2024-09-13T10:20:40.903" v="1249" actId="14100"/>
          <ac:picMkLst>
            <pc:docMk/>
            <pc:sldMk cId="70872543" sldId="270"/>
            <ac:picMk id="5" creationId="{3372C928-6C6A-F07D-84DD-224D0698BEF9}"/>
          </ac:picMkLst>
        </pc:picChg>
      </pc:sldChg>
      <pc:sldChg chg="addSp delSp modSp new mod modTransition setBg">
        <pc:chgData name="Iryna Zhukevych" userId="32b9d8b4c7aa7458" providerId="LiveId" clId="{9DB8669D-482B-4598-AD77-8A65CC771D90}" dt="2024-09-13T10:22:08.634" v="1270"/>
        <pc:sldMkLst>
          <pc:docMk/>
          <pc:sldMk cId="883920653" sldId="271"/>
        </pc:sldMkLst>
        <pc:spChg chg="mod">
          <ac:chgData name="Iryna Zhukevych" userId="32b9d8b4c7aa7458" providerId="LiveId" clId="{9DB8669D-482B-4598-AD77-8A65CC771D90}" dt="2024-09-13T07:20:16.736" v="1140" actId="26606"/>
          <ac:spMkLst>
            <pc:docMk/>
            <pc:sldMk cId="883920653" sldId="271"/>
            <ac:spMk id="2" creationId="{B0D8CA5D-9A2E-A34B-5A40-0DBE5A784D60}"/>
          </ac:spMkLst>
        </pc:spChg>
        <pc:spChg chg="mod">
          <ac:chgData name="Iryna Zhukevych" userId="32b9d8b4c7aa7458" providerId="LiveId" clId="{9DB8669D-482B-4598-AD77-8A65CC771D90}" dt="2024-09-13T10:22:00.279" v="1269" actId="20577"/>
          <ac:spMkLst>
            <pc:docMk/>
            <pc:sldMk cId="883920653" sldId="271"/>
            <ac:spMk id="3" creationId="{60A44636-BD47-2EFF-EF90-9F60F1C700C9}"/>
          </ac:spMkLst>
        </pc:spChg>
        <pc:spChg chg="add del">
          <ac:chgData name="Iryna Zhukevych" userId="32b9d8b4c7aa7458" providerId="LiveId" clId="{9DB8669D-482B-4598-AD77-8A65CC771D90}" dt="2024-09-13T07:20:11.616" v="1137" actId="26606"/>
          <ac:spMkLst>
            <pc:docMk/>
            <pc:sldMk cId="883920653" sldId="271"/>
            <ac:spMk id="8" creationId="{100EDD19-6802-4EC3-95CE-CFFAB042CFD6}"/>
          </ac:spMkLst>
        </pc:spChg>
        <pc:spChg chg="add del">
          <ac:chgData name="Iryna Zhukevych" userId="32b9d8b4c7aa7458" providerId="LiveId" clId="{9DB8669D-482B-4598-AD77-8A65CC771D90}" dt="2024-09-13T07:20:11.616" v="1137" actId="26606"/>
          <ac:spMkLst>
            <pc:docMk/>
            <pc:sldMk cId="883920653" sldId="271"/>
            <ac:spMk id="10" creationId="{DB17E863-922E-4C26-BD64-E8FD41D28661}"/>
          </ac:spMkLst>
        </pc:spChg>
        <pc:spChg chg="add del">
          <ac:chgData name="Iryna Zhukevych" userId="32b9d8b4c7aa7458" providerId="LiveId" clId="{9DB8669D-482B-4598-AD77-8A65CC771D90}" dt="2024-09-13T07:20:16.726" v="1139" actId="26606"/>
          <ac:spMkLst>
            <pc:docMk/>
            <pc:sldMk cId="883920653" sldId="271"/>
            <ac:spMk id="12" creationId="{081E4A58-353D-44AE-B2FC-2A74E2E400F7}"/>
          </ac:spMkLst>
        </pc:spChg>
        <pc:spChg chg="add del">
          <ac:chgData name="Iryna Zhukevych" userId="32b9d8b4c7aa7458" providerId="LiveId" clId="{9DB8669D-482B-4598-AD77-8A65CC771D90}" dt="2024-09-13T07:20:16.726" v="1139" actId="26606"/>
          <ac:spMkLst>
            <pc:docMk/>
            <pc:sldMk cId="883920653" sldId="271"/>
            <ac:spMk id="13" creationId="{907EF6B7-1338-4443-8C46-6A318D952DFD}"/>
          </ac:spMkLst>
        </pc:spChg>
        <pc:spChg chg="add del">
          <ac:chgData name="Iryna Zhukevych" userId="32b9d8b4c7aa7458" providerId="LiveId" clId="{9DB8669D-482B-4598-AD77-8A65CC771D90}" dt="2024-09-13T07:20:16.726" v="1139" actId="26606"/>
          <ac:spMkLst>
            <pc:docMk/>
            <pc:sldMk cId="883920653" sldId="271"/>
            <ac:spMk id="14" creationId="{DAAE4CDD-124C-4DCF-9584-B6033B545DD5}"/>
          </ac:spMkLst>
        </pc:spChg>
        <pc:spChg chg="add">
          <ac:chgData name="Iryna Zhukevych" userId="32b9d8b4c7aa7458" providerId="LiveId" clId="{9DB8669D-482B-4598-AD77-8A65CC771D90}" dt="2024-09-13T07:20:16.736" v="1140" actId="26606"/>
          <ac:spMkLst>
            <pc:docMk/>
            <pc:sldMk cId="883920653" sldId="271"/>
            <ac:spMk id="16" creationId="{100EDD19-6802-4EC3-95CE-CFFAB042CFD6}"/>
          </ac:spMkLst>
        </pc:spChg>
        <pc:spChg chg="add">
          <ac:chgData name="Iryna Zhukevych" userId="32b9d8b4c7aa7458" providerId="LiveId" clId="{9DB8669D-482B-4598-AD77-8A65CC771D90}" dt="2024-09-13T07:20:16.736" v="1140" actId="26606"/>
          <ac:spMkLst>
            <pc:docMk/>
            <pc:sldMk cId="883920653" sldId="271"/>
            <ac:spMk id="17" creationId="{DB17E863-922E-4C26-BD64-E8FD41D28661}"/>
          </ac:spMkLst>
        </pc:spChg>
      </pc:sldChg>
      <pc:sldChg chg="addSp delSp modSp new mod modTransition setBg">
        <pc:chgData name="Iryna Zhukevych" userId="32b9d8b4c7aa7458" providerId="LiveId" clId="{9DB8669D-482B-4598-AD77-8A65CC771D90}" dt="2024-09-13T10:26:35.990" v="1292"/>
        <pc:sldMkLst>
          <pc:docMk/>
          <pc:sldMk cId="2347929041" sldId="272"/>
        </pc:sldMkLst>
        <pc:spChg chg="del">
          <ac:chgData name="Iryna Zhukevych" userId="32b9d8b4c7aa7458" providerId="LiveId" clId="{9DB8669D-482B-4598-AD77-8A65CC771D90}" dt="2024-09-13T06:54:02.344" v="845" actId="478"/>
          <ac:spMkLst>
            <pc:docMk/>
            <pc:sldMk cId="2347929041" sldId="272"/>
            <ac:spMk id="2" creationId="{1818D346-12BD-BD60-DD51-42075B1803E0}"/>
          </ac:spMkLst>
        </pc:spChg>
        <pc:spChg chg="mod">
          <ac:chgData name="Iryna Zhukevych" userId="32b9d8b4c7aa7458" providerId="LiveId" clId="{9DB8669D-482B-4598-AD77-8A65CC771D90}" dt="2024-09-13T07:20:48.131" v="1144" actId="122"/>
          <ac:spMkLst>
            <pc:docMk/>
            <pc:sldMk cId="2347929041" sldId="272"/>
            <ac:spMk id="3" creationId="{8F1E7A6C-F3B4-B828-083A-D8FAC3A88AF1}"/>
          </ac:spMkLst>
        </pc:spChg>
        <pc:spChg chg="add">
          <ac:chgData name="Iryna Zhukevych" userId="32b9d8b4c7aa7458" providerId="LiveId" clId="{9DB8669D-482B-4598-AD77-8A65CC771D90}" dt="2024-09-13T07:20:37.639" v="1142" actId="26606"/>
          <ac:spMkLst>
            <pc:docMk/>
            <pc:sldMk cId="2347929041" sldId="272"/>
            <ac:spMk id="9" creationId="{E0C28A69-9B26-45AC-AFF7-719A7A50A092}"/>
          </ac:spMkLst>
        </pc:spChg>
        <pc:spChg chg="add">
          <ac:chgData name="Iryna Zhukevych" userId="32b9d8b4c7aa7458" providerId="LiveId" clId="{9DB8669D-482B-4598-AD77-8A65CC771D90}" dt="2024-09-13T07:20:37.639" v="1142" actId="26606"/>
          <ac:spMkLst>
            <pc:docMk/>
            <pc:sldMk cId="2347929041" sldId="272"/>
            <ac:spMk id="11" creationId="{33AE4636-AEEC-45D6-84D4-7AC2DA48ECF8}"/>
          </ac:spMkLst>
        </pc:spChg>
        <pc:spChg chg="add">
          <ac:chgData name="Iryna Zhukevych" userId="32b9d8b4c7aa7458" providerId="LiveId" clId="{9DB8669D-482B-4598-AD77-8A65CC771D90}" dt="2024-09-13T07:20:37.639" v="1142" actId="26606"/>
          <ac:spMkLst>
            <pc:docMk/>
            <pc:sldMk cId="2347929041" sldId="272"/>
            <ac:spMk id="13" creationId="{8D9CE0F4-2EB2-4F1F-8AAC-DB3571D9FE10}"/>
          </ac:spMkLst>
        </pc:spChg>
        <pc:picChg chg="add">
          <ac:chgData name="Iryna Zhukevych" userId="32b9d8b4c7aa7458" providerId="LiveId" clId="{9DB8669D-482B-4598-AD77-8A65CC771D90}" dt="2024-09-13T07:20:37.639" v="1142" actId="26606"/>
          <ac:picMkLst>
            <pc:docMk/>
            <pc:sldMk cId="2347929041" sldId="272"/>
            <ac:picMk id="5" creationId="{06F2677B-AA8A-E03A-7B4E-8E38E187DF54}"/>
          </ac:picMkLst>
        </pc:picChg>
      </pc:sldChg>
    </pc:docChg>
  </pc:docChgLst>
  <pc:docChgLst>
    <pc:chgData name="Iryna Zhukevych" userId="32b9d8b4c7aa7458" providerId="LiveId" clId="{AC4FC81C-2A05-4A1F-865E-321A572063E5}"/>
    <pc:docChg chg="custSel delSld modSld">
      <pc:chgData name="Iryna Zhukevych" userId="32b9d8b4c7aa7458" providerId="LiveId" clId="{AC4FC81C-2A05-4A1F-865E-321A572063E5}" dt="2024-12-03T12:14:13.028" v="17" actId="2696"/>
      <pc:docMkLst>
        <pc:docMk/>
      </pc:docMkLst>
      <pc:sldChg chg="modSp mod">
        <pc:chgData name="Iryna Zhukevych" userId="32b9d8b4c7aa7458" providerId="LiveId" clId="{AC4FC81C-2A05-4A1F-865E-321A572063E5}" dt="2024-12-03T12:12:15.113" v="10" actId="14100"/>
        <pc:sldMkLst>
          <pc:docMk/>
          <pc:sldMk cId="3124446875" sldId="258"/>
        </pc:sldMkLst>
        <pc:spChg chg="mod">
          <ac:chgData name="Iryna Zhukevych" userId="32b9d8b4c7aa7458" providerId="LiveId" clId="{AC4FC81C-2A05-4A1F-865E-321A572063E5}" dt="2024-12-03T12:12:06.563" v="7" actId="20577"/>
          <ac:spMkLst>
            <pc:docMk/>
            <pc:sldMk cId="3124446875" sldId="258"/>
            <ac:spMk id="2" creationId="{B6BBA2A3-844E-7AC2-4EBB-9DA8A0FD618D}"/>
          </ac:spMkLst>
        </pc:spChg>
        <pc:picChg chg="mod">
          <ac:chgData name="Iryna Zhukevych" userId="32b9d8b4c7aa7458" providerId="LiveId" clId="{AC4FC81C-2A05-4A1F-865E-321A572063E5}" dt="2024-12-03T12:12:15.113" v="10" actId="14100"/>
          <ac:picMkLst>
            <pc:docMk/>
            <pc:sldMk cId="3124446875" sldId="258"/>
            <ac:picMk id="5" creationId="{C8E7A885-9A5E-6B80-7A8A-E260B5F20FDE}"/>
          </ac:picMkLst>
        </pc:picChg>
      </pc:sldChg>
      <pc:sldChg chg="del">
        <pc:chgData name="Iryna Zhukevych" userId="32b9d8b4c7aa7458" providerId="LiveId" clId="{AC4FC81C-2A05-4A1F-865E-321A572063E5}" dt="2024-12-03T12:11:35.430" v="0" actId="2696"/>
        <pc:sldMkLst>
          <pc:docMk/>
          <pc:sldMk cId="554173908" sldId="260"/>
        </pc:sldMkLst>
      </pc:sldChg>
      <pc:sldChg chg="del">
        <pc:chgData name="Iryna Zhukevych" userId="32b9d8b4c7aa7458" providerId="LiveId" clId="{AC4FC81C-2A05-4A1F-865E-321A572063E5}" dt="2024-12-03T12:12:50.261" v="11" actId="2696"/>
        <pc:sldMkLst>
          <pc:docMk/>
          <pc:sldMk cId="2068818304" sldId="263"/>
        </pc:sldMkLst>
      </pc:sldChg>
      <pc:sldChg chg="del">
        <pc:chgData name="Iryna Zhukevych" userId="32b9d8b4c7aa7458" providerId="LiveId" clId="{AC4FC81C-2A05-4A1F-865E-321A572063E5}" dt="2024-12-03T12:12:56.748" v="12" actId="2696"/>
        <pc:sldMkLst>
          <pc:docMk/>
          <pc:sldMk cId="2431979599" sldId="264"/>
        </pc:sldMkLst>
      </pc:sldChg>
      <pc:sldChg chg="del">
        <pc:chgData name="Iryna Zhukevych" userId="32b9d8b4c7aa7458" providerId="LiveId" clId="{AC4FC81C-2A05-4A1F-865E-321A572063E5}" dt="2024-12-03T12:13:01.605" v="13" actId="2696"/>
        <pc:sldMkLst>
          <pc:docMk/>
          <pc:sldMk cId="972161957" sldId="265"/>
        </pc:sldMkLst>
      </pc:sldChg>
      <pc:sldChg chg="del">
        <pc:chgData name="Iryna Zhukevych" userId="32b9d8b4c7aa7458" providerId="LiveId" clId="{AC4FC81C-2A05-4A1F-865E-321A572063E5}" dt="2024-12-03T12:13:05.349" v="14" actId="2696"/>
        <pc:sldMkLst>
          <pc:docMk/>
          <pc:sldMk cId="1784515129" sldId="266"/>
        </pc:sldMkLst>
      </pc:sldChg>
      <pc:sldChg chg="modSp mod">
        <pc:chgData name="Iryna Zhukevych" userId="32b9d8b4c7aa7458" providerId="LiveId" clId="{AC4FC81C-2A05-4A1F-865E-321A572063E5}" dt="2024-12-03T12:13:24.804" v="15" actId="1076"/>
        <pc:sldMkLst>
          <pc:docMk/>
          <pc:sldMk cId="70872543" sldId="270"/>
        </pc:sldMkLst>
        <pc:spChg chg="mod">
          <ac:chgData name="Iryna Zhukevych" userId="32b9d8b4c7aa7458" providerId="LiveId" clId="{AC4FC81C-2A05-4A1F-865E-321A572063E5}" dt="2024-12-03T12:13:24.804" v="15" actId="1076"/>
          <ac:spMkLst>
            <pc:docMk/>
            <pc:sldMk cId="70872543" sldId="270"/>
            <ac:spMk id="2" creationId="{5186B605-448B-BFF0-5446-DCC6540569BC}"/>
          </ac:spMkLst>
        </pc:spChg>
      </pc:sldChg>
      <pc:sldChg chg="del">
        <pc:chgData name="Iryna Zhukevych" userId="32b9d8b4c7aa7458" providerId="LiveId" clId="{AC4FC81C-2A05-4A1F-865E-321A572063E5}" dt="2024-12-03T12:14:13.028" v="17" actId="2696"/>
        <pc:sldMkLst>
          <pc:docMk/>
          <pc:sldMk cId="883920653" sldId="271"/>
        </pc:sldMkLst>
      </pc:sldChg>
      <pc:sldChg chg="del">
        <pc:chgData name="Iryna Zhukevych" userId="32b9d8b4c7aa7458" providerId="LiveId" clId="{AC4FC81C-2A05-4A1F-865E-321A572063E5}" dt="2024-12-03T12:13:33.616" v="16" actId="2696"/>
        <pc:sldMkLst>
          <pc:docMk/>
          <pc:sldMk cId="2347929041" sldId="272"/>
        </pc:sldMkLst>
      </pc:sldChg>
    </pc:docChg>
  </pc:docChgLst>
</pc:chgInfo>
</file>

<file path=ppt/diagrams/_rels/data5.xml.rels><?xml version="1.0" encoding="UTF-8" standalone="yes"?>
<Relationships xmlns="http://schemas.openxmlformats.org/package/2006/relationships"><Relationship Id="rId1" Type="http://schemas.openxmlformats.org/officeDocument/2006/relationships/hyperlink" Target="https://www.youtube.com/watch?v=edIctUyd4RQ" TargetMode="External"/></Relationships>
</file>

<file path=ppt/diagrams/_rels/drawing5.xml.rels><?xml version="1.0" encoding="UTF-8" standalone="yes"?>
<Relationships xmlns="http://schemas.openxmlformats.org/package/2006/relationships"><Relationship Id="rId1" Type="http://schemas.openxmlformats.org/officeDocument/2006/relationships/hyperlink" Target="https://www.youtube.com/watch?v=edIctUyd4RQ" TargetMode="Externa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6407AD-0F23-4F01-8DA8-197BA4551A94}" type="doc">
      <dgm:prSet loTypeId="urn:microsoft.com/office/officeart/2005/8/layout/vList5" loCatId="list" qsTypeId="urn:microsoft.com/office/officeart/2005/8/quickstyle/simple5" qsCatId="simple" csTypeId="urn:microsoft.com/office/officeart/2005/8/colors/accent3_2" csCatId="accent3" phldr="1"/>
      <dgm:spPr/>
      <dgm:t>
        <a:bodyPr/>
        <a:lstStyle/>
        <a:p>
          <a:endParaRPr lang="en-US"/>
        </a:p>
      </dgm:t>
    </dgm:pt>
    <dgm:pt modelId="{40AE1B76-9B77-453A-9124-61EB45ED70C4}">
      <dgm:prSet/>
      <dgm:spPr/>
      <dgm:t>
        <a:bodyPr/>
        <a:lstStyle/>
        <a:p>
          <a:r>
            <a:rPr lang="en-US" dirty="0"/>
            <a:t>How often do you listen to other people’s presentations? </a:t>
          </a:r>
        </a:p>
      </dgm:t>
    </dgm:pt>
    <dgm:pt modelId="{FC50B225-690D-46B5-A7B8-18C8E6E608A0}" type="parTrans" cxnId="{BA591D0F-356E-485B-8EA1-409EFEEB3BDC}">
      <dgm:prSet/>
      <dgm:spPr/>
      <dgm:t>
        <a:bodyPr/>
        <a:lstStyle/>
        <a:p>
          <a:endParaRPr lang="en-US"/>
        </a:p>
      </dgm:t>
    </dgm:pt>
    <dgm:pt modelId="{4D039035-2307-467F-BF0D-7F9F5836EF23}" type="sibTrans" cxnId="{BA591D0F-356E-485B-8EA1-409EFEEB3BDC}">
      <dgm:prSet/>
      <dgm:spPr/>
      <dgm:t>
        <a:bodyPr/>
        <a:lstStyle/>
        <a:p>
          <a:endParaRPr lang="en-US"/>
        </a:p>
      </dgm:t>
    </dgm:pt>
    <dgm:pt modelId="{662D1D7C-0609-4916-9303-81FC141C278A}">
      <dgm:prSet/>
      <dgm:spPr/>
      <dgm:t>
        <a:bodyPr/>
        <a:lstStyle/>
        <a:p>
          <a:r>
            <a:rPr lang="en-US" dirty="0"/>
            <a:t>How often do you give presentations? How do you feel about presenting something? Have you ever done it in English? </a:t>
          </a:r>
        </a:p>
      </dgm:t>
    </dgm:pt>
    <dgm:pt modelId="{69608E25-4871-4C3C-BD01-D95E222BC5B1}" type="parTrans" cxnId="{2DFCAC91-3AA0-4CE3-9724-64585E12F17D}">
      <dgm:prSet/>
      <dgm:spPr/>
      <dgm:t>
        <a:bodyPr/>
        <a:lstStyle/>
        <a:p>
          <a:endParaRPr lang="en-US"/>
        </a:p>
      </dgm:t>
    </dgm:pt>
    <dgm:pt modelId="{788B879C-A466-4785-B212-3A075AB3E92A}" type="sibTrans" cxnId="{2DFCAC91-3AA0-4CE3-9724-64585E12F17D}">
      <dgm:prSet/>
      <dgm:spPr/>
      <dgm:t>
        <a:bodyPr/>
        <a:lstStyle/>
        <a:p>
          <a:endParaRPr lang="en-US"/>
        </a:p>
      </dgm:t>
    </dgm:pt>
    <dgm:pt modelId="{EFA07073-8142-4501-B6E7-8FA9047CE9E0}">
      <dgm:prSet/>
      <dgm:spPr/>
      <dgm:t>
        <a:bodyPr/>
        <a:lstStyle/>
        <a:p>
          <a:r>
            <a:rPr lang="en-US" dirty="0"/>
            <a:t>How do you prepare for a presentation? Do you have any tips or tools for creating a great presentation? </a:t>
          </a:r>
        </a:p>
      </dgm:t>
    </dgm:pt>
    <dgm:pt modelId="{33BFC4E2-BEE3-40F1-A857-EE4E2ABDDDCE}" type="parTrans" cxnId="{36F102FA-BA69-4D99-85DC-563E9BDF4020}">
      <dgm:prSet/>
      <dgm:spPr/>
      <dgm:t>
        <a:bodyPr/>
        <a:lstStyle/>
        <a:p>
          <a:endParaRPr lang="en-US"/>
        </a:p>
      </dgm:t>
    </dgm:pt>
    <dgm:pt modelId="{55044579-E635-4B23-9E1F-41AB3CA19B4A}" type="sibTrans" cxnId="{36F102FA-BA69-4D99-85DC-563E9BDF4020}">
      <dgm:prSet/>
      <dgm:spPr/>
      <dgm:t>
        <a:bodyPr/>
        <a:lstStyle/>
        <a:p>
          <a:endParaRPr lang="en-US"/>
        </a:p>
      </dgm:t>
    </dgm:pt>
    <dgm:pt modelId="{BAF0EDC6-40D2-44D8-B086-91657EDE39D6}">
      <dgm:prSet/>
      <dgm:spPr/>
      <dgm:t>
        <a:bodyPr/>
        <a:lstStyle/>
        <a:p>
          <a:r>
            <a:rPr lang="en-US" dirty="0"/>
            <a:t>What are the key elements of a successful presentation?</a:t>
          </a:r>
        </a:p>
      </dgm:t>
    </dgm:pt>
    <dgm:pt modelId="{B0CD2012-6923-4A83-AE00-18D3DE5222E7}" type="parTrans" cxnId="{2E9FC2DE-40C9-4D60-8120-5C369F936DE3}">
      <dgm:prSet/>
      <dgm:spPr/>
      <dgm:t>
        <a:bodyPr/>
        <a:lstStyle/>
        <a:p>
          <a:endParaRPr lang="en-US"/>
        </a:p>
      </dgm:t>
    </dgm:pt>
    <dgm:pt modelId="{731E2AD4-FE07-499C-BCB1-7903C6B88717}" type="sibTrans" cxnId="{2E9FC2DE-40C9-4D60-8120-5C369F936DE3}">
      <dgm:prSet/>
      <dgm:spPr/>
      <dgm:t>
        <a:bodyPr/>
        <a:lstStyle/>
        <a:p>
          <a:endParaRPr lang="en-US"/>
        </a:p>
      </dgm:t>
    </dgm:pt>
    <dgm:pt modelId="{F67868E3-C371-4060-BD81-6D7997DAD8DD}" type="pres">
      <dgm:prSet presAssocID="{696407AD-0F23-4F01-8DA8-197BA4551A94}" presName="Name0" presStyleCnt="0">
        <dgm:presLayoutVars>
          <dgm:dir/>
          <dgm:animLvl val="lvl"/>
          <dgm:resizeHandles val="exact"/>
        </dgm:presLayoutVars>
      </dgm:prSet>
      <dgm:spPr/>
    </dgm:pt>
    <dgm:pt modelId="{6326E530-4335-4AA1-B6FD-38CAA41B3D3A}" type="pres">
      <dgm:prSet presAssocID="{40AE1B76-9B77-453A-9124-61EB45ED70C4}" presName="linNode" presStyleCnt="0"/>
      <dgm:spPr/>
    </dgm:pt>
    <dgm:pt modelId="{C7A489DC-7675-4D93-A2DC-9788DEB8ED53}" type="pres">
      <dgm:prSet presAssocID="{40AE1B76-9B77-453A-9124-61EB45ED70C4}" presName="parentText" presStyleLbl="node1" presStyleIdx="0" presStyleCnt="4" custScaleX="277778">
        <dgm:presLayoutVars>
          <dgm:chMax val="1"/>
          <dgm:bulletEnabled val="1"/>
        </dgm:presLayoutVars>
      </dgm:prSet>
      <dgm:spPr/>
    </dgm:pt>
    <dgm:pt modelId="{E1ECF34E-BCB0-4033-829D-0E4CFD89D2B4}" type="pres">
      <dgm:prSet presAssocID="{4D039035-2307-467F-BF0D-7F9F5836EF23}" presName="sp" presStyleCnt="0"/>
      <dgm:spPr/>
    </dgm:pt>
    <dgm:pt modelId="{B5936742-9C3D-4BD7-925C-856197F393DE}" type="pres">
      <dgm:prSet presAssocID="{662D1D7C-0609-4916-9303-81FC141C278A}" presName="linNode" presStyleCnt="0"/>
      <dgm:spPr/>
    </dgm:pt>
    <dgm:pt modelId="{30FC8D1E-BAEC-4802-B6BA-8DF5FA2E7E74}" type="pres">
      <dgm:prSet presAssocID="{662D1D7C-0609-4916-9303-81FC141C278A}" presName="parentText" presStyleLbl="node1" presStyleIdx="1" presStyleCnt="4" custScaleX="277778" custLinFactNeighborY="-2136">
        <dgm:presLayoutVars>
          <dgm:chMax val="1"/>
          <dgm:bulletEnabled val="1"/>
        </dgm:presLayoutVars>
      </dgm:prSet>
      <dgm:spPr/>
    </dgm:pt>
    <dgm:pt modelId="{60881F6E-04CC-421C-912C-79096E0FD647}" type="pres">
      <dgm:prSet presAssocID="{788B879C-A466-4785-B212-3A075AB3E92A}" presName="sp" presStyleCnt="0"/>
      <dgm:spPr/>
    </dgm:pt>
    <dgm:pt modelId="{C8A56233-12A7-4257-B9B0-4BBC4B3792B8}" type="pres">
      <dgm:prSet presAssocID="{EFA07073-8142-4501-B6E7-8FA9047CE9E0}" presName="linNode" presStyleCnt="0"/>
      <dgm:spPr/>
    </dgm:pt>
    <dgm:pt modelId="{9E1060D2-A24D-47DC-8EBD-B5E6ACAF6669}" type="pres">
      <dgm:prSet presAssocID="{EFA07073-8142-4501-B6E7-8FA9047CE9E0}" presName="parentText" presStyleLbl="node1" presStyleIdx="2" presStyleCnt="4" custScaleX="277778">
        <dgm:presLayoutVars>
          <dgm:chMax val="1"/>
          <dgm:bulletEnabled val="1"/>
        </dgm:presLayoutVars>
      </dgm:prSet>
      <dgm:spPr/>
    </dgm:pt>
    <dgm:pt modelId="{A29037E4-A44D-44FA-9CF0-99DE5B87013E}" type="pres">
      <dgm:prSet presAssocID="{55044579-E635-4B23-9E1F-41AB3CA19B4A}" presName="sp" presStyleCnt="0"/>
      <dgm:spPr/>
    </dgm:pt>
    <dgm:pt modelId="{23A55536-71B6-454E-BADD-3BC768322F87}" type="pres">
      <dgm:prSet presAssocID="{BAF0EDC6-40D2-44D8-B086-91657EDE39D6}" presName="linNode" presStyleCnt="0"/>
      <dgm:spPr/>
    </dgm:pt>
    <dgm:pt modelId="{B3572814-0FFC-46A4-B1CA-75A286A30BAF}" type="pres">
      <dgm:prSet presAssocID="{BAF0EDC6-40D2-44D8-B086-91657EDE39D6}" presName="parentText" presStyleLbl="node1" presStyleIdx="3" presStyleCnt="4" custScaleX="277778">
        <dgm:presLayoutVars>
          <dgm:chMax val="1"/>
          <dgm:bulletEnabled val="1"/>
        </dgm:presLayoutVars>
      </dgm:prSet>
      <dgm:spPr/>
    </dgm:pt>
  </dgm:ptLst>
  <dgm:cxnLst>
    <dgm:cxn modelId="{BA591D0F-356E-485B-8EA1-409EFEEB3BDC}" srcId="{696407AD-0F23-4F01-8DA8-197BA4551A94}" destId="{40AE1B76-9B77-453A-9124-61EB45ED70C4}" srcOrd="0" destOrd="0" parTransId="{FC50B225-690D-46B5-A7B8-18C8E6E608A0}" sibTransId="{4D039035-2307-467F-BF0D-7F9F5836EF23}"/>
    <dgm:cxn modelId="{15906610-6712-4E06-9490-6407D4627550}" type="presOf" srcId="{EFA07073-8142-4501-B6E7-8FA9047CE9E0}" destId="{9E1060D2-A24D-47DC-8EBD-B5E6ACAF6669}" srcOrd="0" destOrd="0" presId="urn:microsoft.com/office/officeart/2005/8/layout/vList5"/>
    <dgm:cxn modelId="{A2963067-7562-4105-A4C9-B54DEB30D009}" type="presOf" srcId="{40AE1B76-9B77-453A-9124-61EB45ED70C4}" destId="{C7A489DC-7675-4D93-A2DC-9788DEB8ED53}" srcOrd="0" destOrd="0" presId="urn:microsoft.com/office/officeart/2005/8/layout/vList5"/>
    <dgm:cxn modelId="{2FFFC177-A6F2-4403-BC87-4E87D29549DB}" type="presOf" srcId="{BAF0EDC6-40D2-44D8-B086-91657EDE39D6}" destId="{B3572814-0FFC-46A4-B1CA-75A286A30BAF}" srcOrd="0" destOrd="0" presId="urn:microsoft.com/office/officeart/2005/8/layout/vList5"/>
    <dgm:cxn modelId="{2DFCAC91-3AA0-4CE3-9724-64585E12F17D}" srcId="{696407AD-0F23-4F01-8DA8-197BA4551A94}" destId="{662D1D7C-0609-4916-9303-81FC141C278A}" srcOrd="1" destOrd="0" parTransId="{69608E25-4871-4C3C-BD01-D95E222BC5B1}" sibTransId="{788B879C-A466-4785-B212-3A075AB3E92A}"/>
    <dgm:cxn modelId="{AEC4BA97-9F38-4AEB-B84E-AB882724B784}" type="presOf" srcId="{662D1D7C-0609-4916-9303-81FC141C278A}" destId="{30FC8D1E-BAEC-4802-B6BA-8DF5FA2E7E74}" srcOrd="0" destOrd="0" presId="urn:microsoft.com/office/officeart/2005/8/layout/vList5"/>
    <dgm:cxn modelId="{739411C7-6850-49E0-8373-049B55C8C368}" type="presOf" srcId="{696407AD-0F23-4F01-8DA8-197BA4551A94}" destId="{F67868E3-C371-4060-BD81-6D7997DAD8DD}" srcOrd="0" destOrd="0" presId="urn:microsoft.com/office/officeart/2005/8/layout/vList5"/>
    <dgm:cxn modelId="{2E9FC2DE-40C9-4D60-8120-5C369F936DE3}" srcId="{696407AD-0F23-4F01-8DA8-197BA4551A94}" destId="{BAF0EDC6-40D2-44D8-B086-91657EDE39D6}" srcOrd="3" destOrd="0" parTransId="{B0CD2012-6923-4A83-AE00-18D3DE5222E7}" sibTransId="{731E2AD4-FE07-499C-BCB1-7903C6B88717}"/>
    <dgm:cxn modelId="{36F102FA-BA69-4D99-85DC-563E9BDF4020}" srcId="{696407AD-0F23-4F01-8DA8-197BA4551A94}" destId="{EFA07073-8142-4501-B6E7-8FA9047CE9E0}" srcOrd="2" destOrd="0" parTransId="{33BFC4E2-BEE3-40F1-A857-EE4E2ABDDDCE}" sibTransId="{55044579-E635-4B23-9E1F-41AB3CA19B4A}"/>
    <dgm:cxn modelId="{325CD309-0256-4CA9-9357-041E55E1A941}" type="presParOf" srcId="{F67868E3-C371-4060-BD81-6D7997DAD8DD}" destId="{6326E530-4335-4AA1-B6FD-38CAA41B3D3A}" srcOrd="0" destOrd="0" presId="urn:microsoft.com/office/officeart/2005/8/layout/vList5"/>
    <dgm:cxn modelId="{A325DE32-B258-404B-A31A-B57289FC28D6}" type="presParOf" srcId="{6326E530-4335-4AA1-B6FD-38CAA41B3D3A}" destId="{C7A489DC-7675-4D93-A2DC-9788DEB8ED53}" srcOrd="0" destOrd="0" presId="urn:microsoft.com/office/officeart/2005/8/layout/vList5"/>
    <dgm:cxn modelId="{C1989292-5A66-441F-8A1B-B85B6784FA1F}" type="presParOf" srcId="{F67868E3-C371-4060-BD81-6D7997DAD8DD}" destId="{E1ECF34E-BCB0-4033-829D-0E4CFD89D2B4}" srcOrd="1" destOrd="0" presId="urn:microsoft.com/office/officeart/2005/8/layout/vList5"/>
    <dgm:cxn modelId="{C2326904-B943-46B4-B302-90315FA5ED56}" type="presParOf" srcId="{F67868E3-C371-4060-BD81-6D7997DAD8DD}" destId="{B5936742-9C3D-4BD7-925C-856197F393DE}" srcOrd="2" destOrd="0" presId="urn:microsoft.com/office/officeart/2005/8/layout/vList5"/>
    <dgm:cxn modelId="{A1F70CBB-7478-45B7-8D62-ED378F8B061B}" type="presParOf" srcId="{B5936742-9C3D-4BD7-925C-856197F393DE}" destId="{30FC8D1E-BAEC-4802-B6BA-8DF5FA2E7E74}" srcOrd="0" destOrd="0" presId="urn:microsoft.com/office/officeart/2005/8/layout/vList5"/>
    <dgm:cxn modelId="{541FA8EE-E80D-4A12-BE62-8B7FA4B7BA5D}" type="presParOf" srcId="{F67868E3-C371-4060-BD81-6D7997DAD8DD}" destId="{60881F6E-04CC-421C-912C-79096E0FD647}" srcOrd="3" destOrd="0" presId="urn:microsoft.com/office/officeart/2005/8/layout/vList5"/>
    <dgm:cxn modelId="{048E67BD-0E34-4C4A-8997-277067D36B4B}" type="presParOf" srcId="{F67868E3-C371-4060-BD81-6D7997DAD8DD}" destId="{C8A56233-12A7-4257-B9B0-4BBC4B3792B8}" srcOrd="4" destOrd="0" presId="urn:microsoft.com/office/officeart/2005/8/layout/vList5"/>
    <dgm:cxn modelId="{0C4E2663-3B15-4F8D-AF24-D0E0F7DDA08D}" type="presParOf" srcId="{C8A56233-12A7-4257-B9B0-4BBC4B3792B8}" destId="{9E1060D2-A24D-47DC-8EBD-B5E6ACAF6669}" srcOrd="0" destOrd="0" presId="urn:microsoft.com/office/officeart/2005/8/layout/vList5"/>
    <dgm:cxn modelId="{0112B383-F1C1-49B0-9AAE-2AC91F42BF74}" type="presParOf" srcId="{F67868E3-C371-4060-BD81-6D7997DAD8DD}" destId="{A29037E4-A44D-44FA-9CF0-99DE5B87013E}" srcOrd="5" destOrd="0" presId="urn:microsoft.com/office/officeart/2005/8/layout/vList5"/>
    <dgm:cxn modelId="{F7E26E11-4548-4E8F-922E-F52AA8D88CAE}" type="presParOf" srcId="{F67868E3-C371-4060-BD81-6D7997DAD8DD}" destId="{23A55536-71B6-454E-BADD-3BC768322F87}" srcOrd="6" destOrd="0" presId="urn:microsoft.com/office/officeart/2005/8/layout/vList5"/>
    <dgm:cxn modelId="{A590BBE2-61AE-4DCF-8E6A-D70C3EB7B1D7}" type="presParOf" srcId="{23A55536-71B6-454E-BADD-3BC768322F87}" destId="{B3572814-0FFC-46A4-B1CA-75A286A30BAF}"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3F501C-48AB-48F3-92F1-0C0A8B65E8FF}" type="doc">
      <dgm:prSet loTypeId="urn:microsoft.com/office/officeart/2016/7/layout/LinearArrowProcessNumbered" loCatId="process" qsTypeId="urn:microsoft.com/office/officeart/2005/8/quickstyle/simple1" qsCatId="simple" csTypeId="urn:microsoft.com/office/officeart/2005/8/colors/accent1_2" csCatId="accent1" phldr="1"/>
      <dgm:spPr/>
      <dgm:t>
        <a:bodyPr/>
        <a:lstStyle/>
        <a:p>
          <a:endParaRPr lang="en-US"/>
        </a:p>
      </dgm:t>
    </dgm:pt>
    <dgm:pt modelId="{3D351115-DA1E-4263-B0BC-A6C27AA55B23}">
      <dgm:prSet custT="1"/>
      <dgm:spPr/>
      <dgm:t>
        <a:bodyPr/>
        <a:lstStyle/>
        <a:p>
          <a:r>
            <a:rPr lang="en-US" sz="1600" dirty="0"/>
            <a:t>Now, about some numbers. They show that remote working companies using the collaboration tools that I mentioned before have seen a 450% increase in keeping talented employees and a 20 to 30% increase in productivity.</a:t>
          </a:r>
        </a:p>
      </dgm:t>
    </dgm:pt>
    <dgm:pt modelId="{9B10E2CC-8ADC-4B69-B42C-CD564FD56447}" type="parTrans" cxnId="{1D95CAAC-5BF7-4D66-B269-443F8088FF03}">
      <dgm:prSet/>
      <dgm:spPr/>
      <dgm:t>
        <a:bodyPr/>
        <a:lstStyle/>
        <a:p>
          <a:endParaRPr lang="en-US"/>
        </a:p>
      </dgm:t>
    </dgm:pt>
    <dgm:pt modelId="{96F157B1-3C33-4BE8-BD18-DAB82B6D0326}" type="sibTrans" cxnId="{1D95CAAC-5BF7-4D66-B269-443F8088FF03}">
      <dgm:prSet phldrT="1" phldr="0"/>
      <dgm:spPr/>
      <dgm:t>
        <a:bodyPr/>
        <a:lstStyle/>
        <a:p>
          <a:r>
            <a:rPr lang="en-US"/>
            <a:t>1</a:t>
          </a:r>
        </a:p>
      </dgm:t>
    </dgm:pt>
    <dgm:pt modelId="{180EA64B-7B26-46F0-90E1-E79F36563D5C}">
      <dgm:prSet/>
      <dgm:spPr/>
      <dgm:t>
        <a:bodyPr/>
        <a:lstStyle/>
        <a:p>
          <a:r>
            <a:rPr lang="en-US" dirty="0"/>
            <a:t>For example, I’ll show you one of the features: Slack’s integration with Trello. It lets teams quickly move from discussion to creating and assigning tasks.</a:t>
          </a:r>
        </a:p>
      </dgm:t>
    </dgm:pt>
    <dgm:pt modelId="{20A531D3-CE44-4219-A699-5D4E81683216}" type="parTrans" cxnId="{E17DDCC3-B684-4680-81F3-7ECAEDA46314}">
      <dgm:prSet/>
      <dgm:spPr/>
      <dgm:t>
        <a:bodyPr/>
        <a:lstStyle/>
        <a:p>
          <a:endParaRPr lang="en-US"/>
        </a:p>
      </dgm:t>
    </dgm:pt>
    <dgm:pt modelId="{8C8C134F-C21F-410E-A501-DFB12EE5D88A}" type="sibTrans" cxnId="{E17DDCC3-B684-4680-81F3-7ECAEDA46314}">
      <dgm:prSet phldrT="2" phldr="0"/>
      <dgm:spPr/>
      <dgm:t>
        <a:bodyPr/>
        <a:lstStyle/>
        <a:p>
          <a:r>
            <a:rPr lang="en-US"/>
            <a:t>2</a:t>
          </a:r>
        </a:p>
      </dgm:t>
    </dgm:pt>
    <dgm:pt modelId="{0DCE2BED-2C2E-4AD7-9699-DF800483BB5D}">
      <dgm:prSet/>
      <dgm:spPr/>
      <dgm:t>
        <a:bodyPr/>
        <a:lstStyle/>
        <a:p>
          <a:r>
            <a:rPr lang="en-US" dirty="0"/>
            <a:t>This slide shows that we have analyzed tools like Slack, Zoom and Trello. The features users consider most helpful include real-time messaging, file sharing, video calls, and task management. </a:t>
          </a:r>
        </a:p>
      </dgm:t>
    </dgm:pt>
    <dgm:pt modelId="{1624FC10-A9B9-49B1-9B70-B6AD173EC253}" type="parTrans" cxnId="{0021136B-DAFE-435B-AE86-1DF4FF192E07}">
      <dgm:prSet/>
      <dgm:spPr/>
      <dgm:t>
        <a:bodyPr/>
        <a:lstStyle/>
        <a:p>
          <a:endParaRPr lang="en-US"/>
        </a:p>
      </dgm:t>
    </dgm:pt>
    <dgm:pt modelId="{4287D7DE-6202-4AFF-AB31-8AAA7C537EBD}" type="sibTrans" cxnId="{0021136B-DAFE-435B-AE86-1DF4FF192E07}">
      <dgm:prSet phldrT="3" phldr="0"/>
      <dgm:spPr/>
      <dgm:t>
        <a:bodyPr/>
        <a:lstStyle/>
        <a:p>
          <a:r>
            <a:rPr lang="en-US"/>
            <a:t>3</a:t>
          </a:r>
        </a:p>
      </dgm:t>
    </dgm:pt>
    <dgm:pt modelId="{F58E1FC5-7A23-43A1-89B2-F1F21445F7C5}">
      <dgm:prSet/>
      <dgm:spPr/>
      <dgm:t>
        <a:bodyPr/>
        <a:lstStyle/>
        <a:p>
          <a:r>
            <a:rPr lang="en-US" dirty="0"/>
            <a:t>To finish, I’d like to say that it is important that we start using collaboration tools to make our work more effective and bring our teams closer together.</a:t>
          </a:r>
        </a:p>
      </dgm:t>
    </dgm:pt>
    <dgm:pt modelId="{AEF5B845-FDDA-4D2F-94BB-87DEBF9E81DC}" type="parTrans" cxnId="{B2CC864C-C206-4C8E-A2F6-48022F062DD9}">
      <dgm:prSet/>
      <dgm:spPr/>
      <dgm:t>
        <a:bodyPr/>
        <a:lstStyle/>
        <a:p>
          <a:endParaRPr lang="en-US"/>
        </a:p>
      </dgm:t>
    </dgm:pt>
    <dgm:pt modelId="{885DA6DC-9EB1-456E-BD44-7554AF773228}" type="sibTrans" cxnId="{B2CC864C-C206-4C8E-A2F6-48022F062DD9}">
      <dgm:prSet phldrT="4" phldr="0"/>
      <dgm:spPr/>
      <dgm:t>
        <a:bodyPr/>
        <a:lstStyle/>
        <a:p>
          <a:r>
            <a:rPr lang="en-US"/>
            <a:t>4</a:t>
          </a:r>
        </a:p>
      </dgm:t>
    </dgm:pt>
    <dgm:pt modelId="{122456A3-E899-43DA-BF5C-481034E6353F}">
      <dgm:prSet/>
      <dgm:spPr/>
      <dgm:t>
        <a:bodyPr/>
        <a:lstStyle/>
        <a:p>
          <a:r>
            <a:rPr lang="en-US"/>
            <a:t>My presentation is about how we can use collaboration tools to make remote working more effective.</a:t>
          </a:r>
        </a:p>
      </dgm:t>
    </dgm:pt>
    <dgm:pt modelId="{8C39CACF-405A-4EE3-AD38-DD3410A59B6E}" type="parTrans" cxnId="{BF7B0A29-DACC-4949-B7BA-D1B46E86E38F}">
      <dgm:prSet/>
      <dgm:spPr/>
      <dgm:t>
        <a:bodyPr/>
        <a:lstStyle/>
        <a:p>
          <a:endParaRPr lang="en-US"/>
        </a:p>
      </dgm:t>
    </dgm:pt>
    <dgm:pt modelId="{C66B8A61-08D1-46EF-A072-B830B642EAC5}" type="sibTrans" cxnId="{BF7B0A29-DACC-4949-B7BA-D1B46E86E38F}">
      <dgm:prSet phldrT="5" phldr="0"/>
      <dgm:spPr/>
      <dgm:t>
        <a:bodyPr/>
        <a:lstStyle/>
        <a:p>
          <a:r>
            <a:rPr lang="en-US"/>
            <a:t>5</a:t>
          </a:r>
        </a:p>
      </dgm:t>
    </dgm:pt>
    <dgm:pt modelId="{39030989-B3E1-41CF-85B4-4EDE79719E19}" type="pres">
      <dgm:prSet presAssocID="{313F501C-48AB-48F3-92F1-0C0A8B65E8FF}" presName="linearFlow" presStyleCnt="0">
        <dgm:presLayoutVars>
          <dgm:dir/>
          <dgm:animLvl val="lvl"/>
          <dgm:resizeHandles val="exact"/>
        </dgm:presLayoutVars>
      </dgm:prSet>
      <dgm:spPr/>
    </dgm:pt>
    <dgm:pt modelId="{E01E96F5-4D05-4AC4-8773-E16FCE60C182}" type="pres">
      <dgm:prSet presAssocID="{3D351115-DA1E-4263-B0BC-A6C27AA55B23}" presName="compositeNode" presStyleCnt="0"/>
      <dgm:spPr/>
    </dgm:pt>
    <dgm:pt modelId="{5CA42E0F-EDC4-4FCC-A0A1-B202F0D4F9B0}" type="pres">
      <dgm:prSet presAssocID="{3D351115-DA1E-4263-B0BC-A6C27AA55B23}" presName="parTx" presStyleLbl="node1" presStyleIdx="0" presStyleCnt="0">
        <dgm:presLayoutVars>
          <dgm:chMax val="0"/>
          <dgm:chPref val="0"/>
          <dgm:bulletEnabled val="1"/>
        </dgm:presLayoutVars>
      </dgm:prSet>
      <dgm:spPr/>
    </dgm:pt>
    <dgm:pt modelId="{5B58E7C0-EC24-466B-A09B-5FB85EA03B14}" type="pres">
      <dgm:prSet presAssocID="{3D351115-DA1E-4263-B0BC-A6C27AA55B23}" presName="parSh" presStyleCnt="0"/>
      <dgm:spPr/>
    </dgm:pt>
    <dgm:pt modelId="{9EEAB8B5-DF3B-4D64-95D4-BD8396C787A8}" type="pres">
      <dgm:prSet presAssocID="{3D351115-DA1E-4263-B0BC-A6C27AA55B23}" presName="lineNode" presStyleLbl="alignAccFollowNode1" presStyleIdx="0" presStyleCnt="15"/>
      <dgm:spPr/>
    </dgm:pt>
    <dgm:pt modelId="{E175E24B-2C24-4DC2-BB8F-6561BE9C2658}" type="pres">
      <dgm:prSet presAssocID="{3D351115-DA1E-4263-B0BC-A6C27AA55B23}" presName="lineArrowNode" presStyleLbl="alignAccFollowNode1" presStyleIdx="1" presStyleCnt="15"/>
      <dgm:spPr/>
    </dgm:pt>
    <dgm:pt modelId="{608B273C-C43C-4DE9-BE82-CDEB02875EBD}" type="pres">
      <dgm:prSet presAssocID="{96F157B1-3C33-4BE8-BD18-DAB82B6D0326}" presName="sibTransNodeCircle" presStyleLbl="alignNode1" presStyleIdx="0" presStyleCnt="5">
        <dgm:presLayoutVars>
          <dgm:chMax val="0"/>
          <dgm:bulletEnabled/>
        </dgm:presLayoutVars>
      </dgm:prSet>
      <dgm:spPr/>
    </dgm:pt>
    <dgm:pt modelId="{A50E41E4-A085-450E-9F19-3202D4E50D5B}" type="pres">
      <dgm:prSet presAssocID="{96F157B1-3C33-4BE8-BD18-DAB82B6D0326}" presName="spacerBetweenCircleAndCallout" presStyleCnt="0">
        <dgm:presLayoutVars/>
      </dgm:prSet>
      <dgm:spPr/>
    </dgm:pt>
    <dgm:pt modelId="{B615E6B2-BC41-4DA0-8C1D-77FC4472D7A3}" type="pres">
      <dgm:prSet presAssocID="{3D351115-DA1E-4263-B0BC-A6C27AA55B23}" presName="nodeText" presStyleLbl="alignAccFollowNode1" presStyleIdx="2" presStyleCnt="15" custScaleY="105968" custLinFactNeighborX="2163" custLinFactNeighborY="3740">
        <dgm:presLayoutVars>
          <dgm:bulletEnabled val="1"/>
        </dgm:presLayoutVars>
      </dgm:prSet>
      <dgm:spPr/>
    </dgm:pt>
    <dgm:pt modelId="{1063D75F-008B-479D-8791-ABA72CFBA6B8}" type="pres">
      <dgm:prSet presAssocID="{96F157B1-3C33-4BE8-BD18-DAB82B6D0326}" presName="sibTransComposite" presStyleCnt="0"/>
      <dgm:spPr/>
    </dgm:pt>
    <dgm:pt modelId="{A6F064D3-8F8D-407E-8C95-8962A6647DF3}" type="pres">
      <dgm:prSet presAssocID="{180EA64B-7B26-46F0-90E1-E79F36563D5C}" presName="compositeNode" presStyleCnt="0"/>
      <dgm:spPr/>
    </dgm:pt>
    <dgm:pt modelId="{F04ABAFD-9B69-4B41-8DE5-D2ED814B5B3D}" type="pres">
      <dgm:prSet presAssocID="{180EA64B-7B26-46F0-90E1-E79F36563D5C}" presName="parTx" presStyleLbl="node1" presStyleIdx="0" presStyleCnt="0">
        <dgm:presLayoutVars>
          <dgm:chMax val="0"/>
          <dgm:chPref val="0"/>
          <dgm:bulletEnabled val="1"/>
        </dgm:presLayoutVars>
      </dgm:prSet>
      <dgm:spPr/>
    </dgm:pt>
    <dgm:pt modelId="{F6566A69-2FC3-4ADA-8894-27E11274563B}" type="pres">
      <dgm:prSet presAssocID="{180EA64B-7B26-46F0-90E1-E79F36563D5C}" presName="parSh" presStyleCnt="0"/>
      <dgm:spPr/>
    </dgm:pt>
    <dgm:pt modelId="{930C6004-E4BA-4409-8271-D5EED55BE5F2}" type="pres">
      <dgm:prSet presAssocID="{180EA64B-7B26-46F0-90E1-E79F36563D5C}" presName="lineNode" presStyleLbl="alignAccFollowNode1" presStyleIdx="3" presStyleCnt="15"/>
      <dgm:spPr/>
    </dgm:pt>
    <dgm:pt modelId="{1F76FE06-BCCC-4D0C-8F50-13CA86106D15}" type="pres">
      <dgm:prSet presAssocID="{180EA64B-7B26-46F0-90E1-E79F36563D5C}" presName="lineArrowNode" presStyleLbl="alignAccFollowNode1" presStyleIdx="4" presStyleCnt="15"/>
      <dgm:spPr/>
    </dgm:pt>
    <dgm:pt modelId="{3B873769-2E88-4220-A347-77D1C64F7668}" type="pres">
      <dgm:prSet presAssocID="{8C8C134F-C21F-410E-A501-DFB12EE5D88A}" presName="sibTransNodeCircle" presStyleLbl="alignNode1" presStyleIdx="1" presStyleCnt="5">
        <dgm:presLayoutVars>
          <dgm:chMax val="0"/>
          <dgm:bulletEnabled/>
        </dgm:presLayoutVars>
      </dgm:prSet>
      <dgm:spPr/>
    </dgm:pt>
    <dgm:pt modelId="{61C55DF4-5F3D-4D07-AC5B-963C13545EF5}" type="pres">
      <dgm:prSet presAssocID="{8C8C134F-C21F-410E-A501-DFB12EE5D88A}" presName="spacerBetweenCircleAndCallout" presStyleCnt="0">
        <dgm:presLayoutVars/>
      </dgm:prSet>
      <dgm:spPr/>
    </dgm:pt>
    <dgm:pt modelId="{F6F88CA8-414F-46A6-9969-525FFFC269AF}" type="pres">
      <dgm:prSet presAssocID="{180EA64B-7B26-46F0-90E1-E79F36563D5C}" presName="nodeText" presStyleLbl="alignAccFollowNode1" presStyleIdx="5" presStyleCnt="15" custScaleY="100000">
        <dgm:presLayoutVars>
          <dgm:bulletEnabled val="1"/>
        </dgm:presLayoutVars>
      </dgm:prSet>
      <dgm:spPr/>
    </dgm:pt>
    <dgm:pt modelId="{077B7235-D3D0-4C9C-8348-BBB2FFA36DAB}" type="pres">
      <dgm:prSet presAssocID="{8C8C134F-C21F-410E-A501-DFB12EE5D88A}" presName="sibTransComposite" presStyleCnt="0"/>
      <dgm:spPr/>
    </dgm:pt>
    <dgm:pt modelId="{6AF01D4B-8C15-4B83-87BD-AD5F07B847D6}" type="pres">
      <dgm:prSet presAssocID="{0DCE2BED-2C2E-4AD7-9699-DF800483BB5D}" presName="compositeNode" presStyleCnt="0"/>
      <dgm:spPr/>
    </dgm:pt>
    <dgm:pt modelId="{4EB7996B-289E-43D3-99B7-E7448535C471}" type="pres">
      <dgm:prSet presAssocID="{0DCE2BED-2C2E-4AD7-9699-DF800483BB5D}" presName="parTx" presStyleLbl="node1" presStyleIdx="0" presStyleCnt="0">
        <dgm:presLayoutVars>
          <dgm:chMax val="0"/>
          <dgm:chPref val="0"/>
          <dgm:bulletEnabled val="1"/>
        </dgm:presLayoutVars>
      </dgm:prSet>
      <dgm:spPr/>
    </dgm:pt>
    <dgm:pt modelId="{177B4B66-4CCF-4304-9CB0-1846E403C3F3}" type="pres">
      <dgm:prSet presAssocID="{0DCE2BED-2C2E-4AD7-9699-DF800483BB5D}" presName="parSh" presStyleCnt="0"/>
      <dgm:spPr/>
    </dgm:pt>
    <dgm:pt modelId="{75871416-C9D2-4633-9028-AC6686CEE5FD}" type="pres">
      <dgm:prSet presAssocID="{0DCE2BED-2C2E-4AD7-9699-DF800483BB5D}" presName="lineNode" presStyleLbl="alignAccFollowNode1" presStyleIdx="6" presStyleCnt="15"/>
      <dgm:spPr/>
    </dgm:pt>
    <dgm:pt modelId="{B014BDE5-D512-4393-913C-92DFFCE5C1D3}" type="pres">
      <dgm:prSet presAssocID="{0DCE2BED-2C2E-4AD7-9699-DF800483BB5D}" presName="lineArrowNode" presStyleLbl="alignAccFollowNode1" presStyleIdx="7" presStyleCnt="15"/>
      <dgm:spPr/>
    </dgm:pt>
    <dgm:pt modelId="{9549354A-553A-446F-B628-AED5B6ECFA8F}" type="pres">
      <dgm:prSet presAssocID="{4287D7DE-6202-4AFF-AB31-8AAA7C537EBD}" presName="sibTransNodeCircle" presStyleLbl="alignNode1" presStyleIdx="2" presStyleCnt="5">
        <dgm:presLayoutVars>
          <dgm:chMax val="0"/>
          <dgm:bulletEnabled/>
        </dgm:presLayoutVars>
      </dgm:prSet>
      <dgm:spPr/>
    </dgm:pt>
    <dgm:pt modelId="{22156B3A-E5DB-4B4B-80F9-754E861172A8}" type="pres">
      <dgm:prSet presAssocID="{4287D7DE-6202-4AFF-AB31-8AAA7C537EBD}" presName="spacerBetweenCircleAndCallout" presStyleCnt="0">
        <dgm:presLayoutVars/>
      </dgm:prSet>
      <dgm:spPr/>
    </dgm:pt>
    <dgm:pt modelId="{271B898D-11A9-466A-9109-5502DA951ABC}" type="pres">
      <dgm:prSet presAssocID="{0DCE2BED-2C2E-4AD7-9699-DF800483BB5D}" presName="nodeText" presStyleLbl="alignAccFollowNode1" presStyleIdx="8" presStyleCnt="15" custScaleY="110063">
        <dgm:presLayoutVars>
          <dgm:bulletEnabled val="1"/>
        </dgm:presLayoutVars>
      </dgm:prSet>
      <dgm:spPr/>
    </dgm:pt>
    <dgm:pt modelId="{BDEE4EE2-6E81-482E-85CA-DB18142C4EA1}" type="pres">
      <dgm:prSet presAssocID="{4287D7DE-6202-4AFF-AB31-8AAA7C537EBD}" presName="sibTransComposite" presStyleCnt="0"/>
      <dgm:spPr/>
    </dgm:pt>
    <dgm:pt modelId="{05517C2A-B11D-4F1A-A528-649C8E23EA7A}" type="pres">
      <dgm:prSet presAssocID="{F58E1FC5-7A23-43A1-89B2-F1F21445F7C5}" presName="compositeNode" presStyleCnt="0"/>
      <dgm:spPr/>
    </dgm:pt>
    <dgm:pt modelId="{78365CA8-595F-416F-8AF5-AD41561B6A70}" type="pres">
      <dgm:prSet presAssocID="{F58E1FC5-7A23-43A1-89B2-F1F21445F7C5}" presName="parTx" presStyleLbl="node1" presStyleIdx="0" presStyleCnt="0">
        <dgm:presLayoutVars>
          <dgm:chMax val="0"/>
          <dgm:chPref val="0"/>
          <dgm:bulletEnabled val="1"/>
        </dgm:presLayoutVars>
      </dgm:prSet>
      <dgm:spPr/>
    </dgm:pt>
    <dgm:pt modelId="{0B1CEC89-F487-44C9-80A8-3CBB8F89D92F}" type="pres">
      <dgm:prSet presAssocID="{F58E1FC5-7A23-43A1-89B2-F1F21445F7C5}" presName="parSh" presStyleCnt="0"/>
      <dgm:spPr/>
    </dgm:pt>
    <dgm:pt modelId="{925E224C-5635-4BD4-B6DC-0AD1E0DF9719}" type="pres">
      <dgm:prSet presAssocID="{F58E1FC5-7A23-43A1-89B2-F1F21445F7C5}" presName="lineNode" presStyleLbl="alignAccFollowNode1" presStyleIdx="9" presStyleCnt="15"/>
      <dgm:spPr/>
    </dgm:pt>
    <dgm:pt modelId="{3CD5AA8E-5FCB-4061-80E5-4FC46D9630DB}" type="pres">
      <dgm:prSet presAssocID="{F58E1FC5-7A23-43A1-89B2-F1F21445F7C5}" presName="lineArrowNode" presStyleLbl="alignAccFollowNode1" presStyleIdx="10" presStyleCnt="15"/>
      <dgm:spPr/>
    </dgm:pt>
    <dgm:pt modelId="{76B73588-F275-402E-AF88-E497D63979E4}" type="pres">
      <dgm:prSet presAssocID="{885DA6DC-9EB1-456E-BD44-7554AF773228}" presName="sibTransNodeCircle" presStyleLbl="alignNode1" presStyleIdx="3" presStyleCnt="5">
        <dgm:presLayoutVars>
          <dgm:chMax val="0"/>
          <dgm:bulletEnabled/>
        </dgm:presLayoutVars>
      </dgm:prSet>
      <dgm:spPr/>
    </dgm:pt>
    <dgm:pt modelId="{691A0DC2-9483-49B8-9F4A-969288B7C0CB}" type="pres">
      <dgm:prSet presAssocID="{885DA6DC-9EB1-456E-BD44-7554AF773228}" presName="spacerBetweenCircleAndCallout" presStyleCnt="0">
        <dgm:presLayoutVars/>
      </dgm:prSet>
      <dgm:spPr/>
    </dgm:pt>
    <dgm:pt modelId="{695C09F7-4F6B-4762-BFB2-CD99AAB85E64}" type="pres">
      <dgm:prSet presAssocID="{F58E1FC5-7A23-43A1-89B2-F1F21445F7C5}" presName="nodeText" presStyleLbl="alignAccFollowNode1" presStyleIdx="11" presStyleCnt="15" custScaleY="114996">
        <dgm:presLayoutVars>
          <dgm:bulletEnabled val="1"/>
        </dgm:presLayoutVars>
      </dgm:prSet>
      <dgm:spPr/>
    </dgm:pt>
    <dgm:pt modelId="{1CF33171-F0EE-4961-9634-841C2B678618}" type="pres">
      <dgm:prSet presAssocID="{885DA6DC-9EB1-456E-BD44-7554AF773228}" presName="sibTransComposite" presStyleCnt="0"/>
      <dgm:spPr/>
    </dgm:pt>
    <dgm:pt modelId="{44A8FFAE-9351-44AC-97E6-B2DB8D3065C0}" type="pres">
      <dgm:prSet presAssocID="{122456A3-E899-43DA-BF5C-481034E6353F}" presName="compositeNode" presStyleCnt="0"/>
      <dgm:spPr/>
    </dgm:pt>
    <dgm:pt modelId="{DB95675F-F5D6-43F2-9666-89D75D5640AD}" type="pres">
      <dgm:prSet presAssocID="{122456A3-E899-43DA-BF5C-481034E6353F}" presName="parTx" presStyleLbl="node1" presStyleIdx="0" presStyleCnt="0">
        <dgm:presLayoutVars>
          <dgm:chMax val="0"/>
          <dgm:chPref val="0"/>
          <dgm:bulletEnabled val="1"/>
        </dgm:presLayoutVars>
      </dgm:prSet>
      <dgm:spPr/>
    </dgm:pt>
    <dgm:pt modelId="{64CB1F62-AF2B-4310-ACC2-A998507F3BBC}" type="pres">
      <dgm:prSet presAssocID="{122456A3-E899-43DA-BF5C-481034E6353F}" presName="parSh" presStyleCnt="0"/>
      <dgm:spPr/>
    </dgm:pt>
    <dgm:pt modelId="{1D92DEF3-6400-4888-A13C-8697BB9E3ED0}" type="pres">
      <dgm:prSet presAssocID="{122456A3-E899-43DA-BF5C-481034E6353F}" presName="lineNode" presStyleLbl="alignAccFollowNode1" presStyleIdx="12" presStyleCnt="15"/>
      <dgm:spPr/>
    </dgm:pt>
    <dgm:pt modelId="{5331B102-2AE5-4208-BE31-7EC891BC699C}" type="pres">
      <dgm:prSet presAssocID="{122456A3-E899-43DA-BF5C-481034E6353F}" presName="lineArrowNode" presStyleLbl="alignAccFollowNode1" presStyleIdx="13" presStyleCnt="15"/>
      <dgm:spPr/>
    </dgm:pt>
    <dgm:pt modelId="{FA7B95C9-0A25-4071-8900-DCFE955803F9}" type="pres">
      <dgm:prSet presAssocID="{C66B8A61-08D1-46EF-A072-B830B642EAC5}" presName="sibTransNodeCircle" presStyleLbl="alignNode1" presStyleIdx="4" presStyleCnt="5">
        <dgm:presLayoutVars>
          <dgm:chMax val="0"/>
          <dgm:bulletEnabled/>
        </dgm:presLayoutVars>
      </dgm:prSet>
      <dgm:spPr/>
    </dgm:pt>
    <dgm:pt modelId="{85DBD575-A2F2-4827-B585-3994670EA391}" type="pres">
      <dgm:prSet presAssocID="{C66B8A61-08D1-46EF-A072-B830B642EAC5}" presName="spacerBetweenCircleAndCallout" presStyleCnt="0">
        <dgm:presLayoutVars/>
      </dgm:prSet>
      <dgm:spPr/>
    </dgm:pt>
    <dgm:pt modelId="{B6B6C652-4DC0-42AC-9C97-B6D55C9CE85C}" type="pres">
      <dgm:prSet presAssocID="{122456A3-E899-43DA-BF5C-481034E6353F}" presName="nodeText" presStyleLbl="alignAccFollowNode1" presStyleIdx="14" presStyleCnt="15" custScaleY="113906">
        <dgm:presLayoutVars>
          <dgm:bulletEnabled val="1"/>
        </dgm:presLayoutVars>
      </dgm:prSet>
      <dgm:spPr/>
    </dgm:pt>
  </dgm:ptLst>
  <dgm:cxnLst>
    <dgm:cxn modelId="{BF7B0A29-DACC-4949-B7BA-D1B46E86E38F}" srcId="{313F501C-48AB-48F3-92F1-0C0A8B65E8FF}" destId="{122456A3-E899-43DA-BF5C-481034E6353F}" srcOrd="4" destOrd="0" parTransId="{8C39CACF-405A-4EE3-AD38-DD3410A59B6E}" sibTransId="{C66B8A61-08D1-46EF-A072-B830B642EAC5}"/>
    <dgm:cxn modelId="{0B8C8B41-94B6-49D7-BC57-23686161BD37}" type="presOf" srcId="{3D351115-DA1E-4263-B0BC-A6C27AA55B23}" destId="{B615E6B2-BC41-4DA0-8C1D-77FC4472D7A3}" srcOrd="0" destOrd="0" presId="urn:microsoft.com/office/officeart/2016/7/layout/LinearArrowProcessNumbered"/>
    <dgm:cxn modelId="{0021136B-DAFE-435B-AE86-1DF4FF192E07}" srcId="{313F501C-48AB-48F3-92F1-0C0A8B65E8FF}" destId="{0DCE2BED-2C2E-4AD7-9699-DF800483BB5D}" srcOrd="2" destOrd="0" parTransId="{1624FC10-A9B9-49B1-9B70-B6AD173EC253}" sibTransId="{4287D7DE-6202-4AFF-AB31-8AAA7C537EBD}"/>
    <dgm:cxn modelId="{B2CC864C-C206-4C8E-A2F6-48022F062DD9}" srcId="{313F501C-48AB-48F3-92F1-0C0A8B65E8FF}" destId="{F58E1FC5-7A23-43A1-89B2-F1F21445F7C5}" srcOrd="3" destOrd="0" parTransId="{AEF5B845-FDDA-4D2F-94BB-87DEBF9E81DC}" sibTransId="{885DA6DC-9EB1-456E-BD44-7554AF773228}"/>
    <dgm:cxn modelId="{9AA4FB78-368C-457A-A684-524D3DCFE023}" type="presOf" srcId="{96F157B1-3C33-4BE8-BD18-DAB82B6D0326}" destId="{608B273C-C43C-4DE9-BE82-CDEB02875EBD}" srcOrd="0" destOrd="0" presId="urn:microsoft.com/office/officeart/2016/7/layout/LinearArrowProcessNumbered"/>
    <dgm:cxn modelId="{3FBEF479-6A3F-48FD-9B03-81BA64E04816}" type="presOf" srcId="{C66B8A61-08D1-46EF-A072-B830B642EAC5}" destId="{FA7B95C9-0A25-4071-8900-DCFE955803F9}" srcOrd="0" destOrd="0" presId="urn:microsoft.com/office/officeart/2016/7/layout/LinearArrowProcessNumbered"/>
    <dgm:cxn modelId="{214222A5-D6A2-4004-A5A6-FDDC584CE624}" type="presOf" srcId="{122456A3-E899-43DA-BF5C-481034E6353F}" destId="{B6B6C652-4DC0-42AC-9C97-B6D55C9CE85C}" srcOrd="0" destOrd="0" presId="urn:microsoft.com/office/officeart/2016/7/layout/LinearArrowProcessNumbered"/>
    <dgm:cxn modelId="{1D95CAAC-5BF7-4D66-B269-443F8088FF03}" srcId="{313F501C-48AB-48F3-92F1-0C0A8B65E8FF}" destId="{3D351115-DA1E-4263-B0BC-A6C27AA55B23}" srcOrd="0" destOrd="0" parTransId="{9B10E2CC-8ADC-4B69-B42C-CD564FD56447}" sibTransId="{96F157B1-3C33-4BE8-BD18-DAB82B6D0326}"/>
    <dgm:cxn modelId="{A79DFCBE-47A0-4876-ADC9-BC39715D2C7A}" type="presOf" srcId="{180EA64B-7B26-46F0-90E1-E79F36563D5C}" destId="{F6F88CA8-414F-46A6-9969-525FFFC269AF}" srcOrd="0" destOrd="0" presId="urn:microsoft.com/office/officeart/2016/7/layout/LinearArrowProcessNumbered"/>
    <dgm:cxn modelId="{E17DDCC3-B684-4680-81F3-7ECAEDA46314}" srcId="{313F501C-48AB-48F3-92F1-0C0A8B65E8FF}" destId="{180EA64B-7B26-46F0-90E1-E79F36563D5C}" srcOrd="1" destOrd="0" parTransId="{20A531D3-CE44-4219-A699-5D4E81683216}" sibTransId="{8C8C134F-C21F-410E-A501-DFB12EE5D88A}"/>
    <dgm:cxn modelId="{3BECEDC6-9AAA-4167-8114-479B9DD91E87}" type="presOf" srcId="{F58E1FC5-7A23-43A1-89B2-F1F21445F7C5}" destId="{695C09F7-4F6B-4762-BFB2-CD99AAB85E64}" srcOrd="0" destOrd="0" presId="urn:microsoft.com/office/officeart/2016/7/layout/LinearArrowProcessNumbered"/>
    <dgm:cxn modelId="{6E1596D9-43BF-4274-8A3B-A04A71351836}" type="presOf" srcId="{8C8C134F-C21F-410E-A501-DFB12EE5D88A}" destId="{3B873769-2E88-4220-A347-77D1C64F7668}" srcOrd="0" destOrd="0" presId="urn:microsoft.com/office/officeart/2016/7/layout/LinearArrowProcessNumbered"/>
    <dgm:cxn modelId="{8FCFC4DC-F66A-4595-BF7F-14944F8A8A0E}" type="presOf" srcId="{885DA6DC-9EB1-456E-BD44-7554AF773228}" destId="{76B73588-F275-402E-AF88-E497D63979E4}" srcOrd="0" destOrd="0" presId="urn:microsoft.com/office/officeart/2016/7/layout/LinearArrowProcessNumbered"/>
    <dgm:cxn modelId="{627702DE-2634-479A-B47F-EC727B4257AE}" type="presOf" srcId="{4287D7DE-6202-4AFF-AB31-8AAA7C537EBD}" destId="{9549354A-553A-446F-B628-AED5B6ECFA8F}" srcOrd="0" destOrd="0" presId="urn:microsoft.com/office/officeart/2016/7/layout/LinearArrowProcessNumbered"/>
    <dgm:cxn modelId="{C0C8CAE2-4A7F-4F1C-8EE8-DBCC7FF96E20}" type="presOf" srcId="{313F501C-48AB-48F3-92F1-0C0A8B65E8FF}" destId="{39030989-B3E1-41CF-85B4-4EDE79719E19}" srcOrd="0" destOrd="0" presId="urn:microsoft.com/office/officeart/2016/7/layout/LinearArrowProcessNumbered"/>
    <dgm:cxn modelId="{D9C11EE4-D632-474E-B0FB-EFCB5DB026F1}" type="presOf" srcId="{0DCE2BED-2C2E-4AD7-9699-DF800483BB5D}" destId="{271B898D-11A9-466A-9109-5502DA951ABC}" srcOrd="0" destOrd="0" presId="urn:microsoft.com/office/officeart/2016/7/layout/LinearArrowProcessNumbered"/>
    <dgm:cxn modelId="{ACBE1D04-3A85-4045-B77B-658A1645C724}" type="presParOf" srcId="{39030989-B3E1-41CF-85B4-4EDE79719E19}" destId="{E01E96F5-4D05-4AC4-8773-E16FCE60C182}" srcOrd="0" destOrd="0" presId="urn:microsoft.com/office/officeart/2016/7/layout/LinearArrowProcessNumbered"/>
    <dgm:cxn modelId="{EF16B88D-86B8-494B-AF2A-186792867902}" type="presParOf" srcId="{E01E96F5-4D05-4AC4-8773-E16FCE60C182}" destId="{5CA42E0F-EDC4-4FCC-A0A1-B202F0D4F9B0}" srcOrd="0" destOrd="0" presId="urn:microsoft.com/office/officeart/2016/7/layout/LinearArrowProcessNumbered"/>
    <dgm:cxn modelId="{78BC192B-3846-451D-8BA8-6588E62FF049}" type="presParOf" srcId="{E01E96F5-4D05-4AC4-8773-E16FCE60C182}" destId="{5B58E7C0-EC24-466B-A09B-5FB85EA03B14}" srcOrd="1" destOrd="0" presId="urn:microsoft.com/office/officeart/2016/7/layout/LinearArrowProcessNumbered"/>
    <dgm:cxn modelId="{77454A7C-BFBA-4884-B63C-606CD4A1E6B9}" type="presParOf" srcId="{5B58E7C0-EC24-466B-A09B-5FB85EA03B14}" destId="{9EEAB8B5-DF3B-4D64-95D4-BD8396C787A8}" srcOrd="0" destOrd="0" presId="urn:microsoft.com/office/officeart/2016/7/layout/LinearArrowProcessNumbered"/>
    <dgm:cxn modelId="{512D80BF-673B-4C62-9617-502F123A4685}" type="presParOf" srcId="{5B58E7C0-EC24-466B-A09B-5FB85EA03B14}" destId="{E175E24B-2C24-4DC2-BB8F-6561BE9C2658}" srcOrd="1" destOrd="0" presId="urn:microsoft.com/office/officeart/2016/7/layout/LinearArrowProcessNumbered"/>
    <dgm:cxn modelId="{998A7537-1D91-45B3-8147-0A2371F3A0D7}" type="presParOf" srcId="{5B58E7C0-EC24-466B-A09B-5FB85EA03B14}" destId="{608B273C-C43C-4DE9-BE82-CDEB02875EBD}" srcOrd="2" destOrd="0" presId="urn:microsoft.com/office/officeart/2016/7/layout/LinearArrowProcessNumbered"/>
    <dgm:cxn modelId="{C940296A-BF87-49DD-94F2-BDFB5D05F7E8}" type="presParOf" srcId="{5B58E7C0-EC24-466B-A09B-5FB85EA03B14}" destId="{A50E41E4-A085-450E-9F19-3202D4E50D5B}" srcOrd="3" destOrd="0" presId="urn:microsoft.com/office/officeart/2016/7/layout/LinearArrowProcessNumbered"/>
    <dgm:cxn modelId="{EFC1AB30-C66C-49DD-8765-492CDB550263}" type="presParOf" srcId="{E01E96F5-4D05-4AC4-8773-E16FCE60C182}" destId="{B615E6B2-BC41-4DA0-8C1D-77FC4472D7A3}" srcOrd="2" destOrd="0" presId="urn:microsoft.com/office/officeart/2016/7/layout/LinearArrowProcessNumbered"/>
    <dgm:cxn modelId="{2C3F4153-7044-4286-B8DB-B9C8EEB14F22}" type="presParOf" srcId="{39030989-B3E1-41CF-85B4-4EDE79719E19}" destId="{1063D75F-008B-479D-8791-ABA72CFBA6B8}" srcOrd="1" destOrd="0" presId="urn:microsoft.com/office/officeart/2016/7/layout/LinearArrowProcessNumbered"/>
    <dgm:cxn modelId="{F2C2A58A-C83B-483C-9295-876FCF0DF3DF}" type="presParOf" srcId="{39030989-B3E1-41CF-85B4-4EDE79719E19}" destId="{A6F064D3-8F8D-407E-8C95-8962A6647DF3}" srcOrd="2" destOrd="0" presId="urn:microsoft.com/office/officeart/2016/7/layout/LinearArrowProcessNumbered"/>
    <dgm:cxn modelId="{DB7966CA-112A-46D6-915E-C03D3D43570D}" type="presParOf" srcId="{A6F064D3-8F8D-407E-8C95-8962A6647DF3}" destId="{F04ABAFD-9B69-4B41-8DE5-D2ED814B5B3D}" srcOrd="0" destOrd="0" presId="urn:microsoft.com/office/officeart/2016/7/layout/LinearArrowProcessNumbered"/>
    <dgm:cxn modelId="{0C4678FC-81A3-43F9-BB3A-B1B56F6D5212}" type="presParOf" srcId="{A6F064D3-8F8D-407E-8C95-8962A6647DF3}" destId="{F6566A69-2FC3-4ADA-8894-27E11274563B}" srcOrd="1" destOrd="0" presId="urn:microsoft.com/office/officeart/2016/7/layout/LinearArrowProcessNumbered"/>
    <dgm:cxn modelId="{1B22EE86-6EA2-4841-BBB4-9285105434F6}" type="presParOf" srcId="{F6566A69-2FC3-4ADA-8894-27E11274563B}" destId="{930C6004-E4BA-4409-8271-D5EED55BE5F2}" srcOrd="0" destOrd="0" presId="urn:microsoft.com/office/officeart/2016/7/layout/LinearArrowProcessNumbered"/>
    <dgm:cxn modelId="{DFABBB94-39E9-436A-8C53-238806D5BAA8}" type="presParOf" srcId="{F6566A69-2FC3-4ADA-8894-27E11274563B}" destId="{1F76FE06-BCCC-4D0C-8F50-13CA86106D15}" srcOrd="1" destOrd="0" presId="urn:microsoft.com/office/officeart/2016/7/layout/LinearArrowProcessNumbered"/>
    <dgm:cxn modelId="{46F99EE9-03D2-4ABE-B476-C75083BD30DD}" type="presParOf" srcId="{F6566A69-2FC3-4ADA-8894-27E11274563B}" destId="{3B873769-2E88-4220-A347-77D1C64F7668}" srcOrd="2" destOrd="0" presId="urn:microsoft.com/office/officeart/2016/7/layout/LinearArrowProcessNumbered"/>
    <dgm:cxn modelId="{8D4FE98B-08A3-4AE3-B6A8-A0F99763882D}" type="presParOf" srcId="{F6566A69-2FC3-4ADA-8894-27E11274563B}" destId="{61C55DF4-5F3D-4D07-AC5B-963C13545EF5}" srcOrd="3" destOrd="0" presId="urn:microsoft.com/office/officeart/2016/7/layout/LinearArrowProcessNumbered"/>
    <dgm:cxn modelId="{0B7B7D05-1043-4C99-9EEC-2A9AF345DFF0}" type="presParOf" srcId="{A6F064D3-8F8D-407E-8C95-8962A6647DF3}" destId="{F6F88CA8-414F-46A6-9969-525FFFC269AF}" srcOrd="2" destOrd="0" presId="urn:microsoft.com/office/officeart/2016/7/layout/LinearArrowProcessNumbered"/>
    <dgm:cxn modelId="{5C884D36-589A-446C-B41B-03AF19A81A76}" type="presParOf" srcId="{39030989-B3E1-41CF-85B4-4EDE79719E19}" destId="{077B7235-D3D0-4C9C-8348-BBB2FFA36DAB}" srcOrd="3" destOrd="0" presId="urn:microsoft.com/office/officeart/2016/7/layout/LinearArrowProcessNumbered"/>
    <dgm:cxn modelId="{389B3E50-5B07-4656-9488-44C1A06926E4}" type="presParOf" srcId="{39030989-B3E1-41CF-85B4-4EDE79719E19}" destId="{6AF01D4B-8C15-4B83-87BD-AD5F07B847D6}" srcOrd="4" destOrd="0" presId="urn:microsoft.com/office/officeart/2016/7/layout/LinearArrowProcessNumbered"/>
    <dgm:cxn modelId="{27E919A9-182C-41F6-B52F-C003822D4E83}" type="presParOf" srcId="{6AF01D4B-8C15-4B83-87BD-AD5F07B847D6}" destId="{4EB7996B-289E-43D3-99B7-E7448535C471}" srcOrd="0" destOrd="0" presId="urn:microsoft.com/office/officeart/2016/7/layout/LinearArrowProcessNumbered"/>
    <dgm:cxn modelId="{08FF5EDE-DCE0-45DC-9143-6F3C9EDF279D}" type="presParOf" srcId="{6AF01D4B-8C15-4B83-87BD-AD5F07B847D6}" destId="{177B4B66-4CCF-4304-9CB0-1846E403C3F3}" srcOrd="1" destOrd="0" presId="urn:microsoft.com/office/officeart/2016/7/layout/LinearArrowProcessNumbered"/>
    <dgm:cxn modelId="{81C6D3A7-67D3-4A44-89F6-12CF487280F0}" type="presParOf" srcId="{177B4B66-4CCF-4304-9CB0-1846E403C3F3}" destId="{75871416-C9D2-4633-9028-AC6686CEE5FD}" srcOrd="0" destOrd="0" presId="urn:microsoft.com/office/officeart/2016/7/layout/LinearArrowProcessNumbered"/>
    <dgm:cxn modelId="{22E15E00-1C74-41A7-AF2C-51F7415DFBCF}" type="presParOf" srcId="{177B4B66-4CCF-4304-9CB0-1846E403C3F3}" destId="{B014BDE5-D512-4393-913C-92DFFCE5C1D3}" srcOrd="1" destOrd="0" presId="urn:microsoft.com/office/officeart/2016/7/layout/LinearArrowProcessNumbered"/>
    <dgm:cxn modelId="{C7A194BC-3C27-4F52-847F-D5F01A9CDD21}" type="presParOf" srcId="{177B4B66-4CCF-4304-9CB0-1846E403C3F3}" destId="{9549354A-553A-446F-B628-AED5B6ECFA8F}" srcOrd="2" destOrd="0" presId="urn:microsoft.com/office/officeart/2016/7/layout/LinearArrowProcessNumbered"/>
    <dgm:cxn modelId="{63E9BB0E-E468-4E2F-8075-37FFD359B68B}" type="presParOf" srcId="{177B4B66-4CCF-4304-9CB0-1846E403C3F3}" destId="{22156B3A-E5DB-4B4B-80F9-754E861172A8}" srcOrd="3" destOrd="0" presId="urn:microsoft.com/office/officeart/2016/7/layout/LinearArrowProcessNumbered"/>
    <dgm:cxn modelId="{526F9405-1D48-4D24-8B71-A80C7D6576DB}" type="presParOf" srcId="{6AF01D4B-8C15-4B83-87BD-AD5F07B847D6}" destId="{271B898D-11A9-466A-9109-5502DA951ABC}" srcOrd="2" destOrd="0" presId="urn:microsoft.com/office/officeart/2016/7/layout/LinearArrowProcessNumbered"/>
    <dgm:cxn modelId="{8A7AAE75-6D76-4705-A0CA-7252E5C01A12}" type="presParOf" srcId="{39030989-B3E1-41CF-85B4-4EDE79719E19}" destId="{BDEE4EE2-6E81-482E-85CA-DB18142C4EA1}" srcOrd="5" destOrd="0" presId="urn:microsoft.com/office/officeart/2016/7/layout/LinearArrowProcessNumbered"/>
    <dgm:cxn modelId="{F0017AD4-21A3-4174-BED1-38F271A76368}" type="presParOf" srcId="{39030989-B3E1-41CF-85B4-4EDE79719E19}" destId="{05517C2A-B11D-4F1A-A528-649C8E23EA7A}" srcOrd="6" destOrd="0" presId="urn:microsoft.com/office/officeart/2016/7/layout/LinearArrowProcessNumbered"/>
    <dgm:cxn modelId="{D4CD4A07-3702-469A-8F45-D2318045696E}" type="presParOf" srcId="{05517C2A-B11D-4F1A-A528-649C8E23EA7A}" destId="{78365CA8-595F-416F-8AF5-AD41561B6A70}" srcOrd="0" destOrd="0" presId="urn:microsoft.com/office/officeart/2016/7/layout/LinearArrowProcessNumbered"/>
    <dgm:cxn modelId="{949C9590-62E7-483E-9B00-95841815B299}" type="presParOf" srcId="{05517C2A-B11D-4F1A-A528-649C8E23EA7A}" destId="{0B1CEC89-F487-44C9-80A8-3CBB8F89D92F}" srcOrd="1" destOrd="0" presId="urn:microsoft.com/office/officeart/2016/7/layout/LinearArrowProcessNumbered"/>
    <dgm:cxn modelId="{5E36A9CD-3E6C-4FA4-B8D3-F731E6EB0F5E}" type="presParOf" srcId="{0B1CEC89-F487-44C9-80A8-3CBB8F89D92F}" destId="{925E224C-5635-4BD4-B6DC-0AD1E0DF9719}" srcOrd="0" destOrd="0" presId="urn:microsoft.com/office/officeart/2016/7/layout/LinearArrowProcessNumbered"/>
    <dgm:cxn modelId="{1AA1C87D-77D1-4EE4-892A-B687C1123446}" type="presParOf" srcId="{0B1CEC89-F487-44C9-80A8-3CBB8F89D92F}" destId="{3CD5AA8E-5FCB-4061-80E5-4FC46D9630DB}" srcOrd="1" destOrd="0" presId="urn:microsoft.com/office/officeart/2016/7/layout/LinearArrowProcessNumbered"/>
    <dgm:cxn modelId="{2FDA3B44-3D34-4B14-BCEF-8CEDE348ACDC}" type="presParOf" srcId="{0B1CEC89-F487-44C9-80A8-3CBB8F89D92F}" destId="{76B73588-F275-402E-AF88-E497D63979E4}" srcOrd="2" destOrd="0" presId="urn:microsoft.com/office/officeart/2016/7/layout/LinearArrowProcessNumbered"/>
    <dgm:cxn modelId="{2B24E629-F06A-44A2-90ED-399D5EF83C51}" type="presParOf" srcId="{0B1CEC89-F487-44C9-80A8-3CBB8F89D92F}" destId="{691A0DC2-9483-49B8-9F4A-969288B7C0CB}" srcOrd="3" destOrd="0" presId="urn:microsoft.com/office/officeart/2016/7/layout/LinearArrowProcessNumbered"/>
    <dgm:cxn modelId="{B409DBB9-65B3-4087-B350-957525B13661}" type="presParOf" srcId="{05517C2A-B11D-4F1A-A528-649C8E23EA7A}" destId="{695C09F7-4F6B-4762-BFB2-CD99AAB85E64}" srcOrd="2" destOrd="0" presId="urn:microsoft.com/office/officeart/2016/7/layout/LinearArrowProcessNumbered"/>
    <dgm:cxn modelId="{8C7E17AF-A43B-469C-B0BE-7C4BF8D7ABCA}" type="presParOf" srcId="{39030989-B3E1-41CF-85B4-4EDE79719E19}" destId="{1CF33171-F0EE-4961-9634-841C2B678618}" srcOrd="7" destOrd="0" presId="urn:microsoft.com/office/officeart/2016/7/layout/LinearArrowProcessNumbered"/>
    <dgm:cxn modelId="{277A6EDF-B8C4-4A70-9964-A04F9861FDAB}" type="presParOf" srcId="{39030989-B3E1-41CF-85B4-4EDE79719E19}" destId="{44A8FFAE-9351-44AC-97E6-B2DB8D3065C0}" srcOrd="8" destOrd="0" presId="urn:microsoft.com/office/officeart/2016/7/layout/LinearArrowProcessNumbered"/>
    <dgm:cxn modelId="{885EFA1F-F62B-4492-A3F5-F2BA2CD462B6}" type="presParOf" srcId="{44A8FFAE-9351-44AC-97E6-B2DB8D3065C0}" destId="{DB95675F-F5D6-43F2-9666-89D75D5640AD}" srcOrd="0" destOrd="0" presId="urn:microsoft.com/office/officeart/2016/7/layout/LinearArrowProcessNumbered"/>
    <dgm:cxn modelId="{9ECDA4E3-F975-4626-85E4-1B5143E8A9A4}" type="presParOf" srcId="{44A8FFAE-9351-44AC-97E6-B2DB8D3065C0}" destId="{64CB1F62-AF2B-4310-ACC2-A998507F3BBC}" srcOrd="1" destOrd="0" presId="urn:microsoft.com/office/officeart/2016/7/layout/LinearArrowProcessNumbered"/>
    <dgm:cxn modelId="{6D0935CE-0E14-49A7-BE4F-E6DBEAF564CE}" type="presParOf" srcId="{64CB1F62-AF2B-4310-ACC2-A998507F3BBC}" destId="{1D92DEF3-6400-4888-A13C-8697BB9E3ED0}" srcOrd="0" destOrd="0" presId="urn:microsoft.com/office/officeart/2016/7/layout/LinearArrowProcessNumbered"/>
    <dgm:cxn modelId="{A7785F6F-70C7-4270-998A-EDEF119A899C}" type="presParOf" srcId="{64CB1F62-AF2B-4310-ACC2-A998507F3BBC}" destId="{5331B102-2AE5-4208-BE31-7EC891BC699C}" srcOrd="1" destOrd="0" presId="urn:microsoft.com/office/officeart/2016/7/layout/LinearArrowProcessNumbered"/>
    <dgm:cxn modelId="{F8EC52B4-C5AE-412D-97A5-EB40F50EA659}" type="presParOf" srcId="{64CB1F62-AF2B-4310-ACC2-A998507F3BBC}" destId="{FA7B95C9-0A25-4071-8900-DCFE955803F9}" srcOrd="2" destOrd="0" presId="urn:microsoft.com/office/officeart/2016/7/layout/LinearArrowProcessNumbered"/>
    <dgm:cxn modelId="{158F86FC-35CA-4FD1-B868-BCCE0C0FDFB1}" type="presParOf" srcId="{64CB1F62-AF2B-4310-ACC2-A998507F3BBC}" destId="{85DBD575-A2F2-4827-B585-3994670EA391}" srcOrd="3" destOrd="0" presId="urn:microsoft.com/office/officeart/2016/7/layout/LinearArrowProcessNumbered"/>
    <dgm:cxn modelId="{AF68EB43-772D-4247-AC0E-49AB3655EB6B}" type="presParOf" srcId="{44A8FFAE-9351-44AC-97E6-B2DB8D3065C0}" destId="{B6B6C652-4DC0-42AC-9C97-B6D55C9CE85C}" srcOrd="2" destOrd="0" presId="urn:microsoft.com/office/officeart/2016/7/layout/LinearArrow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38A73B-72D8-49E4-B580-378982DFB467}"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E0253507-4E2B-45F2-BBB8-356E63C779C4}">
      <dgm:prSet/>
      <dgm:spPr/>
      <dgm:t>
        <a:bodyPr/>
        <a:lstStyle/>
        <a:p>
          <a:r>
            <a:rPr lang="en-US"/>
            <a:t>During a presentation, you should be clear because if people don’t understand you, you cannot do the presentation ___________ . </a:t>
          </a:r>
        </a:p>
      </dgm:t>
    </dgm:pt>
    <dgm:pt modelId="{1188F482-7F48-485E-BFDB-5C95051DDE80}" type="parTrans" cxnId="{D9331A46-0BF2-4532-9C6E-1059BC04F930}">
      <dgm:prSet/>
      <dgm:spPr/>
      <dgm:t>
        <a:bodyPr/>
        <a:lstStyle/>
        <a:p>
          <a:endParaRPr lang="en-US"/>
        </a:p>
      </dgm:t>
    </dgm:pt>
    <dgm:pt modelId="{E03B2D8E-F7EF-419D-A8FB-879AA46433BA}" type="sibTrans" cxnId="{D9331A46-0BF2-4532-9C6E-1059BC04F930}">
      <dgm:prSet/>
      <dgm:spPr/>
      <dgm:t>
        <a:bodyPr/>
        <a:lstStyle/>
        <a:p>
          <a:endParaRPr lang="en-US"/>
        </a:p>
      </dgm:t>
    </dgm:pt>
    <dgm:pt modelId="{1F7CDC48-BD33-4A63-B6D4-7ACCE92D9F95}">
      <dgm:prSet/>
      <dgm:spPr/>
      <dgm:t>
        <a:bodyPr/>
        <a:lstStyle/>
        <a:p>
          <a:r>
            <a:rPr lang="en-US"/>
            <a:t>If you want people to understand your presentation, use ___________ language. </a:t>
          </a:r>
        </a:p>
      </dgm:t>
    </dgm:pt>
    <dgm:pt modelId="{1B241C57-60AF-407B-AE42-84D29CFD1234}" type="parTrans" cxnId="{49203981-1337-4B67-8ABB-4A50EF30BC6C}">
      <dgm:prSet/>
      <dgm:spPr/>
      <dgm:t>
        <a:bodyPr/>
        <a:lstStyle/>
        <a:p>
          <a:endParaRPr lang="en-US"/>
        </a:p>
      </dgm:t>
    </dgm:pt>
    <dgm:pt modelId="{071380D8-709D-473C-80A4-DAA30FA94B2A}" type="sibTrans" cxnId="{49203981-1337-4B67-8ABB-4A50EF30BC6C}">
      <dgm:prSet/>
      <dgm:spPr/>
      <dgm:t>
        <a:bodyPr/>
        <a:lstStyle/>
        <a:p>
          <a:endParaRPr lang="en-US"/>
        </a:p>
      </dgm:t>
    </dgm:pt>
    <dgm:pt modelId="{5309B87E-6754-4054-B175-FB3F2814148C}">
      <dgm:prSet/>
      <dgm:spPr/>
      <dgm:t>
        <a:bodyPr/>
        <a:lstStyle/>
        <a:p>
          <a:r>
            <a:rPr lang="en-US"/>
            <a:t>When you prepare your presentation, make sure it doesn’t sound like a(n) ___________ paper. </a:t>
          </a:r>
        </a:p>
      </dgm:t>
    </dgm:pt>
    <dgm:pt modelId="{D3B24A79-577A-418B-8E3A-6877A5A6B8C4}" type="parTrans" cxnId="{D2536F3C-49D7-4930-A285-1A58F87CEE6C}">
      <dgm:prSet/>
      <dgm:spPr/>
      <dgm:t>
        <a:bodyPr/>
        <a:lstStyle/>
        <a:p>
          <a:endParaRPr lang="en-US"/>
        </a:p>
      </dgm:t>
    </dgm:pt>
    <dgm:pt modelId="{987CFC78-A71B-4E52-B267-8524044BA2CB}" type="sibTrans" cxnId="{D2536F3C-49D7-4930-A285-1A58F87CEE6C}">
      <dgm:prSet/>
      <dgm:spPr/>
      <dgm:t>
        <a:bodyPr/>
        <a:lstStyle/>
        <a:p>
          <a:endParaRPr lang="en-US"/>
        </a:p>
      </dgm:t>
    </dgm:pt>
    <dgm:pt modelId="{89E39D3A-1EC5-4764-AA9E-6B96715C4356}">
      <dgm:prSet/>
      <dgm:spPr/>
      <dgm:t>
        <a:bodyPr/>
        <a:lstStyle/>
        <a:p>
          <a:r>
            <a:rPr lang="en-US"/>
            <a:t>Try first presenting to someone who doesn’t have any knowledge of your ___________ . </a:t>
          </a:r>
        </a:p>
      </dgm:t>
    </dgm:pt>
    <dgm:pt modelId="{B980D1CC-8D43-4281-815E-8CC13FEEE2D4}" type="parTrans" cxnId="{66AE3352-1C9D-45D5-8883-83605051F114}">
      <dgm:prSet/>
      <dgm:spPr/>
      <dgm:t>
        <a:bodyPr/>
        <a:lstStyle/>
        <a:p>
          <a:endParaRPr lang="en-US"/>
        </a:p>
      </dgm:t>
    </dgm:pt>
    <dgm:pt modelId="{02BBC44A-D531-4CCA-9EAF-005E361AE415}" type="sibTrans" cxnId="{66AE3352-1C9D-45D5-8883-83605051F114}">
      <dgm:prSet/>
      <dgm:spPr/>
      <dgm:t>
        <a:bodyPr/>
        <a:lstStyle/>
        <a:p>
          <a:endParaRPr lang="en-US"/>
        </a:p>
      </dgm:t>
    </dgm:pt>
    <dgm:pt modelId="{179405D8-C055-457B-A4E4-3DB991C28098}" type="pres">
      <dgm:prSet presAssocID="{EB38A73B-72D8-49E4-B580-378982DFB467}" presName="vert0" presStyleCnt="0">
        <dgm:presLayoutVars>
          <dgm:dir/>
          <dgm:animOne val="branch"/>
          <dgm:animLvl val="lvl"/>
        </dgm:presLayoutVars>
      </dgm:prSet>
      <dgm:spPr/>
    </dgm:pt>
    <dgm:pt modelId="{93791F4C-279A-4ACA-BFA6-EDF30A976E32}" type="pres">
      <dgm:prSet presAssocID="{E0253507-4E2B-45F2-BBB8-356E63C779C4}" presName="thickLine" presStyleLbl="alignNode1" presStyleIdx="0" presStyleCnt="4"/>
      <dgm:spPr/>
    </dgm:pt>
    <dgm:pt modelId="{9542A711-214D-4364-B186-F07EA622B4D6}" type="pres">
      <dgm:prSet presAssocID="{E0253507-4E2B-45F2-BBB8-356E63C779C4}" presName="horz1" presStyleCnt="0"/>
      <dgm:spPr/>
    </dgm:pt>
    <dgm:pt modelId="{0CCC5849-4497-4C94-83A5-0DB6B3DCA411}" type="pres">
      <dgm:prSet presAssocID="{E0253507-4E2B-45F2-BBB8-356E63C779C4}" presName="tx1" presStyleLbl="revTx" presStyleIdx="0" presStyleCnt="4"/>
      <dgm:spPr/>
    </dgm:pt>
    <dgm:pt modelId="{121D1F6E-B6EB-4EC3-97EE-2A091405B014}" type="pres">
      <dgm:prSet presAssocID="{E0253507-4E2B-45F2-BBB8-356E63C779C4}" presName="vert1" presStyleCnt="0"/>
      <dgm:spPr/>
    </dgm:pt>
    <dgm:pt modelId="{8FFE68F5-CE8E-4927-A826-FC7121A42E2B}" type="pres">
      <dgm:prSet presAssocID="{1F7CDC48-BD33-4A63-B6D4-7ACCE92D9F95}" presName="thickLine" presStyleLbl="alignNode1" presStyleIdx="1" presStyleCnt="4"/>
      <dgm:spPr/>
    </dgm:pt>
    <dgm:pt modelId="{1A38A9E6-1680-4400-9C3A-C499FACEC017}" type="pres">
      <dgm:prSet presAssocID="{1F7CDC48-BD33-4A63-B6D4-7ACCE92D9F95}" presName="horz1" presStyleCnt="0"/>
      <dgm:spPr/>
    </dgm:pt>
    <dgm:pt modelId="{A3D48CEC-CA4D-4BF6-9F63-85FF734F70E1}" type="pres">
      <dgm:prSet presAssocID="{1F7CDC48-BD33-4A63-B6D4-7ACCE92D9F95}" presName="tx1" presStyleLbl="revTx" presStyleIdx="1" presStyleCnt="4"/>
      <dgm:spPr/>
    </dgm:pt>
    <dgm:pt modelId="{639534F0-6ABA-4008-A62C-BCDEF6EDF744}" type="pres">
      <dgm:prSet presAssocID="{1F7CDC48-BD33-4A63-B6D4-7ACCE92D9F95}" presName="vert1" presStyleCnt="0"/>
      <dgm:spPr/>
    </dgm:pt>
    <dgm:pt modelId="{79C9D33A-59A1-46FD-86E9-4CD270CECD4B}" type="pres">
      <dgm:prSet presAssocID="{5309B87E-6754-4054-B175-FB3F2814148C}" presName="thickLine" presStyleLbl="alignNode1" presStyleIdx="2" presStyleCnt="4"/>
      <dgm:spPr/>
    </dgm:pt>
    <dgm:pt modelId="{2A3FCC04-E767-43CD-936D-44908D815342}" type="pres">
      <dgm:prSet presAssocID="{5309B87E-6754-4054-B175-FB3F2814148C}" presName="horz1" presStyleCnt="0"/>
      <dgm:spPr/>
    </dgm:pt>
    <dgm:pt modelId="{83523AF1-549E-4DBE-B228-6608BF0C3C45}" type="pres">
      <dgm:prSet presAssocID="{5309B87E-6754-4054-B175-FB3F2814148C}" presName="tx1" presStyleLbl="revTx" presStyleIdx="2" presStyleCnt="4"/>
      <dgm:spPr/>
    </dgm:pt>
    <dgm:pt modelId="{7B41E07B-7A4E-47C7-94EF-6A34BD5CA0EC}" type="pres">
      <dgm:prSet presAssocID="{5309B87E-6754-4054-B175-FB3F2814148C}" presName="vert1" presStyleCnt="0"/>
      <dgm:spPr/>
    </dgm:pt>
    <dgm:pt modelId="{9569D906-2345-4418-B97E-A6ED37BCE5B3}" type="pres">
      <dgm:prSet presAssocID="{89E39D3A-1EC5-4764-AA9E-6B96715C4356}" presName="thickLine" presStyleLbl="alignNode1" presStyleIdx="3" presStyleCnt="4"/>
      <dgm:spPr/>
    </dgm:pt>
    <dgm:pt modelId="{41394233-0D82-4825-93CC-EA2E82127053}" type="pres">
      <dgm:prSet presAssocID="{89E39D3A-1EC5-4764-AA9E-6B96715C4356}" presName="horz1" presStyleCnt="0"/>
      <dgm:spPr/>
    </dgm:pt>
    <dgm:pt modelId="{4CF69F8D-749E-45CB-B8AE-3CD86D1537FE}" type="pres">
      <dgm:prSet presAssocID="{89E39D3A-1EC5-4764-AA9E-6B96715C4356}" presName="tx1" presStyleLbl="revTx" presStyleIdx="3" presStyleCnt="4"/>
      <dgm:spPr/>
    </dgm:pt>
    <dgm:pt modelId="{186F30B0-07C3-44DE-A4B1-8FB1C271D2CC}" type="pres">
      <dgm:prSet presAssocID="{89E39D3A-1EC5-4764-AA9E-6B96715C4356}" presName="vert1" presStyleCnt="0"/>
      <dgm:spPr/>
    </dgm:pt>
  </dgm:ptLst>
  <dgm:cxnLst>
    <dgm:cxn modelId="{5731430C-4FC2-4DA9-81E3-B2E3AAA3735A}" type="presOf" srcId="{E0253507-4E2B-45F2-BBB8-356E63C779C4}" destId="{0CCC5849-4497-4C94-83A5-0DB6B3DCA411}" srcOrd="0" destOrd="0" presId="urn:microsoft.com/office/officeart/2008/layout/LinedList"/>
    <dgm:cxn modelId="{35CCE20C-B7FD-4E87-9A0E-B1233F3F513E}" type="presOf" srcId="{89E39D3A-1EC5-4764-AA9E-6B96715C4356}" destId="{4CF69F8D-749E-45CB-B8AE-3CD86D1537FE}" srcOrd="0" destOrd="0" presId="urn:microsoft.com/office/officeart/2008/layout/LinedList"/>
    <dgm:cxn modelId="{81FAD515-3000-4779-93A4-957F0C376D93}" type="presOf" srcId="{5309B87E-6754-4054-B175-FB3F2814148C}" destId="{83523AF1-549E-4DBE-B228-6608BF0C3C45}" srcOrd="0" destOrd="0" presId="urn:microsoft.com/office/officeart/2008/layout/LinedList"/>
    <dgm:cxn modelId="{D2536F3C-49D7-4930-A285-1A58F87CEE6C}" srcId="{EB38A73B-72D8-49E4-B580-378982DFB467}" destId="{5309B87E-6754-4054-B175-FB3F2814148C}" srcOrd="2" destOrd="0" parTransId="{D3B24A79-577A-418B-8E3A-6877A5A6B8C4}" sibTransId="{987CFC78-A71B-4E52-B267-8524044BA2CB}"/>
    <dgm:cxn modelId="{D9331A46-0BF2-4532-9C6E-1059BC04F930}" srcId="{EB38A73B-72D8-49E4-B580-378982DFB467}" destId="{E0253507-4E2B-45F2-BBB8-356E63C779C4}" srcOrd="0" destOrd="0" parTransId="{1188F482-7F48-485E-BFDB-5C95051DDE80}" sibTransId="{E03B2D8E-F7EF-419D-A8FB-879AA46433BA}"/>
    <dgm:cxn modelId="{0F11384A-0308-4AA2-BA77-4C7567B7CE12}" type="presOf" srcId="{1F7CDC48-BD33-4A63-B6D4-7ACCE92D9F95}" destId="{A3D48CEC-CA4D-4BF6-9F63-85FF734F70E1}" srcOrd="0" destOrd="0" presId="urn:microsoft.com/office/officeart/2008/layout/LinedList"/>
    <dgm:cxn modelId="{66AE3352-1C9D-45D5-8883-83605051F114}" srcId="{EB38A73B-72D8-49E4-B580-378982DFB467}" destId="{89E39D3A-1EC5-4764-AA9E-6B96715C4356}" srcOrd="3" destOrd="0" parTransId="{B980D1CC-8D43-4281-815E-8CC13FEEE2D4}" sibTransId="{02BBC44A-D531-4CCA-9EAF-005E361AE415}"/>
    <dgm:cxn modelId="{7078B278-9530-4429-BD9F-802FBC6B4EA0}" type="presOf" srcId="{EB38A73B-72D8-49E4-B580-378982DFB467}" destId="{179405D8-C055-457B-A4E4-3DB991C28098}" srcOrd="0" destOrd="0" presId="urn:microsoft.com/office/officeart/2008/layout/LinedList"/>
    <dgm:cxn modelId="{49203981-1337-4B67-8ABB-4A50EF30BC6C}" srcId="{EB38A73B-72D8-49E4-B580-378982DFB467}" destId="{1F7CDC48-BD33-4A63-B6D4-7ACCE92D9F95}" srcOrd="1" destOrd="0" parTransId="{1B241C57-60AF-407B-AE42-84D29CFD1234}" sibTransId="{071380D8-709D-473C-80A4-DAA30FA94B2A}"/>
    <dgm:cxn modelId="{2822CB7F-284D-42F3-BA53-28B7821A1481}" type="presParOf" srcId="{179405D8-C055-457B-A4E4-3DB991C28098}" destId="{93791F4C-279A-4ACA-BFA6-EDF30A976E32}" srcOrd="0" destOrd="0" presId="urn:microsoft.com/office/officeart/2008/layout/LinedList"/>
    <dgm:cxn modelId="{7B22A486-C8C5-4019-AD82-83F73F716FE1}" type="presParOf" srcId="{179405D8-C055-457B-A4E4-3DB991C28098}" destId="{9542A711-214D-4364-B186-F07EA622B4D6}" srcOrd="1" destOrd="0" presId="urn:microsoft.com/office/officeart/2008/layout/LinedList"/>
    <dgm:cxn modelId="{DC6894F8-866E-46A3-B98A-4FBF21428D27}" type="presParOf" srcId="{9542A711-214D-4364-B186-F07EA622B4D6}" destId="{0CCC5849-4497-4C94-83A5-0DB6B3DCA411}" srcOrd="0" destOrd="0" presId="urn:microsoft.com/office/officeart/2008/layout/LinedList"/>
    <dgm:cxn modelId="{4B3A133B-92C4-4D4A-9881-4DF1B40FC0FA}" type="presParOf" srcId="{9542A711-214D-4364-B186-F07EA622B4D6}" destId="{121D1F6E-B6EB-4EC3-97EE-2A091405B014}" srcOrd="1" destOrd="0" presId="urn:microsoft.com/office/officeart/2008/layout/LinedList"/>
    <dgm:cxn modelId="{8B4AD047-B89F-48CE-811D-F92F3D6E45DF}" type="presParOf" srcId="{179405D8-C055-457B-A4E4-3DB991C28098}" destId="{8FFE68F5-CE8E-4927-A826-FC7121A42E2B}" srcOrd="2" destOrd="0" presId="urn:microsoft.com/office/officeart/2008/layout/LinedList"/>
    <dgm:cxn modelId="{D69B9A2B-8A71-4D76-8FEE-0D868B65792C}" type="presParOf" srcId="{179405D8-C055-457B-A4E4-3DB991C28098}" destId="{1A38A9E6-1680-4400-9C3A-C499FACEC017}" srcOrd="3" destOrd="0" presId="urn:microsoft.com/office/officeart/2008/layout/LinedList"/>
    <dgm:cxn modelId="{C973431E-9186-4A76-B90C-9B9CC635A4CC}" type="presParOf" srcId="{1A38A9E6-1680-4400-9C3A-C499FACEC017}" destId="{A3D48CEC-CA4D-4BF6-9F63-85FF734F70E1}" srcOrd="0" destOrd="0" presId="urn:microsoft.com/office/officeart/2008/layout/LinedList"/>
    <dgm:cxn modelId="{84590ED1-7490-4375-B2ED-9290E2BB3283}" type="presParOf" srcId="{1A38A9E6-1680-4400-9C3A-C499FACEC017}" destId="{639534F0-6ABA-4008-A62C-BCDEF6EDF744}" srcOrd="1" destOrd="0" presId="urn:microsoft.com/office/officeart/2008/layout/LinedList"/>
    <dgm:cxn modelId="{107198F0-B985-4D65-ABB8-C4EC4C81F384}" type="presParOf" srcId="{179405D8-C055-457B-A4E4-3DB991C28098}" destId="{79C9D33A-59A1-46FD-86E9-4CD270CECD4B}" srcOrd="4" destOrd="0" presId="urn:microsoft.com/office/officeart/2008/layout/LinedList"/>
    <dgm:cxn modelId="{CE440CAF-0A23-4D5C-A9B7-6E95937ABC89}" type="presParOf" srcId="{179405D8-C055-457B-A4E4-3DB991C28098}" destId="{2A3FCC04-E767-43CD-936D-44908D815342}" srcOrd="5" destOrd="0" presId="urn:microsoft.com/office/officeart/2008/layout/LinedList"/>
    <dgm:cxn modelId="{60515A27-8E57-466E-BC5F-8100BC462443}" type="presParOf" srcId="{2A3FCC04-E767-43CD-936D-44908D815342}" destId="{83523AF1-549E-4DBE-B228-6608BF0C3C45}" srcOrd="0" destOrd="0" presId="urn:microsoft.com/office/officeart/2008/layout/LinedList"/>
    <dgm:cxn modelId="{F627CEC1-CAB4-4D29-A597-0D5EFAE52AD1}" type="presParOf" srcId="{2A3FCC04-E767-43CD-936D-44908D815342}" destId="{7B41E07B-7A4E-47C7-94EF-6A34BD5CA0EC}" srcOrd="1" destOrd="0" presId="urn:microsoft.com/office/officeart/2008/layout/LinedList"/>
    <dgm:cxn modelId="{609C69F4-40FC-4CEA-BE27-7ADEA8511166}" type="presParOf" srcId="{179405D8-C055-457B-A4E4-3DB991C28098}" destId="{9569D906-2345-4418-B97E-A6ED37BCE5B3}" srcOrd="6" destOrd="0" presId="urn:microsoft.com/office/officeart/2008/layout/LinedList"/>
    <dgm:cxn modelId="{BBD6551F-49DC-457B-B76C-5F3FC78FA91C}" type="presParOf" srcId="{179405D8-C055-457B-A4E4-3DB991C28098}" destId="{41394233-0D82-4825-93CC-EA2E82127053}" srcOrd="7" destOrd="0" presId="urn:microsoft.com/office/officeart/2008/layout/LinedList"/>
    <dgm:cxn modelId="{29DDE819-5860-4A97-B050-E469CBCB60C3}" type="presParOf" srcId="{41394233-0D82-4825-93CC-EA2E82127053}" destId="{4CF69F8D-749E-45CB-B8AE-3CD86D1537FE}" srcOrd="0" destOrd="0" presId="urn:microsoft.com/office/officeart/2008/layout/LinedList"/>
    <dgm:cxn modelId="{90057976-C8BC-4C96-A924-AEF808632900}" type="presParOf" srcId="{41394233-0D82-4825-93CC-EA2E82127053}" destId="{186F30B0-07C3-44DE-A4B1-8FB1C271D2CC}"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A451AE-8AF1-4A84-8448-E897A262395E}"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F11B9201-C2F5-487E-8722-C7FB392EB0DB}">
      <dgm:prSet custT="1"/>
      <dgm:spPr/>
      <dgm:t>
        <a:bodyPr/>
        <a:lstStyle/>
        <a:p>
          <a:r>
            <a:rPr lang="en-US" sz="2400" dirty="0"/>
            <a:t>What do you think about the tips from the video (using simple language, using a conversational tone, practicing on somebody who doesn’t know your topic)? Have you ever used any of the tips? </a:t>
          </a:r>
        </a:p>
      </dgm:t>
    </dgm:pt>
    <dgm:pt modelId="{058530B6-60F5-478E-A5D1-AD7360AF6D81}" type="parTrans" cxnId="{3021DAFB-EB47-4450-A38E-FD491DB9C314}">
      <dgm:prSet/>
      <dgm:spPr/>
      <dgm:t>
        <a:bodyPr/>
        <a:lstStyle/>
        <a:p>
          <a:endParaRPr lang="en-US"/>
        </a:p>
      </dgm:t>
    </dgm:pt>
    <dgm:pt modelId="{1783C241-623D-4877-9119-4B0446CF217B}" type="sibTrans" cxnId="{3021DAFB-EB47-4450-A38E-FD491DB9C314}">
      <dgm:prSet/>
      <dgm:spPr/>
      <dgm:t>
        <a:bodyPr/>
        <a:lstStyle/>
        <a:p>
          <a:endParaRPr lang="en-US"/>
        </a:p>
      </dgm:t>
    </dgm:pt>
    <dgm:pt modelId="{371286C3-1AB7-4FB5-824A-2B2DAD154218}">
      <dgm:prSet custT="1"/>
      <dgm:spPr/>
      <dgm:t>
        <a:bodyPr/>
        <a:lstStyle/>
        <a:p>
          <a:pPr algn="just">
            <a:lnSpc>
              <a:spcPct val="150000"/>
            </a:lnSpc>
          </a:pPr>
          <a:r>
            <a:rPr lang="en-US" sz="2400" dirty="0"/>
            <a:t>Can you think of more tips to make sure a presentation is clear? </a:t>
          </a:r>
        </a:p>
      </dgm:t>
    </dgm:pt>
    <dgm:pt modelId="{9DC5EAD5-5A8B-47A4-829D-DDA2B88C8A73}" type="parTrans" cxnId="{4237CE39-0498-4F7B-A641-65703576E9E0}">
      <dgm:prSet/>
      <dgm:spPr/>
      <dgm:t>
        <a:bodyPr/>
        <a:lstStyle/>
        <a:p>
          <a:endParaRPr lang="en-US"/>
        </a:p>
      </dgm:t>
    </dgm:pt>
    <dgm:pt modelId="{196FCB24-5789-4FAC-BD6E-6AB4FD241EBA}" type="sibTrans" cxnId="{4237CE39-0498-4F7B-A641-65703576E9E0}">
      <dgm:prSet/>
      <dgm:spPr/>
      <dgm:t>
        <a:bodyPr/>
        <a:lstStyle/>
        <a:p>
          <a:endParaRPr lang="en-US"/>
        </a:p>
      </dgm:t>
    </dgm:pt>
    <dgm:pt modelId="{EA926D86-D02E-4C3D-A70E-E96748341DB1}">
      <dgm:prSe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900" dirty="0"/>
            <a:t> </a:t>
          </a:r>
          <a:r>
            <a:rPr lang="en-US" sz="2000" dirty="0"/>
            <a:t>Imagine you have decided to do some exercises to improve your presentation skills. Which of the exercises would you try? Why? </a:t>
          </a:r>
          <a:endParaRPr lang="uk-UA" sz="2000" dirty="0"/>
        </a:p>
        <a:p>
          <a:pPr marL="0" marR="0" lvl="0" indent="0" defTabSz="914400" eaLnBrk="1" fontAlgn="auto" latinLnBrk="0" hangingPunct="1">
            <a:lnSpc>
              <a:spcPct val="100000"/>
            </a:lnSpc>
            <a:spcBef>
              <a:spcPts val="0"/>
            </a:spcBef>
            <a:spcAft>
              <a:spcPts val="0"/>
            </a:spcAft>
            <a:buClrTx/>
            <a:buSzTx/>
            <a:buFontTx/>
            <a:buNone/>
            <a:tabLst/>
            <a:defRPr/>
          </a:pPr>
          <a:r>
            <a:rPr lang="uk-UA" sz="2000" dirty="0"/>
            <a:t>- </a:t>
          </a:r>
          <a:r>
            <a:rPr lang="en-US" sz="2000" dirty="0"/>
            <a:t>practice tongue twisters </a:t>
          </a:r>
          <a:endParaRPr lang="uk-UA" sz="2000" dirty="0"/>
        </a:p>
        <a:p>
          <a:pPr marL="0" marR="0" lvl="0" indent="0" defTabSz="914400" eaLnBrk="1" fontAlgn="auto" latinLnBrk="0" hangingPunct="1">
            <a:lnSpc>
              <a:spcPct val="100000"/>
            </a:lnSpc>
            <a:spcBef>
              <a:spcPts val="0"/>
            </a:spcBef>
            <a:spcAft>
              <a:spcPts val="0"/>
            </a:spcAft>
            <a:buClrTx/>
            <a:buSzTx/>
            <a:buFontTx/>
            <a:buNone/>
            <a:tabLst/>
            <a:defRPr/>
          </a:pPr>
          <a:r>
            <a:rPr lang="en-US" sz="2000" dirty="0"/>
            <a:t>- practice in front of the mirror </a:t>
          </a:r>
          <a:r>
            <a:rPr lang="uk-UA" sz="2000" dirty="0"/>
            <a:t> </a:t>
          </a:r>
        </a:p>
        <a:p>
          <a:pPr marL="0" marR="0" lvl="0" indent="0" defTabSz="914400" eaLnBrk="1" fontAlgn="auto" latinLnBrk="0" hangingPunct="1">
            <a:lnSpc>
              <a:spcPct val="100000"/>
            </a:lnSpc>
            <a:spcBef>
              <a:spcPts val="0"/>
            </a:spcBef>
            <a:spcAft>
              <a:spcPts val="0"/>
            </a:spcAft>
            <a:buClrTx/>
            <a:buSzTx/>
            <a:buFontTx/>
            <a:buNone/>
            <a:tabLst/>
            <a:defRPr/>
          </a:pPr>
          <a:r>
            <a:rPr lang="uk-UA" sz="2000" dirty="0"/>
            <a:t>- </a:t>
          </a:r>
          <a:r>
            <a:rPr lang="en-US" sz="2000" dirty="0"/>
            <a:t>talk for a minute about a random object </a:t>
          </a:r>
          <a:endParaRPr lang="uk-UA" sz="2000" dirty="0"/>
        </a:p>
        <a:p>
          <a:pPr marL="0" marR="0" lvl="0" indent="0" defTabSz="914400" eaLnBrk="1" fontAlgn="auto" latinLnBrk="0" hangingPunct="1">
            <a:lnSpc>
              <a:spcPct val="100000"/>
            </a:lnSpc>
            <a:spcBef>
              <a:spcPts val="0"/>
            </a:spcBef>
            <a:spcAft>
              <a:spcPts val="0"/>
            </a:spcAft>
            <a:buClrTx/>
            <a:buSzTx/>
            <a:buFontTx/>
            <a:buNone/>
            <a:tabLst/>
            <a:defRPr/>
          </a:pPr>
          <a:r>
            <a:rPr lang="uk-UA" sz="2000" dirty="0"/>
            <a:t>- </a:t>
          </a:r>
          <a:r>
            <a:rPr lang="en-US" sz="2000" dirty="0"/>
            <a:t>do breathing exercises </a:t>
          </a:r>
        </a:p>
        <a:p>
          <a:pPr marL="0" lvl="0" defTabSz="800100">
            <a:lnSpc>
              <a:spcPct val="90000"/>
            </a:lnSpc>
            <a:spcBef>
              <a:spcPct val="0"/>
            </a:spcBef>
            <a:spcAft>
              <a:spcPct val="35000"/>
            </a:spcAft>
            <a:buNone/>
          </a:pPr>
          <a:endParaRPr lang="en-US" sz="1900" dirty="0"/>
        </a:p>
      </dgm:t>
    </dgm:pt>
    <dgm:pt modelId="{56F31A0A-2A4E-45C1-9EBB-080BA101702D}" type="parTrans" cxnId="{1D218382-B133-462F-9F04-166D25BC8493}">
      <dgm:prSet/>
      <dgm:spPr/>
      <dgm:t>
        <a:bodyPr/>
        <a:lstStyle/>
        <a:p>
          <a:endParaRPr lang="en-US"/>
        </a:p>
      </dgm:t>
    </dgm:pt>
    <dgm:pt modelId="{B7259E49-97A2-405B-B339-6B43D7A53B8A}" type="sibTrans" cxnId="{1D218382-B133-462F-9F04-166D25BC8493}">
      <dgm:prSet/>
      <dgm:spPr/>
      <dgm:t>
        <a:bodyPr/>
        <a:lstStyle/>
        <a:p>
          <a:endParaRPr lang="en-US"/>
        </a:p>
      </dgm:t>
    </dgm:pt>
    <dgm:pt modelId="{B7CC3C80-F92A-41DD-8BAB-61CA1714C1F7}" type="pres">
      <dgm:prSet presAssocID="{E3A451AE-8AF1-4A84-8448-E897A262395E}" presName="linear" presStyleCnt="0">
        <dgm:presLayoutVars>
          <dgm:animLvl val="lvl"/>
          <dgm:resizeHandles val="exact"/>
        </dgm:presLayoutVars>
      </dgm:prSet>
      <dgm:spPr/>
    </dgm:pt>
    <dgm:pt modelId="{35DCA9B1-1F81-4169-81FE-EF9452044AD4}" type="pres">
      <dgm:prSet presAssocID="{F11B9201-C2F5-487E-8722-C7FB392EB0DB}" presName="parentText" presStyleLbl="node1" presStyleIdx="0" presStyleCnt="3" custScaleY="138210" custLinFactY="-35178" custLinFactNeighborX="589" custLinFactNeighborY="-100000">
        <dgm:presLayoutVars>
          <dgm:chMax val="0"/>
          <dgm:bulletEnabled val="1"/>
        </dgm:presLayoutVars>
      </dgm:prSet>
      <dgm:spPr/>
    </dgm:pt>
    <dgm:pt modelId="{57E83943-43A2-45C1-BC5C-554BE2D3BDF8}" type="pres">
      <dgm:prSet presAssocID="{1783C241-623D-4877-9119-4B0446CF217B}" presName="spacer" presStyleCnt="0"/>
      <dgm:spPr/>
    </dgm:pt>
    <dgm:pt modelId="{92950038-8B21-40F7-A127-227D9C3F58F8}" type="pres">
      <dgm:prSet presAssocID="{371286C3-1AB7-4FB5-824A-2B2DAD154218}" presName="parentText" presStyleLbl="node1" presStyleIdx="1" presStyleCnt="3" custLinFactY="-3820" custLinFactNeighborY="-100000">
        <dgm:presLayoutVars>
          <dgm:chMax val="0"/>
          <dgm:bulletEnabled val="1"/>
        </dgm:presLayoutVars>
      </dgm:prSet>
      <dgm:spPr/>
    </dgm:pt>
    <dgm:pt modelId="{43C1C59C-9953-440C-8FB2-DF7AECCF5FE7}" type="pres">
      <dgm:prSet presAssocID="{196FCB24-5789-4FAC-BD6E-6AB4FD241EBA}" presName="spacer" presStyleCnt="0"/>
      <dgm:spPr/>
    </dgm:pt>
    <dgm:pt modelId="{B903D31B-D241-4810-BCC8-F6416C77ECD2}" type="pres">
      <dgm:prSet presAssocID="{EA926D86-D02E-4C3D-A70E-E96748341DB1}" presName="parentText" presStyleLbl="node1" presStyleIdx="2" presStyleCnt="3" custScaleY="156700" custLinFactY="34323" custLinFactNeighborX="539" custLinFactNeighborY="100000">
        <dgm:presLayoutVars>
          <dgm:chMax val="0"/>
          <dgm:bulletEnabled val="1"/>
        </dgm:presLayoutVars>
      </dgm:prSet>
      <dgm:spPr/>
    </dgm:pt>
  </dgm:ptLst>
  <dgm:cxnLst>
    <dgm:cxn modelId="{4237CE39-0498-4F7B-A641-65703576E9E0}" srcId="{E3A451AE-8AF1-4A84-8448-E897A262395E}" destId="{371286C3-1AB7-4FB5-824A-2B2DAD154218}" srcOrd="1" destOrd="0" parTransId="{9DC5EAD5-5A8B-47A4-829D-DDA2B88C8A73}" sibTransId="{196FCB24-5789-4FAC-BD6E-6AB4FD241EBA}"/>
    <dgm:cxn modelId="{3B78CE74-FB6D-4677-A445-AA6CA1021BC0}" type="presOf" srcId="{E3A451AE-8AF1-4A84-8448-E897A262395E}" destId="{B7CC3C80-F92A-41DD-8BAB-61CA1714C1F7}" srcOrd="0" destOrd="0" presId="urn:microsoft.com/office/officeart/2005/8/layout/vList2"/>
    <dgm:cxn modelId="{38E92576-3B9F-4E26-8E1D-9B8F736FBFB2}" type="presOf" srcId="{371286C3-1AB7-4FB5-824A-2B2DAD154218}" destId="{92950038-8B21-40F7-A127-227D9C3F58F8}" srcOrd="0" destOrd="0" presId="urn:microsoft.com/office/officeart/2005/8/layout/vList2"/>
    <dgm:cxn modelId="{1D218382-B133-462F-9F04-166D25BC8493}" srcId="{E3A451AE-8AF1-4A84-8448-E897A262395E}" destId="{EA926D86-D02E-4C3D-A70E-E96748341DB1}" srcOrd="2" destOrd="0" parTransId="{56F31A0A-2A4E-45C1-9EBB-080BA101702D}" sibTransId="{B7259E49-97A2-405B-B339-6B43D7A53B8A}"/>
    <dgm:cxn modelId="{AA9F8EBE-3DC6-429E-A665-A3AC2B557321}" type="presOf" srcId="{F11B9201-C2F5-487E-8722-C7FB392EB0DB}" destId="{35DCA9B1-1F81-4169-81FE-EF9452044AD4}" srcOrd="0" destOrd="0" presId="urn:microsoft.com/office/officeart/2005/8/layout/vList2"/>
    <dgm:cxn modelId="{428BCFE8-12AA-4F66-BC4B-CE38086A3BBC}" type="presOf" srcId="{EA926D86-D02E-4C3D-A70E-E96748341DB1}" destId="{B903D31B-D241-4810-BCC8-F6416C77ECD2}" srcOrd="0" destOrd="0" presId="urn:microsoft.com/office/officeart/2005/8/layout/vList2"/>
    <dgm:cxn modelId="{3021DAFB-EB47-4450-A38E-FD491DB9C314}" srcId="{E3A451AE-8AF1-4A84-8448-E897A262395E}" destId="{F11B9201-C2F5-487E-8722-C7FB392EB0DB}" srcOrd="0" destOrd="0" parTransId="{058530B6-60F5-478E-A5D1-AD7360AF6D81}" sibTransId="{1783C241-623D-4877-9119-4B0446CF217B}"/>
    <dgm:cxn modelId="{8A375810-ED50-403B-B010-FE4A6AC19750}" type="presParOf" srcId="{B7CC3C80-F92A-41DD-8BAB-61CA1714C1F7}" destId="{35DCA9B1-1F81-4169-81FE-EF9452044AD4}" srcOrd="0" destOrd="0" presId="urn:microsoft.com/office/officeart/2005/8/layout/vList2"/>
    <dgm:cxn modelId="{1B4050FB-7F3B-4826-A55D-2DA07EBD64D1}" type="presParOf" srcId="{B7CC3C80-F92A-41DD-8BAB-61CA1714C1F7}" destId="{57E83943-43A2-45C1-BC5C-554BE2D3BDF8}" srcOrd="1" destOrd="0" presId="urn:microsoft.com/office/officeart/2005/8/layout/vList2"/>
    <dgm:cxn modelId="{0E6922EF-D35E-45D8-B830-2E543525A716}" type="presParOf" srcId="{B7CC3C80-F92A-41DD-8BAB-61CA1714C1F7}" destId="{92950038-8B21-40F7-A127-227D9C3F58F8}" srcOrd="2" destOrd="0" presId="urn:microsoft.com/office/officeart/2005/8/layout/vList2"/>
    <dgm:cxn modelId="{E73C60B0-2185-4367-B05F-9F92FDB89A17}" type="presParOf" srcId="{B7CC3C80-F92A-41DD-8BAB-61CA1714C1F7}" destId="{43C1C59C-9953-440C-8FB2-DF7AECCF5FE7}" srcOrd="3" destOrd="0" presId="urn:microsoft.com/office/officeart/2005/8/layout/vList2"/>
    <dgm:cxn modelId="{A940D48F-4458-455A-AF52-B59C776112F6}" type="presParOf" srcId="{B7CC3C80-F92A-41DD-8BAB-61CA1714C1F7}" destId="{B903D31B-D241-4810-BCC8-F6416C77ECD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1A8B4C8-C702-4816-A756-08F0D1702873}" type="doc">
      <dgm:prSet loTypeId="urn:microsoft.com/office/officeart/2016/7/layout/RepeatingBendingProcessNew" loCatId="process" qsTypeId="urn:microsoft.com/office/officeart/2005/8/quickstyle/simple1" qsCatId="simple" csTypeId="urn:microsoft.com/office/officeart/2005/8/colors/colorful2" csCatId="colorful" phldr="1"/>
      <dgm:spPr/>
      <dgm:t>
        <a:bodyPr/>
        <a:lstStyle/>
        <a:p>
          <a:endParaRPr lang="en-US"/>
        </a:p>
      </dgm:t>
    </dgm:pt>
    <dgm:pt modelId="{3A8D5297-0252-40A0-94B6-DD3B7251D187}">
      <dgm:prSet/>
      <dgm:spPr/>
      <dgm:t>
        <a:bodyPr/>
        <a:lstStyle/>
        <a:p>
          <a:r>
            <a:rPr lang="en-GB">
              <a:hlinkClick xmlns:r="http://schemas.openxmlformats.org/officeDocument/2006/relationships" r:id="rId1"/>
            </a:rPr>
            <a:t>https://www.youtube.com/watch?v=edIctUyd4RQ</a:t>
          </a:r>
          <a:endParaRPr lang="en-US"/>
        </a:p>
      </dgm:t>
    </dgm:pt>
    <dgm:pt modelId="{6752FC7C-3C04-45FF-8FFB-FCA1161F2CFB}" type="parTrans" cxnId="{3BF516CC-563B-47FB-9192-25E41CF034C9}">
      <dgm:prSet/>
      <dgm:spPr/>
      <dgm:t>
        <a:bodyPr/>
        <a:lstStyle/>
        <a:p>
          <a:endParaRPr lang="en-US"/>
        </a:p>
      </dgm:t>
    </dgm:pt>
    <dgm:pt modelId="{FC716D99-03A0-4C9D-A9C8-D4DBEEA42ABB}" type="sibTrans" cxnId="{3BF516CC-563B-47FB-9192-25E41CF034C9}">
      <dgm:prSet/>
      <dgm:spPr/>
      <dgm:t>
        <a:bodyPr/>
        <a:lstStyle/>
        <a:p>
          <a:endParaRPr lang="en-US"/>
        </a:p>
      </dgm:t>
    </dgm:pt>
    <dgm:pt modelId="{68F66147-D6A5-4240-8E87-3B2292C16714}">
      <dgm:prSet custT="1"/>
      <dgm:spPr/>
      <dgm:t>
        <a:bodyPr/>
        <a:lstStyle/>
        <a:p>
          <a:r>
            <a:rPr lang="en-US" sz="1400" b="0" i="0" dirty="0"/>
            <a:t>What does the speaker suggest is the most important accessory one can wear in life?</a:t>
          </a:r>
          <a:br>
            <a:rPr lang="en-US" sz="1200" b="0" i="0" dirty="0"/>
          </a:br>
          <a:r>
            <a:rPr lang="en-US" sz="1200" b="0" i="0" dirty="0"/>
            <a:t> </a:t>
          </a:r>
          <a:endParaRPr lang="en-US" sz="1200" dirty="0"/>
        </a:p>
      </dgm:t>
    </dgm:pt>
    <dgm:pt modelId="{E954C10B-C51B-4BF8-8126-16F7A1EEE182}" type="parTrans" cxnId="{24ED6C6C-6043-4587-9672-0504C580F409}">
      <dgm:prSet/>
      <dgm:spPr/>
      <dgm:t>
        <a:bodyPr/>
        <a:lstStyle/>
        <a:p>
          <a:endParaRPr lang="en-US"/>
        </a:p>
      </dgm:t>
    </dgm:pt>
    <dgm:pt modelId="{39A2865A-50E3-4FDE-AE3B-29055CF55828}" type="sibTrans" cxnId="{24ED6C6C-6043-4587-9672-0504C580F409}">
      <dgm:prSet/>
      <dgm:spPr/>
      <dgm:t>
        <a:bodyPr/>
        <a:lstStyle/>
        <a:p>
          <a:endParaRPr lang="en-US"/>
        </a:p>
      </dgm:t>
    </dgm:pt>
    <dgm:pt modelId="{2213672A-70C7-4073-88EE-FD1A3D56DA81}">
      <dgm:prSet custT="1"/>
      <dgm:spPr/>
      <dgm:t>
        <a:bodyPr/>
        <a:lstStyle/>
        <a:p>
          <a:r>
            <a:rPr lang="en-US" sz="1400" b="0" i="0" dirty="0"/>
            <a:t>Describe how the speaker views confidence in terms of its development.</a:t>
          </a:r>
          <a:br>
            <a:rPr lang="en-US" sz="1200" b="0" i="0" dirty="0"/>
          </a:br>
          <a:r>
            <a:rPr lang="en-US" sz="1200" b="0" i="0" dirty="0"/>
            <a:t> </a:t>
          </a:r>
          <a:endParaRPr lang="en-US" sz="1200" dirty="0"/>
        </a:p>
      </dgm:t>
    </dgm:pt>
    <dgm:pt modelId="{01C6903E-D063-4492-89F2-03BAE1829922}" type="parTrans" cxnId="{C02BE4CE-F6DB-407D-A8C4-7B39D7B14178}">
      <dgm:prSet/>
      <dgm:spPr/>
      <dgm:t>
        <a:bodyPr/>
        <a:lstStyle/>
        <a:p>
          <a:endParaRPr lang="en-US"/>
        </a:p>
      </dgm:t>
    </dgm:pt>
    <dgm:pt modelId="{46EA6C33-7C26-43C6-921F-E298399E3288}" type="sibTrans" cxnId="{C02BE4CE-F6DB-407D-A8C4-7B39D7B14178}">
      <dgm:prSet/>
      <dgm:spPr/>
      <dgm:t>
        <a:bodyPr/>
        <a:lstStyle/>
        <a:p>
          <a:endParaRPr lang="en-US"/>
        </a:p>
      </dgm:t>
    </dgm:pt>
    <dgm:pt modelId="{60656BF4-33DC-4A7C-B23B-A4B965D60190}">
      <dgm:prSet custT="1"/>
      <dgm:spPr/>
      <dgm:t>
        <a:bodyPr/>
        <a:lstStyle/>
        <a:p>
          <a:r>
            <a:rPr lang="en-US" sz="1400" b="0" i="0" dirty="0"/>
            <a:t>According to the speaker, how should one deal with their flaws?</a:t>
          </a:r>
          <a:br>
            <a:rPr lang="en-US" sz="1200" b="0" i="0" dirty="0"/>
          </a:br>
          <a:r>
            <a:rPr lang="en-US" sz="1200" b="0" i="0" dirty="0"/>
            <a:t> </a:t>
          </a:r>
          <a:endParaRPr lang="en-US" sz="1200" dirty="0"/>
        </a:p>
      </dgm:t>
    </dgm:pt>
    <dgm:pt modelId="{932E0238-CD82-4F89-9455-10B43D448F91}" type="parTrans" cxnId="{9FDE7D47-6F75-40CB-B56B-0238701A38FA}">
      <dgm:prSet/>
      <dgm:spPr/>
      <dgm:t>
        <a:bodyPr/>
        <a:lstStyle/>
        <a:p>
          <a:endParaRPr lang="en-US"/>
        </a:p>
      </dgm:t>
    </dgm:pt>
    <dgm:pt modelId="{0308FCF9-BC66-4427-AB02-5DD357E4978A}" type="sibTrans" cxnId="{9FDE7D47-6F75-40CB-B56B-0238701A38FA}">
      <dgm:prSet/>
      <dgm:spPr/>
      <dgm:t>
        <a:bodyPr/>
        <a:lstStyle/>
        <a:p>
          <a:endParaRPr lang="en-US"/>
        </a:p>
      </dgm:t>
    </dgm:pt>
    <dgm:pt modelId="{02C775F8-3D25-4829-8C94-3BCD1303725F}">
      <dgm:prSet custT="1"/>
      <dgm:spPr/>
      <dgm:t>
        <a:bodyPr/>
        <a:lstStyle/>
        <a:p>
          <a:r>
            <a:rPr lang="en-US" sz="1400" b="0" i="0" dirty="0"/>
            <a:t>What is the speaker's perspective on diversity in society?</a:t>
          </a:r>
          <a:br>
            <a:rPr lang="en-US" sz="1200" b="0" i="0" dirty="0"/>
          </a:br>
          <a:r>
            <a:rPr lang="en-US" sz="1200" b="0" i="0" dirty="0"/>
            <a:t> </a:t>
          </a:r>
          <a:endParaRPr lang="en-US" sz="1200" dirty="0"/>
        </a:p>
      </dgm:t>
    </dgm:pt>
    <dgm:pt modelId="{1F6B0A2A-4416-4066-AB1B-39F54E279937}" type="parTrans" cxnId="{708CA948-6EF4-41A0-8CB3-30F1C8F1D52F}">
      <dgm:prSet/>
      <dgm:spPr/>
      <dgm:t>
        <a:bodyPr/>
        <a:lstStyle/>
        <a:p>
          <a:endParaRPr lang="en-US"/>
        </a:p>
      </dgm:t>
    </dgm:pt>
    <dgm:pt modelId="{AC327373-8C6E-4B0B-AFEF-F762A382407F}" type="sibTrans" cxnId="{708CA948-6EF4-41A0-8CB3-30F1C8F1D52F}">
      <dgm:prSet/>
      <dgm:spPr/>
      <dgm:t>
        <a:bodyPr/>
        <a:lstStyle/>
        <a:p>
          <a:endParaRPr lang="en-US"/>
        </a:p>
      </dgm:t>
    </dgm:pt>
    <dgm:pt modelId="{3957B0B8-E52E-4773-A7B7-DB0E9BE9F425}">
      <dgm:prSet custT="1"/>
      <dgm:spPr/>
      <dgm:t>
        <a:bodyPr/>
        <a:lstStyle/>
        <a:p>
          <a:r>
            <a:rPr lang="en-US" sz="1400" b="0" i="0" dirty="0"/>
            <a:t>Reflect on a moment in your life when you asked yourself, "How did I get here?" What factors contributed to your current situation?</a:t>
          </a:r>
          <a:br>
            <a:rPr lang="en-US" sz="1200" b="0" i="0" dirty="0"/>
          </a:br>
          <a:r>
            <a:rPr lang="en-US" sz="1200" b="0" i="0" dirty="0"/>
            <a:t> </a:t>
          </a:r>
          <a:endParaRPr lang="en-US" sz="1200" dirty="0"/>
        </a:p>
      </dgm:t>
    </dgm:pt>
    <dgm:pt modelId="{800B0B14-1D5B-4AD5-9839-5F5E2D2A586F}" type="parTrans" cxnId="{6BD2E7F6-24E9-44DC-9682-8ABF17601B02}">
      <dgm:prSet/>
      <dgm:spPr/>
      <dgm:t>
        <a:bodyPr/>
        <a:lstStyle/>
        <a:p>
          <a:endParaRPr lang="en-US"/>
        </a:p>
      </dgm:t>
    </dgm:pt>
    <dgm:pt modelId="{B030035E-E14D-49FA-A1B2-2689D08B8EC6}" type="sibTrans" cxnId="{6BD2E7F6-24E9-44DC-9682-8ABF17601B02}">
      <dgm:prSet/>
      <dgm:spPr/>
      <dgm:t>
        <a:bodyPr/>
        <a:lstStyle/>
        <a:p>
          <a:endParaRPr lang="en-US"/>
        </a:p>
      </dgm:t>
    </dgm:pt>
    <dgm:pt modelId="{FDF45A95-60B4-4715-B03A-844C277BF2DB}">
      <dgm:prSet custT="1"/>
      <dgm:spPr/>
      <dgm:t>
        <a:bodyPr/>
        <a:lstStyle/>
        <a:p>
          <a:r>
            <a:rPr lang="en-US" sz="1400" b="0" i="0" dirty="0"/>
            <a:t>In what ways does the speaker suggest we can empower each other in daily life?</a:t>
          </a:r>
          <a:br>
            <a:rPr lang="en-US" sz="1200" b="0" i="0" dirty="0"/>
          </a:br>
          <a:r>
            <a:rPr lang="en-US" sz="1200" b="0" i="0" dirty="0"/>
            <a:t> </a:t>
          </a:r>
          <a:endParaRPr lang="en-US" sz="1200" dirty="0"/>
        </a:p>
      </dgm:t>
    </dgm:pt>
    <dgm:pt modelId="{C88568EB-1D8A-43AE-90EC-B17346112EDB}" type="parTrans" cxnId="{2025D9C2-94B1-487B-B3F8-CF4C9B461666}">
      <dgm:prSet/>
      <dgm:spPr/>
      <dgm:t>
        <a:bodyPr/>
        <a:lstStyle/>
        <a:p>
          <a:endParaRPr lang="en-US"/>
        </a:p>
      </dgm:t>
    </dgm:pt>
    <dgm:pt modelId="{17EA0ED5-9D11-40D9-A5CF-6317C8D6D72F}" type="sibTrans" cxnId="{2025D9C2-94B1-487B-B3F8-CF4C9B461666}">
      <dgm:prSet/>
      <dgm:spPr/>
      <dgm:t>
        <a:bodyPr/>
        <a:lstStyle/>
        <a:p>
          <a:endParaRPr lang="en-US"/>
        </a:p>
      </dgm:t>
    </dgm:pt>
    <dgm:pt modelId="{055354B4-19FF-4AEC-80D2-AEE783403177}">
      <dgm:prSet custT="1"/>
      <dgm:spPr/>
      <dgm:t>
        <a:bodyPr/>
        <a:lstStyle/>
        <a:p>
          <a:r>
            <a:rPr lang="en-US" sz="1400" b="0" i="0" dirty="0"/>
            <a:t>Why does the speaker believe taking risks is essential for personal growth?</a:t>
          </a:r>
          <a:br>
            <a:rPr lang="en-US" sz="1200" b="0" i="0" dirty="0"/>
          </a:br>
          <a:r>
            <a:rPr lang="en-US" sz="1200" b="0" i="0" dirty="0"/>
            <a:t> </a:t>
          </a:r>
          <a:endParaRPr lang="en-US" sz="1200" dirty="0"/>
        </a:p>
      </dgm:t>
    </dgm:pt>
    <dgm:pt modelId="{2A6C7449-13B4-4A2D-9C53-35B703803BA8}" type="parTrans" cxnId="{DEC72594-25E1-4749-9313-E6FEDF09F00B}">
      <dgm:prSet/>
      <dgm:spPr/>
      <dgm:t>
        <a:bodyPr/>
        <a:lstStyle/>
        <a:p>
          <a:endParaRPr lang="en-US"/>
        </a:p>
      </dgm:t>
    </dgm:pt>
    <dgm:pt modelId="{ECBD97D3-A3A5-46AF-8E43-B0E71D04F59F}" type="sibTrans" cxnId="{DEC72594-25E1-4749-9313-E6FEDF09F00B}">
      <dgm:prSet/>
      <dgm:spPr/>
      <dgm:t>
        <a:bodyPr/>
        <a:lstStyle/>
        <a:p>
          <a:endParaRPr lang="en-US"/>
        </a:p>
      </dgm:t>
    </dgm:pt>
    <dgm:pt modelId="{DAD6BE37-FE18-40EB-8BED-9348220008A4}">
      <dgm:prSet custT="1"/>
      <dgm:spPr/>
      <dgm:t>
        <a:bodyPr/>
        <a:lstStyle/>
        <a:p>
          <a:r>
            <a:rPr lang="en-US" sz="1400" b="0" i="0" dirty="0"/>
            <a:t>What does the speaker identify as their biggest achievement? Why is this significant to them?</a:t>
          </a:r>
          <a:br>
            <a:rPr lang="en-US" sz="1400" b="0" i="0" dirty="0"/>
          </a:br>
          <a:r>
            <a:rPr lang="en-US" sz="1200" b="0" i="0" dirty="0"/>
            <a:t> </a:t>
          </a:r>
          <a:endParaRPr lang="en-US" sz="1200" dirty="0"/>
        </a:p>
      </dgm:t>
    </dgm:pt>
    <dgm:pt modelId="{B88CD165-6325-40B5-B8B8-91D3F7A47E4D}" type="parTrans" cxnId="{9FD71214-0665-4512-A67E-1993D04FC8C9}">
      <dgm:prSet/>
      <dgm:spPr/>
      <dgm:t>
        <a:bodyPr/>
        <a:lstStyle/>
        <a:p>
          <a:endParaRPr lang="en-US"/>
        </a:p>
      </dgm:t>
    </dgm:pt>
    <dgm:pt modelId="{B7C7FEF8-222D-48ED-958D-CE6637FD775C}" type="sibTrans" cxnId="{9FD71214-0665-4512-A67E-1993D04FC8C9}">
      <dgm:prSet/>
      <dgm:spPr/>
      <dgm:t>
        <a:bodyPr/>
        <a:lstStyle/>
        <a:p>
          <a:endParaRPr lang="en-US"/>
        </a:p>
      </dgm:t>
    </dgm:pt>
    <dgm:pt modelId="{48C1307F-47FF-42DD-95D1-70FEB5522E2F}">
      <dgm:prSet custT="1"/>
      <dgm:spPr/>
      <dgm:t>
        <a:bodyPr/>
        <a:lstStyle/>
        <a:p>
          <a:r>
            <a:rPr lang="en-US" sz="1400" b="0" i="0" dirty="0"/>
            <a:t>How does the speaker define purpose in life? What role does ambition play in achieving it?</a:t>
          </a:r>
          <a:br>
            <a:rPr lang="en-US" sz="1200" b="0" i="0" dirty="0"/>
          </a:br>
          <a:r>
            <a:rPr lang="en-US" sz="1200" b="0" i="0" dirty="0"/>
            <a:t> </a:t>
          </a:r>
          <a:endParaRPr lang="en-US" sz="1200" dirty="0"/>
        </a:p>
      </dgm:t>
    </dgm:pt>
    <dgm:pt modelId="{CEFD99C3-2FA6-4E5C-987D-1B5422B3381D}" type="parTrans" cxnId="{427EAC53-9353-47A3-9C7C-6BE530D417C7}">
      <dgm:prSet/>
      <dgm:spPr/>
      <dgm:t>
        <a:bodyPr/>
        <a:lstStyle/>
        <a:p>
          <a:endParaRPr lang="en-US"/>
        </a:p>
      </dgm:t>
    </dgm:pt>
    <dgm:pt modelId="{2F097BA1-DF89-436C-B7E7-DB44E2ACB386}" type="sibTrans" cxnId="{427EAC53-9353-47A3-9C7C-6BE530D417C7}">
      <dgm:prSet/>
      <dgm:spPr/>
      <dgm:t>
        <a:bodyPr/>
        <a:lstStyle/>
        <a:p>
          <a:endParaRPr lang="en-US"/>
        </a:p>
      </dgm:t>
    </dgm:pt>
    <dgm:pt modelId="{6E6600E7-8F68-490C-A21B-DE2DCEDEA019}">
      <dgm:prSet custT="1"/>
      <dgm:spPr/>
      <dgm:t>
        <a:bodyPr/>
        <a:lstStyle/>
        <a:p>
          <a:r>
            <a:rPr lang="en-US" sz="1400" b="0" i="0" dirty="0"/>
            <a:t>What does the speaker mean when they say, “Excellence is the pursuit of my life"? How does this relate to discipline?</a:t>
          </a:r>
          <a:endParaRPr lang="en-US" sz="1400" dirty="0"/>
        </a:p>
      </dgm:t>
    </dgm:pt>
    <dgm:pt modelId="{ABC8FB5F-8119-4476-9CDA-B01FC3AEDF30}" type="parTrans" cxnId="{836D27AA-38AA-4C5B-B503-FF8FF2A329B7}">
      <dgm:prSet/>
      <dgm:spPr/>
      <dgm:t>
        <a:bodyPr/>
        <a:lstStyle/>
        <a:p>
          <a:endParaRPr lang="en-US"/>
        </a:p>
      </dgm:t>
    </dgm:pt>
    <dgm:pt modelId="{181252F9-65A2-4F31-BD11-4A637989BD8B}" type="sibTrans" cxnId="{836D27AA-38AA-4C5B-B503-FF8FF2A329B7}">
      <dgm:prSet/>
      <dgm:spPr/>
      <dgm:t>
        <a:bodyPr/>
        <a:lstStyle/>
        <a:p>
          <a:endParaRPr lang="en-US"/>
        </a:p>
      </dgm:t>
    </dgm:pt>
    <dgm:pt modelId="{EBC458BC-8410-439F-AD02-096F7C957035}" type="pres">
      <dgm:prSet presAssocID="{01A8B4C8-C702-4816-A756-08F0D1702873}" presName="Name0" presStyleCnt="0">
        <dgm:presLayoutVars>
          <dgm:dir/>
          <dgm:resizeHandles val="exact"/>
        </dgm:presLayoutVars>
      </dgm:prSet>
      <dgm:spPr/>
    </dgm:pt>
    <dgm:pt modelId="{13214690-F700-40F4-BFA3-FDF08B96D58D}" type="pres">
      <dgm:prSet presAssocID="{3A8D5297-0252-40A0-94B6-DD3B7251D187}" presName="node" presStyleLbl="node1" presStyleIdx="0" presStyleCnt="11">
        <dgm:presLayoutVars>
          <dgm:bulletEnabled val="1"/>
        </dgm:presLayoutVars>
      </dgm:prSet>
      <dgm:spPr/>
    </dgm:pt>
    <dgm:pt modelId="{B8326929-6723-4385-87CF-B434F9BE60A4}" type="pres">
      <dgm:prSet presAssocID="{FC716D99-03A0-4C9D-A9C8-D4DBEEA42ABB}" presName="sibTrans" presStyleLbl="sibTrans1D1" presStyleIdx="0" presStyleCnt="10"/>
      <dgm:spPr/>
    </dgm:pt>
    <dgm:pt modelId="{17F74420-5A7B-46D0-9902-18EE6806CCE9}" type="pres">
      <dgm:prSet presAssocID="{FC716D99-03A0-4C9D-A9C8-D4DBEEA42ABB}" presName="connectorText" presStyleLbl="sibTrans1D1" presStyleIdx="0" presStyleCnt="10"/>
      <dgm:spPr/>
    </dgm:pt>
    <dgm:pt modelId="{25651E9A-0AE4-447B-8B5E-512972BBBD05}" type="pres">
      <dgm:prSet presAssocID="{68F66147-D6A5-4240-8E87-3B2292C16714}" presName="node" presStyleLbl="node1" presStyleIdx="1" presStyleCnt="11">
        <dgm:presLayoutVars>
          <dgm:bulletEnabled val="1"/>
        </dgm:presLayoutVars>
      </dgm:prSet>
      <dgm:spPr/>
    </dgm:pt>
    <dgm:pt modelId="{F64D8171-9CF5-4AE2-8173-0E069A43C8F8}" type="pres">
      <dgm:prSet presAssocID="{39A2865A-50E3-4FDE-AE3B-29055CF55828}" presName="sibTrans" presStyleLbl="sibTrans1D1" presStyleIdx="1" presStyleCnt="10"/>
      <dgm:spPr/>
    </dgm:pt>
    <dgm:pt modelId="{A0A40A54-A2DB-4441-8BA1-D5B22FA8FFE3}" type="pres">
      <dgm:prSet presAssocID="{39A2865A-50E3-4FDE-AE3B-29055CF55828}" presName="connectorText" presStyleLbl="sibTrans1D1" presStyleIdx="1" presStyleCnt="10"/>
      <dgm:spPr/>
    </dgm:pt>
    <dgm:pt modelId="{06EEF5F3-FD9B-45EA-900E-84509ABE7BE4}" type="pres">
      <dgm:prSet presAssocID="{2213672A-70C7-4073-88EE-FD1A3D56DA81}" presName="node" presStyleLbl="node1" presStyleIdx="2" presStyleCnt="11">
        <dgm:presLayoutVars>
          <dgm:bulletEnabled val="1"/>
        </dgm:presLayoutVars>
      </dgm:prSet>
      <dgm:spPr/>
    </dgm:pt>
    <dgm:pt modelId="{B7A43974-6506-4837-A46C-33D09F2C360A}" type="pres">
      <dgm:prSet presAssocID="{46EA6C33-7C26-43C6-921F-E298399E3288}" presName="sibTrans" presStyleLbl="sibTrans1D1" presStyleIdx="2" presStyleCnt="10"/>
      <dgm:spPr/>
    </dgm:pt>
    <dgm:pt modelId="{4F44DFB1-3220-4841-AF80-B8F6170DE869}" type="pres">
      <dgm:prSet presAssocID="{46EA6C33-7C26-43C6-921F-E298399E3288}" presName="connectorText" presStyleLbl="sibTrans1D1" presStyleIdx="2" presStyleCnt="10"/>
      <dgm:spPr/>
    </dgm:pt>
    <dgm:pt modelId="{BD4CA421-76DC-4CCC-93DD-37534B56A31F}" type="pres">
      <dgm:prSet presAssocID="{60656BF4-33DC-4A7C-B23B-A4B965D60190}" presName="node" presStyleLbl="node1" presStyleIdx="3" presStyleCnt="11">
        <dgm:presLayoutVars>
          <dgm:bulletEnabled val="1"/>
        </dgm:presLayoutVars>
      </dgm:prSet>
      <dgm:spPr/>
    </dgm:pt>
    <dgm:pt modelId="{F7C9C564-DC9B-4027-AFC6-5757AA4D6531}" type="pres">
      <dgm:prSet presAssocID="{0308FCF9-BC66-4427-AB02-5DD357E4978A}" presName="sibTrans" presStyleLbl="sibTrans1D1" presStyleIdx="3" presStyleCnt="10"/>
      <dgm:spPr/>
    </dgm:pt>
    <dgm:pt modelId="{D93F8D05-1916-4ED1-97F2-7E1F6AD6CC99}" type="pres">
      <dgm:prSet presAssocID="{0308FCF9-BC66-4427-AB02-5DD357E4978A}" presName="connectorText" presStyleLbl="sibTrans1D1" presStyleIdx="3" presStyleCnt="10"/>
      <dgm:spPr/>
    </dgm:pt>
    <dgm:pt modelId="{6AC9B6B6-2C40-4095-BA2C-8FE94CFEDF08}" type="pres">
      <dgm:prSet presAssocID="{02C775F8-3D25-4829-8C94-3BCD1303725F}" presName="node" presStyleLbl="node1" presStyleIdx="4" presStyleCnt="11">
        <dgm:presLayoutVars>
          <dgm:bulletEnabled val="1"/>
        </dgm:presLayoutVars>
      </dgm:prSet>
      <dgm:spPr/>
    </dgm:pt>
    <dgm:pt modelId="{2EC0E178-75C5-4F81-B5DC-68F88F7759B7}" type="pres">
      <dgm:prSet presAssocID="{AC327373-8C6E-4B0B-AFEF-F762A382407F}" presName="sibTrans" presStyleLbl="sibTrans1D1" presStyleIdx="4" presStyleCnt="10"/>
      <dgm:spPr/>
    </dgm:pt>
    <dgm:pt modelId="{7222D82D-734C-4A9C-A34B-C3955DB6D954}" type="pres">
      <dgm:prSet presAssocID="{AC327373-8C6E-4B0B-AFEF-F762A382407F}" presName="connectorText" presStyleLbl="sibTrans1D1" presStyleIdx="4" presStyleCnt="10"/>
      <dgm:spPr/>
    </dgm:pt>
    <dgm:pt modelId="{FBE37D95-51C1-4789-B843-E6A4E16EDC81}" type="pres">
      <dgm:prSet presAssocID="{3957B0B8-E52E-4773-A7B7-DB0E9BE9F425}" presName="node" presStyleLbl="node1" presStyleIdx="5" presStyleCnt="11" custScaleX="107321" custScaleY="122826">
        <dgm:presLayoutVars>
          <dgm:bulletEnabled val="1"/>
        </dgm:presLayoutVars>
      </dgm:prSet>
      <dgm:spPr/>
    </dgm:pt>
    <dgm:pt modelId="{C35000F9-C5D4-4DF5-B228-C49BEC09BE58}" type="pres">
      <dgm:prSet presAssocID="{B030035E-E14D-49FA-A1B2-2689D08B8EC6}" presName="sibTrans" presStyleLbl="sibTrans1D1" presStyleIdx="5" presStyleCnt="10"/>
      <dgm:spPr/>
    </dgm:pt>
    <dgm:pt modelId="{1AC7A4C8-5405-473D-9186-EC1AD97B75CD}" type="pres">
      <dgm:prSet presAssocID="{B030035E-E14D-49FA-A1B2-2689D08B8EC6}" presName="connectorText" presStyleLbl="sibTrans1D1" presStyleIdx="5" presStyleCnt="10"/>
      <dgm:spPr/>
    </dgm:pt>
    <dgm:pt modelId="{616307B2-7F51-4F0A-97CB-1A00389EF546}" type="pres">
      <dgm:prSet presAssocID="{FDF45A95-60B4-4715-B03A-844C277BF2DB}" presName="node" presStyleLbl="node1" presStyleIdx="6" presStyleCnt="11" custScaleY="105203">
        <dgm:presLayoutVars>
          <dgm:bulletEnabled val="1"/>
        </dgm:presLayoutVars>
      </dgm:prSet>
      <dgm:spPr/>
    </dgm:pt>
    <dgm:pt modelId="{3C48A1A9-F202-4DDF-AEF7-3FA21C872F2C}" type="pres">
      <dgm:prSet presAssocID="{17EA0ED5-9D11-40D9-A5CF-6317C8D6D72F}" presName="sibTrans" presStyleLbl="sibTrans1D1" presStyleIdx="6" presStyleCnt="10"/>
      <dgm:spPr/>
    </dgm:pt>
    <dgm:pt modelId="{3FD7F486-45CA-4E17-8B32-4EFD3C140A08}" type="pres">
      <dgm:prSet presAssocID="{17EA0ED5-9D11-40D9-A5CF-6317C8D6D72F}" presName="connectorText" presStyleLbl="sibTrans1D1" presStyleIdx="6" presStyleCnt="10"/>
      <dgm:spPr/>
    </dgm:pt>
    <dgm:pt modelId="{5A178D89-87C5-4DCF-B151-4B614058B160}" type="pres">
      <dgm:prSet presAssocID="{055354B4-19FF-4AEC-80D2-AEE783403177}" presName="node" presStyleLbl="node1" presStyleIdx="7" presStyleCnt="11" custScaleX="110602">
        <dgm:presLayoutVars>
          <dgm:bulletEnabled val="1"/>
        </dgm:presLayoutVars>
      </dgm:prSet>
      <dgm:spPr/>
    </dgm:pt>
    <dgm:pt modelId="{9A03F982-2A0D-43B4-81A3-EFFAF5483702}" type="pres">
      <dgm:prSet presAssocID="{ECBD97D3-A3A5-46AF-8E43-B0E71D04F59F}" presName="sibTrans" presStyleLbl="sibTrans1D1" presStyleIdx="7" presStyleCnt="10"/>
      <dgm:spPr/>
    </dgm:pt>
    <dgm:pt modelId="{FDE7F5CF-E113-4AEF-9B4F-4485C7EA0B0D}" type="pres">
      <dgm:prSet presAssocID="{ECBD97D3-A3A5-46AF-8E43-B0E71D04F59F}" presName="connectorText" presStyleLbl="sibTrans1D1" presStyleIdx="7" presStyleCnt="10"/>
      <dgm:spPr/>
    </dgm:pt>
    <dgm:pt modelId="{016C2EA0-4817-468B-ADC0-F4ECE5A95CE9}" type="pres">
      <dgm:prSet presAssocID="{DAD6BE37-FE18-40EB-8BED-9348220008A4}" presName="node" presStyleLbl="node1" presStyleIdx="8" presStyleCnt="11" custScaleX="113014">
        <dgm:presLayoutVars>
          <dgm:bulletEnabled val="1"/>
        </dgm:presLayoutVars>
      </dgm:prSet>
      <dgm:spPr/>
    </dgm:pt>
    <dgm:pt modelId="{E9EA8F1B-9877-41C4-A3D6-19138166AA5A}" type="pres">
      <dgm:prSet presAssocID="{B7C7FEF8-222D-48ED-958D-CE6637FD775C}" presName="sibTrans" presStyleLbl="sibTrans1D1" presStyleIdx="8" presStyleCnt="10"/>
      <dgm:spPr/>
    </dgm:pt>
    <dgm:pt modelId="{FC6A60F9-D8E2-46EF-9B90-D6552503848D}" type="pres">
      <dgm:prSet presAssocID="{B7C7FEF8-222D-48ED-958D-CE6637FD775C}" presName="connectorText" presStyleLbl="sibTrans1D1" presStyleIdx="8" presStyleCnt="10"/>
      <dgm:spPr/>
    </dgm:pt>
    <dgm:pt modelId="{F731A393-3692-46A5-887C-BB8E5B2962A9}" type="pres">
      <dgm:prSet presAssocID="{48C1307F-47FF-42DD-95D1-70FEB5522E2F}" presName="node" presStyleLbl="node1" presStyleIdx="9" presStyleCnt="11" custScaleX="109588">
        <dgm:presLayoutVars>
          <dgm:bulletEnabled val="1"/>
        </dgm:presLayoutVars>
      </dgm:prSet>
      <dgm:spPr/>
    </dgm:pt>
    <dgm:pt modelId="{50940D72-4812-43F7-B9E3-DBA01B4515D2}" type="pres">
      <dgm:prSet presAssocID="{2F097BA1-DF89-436C-B7E7-DB44E2ACB386}" presName="sibTrans" presStyleLbl="sibTrans1D1" presStyleIdx="9" presStyleCnt="10"/>
      <dgm:spPr/>
    </dgm:pt>
    <dgm:pt modelId="{93A82BF6-39EC-4CB6-9D15-6FD33C1F4024}" type="pres">
      <dgm:prSet presAssocID="{2F097BA1-DF89-436C-B7E7-DB44E2ACB386}" presName="connectorText" presStyleLbl="sibTrans1D1" presStyleIdx="9" presStyleCnt="10"/>
      <dgm:spPr/>
    </dgm:pt>
    <dgm:pt modelId="{65D6D621-F5D0-4A75-8B7D-7D6F07F63666}" type="pres">
      <dgm:prSet presAssocID="{6E6600E7-8F68-490C-A21B-DE2DCEDEA019}" presName="node" presStyleLbl="node1" presStyleIdx="10" presStyleCnt="11" custScaleX="128426">
        <dgm:presLayoutVars>
          <dgm:bulletEnabled val="1"/>
        </dgm:presLayoutVars>
      </dgm:prSet>
      <dgm:spPr/>
    </dgm:pt>
  </dgm:ptLst>
  <dgm:cxnLst>
    <dgm:cxn modelId="{43781905-50B5-4072-A1C8-F8D56D4EC034}" type="presOf" srcId="{17EA0ED5-9D11-40D9-A5CF-6317C8D6D72F}" destId="{3FD7F486-45CA-4E17-8B32-4EFD3C140A08}" srcOrd="1" destOrd="0" presId="urn:microsoft.com/office/officeart/2016/7/layout/RepeatingBendingProcessNew"/>
    <dgm:cxn modelId="{A957900F-60DC-468F-8417-0EEA4C325689}" type="presOf" srcId="{ECBD97D3-A3A5-46AF-8E43-B0E71D04F59F}" destId="{FDE7F5CF-E113-4AEF-9B4F-4485C7EA0B0D}" srcOrd="1" destOrd="0" presId="urn:microsoft.com/office/officeart/2016/7/layout/RepeatingBendingProcessNew"/>
    <dgm:cxn modelId="{9FD71214-0665-4512-A67E-1993D04FC8C9}" srcId="{01A8B4C8-C702-4816-A756-08F0D1702873}" destId="{DAD6BE37-FE18-40EB-8BED-9348220008A4}" srcOrd="8" destOrd="0" parTransId="{B88CD165-6325-40B5-B8B8-91D3F7A47E4D}" sibTransId="{B7C7FEF8-222D-48ED-958D-CE6637FD775C}"/>
    <dgm:cxn modelId="{03A63B1D-031E-4845-AD79-3A16CB74AEEF}" type="presOf" srcId="{46EA6C33-7C26-43C6-921F-E298399E3288}" destId="{B7A43974-6506-4837-A46C-33D09F2C360A}" srcOrd="0" destOrd="0" presId="urn:microsoft.com/office/officeart/2016/7/layout/RepeatingBendingProcessNew"/>
    <dgm:cxn modelId="{7028BF2C-D4AA-4419-B6B4-1B7BB3D815D8}" type="presOf" srcId="{17EA0ED5-9D11-40D9-A5CF-6317C8D6D72F}" destId="{3C48A1A9-F202-4DDF-AEF7-3FA21C872F2C}" srcOrd="0" destOrd="0" presId="urn:microsoft.com/office/officeart/2016/7/layout/RepeatingBendingProcessNew"/>
    <dgm:cxn modelId="{3C3CEF31-E999-495C-AA2E-9308B23EBBA8}" type="presOf" srcId="{ECBD97D3-A3A5-46AF-8E43-B0E71D04F59F}" destId="{9A03F982-2A0D-43B4-81A3-EFFAF5483702}" srcOrd="0" destOrd="0" presId="urn:microsoft.com/office/officeart/2016/7/layout/RepeatingBendingProcessNew"/>
    <dgm:cxn modelId="{F4785B33-E6D7-411B-BB50-22FCEE2240DB}" type="presOf" srcId="{68F66147-D6A5-4240-8E87-3B2292C16714}" destId="{25651E9A-0AE4-447B-8B5E-512972BBBD05}" srcOrd="0" destOrd="0" presId="urn:microsoft.com/office/officeart/2016/7/layout/RepeatingBendingProcessNew"/>
    <dgm:cxn modelId="{1F1DF640-A2A8-4382-9886-67F4AD54D7CD}" type="presOf" srcId="{01A8B4C8-C702-4816-A756-08F0D1702873}" destId="{EBC458BC-8410-439F-AD02-096F7C957035}" srcOrd="0" destOrd="0" presId="urn:microsoft.com/office/officeart/2016/7/layout/RepeatingBendingProcessNew"/>
    <dgm:cxn modelId="{9B469466-C8E9-4EC1-B951-41CF253588B5}" type="presOf" srcId="{2F097BA1-DF89-436C-B7E7-DB44E2ACB386}" destId="{50940D72-4812-43F7-B9E3-DBA01B4515D2}" srcOrd="0" destOrd="0" presId="urn:microsoft.com/office/officeart/2016/7/layout/RepeatingBendingProcessNew"/>
    <dgm:cxn modelId="{9FDE7D47-6F75-40CB-B56B-0238701A38FA}" srcId="{01A8B4C8-C702-4816-A756-08F0D1702873}" destId="{60656BF4-33DC-4A7C-B23B-A4B965D60190}" srcOrd="3" destOrd="0" parTransId="{932E0238-CD82-4F89-9455-10B43D448F91}" sibTransId="{0308FCF9-BC66-4427-AB02-5DD357E4978A}"/>
    <dgm:cxn modelId="{708CA948-6EF4-41A0-8CB3-30F1C8F1D52F}" srcId="{01A8B4C8-C702-4816-A756-08F0D1702873}" destId="{02C775F8-3D25-4829-8C94-3BCD1303725F}" srcOrd="4" destOrd="0" parTransId="{1F6B0A2A-4416-4066-AB1B-39F54E279937}" sibTransId="{AC327373-8C6E-4B0B-AFEF-F762A382407F}"/>
    <dgm:cxn modelId="{3241C369-4571-4690-8DE5-A0D6665274E8}" type="presOf" srcId="{FC716D99-03A0-4C9D-A9C8-D4DBEEA42ABB}" destId="{B8326929-6723-4385-87CF-B434F9BE60A4}" srcOrd="0" destOrd="0" presId="urn:microsoft.com/office/officeart/2016/7/layout/RepeatingBendingProcessNew"/>
    <dgm:cxn modelId="{50BA8F4A-9B95-4C9C-A2D7-CE7E3102F96C}" type="presOf" srcId="{3A8D5297-0252-40A0-94B6-DD3B7251D187}" destId="{13214690-F700-40F4-BFA3-FDF08B96D58D}" srcOrd="0" destOrd="0" presId="urn:microsoft.com/office/officeart/2016/7/layout/RepeatingBendingProcessNew"/>
    <dgm:cxn modelId="{24ED6C6C-6043-4587-9672-0504C580F409}" srcId="{01A8B4C8-C702-4816-A756-08F0D1702873}" destId="{68F66147-D6A5-4240-8E87-3B2292C16714}" srcOrd="1" destOrd="0" parTransId="{E954C10B-C51B-4BF8-8126-16F7A1EEE182}" sibTransId="{39A2865A-50E3-4FDE-AE3B-29055CF55828}"/>
    <dgm:cxn modelId="{C1CB5250-F0CC-4E6C-BDC3-228808177B77}" type="presOf" srcId="{02C775F8-3D25-4829-8C94-3BCD1303725F}" destId="{6AC9B6B6-2C40-4095-BA2C-8FE94CFEDF08}" srcOrd="0" destOrd="0" presId="urn:microsoft.com/office/officeart/2016/7/layout/RepeatingBendingProcessNew"/>
    <dgm:cxn modelId="{8821CF50-1086-4199-87C4-6A31C9E3B112}" type="presOf" srcId="{FDF45A95-60B4-4715-B03A-844C277BF2DB}" destId="{616307B2-7F51-4F0A-97CB-1A00389EF546}" srcOrd="0" destOrd="0" presId="urn:microsoft.com/office/officeart/2016/7/layout/RepeatingBendingProcessNew"/>
    <dgm:cxn modelId="{427EAC53-9353-47A3-9C7C-6BE530D417C7}" srcId="{01A8B4C8-C702-4816-A756-08F0D1702873}" destId="{48C1307F-47FF-42DD-95D1-70FEB5522E2F}" srcOrd="9" destOrd="0" parTransId="{CEFD99C3-2FA6-4E5C-987D-1B5422B3381D}" sibTransId="{2F097BA1-DF89-436C-B7E7-DB44E2ACB386}"/>
    <dgm:cxn modelId="{44E55555-E77A-4088-96EE-7DCC3D62E5EE}" type="presOf" srcId="{60656BF4-33DC-4A7C-B23B-A4B965D60190}" destId="{BD4CA421-76DC-4CCC-93DD-37534B56A31F}" srcOrd="0" destOrd="0" presId="urn:microsoft.com/office/officeart/2016/7/layout/RepeatingBendingProcessNew"/>
    <dgm:cxn modelId="{3E71FC5A-2688-4B11-A3B9-803054FD69F4}" type="presOf" srcId="{6E6600E7-8F68-490C-A21B-DE2DCEDEA019}" destId="{65D6D621-F5D0-4A75-8B7D-7D6F07F63666}" srcOrd="0" destOrd="0" presId="urn:microsoft.com/office/officeart/2016/7/layout/RepeatingBendingProcessNew"/>
    <dgm:cxn modelId="{E757067C-0A00-4073-8C84-AC53E9A329C8}" type="presOf" srcId="{39A2865A-50E3-4FDE-AE3B-29055CF55828}" destId="{F64D8171-9CF5-4AE2-8173-0E069A43C8F8}" srcOrd="0" destOrd="0" presId="urn:microsoft.com/office/officeart/2016/7/layout/RepeatingBendingProcessNew"/>
    <dgm:cxn modelId="{3792F381-F281-4721-96D1-D549AED27813}" type="presOf" srcId="{3957B0B8-E52E-4773-A7B7-DB0E9BE9F425}" destId="{FBE37D95-51C1-4789-B843-E6A4E16EDC81}" srcOrd="0" destOrd="0" presId="urn:microsoft.com/office/officeart/2016/7/layout/RepeatingBendingProcessNew"/>
    <dgm:cxn modelId="{540D5883-A086-4F32-8AE3-7405B8A4AB11}" type="presOf" srcId="{B7C7FEF8-222D-48ED-958D-CE6637FD775C}" destId="{FC6A60F9-D8E2-46EF-9B90-D6552503848D}" srcOrd="1" destOrd="0" presId="urn:microsoft.com/office/officeart/2016/7/layout/RepeatingBendingProcessNew"/>
    <dgm:cxn modelId="{8976FF8D-95F4-4452-A70F-F1EE0391FA4A}" type="presOf" srcId="{055354B4-19FF-4AEC-80D2-AEE783403177}" destId="{5A178D89-87C5-4DCF-B151-4B614058B160}" srcOrd="0" destOrd="0" presId="urn:microsoft.com/office/officeart/2016/7/layout/RepeatingBendingProcessNew"/>
    <dgm:cxn modelId="{DEC72594-25E1-4749-9313-E6FEDF09F00B}" srcId="{01A8B4C8-C702-4816-A756-08F0D1702873}" destId="{055354B4-19FF-4AEC-80D2-AEE783403177}" srcOrd="7" destOrd="0" parTransId="{2A6C7449-13B4-4A2D-9C53-35B703803BA8}" sibTransId="{ECBD97D3-A3A5-46AF-8E43-B0E71D04F59F}"/>
    <dgm:cxn modelId="{66C8F49B-8B79-44D8-A1D3-A69AD6AE4022}" type="presOf" srcId="{2F097BA1-DF89-436C-B7E7-DB44E2ACB386}" destId="{93A82BF6-39EC-4CB6-9D15-6FD33C1F4024}" srcOrd="1" destOrd="0" presId="urn:microsoft.com/office/officeart/2016/7/layout/RepeatingBendingProcessNew"/>
    <dgm:cxn modelId="{A69E98A2-0C10-4D20-ADE2-DD3B965D2550}" type="presOf" srcId="{B030035E-E14D-49FA-A1B2-2689D08B8EC6}" destId="{C35000F9-C5D4-4DF5-B228-C49BEC09BE58}" srcOrd="0" destOrd="0" presId="urn:microsoft.com/office/officeart/2016/7/layout/RepeatingBendingProcessNew"/>
    <dgm:cxn modelId="{D07C14A5-5B94-4C03-9AC4-7853F4CAACB4}" type="presOf" srcId="{AC327373-8C6E-4B0B-AFEF-F762A382407F}" destId="{2EC0E178-75C5-4F81-B5DC-68F88F7759B7}" srcOrd="0" destOrd="0" presId="urn:microsoft.com/office/officeart/2016/7/layout/RepeatingBendingProcessNew"/>
    <dgm:cxn modelId="{836D27AA-38AA-4C5B-B503-FF8FF2A329B7}" srcId="{01A8B4C8-C702-4816-A756-08F0D1702873}" destId="{6E6600E7-8F68-490C-A21B-DE2DCEDEA019}" srcOrd="10" destOrd="0" parTransId="{ABC8FB5F-8119-4476-9CDA-B01FC3AEDF30}" sibTransId="{181252F9-65A2-4F31-BD11-4A637989BD8B}"/>
    <dgm:cxn modelId="{5426F0AB-9167-4302-BC1F-A0C7E0F5A717}" type="presOf" srcId="{39A2865A-50E3-4FDE-AE3B-29055CF55828}" destId="{A0A40A54-A2DB-4441-8BA1-D5B22FA8FFE3}" srcOrd="1" destOrd="0" presId="urn:microsoft.com/office/officeart/2016/7/layout/RepeatingBendingProcessNew"/>
    <dgm:cxn modelId="{02B0A7AD-2232-46A7-A4D2-C91A3A24A9A2}" type="presOf" srcId="{B030035E-E14D-49FA-A1B2-2689D08B8EC6}" destId="{1AC7A4C8-5405-473D-9186-EC1AD97B75CD}" srcOrd="1" destOrd="0" presId="urn:microsoft.com/office/officeart/2016/7/layout/RepeatingBendingProcessNew"/>
    <dgm:cxn modelId="{0E31ECB0-1995-4773-81FD-C3FF659E0689}" type="presOf" srcId="{FC716D99-03A0-4C9D-A9C8-D4DBEEA42ABB}" destId="{17F74420-5A7B-46D0-9902-18EE6806CCE9}" srcOrd="1" destOrd="0" presId="urn:microsoft.com/office/officeart/2016/7/layout/RepeatingBendingProcessNew"/>
    <dgm:cxn modelId="{F2F6BDB1-71FC-43C7-8BF8-7F8DF361ED60}" type="presOf" srcId="{46EA6C33-7C26-43C6-921F-E298399E3288}" destId="{4F44DFB1-3220-4841-AF80-B8F6170DE869}" srcOrd="1" destOrd="0" presId="urn:microsoft.com/office/officeart/2016/7/layout/RepeatingBendingProcessNew"/>
    <dgm:cxn modelId="{CE3621B5-20F6-4DFF-BBA9-3BEF81767DE7}" type="presOf" srcId="{B7C7FEF8-222D-48ED-958D-CE6637FD775C}" destId="{E9EA8F1B-9877-41C4-A3D6-19138166AA5A}" srcOrd="0" destOrd="0" presId="urn:microsoft.com/office/officeart/2016/7/layout/RepeatingBendingProcessNew"/>
    <dgm:cxn modelId="{2025D9C2-94B1-487B-B3F8-CF4C9B461666}" srcId="{01A8B4C8-C702-4816-A756-08F0D1702873}" destId="{FDF45A95-60B4-4715-B03A-844C277BF2DB}" srcOrd="6" destOrd="0" parTransId="{C88568EB-1D8A-43AE-90EC-B17346112EDB}" sibTransId="{17EA0ED5-9D11-40D9-A5CF-6317C8D6D72F}"/>
    <dgm:cxn modelId="{08108DC4-CA13-47CF-8FA3-FAC5734BC3C0}" type="presOf" srcId="{0308FCF9-BC66-4427-AB02-5DD357E4978A}" destId="{D93F8D05-1916-4ED1-97F2-7E1F6AD6CC99}" srcOrd="1" destOrd="0" presId="urn:microsoft.com/office/officeart/2016/7/layout/RepeatingBendingProcessNew"/>
    <dgm:cxn modelId="{D83AB4CA-FE5F-4BC1-B596-A2EEFFE44D14}" type="presOf" srcId="{2213672A-70C7-4073-88EE-FD1A3D56DA81}" destId="{06EEF5F3-FD9B-45EA-900E-84509ABE7BE4}" srcOrd="0" destOrd="0" presId="urn:microsoft.com/office/officeart/2016/7/layout/RepeatingBendingProcessNew"/>
    <dgm:cxn modelId="{3BF516CC-563B-47FB-9192-25E41CF034C9}" srcId="{01A8B4C8-C702-4816-A756-08F0D1702873}" destId="{3A8D5297-0252-40A0-94B6-DD3B7251D187}" srcOrd="0" destOrd="0" parTransId="{6752FC7C-3C04-45FF-8FFB-FCA1161F2CFB}" sibTransId="{FC716D99-03A0-4C9D-A9C8-D4DBEEA42ABB}"/>
    <dgm:cxn modelId="{C02BE4CE-F6DB-407D-A8C4-7B39D7B14178}" srcId="{01A8B4C8-C702-4816-A756-08F0D1702873}" destId="{2213672A-70C7-4073-88EE-FD1A3D56DA81}" srcOrd="2" destOrd="0" parTransId="{01C6903E-D063-4492-89F2-03BAE1829922}" sibTransId="{46EA6C33-7C26-43C6-921F-E298399E3288}"/>
    <dgm:cxn modelId="{568580D7-F72B-40FF-AFAA-65BCD99BB1CF}" type="presOf" srcId="{48C1307F-47FF-42DD-95D1-70FEB5522E2F}" destId="{F731A393-3692-46A5-887C-BB8E5B2962A9}" srcOrd="0" destOrd="0" presId="urn:microsoft.com/office/officeart/2016/7/layout/RepeatingBendingProcessNew"/>
    <dgm:cxn modelId="{BB8873E7-4240-45C9-B155-E4A4F8AED4C3}" type="presOf" srcId="{AC327373-8C6E-4B0B-AFEF-F762A382407F}" destId="{7222D82D-734C-4A9C-A34B-C3955DB6D954}" srcOrd="1" destOrd="0" presId="urn:microsoft.com/office/officeart/2016/7/layout/RepeatingBendingProcessNew"/>
    <dgm:cxn modelId="{DAB2C2F5-ADDA-4BA0-AE1D-D197B47D1575}" type="presOf" srcId="{0308FCF9-BC66-4427-AB02-5DD357E4978A}" destId="{F7C9C564-DC9B-4027-AFC6-5757AA4D6531}" srcOrd="0" destOrd="0" presId="urn:microsoft.com/office/officeart/2016/7/layout/RepeatingBendingProcessNew"/>
    <dgm:cxn modelId="{6BD2E7F6-24E9-44DC-9682-8ABF17601B02}" srcId="{01A8B4C8-C702-4816-A756-08F0D1702873}" destId="{3957B0B8-E52E-4773-A7B7-DB0E9BE9F425}" srcOrd="5" destOrd="0" parTransId="{800B0B14-1D5B-4AD5-9839-5F5E2D2A586F}" sibTransId="{B030035E-E14D-49FA-A1B2-2689D08B8EC6}"/>
    <dgm:cxn modelId="{67FC17FB-FFD8-47BB-8791-22589F24F208}" type="presOf" srcId="{DAD6BE37-FE18-40EB-8BED-9348220008A4}" destId="{016C2EA0-4817-468B-ADC0-F4ECE5A95CE9}" srcOrd="0" destOrd="0" presId="urn:microsoft.com/office/officeart/2016/7/layout/RepeatingBendingProcessNew"/>
    <dgm:cxn modelId="{BCC53C2B-15D9-4CB8-AE4D-397631C17A2E}" type="presParOf" srcId="{EBC458BC-8410-439F-AD02-096F7C957035}" destId="{13214690-F700-40F4-BFA3-FDF08B96D58D}" srcOrd="0" destOrd="0" presId="urn:microsoft.com/office/officeart/2016/7/layout/RepeatingBendingProcessNew"/>
    <dgm:cxn modelId="{2A4DE1ED-959B-4038-8A32-7906E5B5CBA9}" type="presParOf" srcId="{EBC458BC-8410-439F-AD02-096F7C957035}" destId="{B8326929-6723-4385-87CF-B434F9BE60A4}" srcOrd="1" destOrd="0" presId="urn:microsoft.com/office/officeart/2016/7/layout/RepeatingBendingProcessNew"/>
    <dgm:cxn modelId="{B349C752-C288-4FF7-B29B-DFD3059E65BA}" type="presParOf" srcId="{B8326929-6723-4385-87CF-B434F9BE60A4}" destId="{17F74420-5A7B-46D0-9902-18EE6806CCE9}" srcOrd="0" destOrd="0" presId="urn:microsoft.com/office/officeart/2016/7/layout/RepeatingBendingProcessNew"/>
    <dgm:cxn modelId="{263FEDBA-9FC4-4CD1-BA2B-9F6DE977302C}" type="presParOf" srcId="{EBC458BC-8410-439F-AD02-096F7C957035}" destId="{25651E9A-0AE4-447B-8B5E-512972BBBD05}" srcOrd="2" destOrd="0" presId="urn:microsoft.com/office/officeart/2016/7/layout/RepeatingBendingProcessNew"/>
    <dgm:cxn modelId="{B67088C0-04DA-4CA4-BF47-E01F40DE2461}" type="presParOf" srcId="{EBC458BC-8410-439F-AD02-096F7C957035}" destId="{F64D8171-9CF5-4AE2-8173-0E069A43C8F8}" srcOrd="3" destOrd="0" presId="urn:microsoft.com/office/officeart/2016/7/layout/RepeatingBendingProcessNew"/>
    <dgm:cxn modelId="{06E236F7-AA15-4740-A21D-B4ADCB9B9355}" type="presParOf" srcId="{F64D8171-9CF5-4AE2-8173-0E069A43C8F8}" destId="{A0A40A54-A2DB-4441-8BA1-D5B22FA8FFE3}" srcOrd="0" destOrd="0" presId="urn:microsoft.com/office/officeart/2016/7/layout/RepeatingBendingProcessNew"/>
    <dgm:cxn modelId="{861F2962-5ADF-4EA9-BE8B-9ECF7A507139}" type="presParOf" srcId="{EBC458BC-8410-439F-AD02-096F7C957035}" destId="{06EEF5F3-FD9B-45EA-900E-84509ABE7BE4}" srcOrd="4" destOrd="0" presId="urn:microsoft.com/office/officeart/2016/7/layout/RepeatingBendingProcessNew"/>
    <dgm:cxn modelId="{A374B599-C518-4F83-9DF8-C41A74E59E8B}" type="presParOf" srcId="{EBC458BC-8410-439F-AD02-096F7C957035}" destId="{B7A43974-6506-4837-A46C-33D09F2C360A}" srcOrd="5" destOrd="0" presId="urn:microsoft.com/office/officeart/2016/7/layout/RepeatingBendingProcessNew"/>
    <dgm:cxn modelId="{194FD61F-CC39-4BA2-8BCB-86B9E1EF8A0D}" type="presParOf" srcId="{B7A43974-6506-4837-A46C-33D09F2C360A}" destId="{4F44DFB1-3220-4841-AF80-B8F6170DE869}" srcOrd="0" destOrd="0" presId="urn:microsoft.com/office/officeart/2016/7/layout/RepeatingBendingProcessNew"/>
    <dgm:cxn modelId="{2CF2EA93-3BA5-4A11-A0B1-F29F21E7B50B}" type="presParOf" srcId="{EBC458BC-8410-439F-AD02-096F7C957035}" destId="{BD4CA421-76DC-4CCC-93DD-37534B56A31F}" srcOrd="6" destOrd="0" presId="urn:microsoft.com/office/officeart/2016/7/layout/RepeatingBendingProcessNew"/>
    <dgm:cxn modelId="{CD667827-5596-48EE-8E5F-793092A8873E}" type="presParOf" srcId="{EBC458BC-8410-439F-AD02-096F7C957035}" destId="{F7C9C564-DC9B-4027-AFC6-5757AA4D6531}" srcOrd="7" destOrd="0" presId="urn:microsoft.com/office/officeart/2016/7/layout/RepeatingBendingProcessNew"/>
    <dgm:cxn modelId="{4C7B4BBF-A1CF-4C3F-BCF6-F03592FBC9C2}" type="presParOf" srcId="{F7C9C564-DC9B-4027-AFC6-5757AA4D6531}" destId="{D93F8D05-1916-4ED1-97F2-7E1F6AD6CC99}" srcOrd="0" destOrd="0" presId="urn:microsoft.com/office/officeart/2016/7/layout/RepeatingBendingProcessNew"/>
    <dgm:cxn modelId="{D6430A37-B066-483E-9672-B7C7508C910C}" type="presParOf" srcId="{EBC458BC-8410-439F-AD02-096F7C957035}" destId="{6AC9B6B6-2C40-4095-BA2C-8FE94CFEDF08}" srcOrd="8" destOrd="0" presId="urn:microsoft.com/office/officeart/2016/7/layout/RepeatingBendingProcessNew"/>
    <dgm:cxn modelId="{A65A7587-F947-498E-B5B6-884F5191D159}" type="presParOf" srcId="{EBC458BC-8410-439F-AD02-096F7C957035}" destId="{2EC0E178-75C5-4F81-B5DC-68F88F7759B7}" srcOrd="9" destOrd="0" presId="urn:microsoft.com/office/officeart/2016/7/layout/RepeatingBendingProcessNew"/>
    <dgm:cxn modelId="{0C5E2439-EA33-467F-969A-6194519D31A6}" type="presParOf" srcId="{2EC0E178-75C5-4F81-B5DC-68F88F7759B7}" destId="{7222D82D-734C-4A9C-A34B-C3955DB6D954}" srcOrd="0" destOrd="0" presId="urn:microsoft.com/office/officeart/2016/7/layout/RepeatingBendingProcessNew"/>
    <dgm:cxn modelId="{23DAD167-EE23-41A2-BFA3-D1A5A247241F}" type="presParOf" srcId="{EBC458BC-8410-439F-AD02-096F7C957035}" destId="{FBE37D95-51C1-4789-B843-E6A4E16EDC81}" srcOrd="10" destOrd="0" presId="urn:microsoft.com/office/officeart/2016/7/layout/RepeatingBendingProcessNew"/>
    <dgm:cxn modelId="{A8850569-F462-4BCD-8687-844C8507CC86}" type="presParOf" srcId="{EBC458BC-8410-439F-AD02-096F7C957035}" destId="{C35000F9-C5D4-4DF5-B228-C49BEC09BE58}" srcOrd="11" destOrd="0" presId="urn:microsoft.com/office/officeart/2016/7/layout/RepeatingBendingProcessNew"/>
    <dgm:cxn modelId="{858E19E9-3494-4008-8EF2-9D882EEC0F53}" type="presParOf" srcId="{C35000F9-C5D4-4DF5-B228-C49BEC09BE58}" destId="{1AC7A4C8-5405-473D-9186-EC1AD97B75CD}" srcOrd="0" destOrd="0" presId="urn:microsoft.com/office/officeart/2016/7/layout/RepeatingBendingProcessNew"/>
    <dgm:cxn modelId="{02799BB5-7DB2-4749-898B-A0A733CB67E2}" type="presParOf" srcId="{EBC458BC-8410-439F-AD02-096F7C957035}" destId="{616307B2-7F51-4F0A-97CB-1A00389EF546}" srcOrd="12" destOrd="0" presId="urn:microsoft.com/office/officeart/2016/7/layout/RepeatingBendingProcessNew"/>
    <dgm:cxn modelId="{A8C2B34C-EC8A-497B-87F3-AFAC8EF1EC8F}" type="presParOf" srcId="{EBC458BC-8410-439F-AD02-096F7C957035}" destId="{3C48A1A9-F202-4DDF-AEF7-3FA21C872F2C}" srcOrd="13" destOrd="0" presId="urn:microsoft.com/office/officeart/2016/7/layout/RepeatingBendingProcessNew"/>
    <dgm:cxn modelId="{F711E77C-6E19-4792-BC30-128B990BA4BB}" type="presParOf" srcId="{3C48A1A9-F202-4DDF-AEF7-3FA21C872F2C}" destId="{3FD7F486-45CA-4E17-8B32-4EFD3C140A08}" srcOrd="0" destOrd="0" presId="urn:microsoft.com/office/officeart/2016/7/layout/RepeatingBendingProcessNew"/>
    <dgm:cxn modelId="{06A39168-94E3-44D0-88F1-9AF5674090D1}" type="presParOf" srcId="{EBC458BC-8410-439F-AD02-096F7C957035}" destId="{5A178D89-87C5-4DCF-B151-4B614058B160}" srcOrd="14" destOrd="0" presId="urn:microsoft.com/office/officeart/2016/7/layout/RepeatingBendingProcessNew"/>
    <dgm:cxn modelId="{C86BC929-086F-4B4F-A9A1-D01981B8C72E}" type="presParOf" srcId="{EBC458BC-8410-439F-AD02-096F7C957035}" destId="{9A03F982-2A0D-43B4-81A3-EFFAF5483702}" srcOrd="15" destOrd="0" presId="urn:microsoft.com/office/officeart/2016/7/layout/RepeatingBendingProcessNew"/>
    <dgm:cxn modelId="{5B3D41D0-605E-423C-B18A-3552F83DAA45}" type="presParOf" srcId="{9A03F982-2A0D-43B4-81A3-EFFAF5483702}" destId="{FDE7F5CF-E113-4AEF-9B4F-4485C7EA0B0D}" srcOrd="0" destOrd="0" presId="urn:microsoft.com/office/officeart/2016/7/layout/RepeatingBendingProcessNew"/>
    <dgm:cxn modelId="{12D184A4-E76D-4453-B2EE-1524FD7457F6}" type="presParOf" srcId="{EBC458BC-8410-439F-AD02-096F7C957035}" destId="{016C2EA0-4817-468B-ADC0-F4ECE5A95CE9}" srcOrd="16" destOrd="0" presId="urn:microsoft.com/office/officeart/2016/7/layout/RepeatingBendingProcessNew"/>
    <dgm:cxn modelId="{15A37BF7-5565-4889-A99F-AFB410BAD97B}" type="presParOf" srcId="{EBC458BC-8410-439F-AD02-096F7C957035}" destId="{E9EA8F1B-9877-41C4-A3D6-19138166AA5A}" srcOrd="17" destOrd="0" presId="urn:microsoft.com/office/officeart/2016/7/layout/RepeatingBendingProcessNew"/>
    <dgm:cxn modelId="{33427C8F-ECB9-42B8-BE0D-20DA6B571D11}" type="presParOf" srcId="{E9EA8F1B-9877-41C4-A3D6-19138166AA5A}" destId="{FC6A60F9-D8E2-46EF-9B90-D6552503848D}" srcOrd="0" destOrd="0" presId="urn:microsoft.com/office/officeart/2016/7/layout/RepeatingBendingProcessNew"/>
    <dgm:cxn modelId="{CD3B746A-EE48-4154-A126-46AA012E5BA1}" type="presParOf" srcId="{EBC458BC-8410-439F-AD02-096F7C957035}" destId="{F731A393-3692-46A5-887C-BB8E5B2962A9}" srcOrd="18" destOrd="0" presId="urn:microsoft.com/office/officeart/2016/7/layout/RepeatingBendingProcessNew"/>
    <dgm:cxn modelId="{C294DEF1-453A-4407-BA89-FB9F8D579EA1}" type="presParOf" srcId="{EBC458BC-8410-439F-AD02-096F7C957035}" destId="{50940D72-4812-43F7-B9E3-DBA01B4515D2}" srcOrd="19" destOrd="0" presId="urn:microsoft.com/office/officeart/2016/7/layout/RepeatingBendingProcessNew"/>
    <dgm:cxn modelId="{EE5A3CE8-9874-424D-9D7C-3F6A67DDAAD0}" type="presParOf" srcId="{50940D72-4812-43F7-B9E3-DBA01B4515D2}" destId="{93A82BF6-39EC-4CB6-9D15-6FD33C1F4024}" srcOrd="0" destOrd="0" presId="urn:microsoft.com/office/officeart/2016/7/layout/RepeatingBendingProcessNew"/>
    <dgm:cxn modelId="{72B30881-C17F-40BB-9A27-268FE862D53B}" type="presParOf" srcId="{EBC458BC-8410-439F-AD02-096F7C957035}" destId="{65D6D621-F5D0-4A75-8B7D-7D6F07F63666}" srcOrd="20"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A489DC-7675-4D93-A2DC-9788DEB8ED53}">
      <dsp:nvSpPr>
        <dsp:cNvPr id="0" name=""/>
        <dsp:cNvSpPr/>
      </dsp:nvSpPr>
      <dsp:spPr>
        <a:xfrm>
          <a:off x="5448" y="2177"/>
          <a:ext cx="11156090" cy="1047465"/>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en-US" sz="2900" kern="1200" dirty="0"/>
            <a:t>How often do you listen to other people’s presentations? </a:t>
          </a:r>
        </a:p>
      </dsp:txBody>
      <dsp:txXfrm>
        <a:off x="56581" y="53310"/>
        <a:ext cx="11053824" cy="945199"/>
      </dsp:txXfrm>
    </dsp:sp>
    <dsp:sp modelId="{30FC8D1E-BAEC-4802-B6BA-8DF5FA2E7E74}">
      <dsp:nvSpPr>
        <dsp:cNvPr id="0" name=""/>
        <dsp:cNvSpPr/>
      </dsp:nvSpPr>
      <dsp:spPr>
        <a:xfrm>
          <a:off x="5448" y="1079642"/>
          <a:ext cx="11156090" cy="1047465"/>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en-US" sz="2900" kern="1200" dirty="0"/>
            <a:t>How often do you give presentations? How do you feel about presenting something? Have you ever done it in English? </a:t>
          </a:r>
        </a:p>
      </dsp:txBody>
      <dsp:txXfrm>
        <a:off x="56581" y="1130775"/>
        <a:ext cx="11053824" cy="945199"/>
      </dsp:txXfrm>
    </dsp:sp>
    <dsp:sp modelId="{9E1060D2-A24D-47DC-8EBD-B5E6ACAF6669}">
      <dsp:nvSpPr>
        <dsp:cNvPr id="0" name=""/>
        <dsp:cNvSpPr/>
      </dsp:nvSpPr>
      <dsp:spPr>
        <a:xfrm>
          <a:off x="5448" y="2201855"/>
          <a:ext cx="11156090" cy="1047465"/>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en-US" sz="2900" kern="1200" dirty="0"/>
            <a:t>How do you prepare for a presentation? Do you have any tips or tools for creating a great presentation? </a:t>
          </a:r>
        </a:p>
      </dsp:txBody>
      <dsp:txXfrm>
        <a:off x="56581" y="2252988"/>
        <a:ext cx="11053824" cy="945199"/>
      </dsp:txXfrm>
    </dsp:sp>
    <dsp:sp modelId="{B3572814-0FFC-46A4-B1CA-75A286A30BAF}">
      <dsp:nvSpPr>
        <dsp:cNvPr id="0" name=""/>
        <dsp:cNvSpPr/>
      </dsp:nvSpPr>
      <dsp:spPr>
        <a:xfrm>
          <a:off x="5448" y="3301694"/>
          <a:ext cx="11156090" cy="1047465"/>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en-US" sz="2900" kern="1200" dirty="0"/>
            <a:t>What are the key elements of a successful presentation?</a:t>
          </a:r>
        </a:p>
      </dsp:txBody>
      <dsp:txXfrm>
        <a:off x="56581" y="3352827"/>
        <a:ext cx="11053824" cy="9451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EAB8B5-DF3B-4D64-95D4-BD8396C787A8}">
      <dsp:nvSpPr>
        <dsp:cNvPr id="0" name=""/>
        <dsp:cNvSpPr/>
      </dsp:nvSpPr>
      <dsp:spPr>
        <a:xfrm>
          <a:off x="1217494" y="-15940"/>
          <a:ext cx="968081" cy="71"/>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175E24B-2C24-4DC2-BB8F-6561BE9C2658}">
      <dsp:nvSpPr>
        <dsp:cNvPr id="0" name=""/>
        <dsp:cNvSpPr/>
      </dsp:nvSpPr>
      <dsp:spPr>
        <a:xfrm>
          <a:off x="2243660" y="-97223"/>
          <a:ext cx="111329" cy="208901"/>
        </a:xfrm>
        <a:prstGeom prst="chevron">
          <a:avLst>
            <a:gd name="adj" fmla="val 9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08B273C-C43C-4DE9-BE82-CDEB02875EBD}">
      <dsp:nvSpPr>
        <dsp:cNvPr id="0" name=""/>
        <dsp:cNvSpPr/>
      </dsp:nvSpPr>
      <dsp:spPr>
        <a:xfrm>
          <a:off x="598435" y="-513953"/>
          <a:ext cx="996097" cy="996097"/>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654" tIns="38654" rIns="38654" bIns="38654" numCol="1" spcCol="1270" anchor="ctr" anchorCtr="0">
          <a:noAutofit/>
        </a:bodyPr>
        <a:lstStyle/>
        <a:p>
          <a:pPr marL="0" lvl="0" indent="0" algn="ctr" defTabSz="1955800">
            <a:lnSpc>
              <a:spcPct val="90000"/>
            </a:lnSpc>
            <a:spcBef>
              <a:spcPct val="0"/>
            </a:spcBef>
            <a:spcAft>
              <a:spcPct val="35000"/>
            </a:spcAft>
            <a:buNone/>
          </a:pPr>
          <a:r>
            <a:rPr lang="en-US" sz="4400" kern="1200"/>
            <a:t>1</a:t>
          </a:r>
        </a:p>
      </dsp:txBody>
      <dsp:txXfrm>
        <a:off x="744310" y="-368078"/>
        <a:ext cx="704347" cy="704347"/>
      </dsp:txXfrm>
    </dsp:sp>
    <dsp:sp modelId="{B615E6B2-BC41-4DA0-8C1D-77FC4472D7A3}">
      <dsp:nvSpPr>
        <dsp:cNvPr id="0" name=""/>
        <dsp:cNvSpPr/>
      </dsp:nvSpPr>
      <dsp:spPr>
        <a:xfrm>
          <a:off x="54507" y="514034"/>
          <a:ext cx="2178182" cy="4745421"/>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817" tIns="165100" rIns="171817" bIns="165100" numCol="1" spcCol="1270" anchor="t" anchorCtr="0">
          <a:noAutofit/>
        </a:bodyPr>
        <a:lstStyle/>
        <a:p>
          <a:pPr marL="0" lvl="0" indent="0" algn="l" defTabSz="711200">
            <a:lnSpc>
              <a:spcPct val="90000"/>
            </a:lnSpc>
            <a:spcBef>
              <a:spcPct val="0"/>
            </a:spcBef>
            <a:spcAft>
              <a:spcPct val="35000"/>
            </a:spcAft>
            <a:buNone/>
          </a:pPr>
          <a:r>
            <a:rPr lang="en-US" sz="1600" kern="1200" dirty="0"/>
            <a:t>Now, about some numbers. They show that remote working companies using the collaboration tools that I mentioned before have seen a 450% increase in keeping talented employees and a 20 to 30% increase in productivity.</a:t>
          </a:r>
        </a:p>
      </dsp:txBody>
      <dsp:txXfrm>
        <a:off x="54507" y="949670"/>
        <a:ext cx="2178182" cy="4309785"/>
      </dsp:txXfrm>
    </dsp:sp>
    <dsp:sp modelId="{930C6004-E4BA-4409-8271-D5EED55BE5F2}">
      <dsp:nvSpPr>
        <dsp:cNvPr id="0" name=""/>
        <dsp:cNvSpPr/>
      </dsp:nvSpPr>
      <dsp:spPr>
        <a:xfrm>
          <a:off x="2427596" y="-16010"/>
          <a:ext cx="2178182" cy="71"/>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F76FE06-BCCC-4D0C-8F50-13CA86106D15}">
      <dsp:nvSpPr>
        <dsp:cNvPr id="0" name=""/>
        <dsp:cNvSpPr/>
      </dsp:nvSpPr>
      <dsp:spPr>
        <a:xfrm>
          <a:off x="4663863" y="-97293"/>
          <a:ext cx="111329" cy="209076"/>
        </a:xfrm>
        <a:prstGeom prst="chevron">
          <a:avLst>
            <a:gd name="adj" fmla="val 9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B873769-2E88-4220-A347-77D1C64F7668}">
      <dsp:nvSpPr>
        <dsp:cNvPr id="0" name=""/>
        <dsp:cNvSpPr/>
      </dsp:nvSpPr>
      <dsp:spPr>
        <a:xfrm>
          <a:off x="3018638" y="-514022"/>
          <a:ext cx="996097" cy="996097"/>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654" tIns="38654" rIns="38654" bIns="38654" numCol="1" spcCol="1270" anchor="ctr" anchorCtr="0">
          <a:noAutofit/>
        </a:bodyPr>
        <a:lstStyle/>
        <a:p>
          <a:pPr marL="0" lvl="0" indent="0" algn="ctr" defTabSz="1955800">
            <a:lnSpc>
              <a:spcPct val="90000"/>
            </a:lnSpc>
            <a:spcBef>
              <a:spcPct val="0"/>
            </a:spcBef>
            <a:spcAft>
              <a:spcPct val="35000"/>
            </a:spcAft>
            <a:buNone/>
          </a:pPr>
          <a:r>
            <a:rPr lang="en-US" sz="4400" kern="1200"/>
            <a:t>2</a:t>
          </a:r>
        </a:p>
      </dsp:txBody>
      <dsp:txXfrm>
        <a:off x="3164513" y="-368147"/>
        <a:ext cx="704347" cy="704347"/>
      </dsp:txXfrm>
    </dsp:sp>
    <dsp:sp modelId="{F6F88CA8-414F-46A6-9969-525FFFC269AF}">
      <dsp:nvSpPr>
        <dsp:cNvPr id="0" name=""/>
        <dsp:cNvSpPr/>
      </dsp:nvSpPr>
      <dsp:spPr>
        <a:xfrm>
          <a:off x="2427596" y="647662"/>
          <a:ext cx="2178182" cy="4478164"/>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817" tIns="165100" rIns="171817" bIns="165100" numCol="1" spcCol="1270" anchor="t" anchorCtr="0">
          <a:noAutofit/>
        </a:bodyPr>
        <a:lstStyle/>
        <a:p>
          <a:pPr marL="0" lvl="0" indent="0" algn="l" defTabSz="755650">
            <a:lnSpc>
              <a:spcPct val="90000"/>
            </a:lnSpc>
            <a:spcBef>
              <a:spcPct val="0"/>
            </a:spcBef>
            <a:spcAft>
              <a:spcPct val="35000"/>
            </a:spcAft>
            <a:buNone/>
          </a:pPr>
          <a:r>
            <a:rPr lang="en-US" sz="1700" kern="1200" dirty="0"/>
            <a:t>For example, I’ll show you one of the features: Slack’s integration with Trello. It lets teams quickly move from discussion to creating and assigning tasks.</a:t>
          </a:r>
        </a:p>
      </dsp:txBody>
      <dsp:txXfrm>
        <a:off x="2427596" y="1083298"/>
        <a:ext cx="2178182" cy="4042528"/>
      </dsp:txXfrm>
    </dsp:sp>
    <dsp:sp modelId="{75871416-C9D2-4633-9028-AC6686CEE5FD}">
      <dsp:nvSpPr>
        <dsp:cNvPr id="0" name=""/>
        <dsp:cNvSpPr/>
      </dsp:nvSpPr>
      <dsp:spPr>
        <a:xfrm>
          <a:off x="4847798" y="-16020"/>
          <a:ext cx="2178182" cy="71"/>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014BDE5-D512-4393-913C-92DFFCE5C1D3}">
      <dsp:nvSpPr>
        <dsp:cNvPr id="0" name=""/>
        <dsp:cNvSpPr/>
      </dsp:nvSpPr>
      <dsp:spPr>
        <a:xfrm>
          <a:off x="7084065" y="-97302"/>
          <a:ext cx="111329" cy="209101"/>
        </a:xfrm>
        <a:prstGeom prst="chevron">
          <a:avLst>
            <a:gd name="adj" fmla="val 9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549354A-553A-446F-B628-AED5B6ECFA8F}">
      <dsp:nvSpPr>
        <dsp:cNvPr id="0" name=""/>
        <dsp:cNvSpPr/>
      </dsp:nvSpPr>
      <dsp:spPr>
        <a:xfrm>
          <a:off x="5438841" y="-514032"/>
          <a:ext cx="996097" cy="996097"/>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654" tIns="38654" rIns="38654" bIns="38654" numCol="1" spcCol="1270" anchor="ctr" anchorCtr="0">
          <a:noAutofit/>
        </a:bodyPr>
        <a:lstStyle/>
        <a:p>
          <a:pPr marL="0" lvl="0" indent="0" algn="ctr" defTabSz="1955800">
            <a:lnSpc>
              <a:spcPct val="90000"/>
            </a:lnSpc>
            <a:spcBef>
              <a:spcPct val="0"/>
            </a:spcBef>
            <a:spcAft>
              <a:spcPct val="35000"/>
            </a:spcAft>
            <a:buNone/>
          </a:pPr>
          <a:r>
            <a:rPr lang="en-US" sz="4400" kern="1200"/>
            <a:t>3</a:t>
          </a:r>
        </a:p>
      </dsp:txBody>
      <dsp:txXfrm>
        <a:off x="5584716" y="-368157"/>
        <a:ext cx="704347" cy="704347"/>
      </dsp:txXfrm>
    </dsp:sp>
    <dsp:sp modelId="{271B898D-11A9-466A-9109-5502DA951ABC}">
      <dsp:nvSpPr>
        <dsp:cNvPr id="0" name=""/>
        <dsp:cNvSpPr/>
      </dsp:nvSpPr>
      <dsp:spPr>
        <a:xfrm>
          <a:off x="4847798" y="430727"/>
          <a:ext cx="2178182" cy="4745421"/>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817" tIns="165100" rIns="171817" bIns="165100" numCol="1" spcCol="1270" anchor="t" anchorCtr="0">
          <a:noAutofit/>
        </a:bodyPr>
        <a:lstStyle/>
        <a:p>
          <a:pPr marL="0" lvl="0" indent="0" algn="l" defTabSz="755650">
            <a:lnSpc>
              <a:spcPct val="90000"/>
            </a:lnSpc>
            <a:spcBef>
              <a:spcPct val="0"/>
            </a:spcBef>
            <a:spcAft>
              <a:spcPct val="35000"/>
            </a:spcAft>
            <a:buNone/>
          </a:pPr>
          <a:r>
            <a:rPr lang="en-US" sz="1700" kern="1200" dirty="0"/>
            <a:t>This slide shows that we have analyzed tools like Slack, Zoom and Trello. The features users consider most helpful include real-time messaging, file sharing, video calls, and task management. </a:t>
          </a:r>
        </a:p>
      </dsp:txBody>
      <dsp:txXfrm>
        <a:off x="4847798" y="866363"/>
        <a:ext cx="2178182" cy="4309785"/>
      </dsp:txXfrm>
    </dsp:sp>
    <dsp:sp modelId="{925E224C-5635-4BD4-B6DC-0AD1E0DF9719}">
      <dsp:nvSpPr>
        <dsp:cNvPr id="0" name=""/>
        <dsp:cNvSpPr/>
      </dsp:nvSpPr>
      <dsp:spPr>
        <a:xfrm>
          <a:off x="7268001" y="-16021"/>
          <a:ext cx="2178182" cy="71"/>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CD5AA8E-5FCB-4061-80E5-4FC46D9630DB}">
      <dsp:nvSpPr>
        <dsp:cNvPr id="0" name=""/>
        <dsp:cNvSpPr/>
      </dsp:nvSpPr>
      <dsp:spPr>
        <a:xfrm>
          <a:off x="9504268" y="-97304"/>
          <a:ext cx="111329" cy="209104"/>
        </a:xfrm>
        <a:prstGeom prst="chevron">
          <a:avLst>
            <a:gd name="adj" fmla="val 9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6B73588-F275-402E-AF88-E497D63979E4}">
      <dsp:nvSpPr>
        <dsp:cNvPr id="0" name=""/>
        <dsp:cNvSpPr/>
      </dsp:nvSpPr>
      <dsp:spPr>
        <a:xfrm>
          <a:off x="7859043" y="-514034"/>
          <a:ext cx="996097" cy="996097"/>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654" tIns="38654" rIns="38654" bIns="38654" numCol="1" spcCol="1270" anchor="ctr" anchorCtr="0">
          <a:noAutofit/>
        </a:bodyPr>
        <a:lstStyle/>
        <a:p>
          <a:pPr marL="0" lvl="0" indent="0" algn="ctr" defTabSz="1955800">
            <a:lnSpc>
              <a:spcPct val="90000"/>
            </a:lnSpc>
            <a:spcBef>
              <a:spcPct val="0"/>
            </a:spcBef>
            <a:spcAft>
              <a:spcPct val="35000"/>
            </a:spcAft>
            <a:buNone/>
          </a:pPr>
          <a:r>
            <a:rPr lang="en-US" sz="4400" kern="1200"/>
            <a:t>4</a:t>
          </a:r>
        </a:p>
      </dsp:txBody>
      <dsp:txXfrm>
        <a:off x="8004918" y="-368159"/>
        <a:ext cx="704347" cy="704347"/>
      </dsp:txXfrm>
    </dsp:sp>
    <dsp:sp modelId="{695C09F7-4F6B-4762-BFB2-CD99AAB85E64}">
      <dsp:nvSpPr>
        <dsp:cNvPr id="0" name=""/>
        <dsp:cNvSpPr/>
      </dsp:nvSpPr>
      <dsp:spPr>
        <a:xfrm>
          <a:off x="7268001" y="338250"/>
          <a:ext cx="2178182" cy="4745421"/>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817" tIns="165100" rIns="171817" bIns="165100" numCol="1" spcCol="1270" anchor="t" anchorCtr="0">
          <a:noAutofit/>
        </a:bodyPr>
        <a:lstStyle/>
        <a:p>
          <a:pPr marL="0" lvl="0" indent="0" algn="l" defTabSz="755650">
            <a:lnSpc>
              <a:spcPct val="90000"/>
            </a:lnSpc>
            <a:spcBef>
              <a:spcPct val="0"/>
            </a:spcBef>
            <a:spcAft>
              <a:spcPct val="35000"/>
            </a:spcAft>
            <a:buNone/>
          </a:pPr>
          <a:r>
            <a:rPr lang="en-US" sz="1700" kern="1200" dirty="0"/>
            <a:t>To finish, I’d like to say that it is important that we start using collaboration tools to make our work more effective and bring our teams closer together.</a:t>
          </a:r>
        </a:p>
      </dsp:txBody>
      <dsp:txXfrm>
        <a:off x="7268001" y="773886"/>
        <a:ext cx="2178182" cy="4309785"/>
      </dsp:txXfrm>
    </dsp:sp>
    <dsp:sp modelId="{1D92DEF3-6400-4888-A13C-8697BB9E3ED0}">
      <dsp:nvSpPr>
        <dsp:cNvPr id="0" name=""/>
        <dsp:cNvSpPr/>
      </dsp:nvSpPr>
      <dsp:spPr>
        <a:xfrm>
          <a:off x="9688203" y="-16021"/>
          <a:ext cx="1089091" cy="72"/>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A7B95C9-0A25-4071-8900-DCFE955803F9}">
      <dsp:nvSpPr>
        <dsp:cNvPr id="0" name=""/>
        <dsp:cNvSpPr/>
      </dsp:nvSpPr>
      <dsp:spPr>
        <a:xfrm>
          <a:off x="10279246" y="-514034"/>
          <a:ext cx="996097" cy="996097"/>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654" tIns="38654" rIns="38654" bIns="38654" numCol="1" spcCol="1270" anchor="ctr" anchorCtr="0">
          <a:noAutofit/>
        </a:bodyPr>
        <a:lstStyle/>
        <a:p>
          <a:pPr marL="0" lvl="0" indent="0" algn="ctr" defTabSz="1955800">
            <a:lnSpc>
              <a:spcPct val="90000"/>
            </a:lnSpc>
            <a:spcBef>
              <a:spcPct val="0"/>
            </a:spcBef>
            <a:spcAft>
              <a:spcPct val="35000"/>
            </a:spcAft>
            <a:buNone/>
          </a:pPr>
          <a:r>
            <a:rPr lang="en-US" sz="4400" kern="1200"/>
            <a:t>5</a:t>
          </a:r>
        </a:p>
      </dsp:txBody>
      <dsp:txXfrm>
        <a:off x="10425121" y="-368159"/>
        <a:ext cx="704347" cy="704347"/>
      </dsp:txXfrm>
    </dsp:sp>
    <dsp:sp modelId="{B6B6C652-4DC0-42AC-9C97-B6D55C9CE85C}">
      <dsp:nvSpPr>
        <dsp:cNvPr id="0" name=""/>
        <dsp:cNvSpPr/>
      </dsp:nvSpPr>
      <dsp:spPr>
        <a:xfrm>
          <a:off x="9688203" y="357994"/>
          <a:ext cx="2178182" cy="4745421"/>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817" tIns="165100" rIns="171817" bIns="165100" numCol="1" spcCol="1270" anchor="t" anchorCtr="0">
          <a:noAutofit/>
        </a:bodyPr>
        <a:lstStyle/>
        <a:p>
          <a:pPr marL="0" lvl="0" indent="0" algn="l" defTabSz="755650">
            <a:lnSpc>
              <a:spcPct val="90000"/>
            </a:lnSpc>
            <a:spcBef>
              <a:spcPct val="0"/>
            </a:spcBef>
            <a:spcAft>
              <a:spcPct val="35000"/>
            </a:spcAft>
            <a:buNone/>
          </a:pPr>
          <a:r>
            <a:rPr lang="en-US" sz="1700" kern="1200"/>
            <a:t>My presentation is about how we can use collaboration tools to make remote working more effective.</a:t>
          </a:r>
        </a:p>
      </dsp:txBody>
      <dsp:txXfrm>
        <a:off x="9688203" y="793630"/>
        <a:ext cx="2178182" cy="43097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91F4C-279A-4ACA-BFA6-EDF30A976E32}">
      <dsp:nvSpPr>
        <dsp:cNvPr id="0" name=""/>
        <dsp:cNvSpPr/>
      </dsp:nvSpPr>
      <dsp:spPr>
        <a:xfrm>
          <a:off x="0" y="0"/>
          <a:ext cx="6900512"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CC5849-4497-4C94-83A5-0DB6B3DCA411}">
      <dsp:nvSpPr>
        <dsp:cNvPr id="0" name=""/>
        <dsp:cNvSpPr/>
      </dsp:nvSpPr>
      <dsp:spPr>
        <a:xfrm>
          <a:off x="0" y="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During a presentation, you should be clear because if people don’t understand you, you cannot do the presentation ___________ . </a:t>
          </a:r>
        </a:p>
      </dsp:txBody>
      <dsp:txXfrm>
        <a:off x="0" y="0"/>
        <a:ext cx="6900512" cy="1384035"/>
      </dsp:txXfrm>
    </dsp:sp>
    <dsp:sp modelId="{8FFE68F5-CE8E-4927-A826-FC7121A42E2B}">
      <dsp:nvSpPr>
        <dsp:cNvPr id="0" name=""/>
        <dsp:cNvSpPr/>
      </dsp:nvSpPr>
      <dsp:spPr>
        <a:xfrm>
          <a:off x="0" y="1384035"/>
          <a:ext cx="6900512" cy="0"/>
        </a:xfrm>
        <a:prstGeom prst="line">
          <a:avLst/>
        </a:prstGeom>
        <a:solidFill>
          <a:schemeClr val="accent2">
            <a:hueOff val="2147871"/>
            <a:satOff val="-6164"/>
            <a:lumOff val="-9870"/>
            <a:alphaOff val="0"/>
          </a:schemeClr>
        </a:solidFill>
        <a:ln w="19050" cap="flat" cmpd="sng" algn="ctr">
          <a:solidFill>
            <a:schemeClr val="accent2">
              <a:hueOff val="2147871"/>
              <a:satOff val="-6164"/>
              <a:lumOff val="-987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D48CEC-CA4D-4BF6-9F63-85FF734F70E1}">
      <dsp:nvSpPr>
        <dsp:cNvPr id="0" name=""/>
        <dsp:cNvSpPr/>
      </dsp:nvSpPr>
      <dsp:spPr>
        <a:xfrm>
          <a:off x="0" y="138403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If you want people to understand your presentation, use ___________ language. </a:t>
          </a:r>
        </a:p>
      </dsp:txBody>
      <dsp:txXfrm>
        <a:off x="0" y="1384035"/>
        <a:ext cx="6900512" cy="1384035"/>
      </dsp:txXfrm>
    </dsp:sp>
    <dsp:sp modelId="{79C9D33A-59A1-46FD-86E9-4CD270CECD4B}">
      <dsp:nvSpPr>
        <dsp:cNvPr id="0" name=""/>
        <dsp:cNvSpPr/>
      </dsp:nvSpPr>
      <dsp:spPr>
        <a:xfrm>
          <a:off x="0" y="2768070"/>
          <a:ext cx="6900512" cy="0"/>
        </a:xfrm>
        <a:prstGeom prst="line">
          <a:avLst/>
        </a:prstGeom>
        <a:solidFill>
          <a:schemeClr val="accent2">
            <a:hueOff val="4295743"/>
            <a:satOff val="-12329"/>
            <a:lumOff val="-19739"/>
            <a:alphaOff val="0"/>
          </a:schemeClr>
        </a:solidFill>
        <a:ln w="19050" cap="flat" cmpd="sng" algn="ctr">
          <a:solidFill>
            <a:schemeClr val="accent2">
              <a:hueOff val="4295743"/>
              <a:satOff val="-12329"/>
              <a:lumOff val="-1973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3523AF1-549E-4DBE-B228-6608BF0C3C45}">
      <dsp:nvSpPr>
        <dsp:cNvPr id="0" name=""/>
        <dsp:cNvSpPr/>
      </dsp:nvSpPr>
      <dsp:spPr>
        <a:xfrm>
          <a:off x="0" y="276807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When you prepare your presentation, make sure it doesn’t sound like a(n) ___________ paper. </a:t>
          </a:r>
        </a:p>
      </dsp:txBody>
      <dsp:txXfrm>
        <a:off x="0" y="2768070"/>
        <a:ext cx="6900512" cy="1384035"/>
      </dsp:txXfrm>
    </dsp:sp>
    <dsp:sp modelId="{9569D906-2345-4418-B97E-A6ED37BCE5B3}">
      <dsp:nvSpPr>
        <dsp:cNvPr id="0" name=""/>
        <dsp:cNvSpPr/>
      </dsp:nvSpPr>
      <dsp:spPr>
        <a:xfrm>
          <a:off x="0" y="4152105"/>
          <a:ext cx="6900512" cy="0"/>
        </a:xfrm>
        <a:prstGeom prst="line">
          <a:avLst/>
        </a:prstGeom>
        <a:solidFill>
          <a:schemeClr val="accent2">
            <a:hueOff val="6443614"/>
            <a:satOff val="-18493"/>
            <a:lumOff val="-29609"/>
            <a:alphaOff val="0"/>
          </a:schemeClr>
        </a:solidFill>
        <a:ln w="19050" cap="flat" cmpd="sng" algn="ctr">
          <a:solidFill>
            <a:schemeClr val="accent2">
              <a:hueOff val="6443614"/>
              <a:satOff val="-18493"/>
              <a:lumOff val="-2960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F69F8D-749E-45CB-B8AE-3CD86D1537FE}">
      <dsp:nvSpPr>
        <dsp:cNvPr id="0" name=""/>
        <dsp:cNvSpPr/>
      </dsp:nvSpPr>
      <dsp:spPr>
        <a:xfrm>
          <a:off x="0" y="415210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Try first presenting to someone who doesn’t have any knowledge of your ___________ . </a:t>
          </a:r>
        </a:p>
      </dsp:txBody>
      <dsp:txXfrm>
        <a:off x="0" y="4152105"/>
        <a:ext cx="6900512" cy="13840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CA9B1-1F81-4169-81FE-EF9452044AD4}">
      <dsp:nvSpPr>
        <dsp:cNvPr id="0" name=""/>
        <dsp:cNvSpPr/>
      </dsp:nvSpPr>
      <dsp:spPr>
        <a:xfrm>
          <a:off x="0" y="768591"/>
          <a:ext cx="7540934" cy="139104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What do you think about the tips from the video (using simple language, using a conversational tone, practicing on somebody who doesn’t know your topic)? Have you ever used any of the tips? </a:t>
          </a:r>
        </a:p>
      </dsp:txBody>
      <dsp:txXfrm>
        <a:off x="67905" y="836496"/>
        <a:ext cx="7405124" cy="1255230"/>
      </dsp:txXfrm>
    </dsp:sp>
    <dsp:sp modelId="{92950038-8B21-40F7-A127-227D9C3F58F8}">
      <dsp:nvSpPr>
        <dsp:cNvPr id="0" name=""/>
        <dsp:cNvSpPr/>
      </dsp:nvSpPr>
      <dsp:spPr>
        <a:xfrm>
          <a:off x="0" y="2484169"/>
          <a:ext cx="7540934" cy="1006468"/>
        </a:xfrm>
        <a:prstGeom prst="roundRect">
          <a:avLst/>
        </a:prstGeom>
        <a:solidFill>
          <a:schemeClr val="accent2">
            <a:hueOff val="3221807"/>
            <a:satOff val="-9246"/>
            <a:lumOff val="-1480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a:lnSpc>
              <a:spcPct val="150000"/>
            </a:lnSpc>
            <a:spcBef>
              <a:spcPct val="0"/>
            </a:spcBef>
            <a:spcAft>
              <a:spcPct val="35000"/>
            </a:spcAft>
            <a:buNone/>
          </a:pPr>
          <a:r>
            <a:rPr lang="en-US" sz="2400" kern="1200" dirty="0"/>
            <a:t>Can you think of more tips to make sure a presentation is clear? </a:t>
          </a:r>
        </a:p>
      </dsp:txBody>
      <dsp:txXfrm>
        <a:off x="49132" y="2533301"/>
        <a:ext cx="7442670" cy="908204"/>
      </dsp:txXfrm>
    </dsp:sp>
    <dsp:sp modelId="{B903D31B-D241-4810-BCC8-F6416C77ECD2}">
      <dsp:nvSpPr>
        <dsp:cNvPr id="0" name=""/>
        <dsp:cNvSpPr/>
      </dsp:nvSpPr>
      <dsp:spPr>
        <a:xfrm>
          <a:off x="0" y="3901324"/>
          <a:ext cx="7540934" cy="1577136"/>
        </a:xfrm>
        <a:prstGeom prst="roundRect">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US" sz="1900" kern="1200" dirty="0"/>
            <a:t> </a:t>
          </a:r>
          <a:r>
            <a:rPr lang="en-US" sz="2000" kern="1200" dirty="0"/>
            <a:t>Imagine you have decided to do some exercises to improve your presentation skills. Which of the exercises would you try? Why? </a:t>
          </a:r>
          <a:endParaRPr lang="uk-UA" sz="2000" kern="1200" dirty="0"/>
        </a:p>
        <a:p>
          <a:pPr marL="0" marR="0" lvl="0" indent="0" algn="l" defTabSz="914400" eaLnBrk="1" fontAlgn="auto" latinLnBrk="0" hangingPunct="1">
            <a:lnSpc>
              <a:spcPct val="100000"/>
            </a:lnSpc>
            <a:spcBef>
              <a:spcPct val="0"/>
            </a:spcBef>
            <a:spcAft>
              <a:spcPts val="0"/>
            </a:spcAft>
            <a:buClrTx/>
            <a:buSzTx/>
            <a:buFontTx/>
            <a:buNone/>
            <a:tabLst/>
            <a:defRPr/>
          </a:pPr>
          <a:r>
            <a:rPr lang="uk-UA" sz="2000" kern="1200" dirty="0"/>
            <a:t>- </a:t>
          </a:r>
          <a:r>
            <a:rPr lang="en-US" sz="2000" kern="1200" dirty="0"/>
            <a:t>practice tongue twisters </a:t>
          </a:r>
          <a:endParaRPr lang="uk-UA" sz="2000" kern="1200" dirty="0"/>
        </a:p>
        <a:p>
          <a:pPr marL="0" marR="0" lvl="0" indent="0" algn="l" defTabSz="914400" eaLnBrk="1" fontAlgn="auto" latinLnBrk="0" hangingPunct="1">
            <a:lnSpc>
              <a:spcPct val="100000"/>
            </a:lnSpc>
            <a:spcBef>
              <a:spcPct val="0"/>
            </a:spcBef>
            <a:spcAft>
              <a:spcPts val="0"/>
            </a:spcAft>
            <a:buClrTx/>
            <a:buSzTx/>
            <a:buFontTx/>
            <a:buNone/>
            <a:tabLst/>
            <a:defRPr/>
          </a:pPr>
          <a:r>
            <a:rPr lang="en-US" sz="2000" kern="1200" dirty="0"/>
            <a:t>- practice in front of the mirror </a:t>
          </a:r>
          <a:r>
            <a:rPr lang="uk-UA" sz="2000" kern="1200" dirty="0"/>
            <a:t> </a:t>
          </a:r>
        </a:p>
        <a:p>
          <a:pPr marL="0" marR="0" lvl="0" indent="0" algn="l" defTabSz="914400" eaLnBrk="1" fontAlgn="auto" latinLnBrk="0" hangingPunct="1">
            <a:lnSpc>
              <a:spcPct val="100000"/>
            </a:lnSpc>
            <a:spcBef>
              <a:spcPct val="0"/>
            </a:spcBef>
            <a:spcAft>
              <a:spcPts val="0"/>
            </a:spcAft>
            <a:buClrTx/>
            <a:buSzTx/>
            <a:buFontTx/>
            <a:buNone/>
            <a:tabLst/>
            <a:defRPr/>
          </a:pPr>
          <a:r>
            <a:rPr lang="uk-UA" sz="2000" kern="1200" dirty="0"/>
            <a:t>- </a:t>
          </a:r>
          <a:r>
            <a:rPr lang="en-US" sz="2000" kern="1200" dirty="0"/>
            <a:t>talk for a minute about a random object </a:t>
          </a:r>
          <a:endParaRPr lang="uk-UA" sz="2000" kern="1200" dirty="0"/>
        </a:p>
        <a:p>
          <a:pPr marL="0" marR="0" lvl="0" indent="0" algn="l" defTabSz="914400" eaLnBrk="1" fontAlgn="auto" latinLnBrk="0" hangingPunct="1">
            <a:lnSpc>
              <a:spcPct val="100000"/>
            </a:lnSpc>
            <a:spcBef>
              <a:spcPct val="0"/>
            </a:spcBef>
            <a:spcAft>
              <a:spcPts val="0"/>
            </a:spcAft>
            <a:buClrTx/>
            <a:buSzTx/>
            <a:buFontTx/>
            <a:buNone/>
            <a:tabLst/>
            <a:defRPr/>
          </a:pPr>
          <a:r>
            <a:rPr lang="uk-UA" sz="2000" kern="1200" dirty="0"/>
            <a:t>- </a:t>
          </a:r>
          <a:r>
            <a:rPr lang="en-US" sz="2000" kern="1200" dirty="0"/>
            <a:t>do breathing exercises </a:t>
          </a:r>
        </a:p>
        <a:p>
          <a:pPr marL="0" lvl="0" algn="l" defTabSz="800100">
            <a:lnSpc>
              <a:spcPct val="90000"/>
            </a:lnSpc>
            <a:spcBef>
              <a:spcPct val="0"/>
            </a:spcBef>
            <a:spcAft>
              <a:spcPct val="35000"/>
            </a:spcAft>
            <a:buNone/>
          </a:pPr>
          <a:endParaRPr lang="en-US" sz="1900" kern="1200" dirty="0"/>
        </a:p>
      </dsp:txBody>
      <dsp:txXfrm>
        <a:off x="76989" y="3978313"/>
        <a:ext cx="7386956" cy="14231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326929-6723-4385-87CF-B434F9BE60A4}">
      <dsp:nvSpPr>
        <dsp:cNvPr id="0" name=""/>
        <dsp:cNvSpPr/>
      </dsp:nvSpPr>
      <dsp:spPr>
        <a:xfrm>
          <a:off x="2654615" y="500740"/>
          <a:ext cx="386458" cy="91440"/>
        </a:xfrm>
        <a:custGeom>
          <a:avLst/>
          <a:gdLst/>
          <a:ahLst/>
          <a:cxnLst/>
          <a:rect l="0" t="0" r="0" b="0"/>
          <a:pathLst>
            <a:path>
              <a:moveTo>
                <a:pt x="0" y="45720"/>
              </a:moveTo>
              <a:lnTo>
                <a:pt x="386458" y="45720"/>
              </a:lnTo>
            </a:path>
          </a:pathLst>
        </a:custGeom>
        <a:noFill/>
        <a:ln w="1270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37418" y="544373"/>
        <a:ext cx="20852" cy="4174"/>
      </dsp:txXfrm>
    </dsp:sp>
    <dsp:sp modelId="{13214690-F700-40F4-BFA3-FDF08B96D58D}">
      <dsp:nvSpPr>
        <dsp:cNvPr id="0" name=""/>
        <dsp:cNvSpPr/>
      </dsp:nvSpPr>
      <dsp:spPr>
        <a:xfrm>
          <a:off x="843117" y="2471"/>
          <a:ext cx="1813298" cy="1087978"/>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853" tIns="93267" rIns="88853" bIns="93267" numCol="1" spcCol="1270" anchor="ctr" anchorCtr="0">
          <a:noAutofit/>
        </a:bodyPr>
        <a:lstStyle/>
        <a:p>
          <a:pPr marL="0" lvl="0" indent="0" algn="ctr" defTabSz="533400">
            <a:lnSpc>
              <a:spcPct val="90000"/>
            </a:lnSpc>
            <a:spcBef>
              <a:spcPct val="0"/>
            </a:spcBef>
            <a:spcAft>
              <a:spcPct val="35000"/>
            </a:spcAft>
            <a:buNone/>
          </a:pPr>
          <a:r>
            <a:rPr lang="en-GB" sz="1200" kern="1200">
              <a:hlinkClick xmlns:r="http://schemas.openxmlformats.org/officeDocument/2006/relationships" r:id="rId1"/>
            </a:rPr>
            <a:t>https://www.youtube.com/watch?v=edIctUyd4RQ</a:t>
          </a:r>
          <a:endParaRPr lang="en-US" sz="1200" kern="1200"/>
        </a:p>
      </dsp:txBody>
      <dsp:txXfrm>
        <a:off x="843117" y="2471"/>
        <a:ext cx="1813298" cy="1087978"/>
      </dsp:txXfrm>
    </dsp:sp>
    <dsp:sp modelId="{F64D8171-9CF5-4AE2-8173-0E069A43C8F8}">
      <dsp:nvSpPr>
        <dsp:cNvPr id="0" name=""/>
        <dsp:cNvSpPr/>
      </dsp:nvSpPr>
      <dsp:spPr>
        <a:xfrm>
          <a:off x="4884972" y="500740"/>
          <a:ext cx="386458" cy="91440"/>
        </a:xfrm>
        <a:custGeom>
          <a:avLst/>
          <a:gdLst/>
          <a:ahLst/>
          <a:cxnLst/>
          <a:rect l="0" t="0" r="0" b="0"/>
          <a:pathLst>
            <a:path>
              <a:moveTo>
                <a:pt x="0" y="45720"/>
              </a:moveTo>
              <a:lnTo>
                <a:pt x="386458" y="45720"/>
              </a:lnTo>
            </a:path>
          </a:pathLst>
        </a:custGeom>
        <a:noFill/>
        <a:ln w="12700" cap="flat" cmpd="sng" algn="ctr">
          <a:solidFill>
            <a:schemeClr val="accent2">
              <a:hueOff val="715957"/>
              <a:satOff val="-2055"/>
              <a:lumOff val="-329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067774" y="544373"/>
        <a:ext cx="20852" cy="4174"/>
      </dsp:txXfrm>
    </dsp:sp>
    <dsp:sp modelId="{25651E9A-0AE4-447B-8B5E-512972BBBD05}">
      <dsp:nvSpPr>
        <dsp:cNvPr id="0" name=""/>
        <dsp:cNvSpPr/>
      </dsp:nvSpPr>
      <dsp:spPr>
        <a:xfrm>
          <a:off x="3073473" y="2471"/>
          <a:ext cx="1813298" cy="1087978"/>
        </a:xfrm>
        <a:prstGeom prst="rect">
          <a:avLst/>
        </a:prstGeom>
        <a:solidFill>
          <a:schemeClr val="accent2">
            <a:hueOff val="644361"/>
            <a:satOff val="-1849"/>
            <a:lumOff val="-29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853" tIns="93267" rIns="88853" bIns="93267" numCol="1" spcCol="1270" anchor="ctr" anchorCtr="0">
          <a:noAutofit/>
        </a:bodyPr>
        <a:lstStyle/>
        <a:p>
          <a:pPr marL="0" lvl="0" indent="0" algn="ctr" defTabSz="622300">
            <a:lnSpc>
              <a:spcPct val="90000"/>
            </a:lnSpc>
            <a:spcBef>
              <a:spcPct val="0"/>
            </a:spcBef>
            <a:spcAft>
              <a:spcPct val="35000"/>
            </a:spcAft>
            <a:buNone/>
          </a:pPr>
          <a:r>
            <a:rPr lang="en-US" sz="1400" b="0" i="0" kern="1200" dirty="0"/>
            <a:t>What does the speaker suggest is the most important accessory one can wear in life?</a:t>
          </a:r>
          <a:br>
            <a:rPr lang="en-US" sz="1200" b="0" i="0" kern="1200" dirty="0"/>
          </a:br>
          <a:r>
            <a:rPr lang="en-US" sz="1200" b="0" i="0" kern="1200" dirty="0"/>
            <a:t> </a:t>
          </a:r>
          <a:endParaRPr lang="en-US" sz="1200" kern="1200" dirty="0"/>
        </a:p>
      </dsp:txBody>
      <dsp:txXfrm>
        <a:off x="3073473" y="2471"/>
        <a:ext cx="1813298" cy="1087978"/>
      </dsp:txXfrm>
    </dsp:sp>
    <dsp:sp modelId="{B7A43974-6506-4837-A46C-33D09F2C360A}">
      <dsp:nvSpPr>
        <dsp:cNvPr id="0" name=""/>
        <dsp:cNvSpPr/>
      </dsp:nvSpPr>
      <dsp:spPr>
        <a:xfrm>
          <a:off x="7115328" y="500740"/>
          <a:ext cx="386458" cy="91440"/>
        </a:xfrm>
        <a:custGeom>
          <a:avLst/>
          <a:gdLst/>
          <a:ahLst/>
          <a:cxnLst/>
          <a:rect l="0" t="0" r="0" b="0"/>
          <a:pathLst>
            <a:path>
              <a:moveTo>
                <a:pt x="0" y="45720"/>
              </a:moveTo>
              <a:lnTo>
                <a:pt x="386458" y="45720"/>
              </a:lnTo>
            </a:path>
          </a:pathLst>
        </a:custGeom>
        <a:noFill/>
        <a:ln w="12700" cap="flat" cmpd="sng" algn="ctr">
          <a:solidFill>
            <a:schemeClr val="accent2">
              <a:hueOff val="1431914"/>
              <a:satOff val="-4110"/>
              <a:lumOff val="-658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298131" y="544373"/>
        <a:ext cx="20852" cy="4174"/>
      </dsp:txXfrm>
    </dsp:sp>
    <dsp:sp modelId="{06EEF5F3-FD9B-45EA-900E-84509ABE7BE4}">
      <dsp:nvSpPr>
        <dsp:cNvPr id="0" name=""/>
        <dsp:cNvSpPr/>
      </dsp:nvSpPr>
      <dsp:spPr>
        <a:xfrm>
          <a:off x="5303830" y="2471"/>
          <a:ext cx="1813298" cy="1087978"/>
        </a:xfrm>
        <a:prstGeom prst="rect">
          <a:avLst/>
        </a:prstGeom>
        <a:solidFill>
          <a:schemeClr val="accent2">
            <a:hueOff val="1288723"/>
            <a:satOff val="-3699"/>
            <a:lumOff val="-5922"/>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853" tIns="93267" rIns="88853" bIns="93267" numCol="1" spcCol="1270" anchor="ctr" anchorCtr="0">
          <a:noAutofit/>
        </a:bodyPr>
        <a:lstStyle/>
        <a:p>
          <a:pPr marL="0" lvl="0" indent="0" algn="ctr" defTabSz="622300">
            <a:lnSpc>
              <a:spcPct val="90000"/>
            </a:lnSpc>
            <a:spcBef>
              <a:spcPct val="0"/>
            </a:spcBef>
            <a:spcAft>
              <a:spcPct val="35000"/>
            </a:spcAft>
            <a:buNone/>
          </a:pPr>
          <a:r>
            <a:rPr lang="en-US" sz="1400" b="0" i="0" kern="1200" dirty="0"/>
            <a:t>Describe how the speaker views confidence in terms of its development.</a:t>
          </a:r>
          <a:br>
            <a:rPr lang="en-US" sz="1200" b="0" i="0" kern="1200" dirty="0"/>
          </a:br>
          <a:r>
            <a:rPr lang="en-US" sz="1200" b="0" i="0" kern="1200" dirty="0"/>
            <a:t> </a:t>
          </a:r>
          <a:endParaRPr lang="en-US" sz="1200" kern="1200" dirty="0"/>
        </a:p>
      </dsp:txBody>
      <dsp:txXfrm>
        <a:off x="5303830" y="2471"/>
        <a:ext cx="1813298" cy="1087978"/>
      </dsp:txXfrm>
    </dsp:sp>
    <dsp:sp modelId="{F7C9C564-DC9B-4027-AFC6-5757AA4D6531}">
      <dsp:nvSpPr>
        <dsp:cNvPr id="0" name=""/>
        <dsp:cNvSpPr/>
      </dsp:nvSpPr>
      <dsp:spPr>
        <a:xfrm>
          <a:off x="1749766" y="1088649"/>
          <a:ext cx="6691069" cy="510629"/>
        </a:xfrm>
        <a:custGeom>
          <a:avLst/>
          <a:gdLst/>
          <a:ahLst/>
          <a:cxnLst/>
          <a:rect l="0" t="0" r="0" b="0"/>
          <a:pathLst>
            <a:path>
              <a:moveTo>
                <a:pt x="6691069" y="0"/>
              </a:moveTo>
              <a:lnTo>
                <a:pt x="6691069" y="272414"/>
              </a:lnTo>
              <a:lnTo>
                <a:pt x="0" y="272414"/>
              </a:lnTo>
              <a:lnTo>
                <a:pt x="0" y="510629"/>
              </a:lnTo>
            </a:path>
          </a:pathLst>
        </a:custGeom>
        <a:noFill/>
        <a:ln w="12700" cap="flat" cmpd="sng" algn="ctr">
          <a:solidFill>
            <a:schemeClr val="accent2">
              <a:hueOff val="2147871"/>
              <a:satOff val="-6164"/>
              <a:lumOff val="-987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27478" y="1341877"/>
        <a:ext cx="335646" cy="4174"/>
      </dsp:txXfrm>
    </dsp:sp>
    <dsp:sp modelId="{BD4CA421-76DC-4CCC-93DD-37534B56A31F}">
      <dsp:nvSpPr>
        <dsp:cNvPr id="0" name=""/>
        <dsp:cNvSpPr/>
      </dsp:nvSpPr>
      <dsp:spPr>
        <a:xfrm>
          <a:off x="7534187" y="2471"/>
          <a:ext cx="1813298" cy="1087978"/>
        </a:xfrm>
        <a:prstGeom prst="rect">
          <a:avLst/>
        </a:prstGeom>
        <a:solidFill>
          <a:schemeClr val="accent2">
            <a:hueOff val="1933084"/>
            <a:satOff val="-5548"/>
            <a:lumOff val="-8883"/>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853" tIns="93267" rIns="88853" bIns="93267" numCol="1" spcCol="1270" anchor="ctr" anchorCtr="0">
          <a:noAutofit/>
        </a:bodyPr>
        <a:lstStyle/>
        <a:p>
          <a:pPr marL="0" lvl="0" indent="0" algn="ctr" defTabSz="622300">
            <a:lnSpc>
              <a:spcPct val="90000"/>
            </a:lnSpc>
            <a:spcBef>
              <a:spcPct val="0"/>
            </a:spcBef>
            <a:spcAft>
              <a:spcPct val="35000"/>
            </a:spcAft>
            <a:buNone/>
          </a:pPr>
          <a:r>
            <a:rPr lang="en-US" sz="1400" b="0" i="0" kern="1200" dirty="0"/>
            <a:t>According to the speaker, how should one deal with their flaws?</a:t>
          </a:r>
          <a:br>
            <a:rPr lang="en-US" sz="1200" b="0" i="0" kern="1200" dirty="0"/>
          </a:br>
          <a:r>
            <a:rPr lang="en-US" sz="1200" b="0" i="0" kern="1200" dirty="0"/>
            <a:t> </a:t>
          </a:r>
          <a:endParaRPr lang="en-US" sz="1200" kern="1200" dirty="0"/>
        </a:p>
      </dsp:txBody>
      <dsp:txXfrm>
        <a:off x="7534187" y="2471"/>
        <a:ext cx="1813298" cy="1087978"/>
      </dsp:txXfrm>
    </dsp:sp>
    <dsp:sp modelId="{2EC0E178-75C5-4F81-B5DC-68F88F7759B7}">
      <dsp:nvSpPr>
        <dsp:cNvPr id="0" name=""/>
        <dsp:cNvSpPr/>
      </dsp:nvSpPr>
      <dsp:spPr>
        <a:xfrm>
          <a:off x="2654615" y="2129949"/>
          <a:ext cx="386458" cy="91440"/>
        </a:xfrm>
        <a:custGeom>
          <a:avLst/>
          <a:gdLst/>
          <a:ahLst/>
          <a:cxnLst/>
          <a:rect l="0" t="0" r="0" b="0"/>
          <a:pathLst>
            <a:path>
              <a:moveTo>
                <a:pt x="0" y="45720"/>
              </a:moveTo>
              <a:lnTo>
                <a:pt x="386458" y="45720"/>
              </a:lnTo>
            </a:path>
          </a:pathLst>
        </a:custGeom>
        <a:noFill/>
        <a:ln w="12700" cap="flat" cmpd="sng" algn="ctr">
          <a:solidFill>
            <a:schemeClr val="accent2">
              <a:hueOff val="2863828"/>
              <a:satOff val="-8219"/>
              <a:lumOff val="-1316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37418" y="2173581"/>
        <a:ext cx="20852" cy="4174"/>
      </dsp:txXfrm>
    </dsp:sp>
    <dsp:sp modelId="{6AC9B6B6-2C40-4095-BA2C-8FE94CFEDF08}">
      <dsp:nvSpPr>
        <dsp:cNvPr id="0" name=""/>
        <dsp:cNvSpPr/>
      </dsp:nvSpPr>
      <dsp:spPr>
        <a:xfrm>
          <a:off x="843117" y="1631679"/>
          <a:ext cx="1813298" cy="1087978"/>
        </a:xfrm>
        <a:prstGeom prst="rect">
          <a:avLst/>
        </a:prstGeom>
        <a:solidFill>
          <a:schemeClr val="accent2">
            <a:hueOff val="2577445"/>
            <a:satOff val="-7397"/>
            <a:lumOff val="-11844"/>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853" tIns="93267" rIns="88853" bIns="93267" numCol="1" spcCol="1270" anchor="ctr" anchorCtr="0">
          <a:noAutofit/>
        </a:bodyPr>
        <a:lstStyle/>
        <a:p>
          <a:pPr marL="0" lvl="0" indent="0" algn="ctr" defTabSz="622300">
            <a:lnSpc>
              <a:spcPct val="90000"/>
            </a:lnSpc>
            <a:spcBef>
              <a:spcPct val="0"/>
            </a:spcBef>
            <a:spcAft>
              <a:spcPct val="35000"/>
            </a:spcAft>
            <a:buNone/>
          </a:pPr>
          <a:r>
            <a:rPr lang="en-US" sz="1400" b="0" i="0" kern="1200" dirty="0"/>
            <a:t>What is the speaker's perspective on diversity in society?</a:t>
          </a:r>
          <a:br>
            <a:rPr lang="en-US" sz="1200" b="0" i="0" kern="1200" dirty="0"/>
          </a:br>
          <a:r>
            <a:rPr lang="en-US" sz="1200" b="0" i="0" kern="1200" dirty="0"/>
            <a:t> </a:t>
          </a:r>
          <a:endParaRPr lang="en-US" sz="1200" kern="1200" dirty="0"/>
        </a:p>
      </dsp:txBody>
      <dsp:txXfrm>
        <a:off x="843117" y="1631679"/>
        <a:ext cx="1813298" cy="1087978"/>
      </dsp:txXfrm>
    </dsp:sp>
    <dsp:sp modelId="{C35000F9-C5D4-4DF5-B228-C49BEC09BE58}">
      <dsp:nvSpPr>
        <dsp:cNvPr id="0" name=""/>
        <dsp:cNvSpPr/>
      </dsp:nvSpPr>
      <dsp:spPr>
        <a:xfrm>
          <a:off x="5017723" y="2129949"/>
          <a:ext cx="386458" cy="91440"/>
        </a:xfrm>
        <a:custGeom>
          <a:avLst/>
          <a:gdLst/>
          <a:ahLst/>
          <a:cxnLst/>
          <a:rect l="0" t="0" r="0" b="0"/>
          <a:pathLst>
            <a:path>
              <a:moveTo>
                <a:pt x="0" y="45720"/>
              </a:moveTo>
              <a:lnTo>
                <a:pt x="386458" y="45720"/>
              </a:lnTo>
            </a:path>
          </a:pathLst>
        </a:custGeom>
        <a:noFill/>
        <a:ln w="12700" cap="flat" cmpd="sng" algn="ctr">
          <a:solidFill>
            <a:schemeClr val="accent2">
              <a:hueOff val="3579786"/>
              <a:satOff val="-10274"/>
              <a:lumOff val="-16449"/>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200526" y="2173581"/>
        <a:ext cx="20852" cy="4174"/>
      </dsp:txXfrm>
    </dsp:sp>
    <dsp:sp modelId="{FBE37D95-51C1-4789-B843-E6A4E16EDC81}">
      <dsp:nvSpPr>
        <dsp:cNvPr id="0" name=""/>
        <dsp:cNvSpPr/>
      </dsp:nvSpPr>
      <dsp:spPr>
        <a:xfrm>
          <a:off x="3073473" y="1507508"/>
          <a:ext cx="1946049" cy="1336320"/>
        </a:xfrm>
        <a:prstGeom prst="rect">
          <a:avLst/>
        </a:prstGeom>
        <a:solidFill>
          <a:schemeClr val="accent2">
            <a:hueOff val="3221807"/>
            <a:satOff val="-9246"/>
            <a:lumOff val="-1480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853" tIns="93267" rIns="88853" bIns="93267" numCol="1" spcCol="1270" anchor="ctr" anchorCtr="0">
          <a:noAutofit/>
        </a:bodyPr>
        <a:lstStyle/>
        <a:p>
          <a:pPr marL="0" lvl="0" indent="0" algn="ctr" defTabSz="622300">
            <a:lnSpc>
              <a:spcPct val="90000"/>
            </a:lnSpc>
            <a:spcBef>
              <a:spcPct val="0"/>
            </a:spcBef>
            <a:spcAft>
              <a:spcPct val="35000"/>
            </a:spcAft>
            <a:buNone/>
          </a:pPr>
          <a:r>
            <a:rPr lang="en-US" sz="1400" b="0" i="0" kern="1200" dirty="0"/>
            <a:t>Reflect on a moment in your life when you asked yourself, "How did I get here?" What factors contributed to your current situation?</a:t>
          </a:r>
          <a:br>
            <a:rPr lang="en-US" sz="1200" b="0" i="0" kern="1200" dirty="0"/>
          </a:br>
          <a:r>
            <a:rPr lang="en-US" sz="1200" b="0" i="0" kern="1200" dirty="0"/>
            <a:t> </a:t>
          </a:r>
          <a:endParaRPr lang="en-US" sz="1200" kern="1200" dirty="0"/>
        </a:p>
      </dsp:txBody>
      <dsp:txXfrm>
        <a:off x="3073473" y="1507508"/>
        <a:ext cx="1946049" cy="1336320"/>
      </dsp:txXfrm>
    </dsp:sp>
    <dsp:sp modelId="{3C48A1A9-F202-4DDF-AEF7-3FA21C872F2C}">
      <dsp:nvSpPr>
        <dsp:cNvPr id="0" name=""/>
        <dsp:cNvSpPr/>
      </dsp:nvSpPr>
      <dsp:spPr>
        <a:xfrm>
          <a:off x="7248080" y="2129949"/>
          <a:ext cx="386458" cy="91440"/>
        </a:xfrm>
        <a:custGeom>
          <a:avLst/>
          <a:gdLst/>
          <a:ahLst/>
          <a:cxnLst/>
          <a:rect l="0" t="0" r="0" b="0"/>
          <a:pathLst>
            <a:path>
              <a:moveTo>
                <a:pt x="0" y="45720"/>
              </a:moveTo>
              <a:lnTo>
                <a:pt x="386458" y="45720"/>
              </a:lnTo>
            </a:path>
          </a:pathLst>
        </a:custGeom>
        <a:noFill/>
        <a:ln w="12700" cap="flat" cmpd="sng" algn="ctr">
          <a:solidFill>
            <a:schemeClr val="accent2">
              <a:hueOff val="4295743"/>
              <a:satOff val="-12329"/>
              <a:lumOff val="-19739"/>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430883" y="2173581"/>
        <a:ext cx="20852" cy="4174"/>
      </dsp:txXfrm>
    </dsp:sp>
    <dsp:sp modelId="{616307B2-7F51-4F0A-97CB-1A00389EF546}">
      <dsp:nvSpPr>
        <dsp:cNvPr id="0" name=""/>
        <dsp:cNvSpPr/>
      </dsp:nvSpPr>
      <dsp:spPr>
        <a:xfrm>
          <a:off x="5436582" y="1603375"/>
          <a:ext cx="1813298" cy="1144586"/>
        </a:xfrm>
        <a:prstGeom prst="rect">
          <a:avLst/>
        </a:prstGeom>
        <a:solidFill>
          <a:schemeClr val="accent2">
            <a:hueOff val="3866169"/>
            <a:satOff val="-11096"/>
            <a:lumOff val="-1776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853" tIns="93267" rIns="88853" bIns="93267" numCol="1" spcCol="1270" anchor="ctr" anchorCtr="0">
          <a:noAutofit/>
        </a:bodyPr>
        <a:lstStyle/>
        <a:p>
          <a:pPr marL="0" lvl="0" indent="0" algn="ctr" defTabSz="622300">
            <a:lnSpc>
              <a:spcPct val="90000"/>
            </a:lnSpc>
            <a:spcBef>
              <a:spcPct val="0"/>
            </a:spcBef>
            <a:spcAft>
              <a:spcPct val="35000"/>
            </a:spcAft>
            <a:buNone/>
          </a:pPr>
          <a:r>
            <a:rPr lang="en-US" sz="1400" b="0" i="0" kern="1200" dirty="0"/>
            <a:t>In what ways does the speaker suggest we can empower each other in daily life?</a:t>
          </a:r>
          <a:br>
            <a:rPr lang="en-US" sz="1200" b="0" i="0" kern="1200" dirty="0"/>
          </a:br>
          <a:r>
            <a:rPr lang="en-US" sz="1200" b="0" i="0" kern="1200" dirty="0"/>
            <a:t> </a:t>
          </a:r>
          <a:endParaRPr lang="en-US" sz="1200" kern="1200" dirty="0"/>
        </a:p>
      </dsp:txBody>
      <dsp:txXfrm>
        <a:off x="5436582" y="1603375"/>
        <a:ext cx="1813298" cy="1144586"/>
      </dsp:txXfrm>
    </dsp:sp>
    <dsp:sp modelId="{9A03F982-2A0D-43B4-81A3-EFFAF5483702}">
      <dsp:nvSpPr>
        <dsp:cNvPr id="0" name=""/>
        <dsp:cNvSpPr/>
      </dsp:nvSpPr>
      <dsp:spPr>
        <a:xfrm>
          <a:off x="1867757" y="2717858"/>
          <a:ext cx="6801953" cy="510629"/>
        </a:xfrm>
        <a:custGeom>
          <a:avLst/>
          <a:gdLst/>
          <a:ahLst/>
          <a:cxnLst/>
          <a:rect l="0" t="0" r="0" b="0"/>
          <a:pathLst>
            <a:path>
              <a:moveTo>
                <a:pt x="6801953" y="0"/>
              </a:moveTo>
              <a:lnTo>
                <a:pt x="6801953" y="272414"/>
              </a:lnTo>
              <a:lnTo>
                <a:pt x="0" y="272414"/>
              </a:lnTo>
              <a:lnTo>
                <a:pt x="0" y="510629"/>
              </a:lnTo>
            </a:path>
          </a:pathLst>
        </a:custGeom>
        <a:noFill/>
        <a:ln w="12700" cap="flat" cmpd="sng" algn="ctr">
          <a:solidFill>
            <a:schemeClr val="accent2">
              <a:hueOff val="5011700"/>
              <a:satOff val="-14383"/>
              <a:lumOff val="-23029"/>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098147" y="2971085"/>
        <a:ext cx="341172" cy="4174"/>
      </dsp:txXfrm>
    </dsp:sp>
    <dsp:sp modelId="{5A178D89-87C5-4DCF-B151-4B614058B160}">
      <dsp:nvSpPr>
        <dsp:cNvPr id="0" name=""/>
        <dsp:cNvSpPr/>
      </dsp:nvSpPr>
      <dsp:spPr>
        <a:xfrm>
          <a:off x="7666938" y="1631679"/>
          <a:ext cx="2005543" cy="1087978"/>
        </a:xfrm>
        <a:prstGeom prst="rect">
          <a:avLst/>
        </a:prstGeom>
        <a:solidFill>
          <a:schemeClr val="accent2">
            <a:hueOff val="4510529"/>
            <a:satOff val="-12945"/>
            <a:lumOff val="-20726"/>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853" tIns="93267" rIns="88853" bIns="93267" numCol="1" spcCol="1270" anchor="ctr" anchorCtr="0">
          <a:noAutofit/>
        </a:bodyPr>
        <a:lstStyle/>
        <a:p>
          <a:pPr marL="0" lvl="0" indent="0" algn="ctr" defTabSz="622300">
            <a:lnSpc>
              <a:spcPct val="90000"/>
            </a:lnSpc>
            <a:spcBef>
              <a:spcPct val="0"/>
            </a:spcBef>
            <a:spcAft>
              <a:spcPct val="35000"/>
            </a:spcAft>
            <a:buNone/>
          </a:pPr>
          <a:r>
            <a:rPr lang="en-US" sz="1400" b="0" i="0" kern="1200" dirty="0"/>
            <a:t>Why does the speaker believe taking risks is essential for personal growth?</a:t>
          </a:r>
          <a:br>
            <a:rPr lang="en-US" sz="1200" b="0" i="0" kern="1200" dirty="0"/>
          </a:br>
          <a:r>
            <a:rPr lang="en-US" sz="1200" b="0" i="0" kern="1200" dirty="0"/>
            <a:t> </a:t>
          </a:r>
          <a:endParaRPr lang="en-US" sz="1200" kern="1200" dirty="0"/>
        </a:p>
      </dsp:txBody>
      <dsp:txXfrm>
        <a:off x="7666938" y="1631679"/>
        <a:ext cx="2005543" cy="1087978"/>
      </dsp:txXfrm>
    </dsp:sp>
    <dsp:sp modelId="{E9EA8F1B-9877-41C4-A3D6-19138166AA5A}">
      <dsp:nvSpPr>
        <dsp:cNvPr id="0" name=""/>
        <dsp:cNvSpPr/>
      </dsp:nvSpPr>
      <dsp:spPr>
        <a:xfrm>
          <a:off x="2890597" y="3759157"/>
          <a:ext cx="386458" cy="91440"/>
        </a:xfrm>
        <a:custGeom>
          <a:avLst/>
          <a:gdLst/>
          <a:ahLst/>
          <a:cxnLst/>
          <a:rect l="0" t="0" r="0" b="0"/>
          <a:pathLst>
            <a:path>
              <a:moveTo>
                <a:pt x="0" y="45720"/>
              </a:moveTo>
              <a:lnTo>
                <a:pt x="386458" y="45720"/>
              </a:lnTo>
            </a:path>
          </a:pathLst>
        </a:custGeom>
        <a:noFill/>
        <a:ln w="12700" cap="flat" cmpd="sng" algn="ctr">
          <a:solidFill>
            <a:schemeClr val="accent2">
              <a:hueOff val="5727657"/>
              <a:satOff val="-16438"/>
              <a:lumOff val="-26319"/>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73400" y="3802790"/>
        <a:ext cx="20852" cy="4174"/>
      </dsp:txXfrm>
    </dsp:sp>
    <dsp:sp modelId="{016C2EA0-4817-468B-ADC0-F4ECE5A95CE9}">
      <dsp:nvSpPr>
        <dsp:cNvPr id="0" name=""/>
        <dsp:cNvSpPr/>
      </dsp:nvSpPr>
      <dsp:spPr>
        <a:xfrm>
          <a:off x="843117" y="3260888"/>
          <a:ext cx="2049280" cy="1087978"/>
        </a:xfrm>
        <a:prstGeom prst="rect">
          <a:avLst/>
        </a:prstGeom>
        <a:solidFill>
          <a:schemeClr val="accent2">
            <a:hueOff val="5154891"/>
            <a:satOff val="-14794"/>
            <a:lumOff val="-23687"/>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853" tIns="93267" rIns="88853" bIns="93267" numCol="1" spcCol="1270" anchor="ctr" anchorCtr="0">
          <a:noAutofit/>
        </a:bodyPr>
        <a:lstStyle/>
        <a:p>
          <a:pPr marL="0" lvl="0" indent="0" algn="ctr" defTabSz="622300">
            <a:lnSpc>
              <a:spcPct val="90000"/>
            </a:lnSpc>
            <a:spcBef>
              <a:spcPct val="0"/>
            </a:spcBef>
            <a:spcAft>
              <a:spcPct val="35000"/>
            </a:spcAft>
            <a:buNone/>
          </a:pPr>
          <a:r>
            <a:rPr lang="en-US" sz="1400" b="0" i="0" kern="1200" dirty="0"/>
            <a:t>What does the speaker identify as their biggest achievement? Why is this significant to them?</a:t>
          </a:r>
          <a:br>
            <a:rPr lang="en-US" sz="1400" b="0" i="0" kern="1200" dirty="0"/>
          </a:br>
          <a:r>
            <a:rPr lang="en-US" sz="1200" b="0" i="0" kern="1200" dirty="0"/>
            <a:t> </a:t>
          </a:r>
          <a:endParaRPr lang="en-US" sz="1200" kern="1200" dirty="0"/>
        </a:p>
      </dsp:txBody>
      <dsp:txXfrm>
        <a:off x="843117" y="3260888"/>
        <a:ext cx="2049280" cy="1087978"/>
      </dsp:txXfrm>
    </dsp:sp>
    <dsp:sp modelId="{50940D72-4812-43F7-B9E3-DBA01B4515D2}">
      <dsp:nvSpPr>
        <dsp:cNvPr id="0" name=""/>
        <dsp:cNvSpPr/>
      </dsp:nvSpPr>
      <dsp:spPr>
        <a:xfrm>
          <a:off x="5294813" y="3759157"/>
          <a:ext cx="386458" cy="91440"/>
        </a:xfrm>
        <a:custGeom>
          <a:avLst/>
          <a:gdLst/>
          <a:ahLst/>
          <a:cxnLst/>
          <a:rect l="0" t="0" r="0" b="0"/>
          <a:pathLst>
            <a:path>
              <a:moveTo>
                <a:pt x="0" y="45720"/>
              </a:moveTo>
              <a:lnTo>
                <a:pt x="386458" y="45720"/>
              </a:lnTo>
            </a:path>
          </a:pathLst>
        </a:custGeom>
        <a:noFill/>
        <a:ln w="12700" cap="flat" cmpd="sng" algn="ctr">
          <a:solidFill>
            <a:schemeClr val="accent2">
              <a:hueOff val="6443614"/>
              <a:satOff val="-18493"/>
              <a:lumOff val="-29609"/>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77616" y="3802790"/>
        <a:ext cx="20852" cy="4174"/>
      </dsp:txXfrm>
    </dsp:sp>
    <dsp:sp modelId="{F731A393-3692-46A5-887C-BB8E5B2962A9}">
      <dsp:nvSpPr>
        <dsp:cNvPr id="0" name=""/>
        <dsp:cNvSpPr/>
      </dsp:nvSpPr>
      <dsp:spPr>
        <a:xfrm>
          <a:off x="3309456" y="3260888"/>
          <a:ext cx="1987157" cy="1087978"/>
        </a:xfrm>
        <a:prstGeom prst="rect">
          <a:avLst/>
        </a:prstGeom>
        <a:solidFill>
          <a:schemeClr val="accent2">
            <a:hueOff val="5799252"/>
            <a:satOff val="-16644"/>
            <a:lumOff val="-26648"/>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853" tIns="93267" rIns="88853" bIns="93267" numCol="1" spcCol="1270" anchor="ctr" anchorCtr="0">
          <a:noAutofit/>
        </a:bodyPr>
        <a:lstStyle/>
        <a:p>
          <a:pPr marL="0" lvl="0" indent="0" algn="ctr" defTabSz="622300">
            <a:lnSpc>
              <a:spcPct val="90000"/>
            </a:lnSpc>
            <a:spcBef>
              <a:spcPct val="0"/>
            </a:spcBef>
            <a:spcAft>
              <a:spcPct val="35000"/>
            </a:spcAft>
            <a:buNone/>
          </a:pPr>
          <a:r>
            <a:rPr lang="en-US" sz="1400" b="0" i="0" kern="1200" dirty="0"/>
            <a:t>How does the speaker define purpose in life? What role does ambition play in achieving it?</a:t>
          </a:r>
          <a:br>
            <a:rPr lang="en-US" sz="1200" b="0" i="0" kern="1200" dirty="0"/>
          </a:br>
          <a:r>
            <a:rPr lang="en-US" sz="1200" b="0" i="0" kern="1200" dirty="0"/>
            <a:t> </a:t>
          </a:r>
          <a:endParaRPr lang="en-US" sz="1200" kern="1200" dirty="0"/>
        </a:p>
      </dsp:txBody>
      <dsp:txXfrm>
        <a:off x="3309456" y="3260888"/>
        <a:ext cx="1987157" cy="1087978"/>
      </dsp:txXfrm>
    </dsp:sp>
    <dsp:sp modelId="{65D6D621-F5D0-4A75-8B7D-7D6F07F63666}">
      <dsp:nvSpPr>
        <dsp:cNvPr id="0" name=""/>
        <dsp:cNvSpPr/>
      </dsp:nvSpPr>
      <dsp:spPr>
        <a:xfrm>
          <a:off x="5713672" y="3260888"/>
          <a:ext cx="2328746" cy="1087978"/>
        </a:xfrm>
        <a:prstGeom prst="rect">
          <a:avLst/>
        </a:prstGeom>
        <a:solidFill>
          <a:schemeClr val="accent2">
            <a:hueOff val="6443614"/>
            <a:satOff val="-18493"/>
            <a:lumOff val="-2960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853" tIns="93267" rIns="88853" bIns="93267" numCol="1" spcCol="1270" anchor="ctr" anchorCtr="0">
          <a:noAutofit/>
        </a:bodyPr>
        <a:lstStyle/>
        <a:p>
          <a:pPr marL="0" lvl="0" indent="0" algn="ctr" defTabSz="622300">
            <a:lnSpc>
              <a:spcPct val="90000"/>
            </a:lnSpc>
            <a:spcBef>
              <a:spcPct val="0"/>
            </a:spcBef>
            <a:spcAft>
              <a:spcPct val="35000"/>
            </a:spcAft>
            <a:buNone/>
          </a:pPr>
          <a:r>
            <a:rPr lang="en-US" sz="1400" b="0" i="0" kern="1200" dirty="0"/>
            <a:t>What does the speaker mean when they say, “Excellence is the pursuit of my life"? How does this relate to discipline?</a:t>
          </a:r>
          <a:endParaRPr lang="en-US" sz="1400" kern="1200" dirty="0"/>
        </a:p>
      </dsp:txBody>
      <dsp:txXfrm>
        <a:off x="5713672" y="3260888"/>
        <a:ext cx="2328746" cy="108797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1E2256-119F-7B1C-566B-7A6E47B3ED51}"/>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908B38AB-7C5E-7597-0C60-B7B7AA8FF3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1DA804F8-896D-26B2-7E4A-E0B5DD554D04}"/>
              </a:ext>
            </a:extLst>
          </p:cNvPr>
          <p:cNvSpPr>
            <a:spLocks noGrp="1"/>
          </p:cNvSpPr>
          <p:nvPr>
            <p:ph type="dt" sz="half" idx="10"/>
          </p:nvPr>
        </p:nvSpPr>
        <p:spPr/>
        <p:txBody>
          <a:bodyPr/>
          <a:lstStyle/>
          <a:p>
            <a:fld id="{432C7F50-7D1F-4555-972F-EB81BB063E92}"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A7FA440C-5A7F-AD73-CAB3-F4D6E96A4CD3}"/>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31D231A9-E583-1C20-A8D1-CFEC5CBBDCF7}"/>
              </a:ext>
            </a:extLst>
          </p:cNvPr>
          <p:cNvSpPr>
            <a:spLocks noGrp="1"/>
          </p:cNvSpPr>
          <p:nvPr>
            <p:ph type="sldNum" sz="quarter" idx="12"/>
          </p:nvPr>
        </p:nvSpPr>
        <p:spPr/>
        <p:txBody>
          <a:bodyPr/>
          <a:lstStyle/>
          <a:p>
            <a:fld id="{5F3C506F-AFA4-4E26-B18B-CA88D9A116C9}" type="slidenum">
              <a:rPr lang="uk-UA" smtClean="0"/>
              <a:t>‹№›</a:t>
            </a:fld>
            <a:endParaRPr lang="uk-UA"/>
          </a:p>
        </p:txBody>
      </p:sp>
    </p:spTree>
    <p:extLst>
      <p:ext uri="{BB962C8B-B14F-4D97-AF65-F5344CB8AC3E}">
        <p14:creationId xmlns:p14="http://schemas.microsoft.com/office/powerpoint/2010/main" val="2809351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AFF4321-ED10-558E-6B8B-3B53913F0307}"/>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7F558101-351E-BC34-A323-9808E2F574DC}"/>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C1C90524-132D-168A-30C9-D53A4DE93C9D}"/>
              </a:ext>
            </a:extLst>
          </p:cNvPr>
          <p:cNvSpPr>
            <a:spLocks noGrp="1"/>
          </p:cNvSpPr>
          <p:nvPr>
            <p:ph type="dt" sz="half" idx="10"/>
          </p:nvPr>
        </p:nvSpPr>
        <p:spPr/>
        <p:txBody>
          <a:bodyPr/>
          <a:lstStyle/>
          <a:p>
            <a:fld id="{432C7F50-7D1F-4555-972F-EB81BB063E92}"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0096F0DE-E591-D8D6-29AB-03CD89113485}"/>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B11E661D-EF9A-F15F-D7FA-B9B71497DF28}"/>
              </a:ext>
            </a:extLst>
          </p:cNvPr>
          <p:cNvSpPr>
            <a:spLocks noGrp="1"/>
          </p:cNvSpPr>
          <p:nvPr>
            <p:ph type="sldNum" sz="quarter" idx="12"/>
          </p:nvPr>
        </p:nvSpPr>
        <p:spPr/>
        <p:txBody>
          <a:bodyPr/>
          <a:lstStyle/>
          <a:p>
            <a:fld id="{5F3C506F-AFA4-4E26-B18B-CA88D9A116C9}" type="slidenum">
              <a:rPr lang="uk-UA" smtClean="0"/>
              <a:t>‹№›</a:t>
            </a:fld>
            <a:endParaRPr lang="uk-UA"/>
          </a:p>
        </p:txBody>
      </p:sp>
    </p:spTree>
    <p:extLst>
      <p:ext uri="{BB962C8B-B14F-4D97-AF65-F5344CB8AC3E}">
        <p14:creationId xmlns:p14="http://schemas.microsoft.com/office/powerpoint/2010/main" val="1140657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7050F7B5-07A7-CCBE-CB8C-7AA78BBA7914}"/>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A5F28B66-2155-0EFE-E8BF-50D83A13C68B}"/>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676172EE-EEE1-2D01-4C2A-F61820B210E7}"/>
              </a:ext>
            </a:extLst>
          </p:cNvPr>
          <p:cNvSpPr>
            <a:spLocks noGrp="1"/>
          </p:cNvSpPr>
          <p:nvPr>
            <p:ph type="dt" sz="half" idx="10"/>
          </p:nvPr>
        </p:nvSpPr>
        <p:spPr/>
        <p:txBody>
          <a:bodyPr/>
          <a:lstStyle/>
          <a:p>
            <a:fld id="{432C7F50-7D1F-4555-972F-EB81BB063E92}"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FB92967D-DE2D-44FF-9090-77688E5C3FCF}"/>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F9AF3BA1-E1B1-467E-B305-A676E0494D58}"/>
              </a:ext>
            </a:extLst>
          </p:cNvPr>
          <p:cNvSpPr>
            <a:spLocks noGrp="1"/>
          </p:cNvSpPr>
          <p:nvPr>
            <p:ph type="sldNum" sz="quarter" idx="12"/>
          </p:nvPr>
        </p:nvSpPr>
        <p:spPr/>
        <p:txBody>
          <a:bodyPr/>
          <a:lstStyle/>
          <a:p>
            <a:fld id="{5F3C506F-AFA4-4E26-B18B-CA88D9A116C9}" type="slidenum">
              <a:rPr lang="uk-UA" smtClean="0"/>
              <a:t>‹№›</a:t>
            </a:fld>
            <a:endParaRPr lang="uk-UA"/>
          </a:p>
        </p:txBody>
      </p:sp>
    </p:spTree>
    <p:extLst>
      <p:ext uri="{BB962C8B-B14F-4D97-AF65-F5344CB8AC3E}">
        <p14:creationId xmlns:p14="http://schemas.microsoft.com/office/powerpoint/2010/main" val="3030678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C852DF-A0AA-4036-4794-2E039C3BC4A9}"/>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D29520BB-8E9C-8C25-3655-8C6D7789843F}"/>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DFA0A490-F731-0404-74E1-FE9853A161CF}"/>
              </a:ext>
            </a:extLst>
          </p:cNvPr>
          <p:cNvSpPr>
            <a:spLocks noGrp="1"/>
          </p:cNvSpPr>
          <p:nvPr>
            <p:ph type="dt" sz="half" idx="10"/>
          </p:nvPr>
        </p:nvSpPr>
        <p:spPr/>
        <p:txBody>
          <a:bodyPr/>
          <a:lstStyle/>
          <a:p>
            <a:fld id="{432C7F50-7D1F-4555-972F-EB81BB063E92}"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8F8CC275-3755-D33B-7763-6C6E19A9C9DF}"/>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93B31B2C-A816-5C6C-1336-D7C8D6C91222}"/>
              </a:ext>
            </a:extLst>
          </p:cNvPr>
          <p:cNvSpPr>
            <a:spLocks noGrp="1"/>
          </p:cNvSpPr>
          <p:nvPr>
            <p:ph type="sldNum" sz="quarter" idx="12"/>
          </p:nvPr>
        </p:nvSpPr>
        <p:spPr/>
        <p:txBody>
          <a:bodyPr/>
          <a:lstStyle/>
          <a:p>
            <a:fld id="{5F3C506F-AFA4-4E26-B18B-CA88D9A116C9}" type="slidenum">
              <a:rPr lang="uk-UA" smtClean="0"/>
              <a:t>‹№›</a:t>
            </a:fld>
            <a:endParaRPr lang="uk-UA"/>
          </a:p>
        </p:txBody>
      </p:sp>
    </p:spTree>
    <p:extLst>
      <p:ext uri="{BB962C8B-B14F-4D97-AF65-F5344CB8AC3E}">
        <p14:creationId xmlns:p14="http://schemas.microsoft.com/office/powerpoint/2010/main" val="892441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FF1EBD-1A1F-F0D6-858C-823512D22971}"/>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B21B3471-CCEA-7938-DEA6-8837DC35354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721B85DA-21C8-EA1D-CE9F-863D30C2D927}"/>
              </a:ext>
            </a:extLst>
          </p:cNvPr>
          <p:cNvSpPr>
            <a:spLocks noGrp="1"/>
          </p:cNvSpPr>
          <p:nvPr>
            <p:ph type="dt" sz="half" idx="10"/>
          </p:nvPr>
        </p:nvSpPr>
        <p:spPr/>
        <p:txBody>
          <a:bodyPr/>
          <a:lstStyle/>
          <a:p>
            <a:fld id="{432C7F50-7D1F-4555-972F-EB81BB063E92}"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63121F8A-EDC3-A5C5-4724-E9B795C2DBF5}"/>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4B2DFFDF-B822-4775-4307-5E39D746FD57}"/>
              </a:ext>
            </a:extLst>
          </p:cNvPr>
          <p:cNvSpPr>
            <a:spLocks noGrp="1"/>
          </p:cNvSpPr>
          <p:nvPr>
            <p:ph type="sldNum" sz="quarter" idx="12"/>
          </p:nvPr>
        </p:nvSpPr>
        <p:spPr/>
        <p:txBody>
          <a:bodyPr/>
          <a:lstStyle/>
          <a:p>
            <a:fld id="{5F3C506F-AFA4-4E26-B18B-CA88D9A116C9}" type="slidenum">
              <a:rPr lang="uk-UA" smtClean="0"/>
              <a:t>‹№›</a:t>
            </a:fld>
            <a:endParaRPr lang="uk-UA"/>
          </a:p>
        </p:txBody>
      </p:sp>
    </p:spTree>
    <p:extLst>
      <p:ext uri="{BB962C8B-B14F-4D97-AF65-F5344CB8AC3E}">
        <p14:creationId xmlns:p14="http://schemas.microsoft.com/office/powerpoint/2010/main" val="1037797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3155818-7554-1330-6C89-7D849AB1C2A4}"/>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96CA5F96-5DED-835F-125F-FCA17B1B1628}"/>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D144038C-242D-03BD-1E0B-CE0F05952B71}"/>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B5A10434-DA2A-7573-A9FF-811A0185374C}"/>
              </a:ext>
            </a:extLst>
          </p:cNvPr>
          <p:cNvSpPr>
            <a:spLocks noGrp="1"/>
          </p:cNvSpPr>
          <p:nvPr>
            <p:ph type="dt" sz="half" idx="10"/>
          </p:nvPr>
        </p:nvSpPr>
        <p:spPr/>
        <p:txBody>
          <a:bodyPr/>
          <a:lstStyle/>
          <a:p>
            <a:fld id="{432C7F50-7D1F-4555-972F-EB81BB063E92}" type="datetimeFigureOut">
              <a:rPr lang="uk-UA" smtClean="0"/>
              <a:t>03.12.2024</a:t>
            </a:fld>
            <a:endParaRPr lang="uk-UA"/>
          </a:p>
        </p:txBody>
      </p:sp>
      <p:sp>
        <p:nvSpPr>
          <p:cNvPr id="6" name="Місце для нижнього колонтитула 5">
            <a:extLst>
              <a:ext uri="{FF2B5EF4-FFF2-40B4-BE49-F238E27FC236}">
                <a16:creationId xmlns:a16="http://schemas.microsoft.com/office/drawing/2014/main" id="{01F9436F-5EA2-A604-DD42-0CB2ED65C2FE}"/>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3CB70340-9BDD-E651-B11C-95BE60643E12}"/>
              </a:ext>
            </a:extLst>
          </p:cNvPr>
          <p:cNvSpPr>
            <a:spLocks noGrp="1"/>
          </p:cNvSpPr>
          <p:nvPr>
            <p:ph type="sldNum" sz="quarter" idx="12"/>
          </p:nvPr>
        </p:nvSpPr>
        <p:spPr/>
        <p:txBody>
          <a:bodyPr/>
          <a:lstStyle/>
          <a:p>
            <a:fld id="{5F3C506F-AFA4-4E26-B18B-CA88D9A116C9}" type="slidenum">
              <a:rPr lang="uk-UA" smtClean="0"/>
              <a:t>‹№›</a:t>
            </a:fld>
            <a:endParaRPr lang="uk-UA"/>
          </a:p>
        </p:txBody>
      </p:sp>
    </p:spTree>
    <p:extLst>
      <p:ext uri="{BB962C8B-B14F-4D97-AF65-F5344CB8AC3E}">
        <p14:creationId xmlns:p14="http://schemas.microsoft.com/office/powerpoint/2010/main" val="4217469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02A647-052D-6821-450C-E89666A60853}"/>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AD760336-63F9-F018-DD90-6D5BACC071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B4100BDB-3CC5-7F65-4038-37132656DE11}"/>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63B86785-A0BB-20D1-B502-E2B750699B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FB6EE65B-B961-B455-D69F-871A7B849BB0}"/>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388A1693-80D1-02A7-9C5D-434407B52A9A}"/>
              </a:ext>
            </a:extLst>
          </p:cNvPr>
          <p:cNvSpPr>
            <a:spLocks noGrp="1"/>
          </p:cNvSpPr>
          <p:nvPr>
            <p:ph type="dt" sz="half" idx="10"/>
          </p:nvPr>
        </p:nvSpPr>
        <p:spPr/>
        <p:txBody>
          <a:bodyPr/>
          <a:lstStyle/>
          <a:p>
            <a:fld id="{432C7F50-7D1F-4555-972F-EB81BB063E92}" type="datetimeFigureOut">
              <a:rPr lang="uk-UA" smtClean="0"/>
              <a:t>03.12.2024</a:t>
            </a:fld>
            <a:endParaRPr lang="uk-UA"/>
          </a:p>
        </p:txBody>
      </p:sp>
      <p:sp>
        <p:nvSpPr>
          <p:cNvPr id="8" name="Місце для нижнього колонтитула 7">
            <a:extLst>
              <a:ext uri="{FF2B5EF4-FFF2-40B4-BE49-F238E27FC236}">
                <a16:creationId xmlns:a16="http://schemas.microsoft.com/office/drawing/2014/main" id="{BBCACD63-600C-3440-57B8-3CBB5B45E66F}"/>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D11EED9B-AD9B-5964-F778-34C6524EFA48}"/>
              </a:ext>
            </a:extLst>
          </p:cNvPr>
          <p:cNvSpPr>
            <a:spLocks noGrp="1"/>
          </p:cNvSpPr>
          <p:nvPr>
            <p:ph type="sldNum" sz="quarter" idx="12"/>
          </p:nvPr>
        </p:nvSpPr>
        <p:spPr/>
        <p:txBody>
          <a:bodyPr/>
          <a:lstStyle/>
          <a:p>
            <a:fld id="{5F3C506F-AFA4-4E26-B18B-CA88D9A116C9}" type="slidenum">
              <a:rPr lang="uk-UA" smtClean="0"/>
              <a:t>‹№›</a:t>
            </a:fld>
            <a:endParaRPr lang="uk-UA"/>
          </a:p>
        </p:txBody>
      </p:sp>
    </p:spTree>
    <p:extLst>
      <p:ext uri="{BB962C8B-B14F-4D97-AF65-F5344CB8AC3E}">
        <p14:creationId xmlns:p14="http://schemas.microsoft.com/office/powerpoint/2010/main" val="786042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A97B75E-B46E-B2F7-F227-53F7DC7E8839}"/>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176A7744-1D8D-D127-B214-CBE40A844A8D}"/>
              </a:ext>
            </a:extLst>
          </p:cNvPr>
          <p:cNvSpPr>
            <a:spLocks noGrp="1"/>
          </p:cNvSpPr>
          <p:nvPr>
            <p:ph type="dt" sz="half" idx="10"/>
          </p:nvPr>
        </p:nvSpPr>
        <p:spPr/>
        <p:txBody>
          <a:bodyPr/>
          <a:lstStyle/>
          <a:p>
            <a:fld id="{432C7F50-7D1F-4555-972F-EB81BB063E92}" type="datetimeFigureOut">
              <a:rPr lang="uk-UA" smtClean="0"/>
              <a:t>03.12.2024</a:t>
            </a:fld>
            <a:endParaRPr lang="uk-UA"/>
          </a:p>
        </p:txBody>
      </p:sp>
      <p:sp>
        <p:nvSpPr>
          <p:cNvPr id="4" name="Місце для нижнього колонтитула 3">
            <a:extLst>
              <a:ext uri="{FF2B5EF4-FFF2-40B4-BE49-F238E27FC236}">
                <a16:creationId xmlns:a16="http://schemas.microsoft.com/office/drawing/2014/main" id="{E020626A-232C-0E80-7639-3A12B86578FB}"/>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E5B7DF6E-375C-F9B9-A028-CE441DE0E5C6}"/>
              </a:ext>
            </a:extLst>
          </p:cNvPr>
          <p:cNvSpPr>
            <a:spLocks noGrp="1"/>
          </p:cNvSpPr>
          <p:nvPr>
            <p:ph type="sldNum" sz="quarter" idx="12"/>
          </p:nvPr>
        </p:nvSpPr>
        <p:spPr/>
        <p:txBody>
          <a:bodyPr/>
          <a:lstStyle/>
          <a:p>
            <a:fld id="{5F3C506F-AFA4-4E26-B18B-CA88D9A116C9}" type="slidenum">
              <a:rPr lang="uk-UA" smtClean="0"/>
              <a:t>‹№›</a:t>
            </a:fld>
            <a:endParaRPr lang="uk-UA"/>
          </a:p>
        </p:txBody>
      </p:sp>
    </p:spTree>
    <p:extLst>
      <p:ext uri="{BB962C8B-B14F-4D97-AF65-F5344CB8AC3E}">
        <p14:creationId xmlns:p14="http://schemas.microsoft.com/office/powerpoint/2010/main" val="4034621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C42F3A43-DC12-CDCC-880E-477F6E001A1B}"/>
              </a:ext>
            </a:extLst>
          </p:cNvPr>
          <p:cNvSpPr>
            <a:spLocks noGrp="1"/>
          </p:cNvSpPr>
          <p:nvPr>
            <p:ph type="dt" sz="half" idx="10"/>
          </p:nvPr>
        </p:nvSpPr>
        <p:spPr/>
        <p:txBody>
          <a:bodyPr/>
          <a:lstStyle/>
          <a:p>
            <a:fld id="{432C7F50-7D1F-4555-972F-EB81BB063E92}" type="datetimeFigureOut">
              <a:rPr lang="uk-UA" smtClean="0"/>
              <a:t>03.12.2024</a:t>
            </a:fld>
            <a:endParaRPr lang="uk-UA"/>
          </a:p>
        </p:txBody>
      </p:sp>
      <p:sp>
        <p:nvSpPr>
          <p:cNvPr id="3" name="Місце для нижнього колонтитула 2">
            <a:extLst>
              <a:ext uri="{FF2B5EF4-FFF2-40B4-BE49-F238E27FC236}">
                <a16:creationId xmlns:a16="http://schemas.microsoft.com/office/drawing/2014/main" id="{6EB9DC50-BD71-F564-A891-B7289016723B}"/>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554DF7B5-6579-3B0F-F07B-87561B68ED22}"/>
              </a:ext>
            </a:extLst>
          </p:cNvPr>
          <p:cNvSpPr>
            <a:spLocks noGrp="1"/>
          </p:cNvSpPr>
          <p:nvPr>
            <p:ph type="sldNum" sz="quarter" idx="12"/>
          </p:nvPr>
        </p:nvSpPr>
        <p:spPr/>
        <p:txBody>
          <a:bodyPr/>
          <a:lstStyle/>
          <a:p>
            <a:fld id="{5F3C506F-AFA4-4E26-B18B-CA88D9A116C9}" type="slidenum">
              <a:rPr lang="uk-UA" smtClean="0"/>
              <a:t>‹№›</a:t>
            </a:fld>
            <a:endParaRPr lang="uk-UA"/>
          </a:p>
        </p:txBody>
      </p:sp>
    </p:spTree>
    <p:extLst>
      <p:ext uri="{BB962C8B-B14F-4D97-AF65-F5344CB8AC3E}">
        <p14:creationId xmlns:p14="http://schemas.microsoft.com/office/powerpoint/2010/main" val="2893766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06034C-ABE3-6A47-CC9E-480FAF3F6A11}"/>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CBA3FB08-AD52-6261-0BFE-8BD9A6CDC7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3E5001A7-B269-F755-39C5-D186A2E335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D9BE218A-67AA-095C-ECE0-657749DBF2CC}"/>
              </a:ext>
            </a:extLst>
          </p:cNvPr>
          <p:cNvSpPr>
            <a:spLocks noGrp="1"/>
          </p:cNvSpPr>
          <p:nvPr>
            <p:ph type="dt" sz="half" idx="10"/>
          </p:nvPr>
        </p:nvSpPr>
        <p:spPr/>
        <p:txBody>
          <a:bodyPr/>
          <a:lstStyle/>
          <a:p>
            <a:fld id="{432C7F50-7D1F-4555-972F-EB81BB063E92}" type="datetimeFigureOut">
              <a:rPr lang="uk-UA" smtClean="0"/>
              <a:t>03.12.2024</a:t>
            </a:fld>
            <a:endParaRPr lang="uk-UA"/>
          </a:p>
        </p:txBody>
      </p:sp>
      <p:sp>
        <p:nvSpPr>
          <p:cNvPr id="6" name="Місце для нижнього колонтитула 5">
            <a:extLst>
              <a:ext uri="{FF2B5EF4-FFF2-40B4-BE49-F238E27FC236}">
                <a16:creationId xmlns:a16="http://schemas.microsoft.com/office/drawing/2014/main" id="{1C7247D3-D070-71FD-C743-7569E9296834}"/>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CC98B0F5-3A67-7DD3-77FE-8295976ECB03}"/>
              </a:ext>
            </a:extLst>
          </p:cNvPr>
          <p:cNvSpPr>
            <a:spLocks noGrp="1"/>
          </p:cNvSpPr>
          <p:nvPr>
            <p:ph type="sldNum" sz="quarter" idx="12"/>
          </p:nvPr>
        </p:nvSpPr>
        <p:spPr/>
        <p:txBody>
          <a:bodyPr/>
          <a:lstStyle/>
          <a:p>
            <a:fld id="{5F3C506F-AFA4-4E26-B18B-CA88D9A116C9}" type="slidenum">
              <a:rPr lang="uk-UA" smtClean="0"/>
              <a:t>‹№›</a:t>
            </a:fld>
            <a:endParaRPr lang="uk-UA"/>
          </a:p>
        </p:txBody>
      </p:sp>
    </p:spTree>
    <p:extLst>
      <p:ext uri="{BB962C8B-B14F-4D97-AF65-F5344CB8AC3E}">
        <p14:creationId xmlns:p14="http://schemas.microsoft.com/office/powerpoint/2010/main" val="295287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366434-EE0C-240A-516B-7B642F7FC3C0}"/>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368030E6-21A5-6A10-352C-2E12E939E9F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0E2DE01C-AE6F-A461-4605-DC659C751C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1F2E6E56-C89F-D9A8-9101-FCB4B7A7D1C8}"/>
              </a:ext>
            </a:extLst>
          </p:cNvPr>
          <p:cNvSpPr>
            <a:spLocks noGrp="1"/>
          </p:cNvSpPr>
          <p:nvPr>
            <p:ph type="dt" sz="half" idx="10"/>
          </p:nvPr>
        </p:nvSpPr>
        <p:spPr/>
        <p:txBody>
          <a:bodyPr/>
          <a:lstStyle/>
          <a:p>
            <a:fld id="{432C7F50-7D1F-4555-972F-EB81BB063E92}" type="datetimeFigureOut">
              <a:rPr lang="uk-UA" smtClean="0"/>
              <a:t>03.12.2024</a:t>
            </a:fld>
            <a:endParaRPr lang="uk-UA"/>
          </a:p>
        </p:txBody>
      </p:sp>
      <p:sp>
        <p:nvSpPr>
          <p:cNvPr id="6" name="Місце для нижнього колонтитула 5">
            <a:extLst>
              <a:ext uri="{FF2B5EF4-FFF2-40B4-BE49-F238E27FC236}">
                <a16:creationId xmlns:a16="http://schemas.microsoft.com/office/drawing/2014/main" id="{9A4362ED-FDA7-93DA-42F7-26151A301F78}"/>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4C2B11EC-B999-A256-341E-19B4E8090611}"/>
              </a:ext>
            </a:extLst>
          </p:cNvPr>
          <p:cNvSpPr>
            <a:spLocks noGrp="1"/>
          </p:cNvSpPr>
          <p:nvPr>
            <p:ph type="sldNum" sz="quarter" idx="12"/>
          </p:nvPr>
        </p:nvSpPr>
        <p:spPr/>
        <p:txBody>
          <a:bodyPr/>
          <a:lstStyle/>
          <a:p>
            <a:fld id="{5F3C506F-AFA4-4E26-B18B-CA88D9A116C9}" type="slidenum">
              <a:rPr lang="uk-UA" smtClean="0"/>
              <a:t>‹№›</a:t>
            </a:fld>
            <a:endParaRPr lang="uk-UA"/>
          </a:p>
        </p:txBody>
      </p:sp>
    </p:spTree>
    <p:extLst>
      <p:ext uri="{BB962C8B-B14F-4D97-AF65-F5344CB8AC3E}">
        <p14:creationId xmlns:p14="http://schemas.microsoft.com/office/powerpoint/2010/main" val="2872582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79B79C94-7C6C-431B-17D3-B2EE1C931B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FB47B911-96C7-92A5-3992-69AF2588F9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D91BAAC9-C1F4-B8B1-EE35-CF94A11ACA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32C7F50-7D1F-4555-972F-EB81BB063E92}" type="datetimeFigureOut">
              <a:rPr lang="uk-UA" smtClean="0"/>
              <a:t>03.12.2024</a:t>
            </a:fld>
            <a:endParaRPr lang="uk-UA"/>
          </a:p>
        </p:txBody>
      </p:sp>
      <p:sp>
        <p:nvSpPr>
          <p:cNvPr id="5" name="Місце для нижнього колонтитула 4">
            <a:extLst>
              <a:ext uri="{FF2B5EF4-FFF2-40B4-BE49-F238E27FC236}">
                <a16:creationId xmlns:a16="http://schemas.microsoft.com/office/drawing/2014/main" id="{8B593AB0-405F-D27F-E178-64E47283E3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D16A5779-1E9F-650D-44D2-E2491ED345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F3C506F-AFA4-4E26-B18B-CA88D9A116C9}" type="slidenum">
              <a:rPr lang="uk-UA" smtClean="0"/>
              <a:t>‹№›</a:t>
            </a:fld>
            <a:endParaRPr lang="uk-UA"/>
          </a:p>
        </p:txBody>
      </p:sp>
    </p:spTree>
    <p:extLst>
      <p:ext uri="{BB962C8B-B14F-4D97-AF65-F5344CB8AC3E}">
        <p14:creationId xmlns:p14="http://schemas.microsoft.com/office/powerpoint/2010/main" val="822803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tlt.ubc.ca/2012/05/25/effective-media-and-presentation-skills/" TargetMode="External"/><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hyperlink" Target="https://creativecommons.org/licenses/by-sa/3.0/" TargetMode="Externa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usingenglish.com/teachers/lesson-plans/view-presentation-skills-trainin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hyperlink" Target="https://www.youtube.com/watch?v=avew5rVAwi0" TargetMode="Externa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Рисунок 5" descr="Зображення, що містить у приміщенні, особа, стіна, одежа&#10;&#10;Автоматично згенерований опис">
            <a:extLst>
              <a:ext uri="{FF2B5EF4-FFF2-40B4-BE49-F238E27FC236}">
                <a16:creationId xmlns:a16="http://schemas.microsoft.com/office/drawing/2014/main" id="{17D3D098-72C6-915D-2CBB-18FB3982E34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2132" r="20244" b="1"/>
          <a:stretch/>
        </p:blipFill>
        <p:spPr>
          <a:xfrm>
            <a:off x="3523488" y="10"/>
            <a:ext cx="8668512" cy="6857990"/>
          </a:xfrm>
          <a:prstGeom prst="rect">
            <a:avLst/>
          </a:prstGeom>
        </p:spPr>
      </p:pic>
      <p:sp>
        <p:nvSpPr>
          <p:cNvPr id="27" name="Rectangle 26">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60B234D5-000D-E58B-C09F-A067ECE2553E}"/>
              </a:ext>
            </a:extLst>
          </p:cNvPr>
          <p:cNvSpPr>
            <a:spLocks noGrp="1"/>
          </p:cNvSpPr>
          <p:nvPr>
            <p:ph type="ctrTitle"/>
          </p:nvPr>
        </p:nvSpPr>
        <p:spPr>
          <a:xfrm>
            <a:off x="477981" y="1122363"/>
            <a:ext cx="4023360" cy="2611044"/>
          </a:xfrm>
        </p:spPr>
        <p:txBody>
          <a:bodyPr anchor="b">
            <a:normAutofit/>
          </a:bodyPr>
          <a:lstStyle/>
          <a:p>
            <a:r>
              <a:rPr lang="en-US" sz="4800" b="1" dirty="0"/>
              <a:t>Effective Presentation Skills</a:t>
            </a:r>
            <a:endParaRPr lang="uk-UA" sz="4800" b="1" dirty="0"/>
          </a:p>
        </p:txBody>
      </p:sp>
      <p:sp>
        <p:nvSpPr>
          <p:cNvPr id="3" name="Підзаголовок 2">
            <a:extLst>
              <a:ext uri="{FF2B5EF4-FFF2-40B4-BE49-F238E27FC236}">
                <a16:creationId xmlns:a16="http://schemas.microsoft.com/office/drawing/2014/main" id="{68114EE0-2209-048E-3451-2E2A40B9A15F}"/>
              </a:ext>
            </a:extLst>
          </p:cNvPr>
          <p:cNvSpPr>
            <a:spLocks noGrp="1"/>
          </p:cNvSpPr>
          <p:nvPr>
            <p:ph type="subTitle" idx="1"/>
          </p:nvPr>
        </p:nvSpPr>
        <p:spPr>
          <a:xfrm>
            <a:off x="183012" y="5383299"/>
            <a:ext cx="4023359" cy="1208141"/>
          </a:xfrm>
        </p:spPr>
        <p:txBody>
          <a:bodyPr>
            <a:normAutofit/>
          </a:bodyPr>
          <a:lstStyle/>
          <a:p>
            <a:pPr algn="l"/>
            <a:r>
              <a:rPr lang="en-US" sz="2000" dirty="0"/>
              <a:t>Created by Iryna Zhukevych</a:t>
            </a:r>
          </a:p>
          <a:p>
            <a:pPr algn="l"/>
            <a:r>
              <a:rPr lang="en-US" sz="2000" i="1" dirty="0"/>
              <a:t>PhD in Pedagogical Science </a:t>
            </a:r>
          </a:p>
          <a:p>
            <a:pPr algn="l"/>
            <a:r>
              <a:rPr lang="en-US" sz="2000" i="1" dirty="0"/>
              <a:t>Associate Professor </a:t>
            </a:r>
            <a:endParaRPr lang="uk-UA" sz="2000" i="1" dirty="0"/>
          </a:p>
        </p:txBody>
      </p:sp>
      <p:sp>
        <p:nvSpPr>
          <p:cNvPr id="29" name="Rectangle 2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1" name="Rectangle 3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F9190F71-1CF7-E9F0-C225-E6B336DDC5A7}"/>
              </a:ext>
            </a:extLst>
          </p:cNvPr>
          <p:cNvSpPr txBox="1"/>
          <p:nvPr/>
        </p:nvSpPr>
        <p:spPr>
          <a:xfrm>
            <a:off x="9881752" y="6657945"/>
            <a:ext cx="2310248"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s://ctlt.ubc.ca/2012/05/25/effective-media-and-presentation-skills/">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uk-UA" sz="700">
              <a:solidFill>
                <a:srgbClr val="FFFFFF"/>
              </a:solidFill>
            </a:endParaRPr>
          </a:p>
        </p:txBody>
      </p:sp>
    </p:spTree>
    <p:extLst>
      <p:ext uri="{BB962C8B-B14F-4D97-AF65-F5344CB8AC3E}">
        <p14:creationId xmlns:p14="http://schemas.microsoft.com/office/powerpoint/2010/main" val="11763032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7B99F58-C2F9-2FB2-6D20-52FBC0B0E4CF}"/>
              </a:ext>
            </a:extLst>
          </p:cNvPr>
          <p:cNvPicPr>
            <a:picLocks noChangeAspect="1"/>
          </p:cNvPicPr>
          <p:nvPr/>
        </p:nvPicPr>
        <p:blipFill>
          <a:blip r:embed="rId2">
            <a:duotone>
              <a:schemeClr val="bg2">
                <a:shade val="45000"/>
                <a:satMod val="135000"/>
              </a:schemeClr>
              <a:prstClr val="white"/>
            </a:duotone>
          </a:blip>
          <a:src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85417EC-E3B2-1BE5-68F8-6BB5ACA04CFC}"/>
              </a:ext>
            </a:extLst>
          </p:cNvPr>
          <p:cNvSpPr>
            <a:spLocks noGrp="1"/>
          </p:cNvSpPr>
          <p:nvPr>
            <p:ph type="title"/>
          </p:nvPr>
        </p:nvSpPr>
        <p:spPr>
          <a:xfrm>
            <a:off x="838200" y="365125"/>
            <a:ext cx="10515600" cy="1325563"/>
          </a:xfrm>
        </p:spPr>
        <p:txBody>
          <a:bodyPr>
            <a:normAutofit/>
          </a:bodyPr>
          <a:lstStyle/>
          <a:p>
            <a:r>
              <a:rPr lang="en-US" sz="2800" b="1" dirty="0"/>
              <a:t>Watch the video and answer the following questions</a:t>
            </a:r>
            <a:endParaRPr lang="uk-UA" sz="2800" b="1" dirty="0"/>
          </a:p>
        </p:txBody>
      </p:sp>
      <p:graphicFrame>
        <p:nvGraphicFramePr>
          <p:cNvPr id="5" name="Місце для вмісту 2">
            <a:extLst>
              <a:ext uri="{FF2B5EF4-FFF2-40B4-BE49-F238E27FC236}">
                <a16:creationId xmlns:a16="http://schemas.microsoft.com/office/drawing/2014/main" id="{7E90D514-969C-1C45-4B83-E09CE4C9E318}"/>
              </a:ext>
            </a:extLst>
          </p:cNvPr>
          <p:cNvGraphicFramePr>
            <a:graphicFrameLocks noGrp="1"/>
          </p:cNvGraphicFramePr>
          <p:nvPr>
            <p:ph idx="1"/>
            <p:extLst>
              <p:ext uri="{D42A27DB-BD31-4B8C-83A1-F6EECF244321}">
                <p14:modId xmlns:p14="http://schemas.microsoft.com/office/powerpoint/2010/main" val="224720328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117238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F488A3EF-4969-3ABE-EE37-FAF4B1CBBFCE}"/>
              </a:ext>
            </a:extLst>
          </p:cNvPr>
          <p:cNvSpPr>
            <a:spLocks noGrp="1"/>
          </p:cNvSpPr>
          <p:nvPr>
            <p:ph idx="1"/>
          </p:nvPr>
        </p:nvSpPr>
        <p:spPr>
          <a:xfrm>
            <a:off x="206477" y="1418897"/>
            <a:ext cx="5962785" cy="4254316"/>
          </a:xfrm>
        </p:spPr>
        <p:txBody>
          <a:bodyPr>
            <a:noAutofit/>
          </a:bodyPr>
          <a:lstStyle/>
          <a:p>
            <a:pPr marL="0" indent="0" algn="just">
              <a:lnSpc>
                <a:spcPct val="150000"/>
              </a:lnSpc>
              <a:buNone/>
            </a:pPr>
            <a:r>
              <a:rPr lang="en-US" sz="2400" b="1" dirty="0"/>
              <a:t>Effective presentation is much more than just presenting your ideas or delivering a speech. </a:t>
            </a:r>
          </a:p>
          <a:p>
            <a:pPr marL="0" indent="0" algn="just">
              <a:lnSpc>
                <a:spcPct val="150000"/>
              </a:lnSpc>
              <a:buNone/>
            </a:pPr>
            <a:r>
              <a:rPr lang="en-US" sz="2400" b="1" dirty="0"/>
              <a:t>It is about skillful communication and relating to the audience - whether the audience is a few people or a large gathering.</a:t>
            </a:r>
            <a:endParaRPr lang="uk-UA" sz="2400" b="1" dirty="0"/>
          </a:p>
        </p:txBody>
      </p:sp>
      <p:pic>
        <p:nvPicPr>
          <p:cNvPr id="4" name="Рисунок 3" descr="People in a presentation">
            <a:extLst>
              <a:ext uri="{FF2B5EF4-FFF2-40B4-BE49-F238E27FC236}">
                <a16:creationId xmlns:a16="http://schemas.microsoft.com/office/drawing/2014/main" id="{33376846-26AA-DC03-790D-F843D8E19B79}"/>
              </a:ext>
            </a:extLst>
          </p:cNvPr>
          <p:cNvPicPr>
            <a:picLocks noChangeAspect="1"/>
          </p:cNvPicPr>
          <p:nvPr/>
        </p:nvPicPr>
        <p:blipFill>
          <a:blip r:embed="rId2">
            <a:extLst>
              <a:ext uri="{28A0092B-C50C-407E-A947-70E740481C1C}">
                <a14:useLocalDpi xmlns:a14="http://schemas.microsoft.com/office/drawing/2010/main" val="0"/>
              </a:ext>
            </a:extLst>
          </a:blip>
          <a:srcRect l="20623" r="21339"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1459886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49F3ADE7-B343-F893-2AD8-C87A2673C3E3}"/>
              </a:ext>
            </a:extLst>
          </p:cNvPr>
          <p:cNvSpPr>
            <a:spLocks noGrp="1"/>
          </p:cNvSpPr>
          <p:nvPr>
            <p:ph type="title"/>
          </p:nvPr>
        </p:nvSpPr>
        <p:spPr>
          <a:xfrm>
            <a:off x="147484" y="1356852"/>
            <a:ext cx="5840361" cy="617864"/>
          </a:xfrm>
        </p:spPr>
        <p:txBody>
          <a:bodyPr anchor="ctr">
            <a:normAutofit fontScale="90000"/>
          </a:bodyPr>
          <a:lstStyle/>
          <a:p>
            <a:pPr algn="ctr">
              <a:lnSpc>
                <a:spcPct val="150000"/>
              </a:lnSpc>
            </a:pPr>
            <a:r>
              <a:rPr lang="en-US" sz="3600" b="1" dirty="0">
                <a:latin typeface="+mn-lt"/>
              </a:rPr>
              <a:t>Let’s review </a:t>
            </a:r>
            <a:r>
              <a:rPr lang="en-US" sz="3600" b="1" dirty="0">
                <a:solidFill>
                  <a:srgbClr val="000000"/>
                </a:solidFill>
                <a:latin typeface="+mn-lt"/>
                <a:cs typeface="Times New Roman" panose="02020603050405020304" pitchFamily="18" charset="0"/>
              </a:rPr>
              <a:t>a</a:t>
            </a:r>
            <a:r>
              <a:rPr lang="en-US" sz="3600" b="1" i="0" dirty="0">
                <a:solidFill>
                  <a:srgbClr val="000000"/>
                </a:solidFill>
                <a:effectLst/>
                <a:latin typeface="+mn-lt"/>
                <a:cs typeface="Times New Roman" panose="02020603050405020304" pitchFamily="18" charset="0"/>
              </a:rPr>
              <a:t>n outline of presentation skill training</a:t>
            </a:r>
            <a:br>
              <a:rPr lang="en-US" sz="1600" b="0" i="0" dirty="0">
                <a:solidFill>
                  <a:srgbClr val="000000"/>
                </a:solidFill>
                <a:effectLst/>
                <a:latin typeface="system-ui"/>
              </a:rPr>
            </a:br>
            <a:endParaRPr lang="uk-UA" sz="4000" dirty="0"/>
          </a:p>
        </p:txBody>
      </p:sp>
      <p:sp>
        <p:nvSpPr>
          <p:cNvPr id="3" name="Місце для вмісту 2">
            <a:extLst>
              <a:ext uri="{FF2B5EF4-FFF2-40B4-BE49-F238E27FC236}">
                <a16:creationId xmlns:a16="http://schemas.microsoft.com/office/drawing/2014/main" id="{123E66EB-4074-078E-C316-B7456227DEF9}"/>
              </a:ext>
            </a:extLst>
          </p:cNvPr>
          <p:cNvSpPr>
            <a:spLocks noGrp="1"/>
          </p:cNvSpPr>
          <p:nvPr>
            <p:ph idx="1"/>
          </p:nvPr>
        </p:nvSpPr>
        <p:spPr>
          <a:xfrm>
            <a:off x="761802" y="2743200"/>
            <a:ext cx="4646905" cy="3613149"/>
          </a:xfrm>
        </p:spPr>
        <p:txBody>
          <a:bodyPr anchor="ctr">
            <a:normAutofit/>
          </a:bodyPr>
          <a:lstStyle/>
          <a:p>
            <a:pPr marL="0" indent="0">
              <a:buNone/>
            </a:pPr>
            <a:r>
              <a:rPr lang="en-GB" sz="2000" dirty="0">
                <a:hlinkClick r:id="rId2"/>
              </a:rPr>
              <a:t>https://www.usingenglish.com/teachers/lesson-plans/view-presentation-skills-training/</a:t>
            </a:r>
            <a:endParaRPr lang="en-GB" sz="2000" dirty="0"/>
          </a:p>
          <a:p>
            <a:pPr marL="0" indent="0">
              <a:buNone/>
            </a:pPr>
            <a:endParaRPr lang="uk-UA" sz="2000" dirty="0"/>
          </a:p>
        </p:txBody>
      </p:sp>
      <p:pic>
        <p:nvPicPr>
          <p:cNvPr id="5" name="Picture 4" descr="Red drawing pins on a map">
            <a:extLst>
              <a:ext uri="{FF2B5EF4-FFF2-40B4-BE49-F238E27FC236}">
                <a16:creationId xmlns:a16="http://schemas.microsoft.com/office/drawing/2014/main" id="{BE50F9A5-D2E8-1F05-A2E2-6FF031E2C7A4}"/>
              </a:ext>
            </a:extLst>
          </p:cNvPr>
          <p:cNvPicPr>
            <a:picLocks noChangeAspect="1"/>
          </p:cNvPicPr>
          <p:nvPr/>
        </p:nvPicPr>
        <p:blipFill>
          <a:blip r:embed="rId3"/>
          <a:srcRect l="12714" r="20545"/>
          <a:stretch/>
        </p:blipFill>
        <p:spPr>
          <a:xfrm>
            <a:off x="6096000" y="1"/>
            <a:ext cx="6102825" cy="6858000"/>
          </a:xfrm>
          <a:prstGeom prst="rect">
            <a:avLst/>
          </a:prstGeom>
        </p:spPr>
      </p:pic>
    </p:spTree>
    <p:extLst>
      <p:ext uri="{BB962C8B-B14F-4D97-AF65-F5344CB8AC3E}">
        <p14:creationId xmlns:p14="http://schemas.microsoft.com/office/powerpoint/2010/main" val="24039484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932495F0-C5CB-4823-AE70-EED61EBAB1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6BBA2A3-844E-7AC2-4EBB-9DA8A0FD618D}"/>
              </a:ext>
            </a:extLst>
          </p:cNvPr>
          <p:cNvSpPr>
            <a:spLocks noGrp="1"/>
          </p:cNvSpPr>
          <p:nvPr>
            <p:ph type="title"/>
          </p:nvPr>
        </p:nvSpPr>
        <p:spPr>
          <a:xfrm>
            <a:off x="256503" y="1168663"/>
            <a:ext cx="3941872" cy="4325603"/>
          </a:xfrm>
        </p:spPr>
        <p:txBody>
          <a:bodyPr vert="horz" lIns="91440" tIns="45720" rIns="91440" bIns="45720" rtlCol="0" anchor="b">
            <a:normAutofit/>
          </a:bodyPr>
          <a:lstStyle/>
          <a:p>
            <a:pPr>
              <a:lnSpc>
                <a:spcPct val="150000"/>
              </a:lnSpc>
            </a:pPr>
            <a:r>
              <a:rPr lang="en-US" sz="2400" b="1" dirty="0"/>
              <a:t>Look at the list of presentations and think about one you have seen recently. </a:t>
            </a:r>
            <a:br>
              <a:rPr lang="uk-UA" sz="2400" b="1" dirty="0"/>
            </a:br>
            <a:br>
              <a:rPr lang="en-US" sz="2400" b="1" dirty="0"/>
            </a:br>
            <a:r>
              <a:rPr lang="en-US" sz="2400" b="1" dirty="0"/>
              <a:t>Name three things you remember from it.</a:t>
            </a:r>
          </a:p>
        </p:txBody>
      </p:sp>
      <p:sp>
        <p:nvSpPr>
          <p:cNvPr id="30" name="Rectangle 29">
            <a:extLst>
              <a:ext uri="{FF2B5EF4-FFF2-40B4-BE49-F238E27FC236}">
                <a16:creationId xmlns:a16="http://schemas.microsoft.com/office/drawing/2014/main" id="{CB8B9C25-D80D-48EC-B83A-231219A80C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82975"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5" name="Місце для вмісту 4">
            <a:extLst>
              <a:ext uri="{FF2B5EF4-FFF2-40B4-BE49-F238E27FC236}">
                <a16:creationId xmlns:a16="http://schemas.microsoft.com/office/drawing/2014/main" id="{C8E7A885-9A5E-6B80-7A8A-E260B5F20FDE}"/>
              </a:ext>
            </a:extLst>
          </p:cNvPr>
          <p:cNvPicPr>
            <a:picLocks noChangeAspect="1"/>
          </p:cNvPicPr>
          <p:nvPr/>
        </p:nvPicPr>
        <p:blipFill>
          <a:blip r:embed="rId2"/>
          <a:stretch>
            <a:fillRect/>
          </a:stretch>
        </p:blipFill>
        <p:spPr>
          <a:xfrm>
            <a:off x="4795769" y="3224981"/>
            <a:ext cx="7287892" cy="3143861"/>
          </a:xfrm>
          <a:prstGeom prst="rect">
            <a:avLst/>
          </a:prstGeom>
        </p:spPr>
      </p:pic>
      <p:sp>
        <p:nvSpPr>
          <p:cNvPr id="32" name="Rectangle 31">
            <a:extLst>
              <a:ext uri="{FF2B5EF4-FFF2-40B4-BE49-F238E27FC236}">
                <a16:creationId xmlns:a16="http://schemas.microsoft.com/office/drawing/2014/main" id="{601CC70B-8875-45A1-8AFD-7D546E3C0C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3897" y="4177748"/>
            <a:ext cx="4824407"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Рисунок 8" descr="Person giving presentation">
            <a:extLst>
              <a:ext uri="{FF2B5EF4-FFF2-40B4-BE49-F238E27FC236}">
                <a16:creationId xmlns:a16="http://schemas.microsoft.com/office/drawing/2014/main" id="{70415C81-7B8F-0850-93AA-C6293EC492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3757" y="0"/>
            <a:ext cx="4709903" cy="3143861"/>
          </a:xfrm>
          <a:prstGeom prst="rect">
            <a:avLst/>
          </a:prstGeom>
        </p:spPr>
      </p:pic>
    </p:spTree>
    <p:extLst>
      <p:ext uri="{BB962C8B-B14F-4D97-AF65-F5344CB8AC3E}">
        <p14:creationId xmlns:p14="http://schemas.microsoft.com/office/powerpoint/2010/main" val="31244468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descr="Зображення, що містить синій, мистецтво, джерело світла&#10;&#10;Автоматично згенерований опис">
            <a:extLst>
              <a:ext uri="{FF2B5EF4-FFF2-40B4-BE49-F238E27FC236}">
                <a16:creationId xmlns:a16="http://schemas.microsoft.com/office/drawing/2014/main" id="{CED80043-F1C6-A7E8-9F50-C946416E954F}"/>
              </a:ext>
            </a:extLst>
          </p:cNvPr>
          <p:cNvPicPr>
            <a:picLocks noChangeAspect="1"/>
          </p:cNvPicPr>
          <p:nvPr/>
        </p:nvPicPr>
        <p:blipFill>
          <a:blip r:embed="rId2">
            <a:duotone>
              <a:prstClr val="black"/>
              <a:schemeClr val="tx2">
                <a:tint val="45000"/>
                <a:satMod val="400000"/>
              </a:schemeClr>
            </a:duotone>
            <a:alphaModFix amt="25000"/>
          </a:blip>
          <a:srcRect b="15730"/>
          <a:stretch/>
        </p:blipFill>
        <p:spPr>
          <a:xfrm>
            <a:off x="20" y="10"/>
            <a:ext cx="12191980" cy="6857990"/>
          </a:xfrm>
          <a:prstGeom prst="rect">
            <a:avLst/>
          </a:prstGeom>
        </p:spPr>
      </p:pic>
      <p:sp>
        <p:nvSpPr>
          <p:cNvPr id="2" name="Заголовок 1">
            <a:extLst>
              <a:ext uri="{FF2B5EF4-FFF2-40B4-BE49-F238E27FC236}">
                <a16:creationId xmlns:a16="http://schemas.microsoft.com/office/drawing/2014/main" id="{3FFB501C-AAAE-4199-CAD9-3E12FFF4BF2A}"/>
              </a:ext>
            </a:extLst>
          </p:cNvPr>
          <p:cNvSpPr>
            <a:spLocks noGrp="1"/>
          </p:cNvSpPr>
          <p:nvPr>
            <p:ph type="title"/>
          </p:nvPr>
        </p:nvSpPr>
        <p:spPr>
          <a:xfrm>
            <a:off x="838200" y="365125"/>
            <a:ext cx="10515600" cy="1325563"/>
          </a:xfrm>
        </p:spPr>
        <p:txBody>
          <a:bodyPr>
            <a:normAutofit/>
          </a:bodyPr>
          <a:lstStyle/>
          <a:p>
            <a:r>
              <a:rPr lang="en-GB" dirty="0"/>
              <a:t>Discuss the following questions</a:t>
            </a:r>
            <a:endParaRPr lang="uk-UA" dirty="0"/>
          </a:p>
        </p:txBody>
      </p:sp>
      <p:graphicFrame>
        <p:nvGraphicFramePr>
          <p:cNvPr id="5" name="Місце для вмісту 2">
            <a:extLst>
              <a:ext uri="{FF2B5EF4-FFF2-40B4-BE49-F238E27FC236}">
                <a16:creationId xmlns:a16="http://schemas.microsoft.com/office/drawing/2014/main" id="{66DDC37B-F69A-2E61-6BC0-241AD5EE1753}"/>
              </a:ext>
            </a:extLst>
          </p:cNvPr>
          <p:cNvGraphicFramePr>
            <a:graphicFrameLocks noGrp="1"/>
          </p:cNvGraphicFramePr>
          <p:nvPr>
            <p:ph idx="1"/>
            <p:extLst>
              <p:ext uri="{D42A27DB-BD31-4B8C-83A1-F6EECF244321}">
                <p14:modId xmlns:p14="http://schemas.microsoft.com/office/powerpoint/2010/main" val="1002631647"/>
              </p:ext>
            </p:extLst>
          </p:nvPr>
        </p:nvGraphicFramePr>
        <p:xfrm>
          <a:off x="838199" y="1825625"/>
          <a:ext cx="11166987"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1231116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C86B8E23-5DA6-41FD-3187-AE43D183D268}"/>
              </a:ext>
            </a:extLst>
          </p:cNvPr>
          <p:cNvSpPr>
            <a:spLocks noGrp="1"/>
          </p:cNvSpPr>
          <p:nvPr>
            <p:ph type="title"/>
          </p:nvPr>
        </p:nvSpPr>
        <p:spPr>
          <a:xfrm>
            <a:off x="147485" y="348865"/>
            <a:ext cx="11847870" cy="877729"/>
          </a:xfrm>
        </p:spPr>
        <p:txBody>
          <a:bodyPr anchor="ctr">
            <a:normAutofit/>
          </a:bodyPr>
          <a:lstStyle/>
          <a:p>
            <a:r>
              <a:rPr lang="en-US" sz="2800" dirty="0">
                <a:solidFill>
                  <a:srgbClr val="FFFFFF"/>
                </a:solidFill>
              </a:rPr>
              <a:t>Order the statements to make a presentation. Then, rewrite the beginnings of the statements using five phrases in the boxes on the previous slide. </a:t>
            </a:r>
            <a:endParaRPr lang="uk-UA" sz="2800" dirty="0">
              <a:solidFill>
                <a:srgbClr val="FFFFFF"/>
              </a:solidFill>
            </a:endParaRPr>
          </a:p>
        </p:txBody>
      </p:sp>
      <p:graphicFrame>
        <p:nvGraphicFramePr>
          <p:cNvPr id="5" name="Місце для вмісту 2">
            <a:extLst>
              <a:ext uri="{FF2B5EF4-FFF2-40B4-BE49-F238E27FC236}">
                <a16:creationId xmlns:a16="http://schemas.microsoft.com/office/drawing/2014/main" id="{52E80312-ECD5-AFC0-9120-5E52F2111E3D}"/>
              </a:ext>
            </a:extLst>
          </p:cNvPr>
          <p:cNvGraphicFramePr>
            <a:graphicFrameLocks noGrp="1"/>
          </p:cNvGraphicFramePr>
          <p:nvPr>
            <p:ph idx="1"/>
            <p:extLst>
              <p:ext uri="{D42A27DB-BD31-4B8C-83A1-F6EECF244321}">
                <p14:modId xmlns:p14="http://schemas.microsoft.com/office/powerpoint/2010/main" val="1441405627"/>
              </p:ext>
            </p:extLst>
          </p:nvPr>
        </p:nvGraphicFramePr>
        <p:xfrm>
          <a:off x="0" y="2112579"/>
          <a:ext cx="12115800" cy="4745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10452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1141172-983E-9860-2B39-5A64E1DD05E5}"/>
              </a:ext>
            </a:extLst>
          </p:cNvPr>
          <p:cNvSpPr>
            <a:spLocks noGrp="1"/>
          </p:cNvSpPr>
          <p:nvPr>
            <p:ph type="title"/>
          </p:nvPr>
        </p:nvSpPr>
        <p:spPr>
          <a:xfrm>
            <a:off x="0" y="640823"/>
            <a:ext cx="4323406" cy="5583148"/>
          </a:xfrm>
        </p:spPr>
        <p:txBody>
          <a:bodyPr anchor="ctr">
            <a:normAutofit/>
          </a:bodyPr>
          <a:lstStyle/>
          <a:p>
            <a:pPr>
              <a:lnSpc>
                <a:spcPct val="150000"/>
              </a:lnSpc>
            </a:pPr>
            <a:r>
              <a:rPr lang="en-US" sz="2400" b="1" dirty="0"/>
              <a:t>Watch a video [</a:t>
            </a:r>
            <a:r>
              <a:rPr lang="en-US" sz="2400" dirty="0">
                <a:hlinkClick r:id="rId2"/>
              </a:rPr>
              <a:t>https://www.youtube.com/watch?v=avew5rVAwi0</a:t>
            </a:r>
            <a:r>
              <a:rPr lang="en-US" sz="2400" dirty="0"/>
              <a:t> </a:t>
            </a:r>
            <a:r>
              <a:rPr lang="en-US" sz="2400" b="1" dirty="0"/>
              <a:t>] </a:t>
            </a:r>
            <a:br>
              <a:rPr lang="uk-UA" sz="2400" b="1" dirty="0"/>
            </a:br>
            <a:r>
              <a:rPr lang="en-US" sz="2400" b="1" dirty="0"/>
              <a:t>and complete the statements with one word. </a:t>
            </a:r>
            <a:endParaRPr lang="uk-UA" sz="2400" b="1" dirty="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Місце для вмісту 2">
            <a:extLst>
              <a:ext uri="{FF2B5EF4-FFF2-40B4-BE49-F238E27FC236}">
                <a16:creationId xmlns:a16="http://schemas.microsoft.com/office/drawing/2014/main" id="{E8F6DDDB-1E44-4922-6EC8-A329075CADB9}"/>
              </a:ext>
            </a:extLst>
          </p:cNvPr>
          <p:cNvGraphicFramePr>
            <a:graphicFrameLocks noGrp="1"/>
          </p:cNvGraphicFramePr>
          <p:nvPr>
            <p:ph idx="1"/>
            <p:extLst>
              <p:ext uri="{D42A27DB-BD31-4B8C-83A1-F6EECF244321}">
                <p14:modId xmlns:p14="http://schemas.microsoft.com/office/powerpoint/2010/main" val="579063156"/>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81147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791CF58-BC39-D93A-D82B-40A97B587DA6}"/>
              </a:ext>
            </a:extLst>
          </p:cNvPr>
          <p:cNvSpPr>
            <a:spLocks noGrp="1"/>
          </p:cNvSpPr>
          <p:nvPr>
            <p:ph type="title"/>
          </p:nvPr>
        </p:nvSpPr>
        <p:spPr>
          <a:xfrm>
            <a:off x="235974" y="640823"/>
            <a:ext cx="3817685" cy="5583148"/>
          </a:xfrm>
        </p:spPr>
        <p:txBody>
          <a:bodyPr anchor="ctr">
            <a:normAutofit/>
          </a:bodyPr>
          <a:lstStyle/>
          <a:p>
            <a:r>
              <a:rPr lang="en-GB" sz="5400" dirty="0"/>
              <a:t>Discuss the questions. </a:t>
            </a:r>
            <a:endParaRPr lang="uk-UA" sz="5400" dirty="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Місце для вмісту 2">
            <a:extLst>
              <a:ext uri="{FF2B5EF4-FFF2-40B4-BE49-F238E27FC236}">
                <a16:creationId xmlns:a16="http://schemas.microsoft.com/office/drawing/2014/main" id="{2231CCCD-21D6-732C-00AF-66F0C394F92D}"/>
              </a:ext>
            </a:extLst>
          </p:cNvPr>
          <p:cNvGraphicFramePr>
            <a:graphicFrameLocks noGrp="1"/>
          </p:cNvGraphicFramePr>
          <p:nvPr>
            <p:ph idx="1"/>
            <p:extLst>
              <p:ext uri="{D42A27DB-BD31-4B8C-83A1-F6EECF244321}">
                <p14:modId xmlns:p14="http://schemas.microsoft.com/office/powerpoint/2010/main" val="2507848445"/>
              </p:ext>
            </p:extLst>
          </p:nvPr>
        </p:nvGraphicFramePr>
        <p:xfrm>
          <a:off x="4648018" y="246742"/>
          <a:ext cx="7540934" cy="62556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1304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5186B605-448B-BFF0-5446-DCC6540569BC}"/>
              </a:ext>
            </a:extLst>
          </p:cNvPr>
          <p:cNvSpPr>
            <a:spLocks noGrp="1"/>
          </p:cNvSpPr>
          <p:nvPr>
            <p:ph type="title"/>
          </p:nvPr>
        </p:nvSpPr>
        <p:spPr>
          <a:xfrm>
            <a:off x="163649" y="366251"/>
            <a:ext cx="4945625" cy="6663813"/>
          </a:xfrm>
        </p:spPr>
        <p:txBody>
          <a:bodyPr vert="horz" lIns="91440" tIns="45720" rIns="91440" bIns="45720" rtlCol="0" anchor="b">
            <a:normAutofit fontScale="90000"/>
          </a:bodyPr>
          <a:lstStyle/>
          <a:p>
            <a:pPr>
              <a:lnSpc>
                <a:spcPct val="150000"/>
              </a:lnSpc>
            </a:pPr>
            <a:br>
              <a:rPr lang="en-US" sz="2100" b="1" kern="1200" dirty="0">
                <a:solidFill>
                  <a:schemeClr val="tx1"/>
                </a:solidFill>
                <a:latin typeface="+mj-lt"/>
                <a:ea typeface="+mj-ea"/>
                <a:cs typeface="+mj-cs"/>
              </a:rPr>
            </a:br>
            <a:br>
              <a:rPr lang="en-US" sz="2100" b="1" kern="1200" dirty="0">
                <a:solidFill>
                  <a:schemeClr val="tx1"/>
                </a:solidFill>
                <a:latin typeface="+mj-lt"/>
                <a:ea typeface="+mj-ea"/>
                <a:cs typeface="+mj-cs"/>
              </a:rPr>
            </a:br>
            <a:br>
              <a:rPr lang="en-US" sz="2100" b="1" kern="1200" dirty="0">
                <a:solidFill>
                  <a:schemeClr val="tx1"/>
                </a:solidFill>
                <a:latin typeface="+mj-lt"/>
                <a:ea typeface="+mj-ea"/>
                <a:cs typeface="+mj-cs"/>
              </a:rPr>
            </a:br>
            <a:br>
              <a:rPr lang="en-US" sz="2100" b="1" kern="1200" dirty="0">
                <a:solidFill>
                  <a:schemeClr val="tx1"/>
                </a:solidFill>
                <a:latin typeface="+mj-lt"/>
                <a:ea typeface="+mj-ea"/>
                <a:cs typeface="+mj-cs"/>
              </a:rPr>
            </a:br>
            <a:br>
              <a:rPr lang="en-US" sz="2100" b="1" kern="1200" dirty="0">
                <a:solidFill>
                  <a:schemeClr val="tx1"/>
                </a:solidFill>
                <a:latin typeface="+mj-lt"/>
                <a:ea typeface="+mj-ea"/>
                <a:cs typeface="+mj-cs"/>
              </a:rPr>
            </a:br>
            <a:br>
              <a:rPr lang="en-US" sz="2100" b="1" kern="1200" dirty="0">
                <a:solidFill>
                  <a:schemeClr val="tx1"/>
                </a:solidFill>
                <a:latin typeface="+mj-lt"/>
                <a:ea typeface="+mj-ea"/>
                <a:cs typeface="+mj-cs"/>
              </a:rPr>
            </a:br>
            <a:br>
              <a:rPr lang="en-US" sz="2100" b="1" kern="1200" dirty="0">
                <a:solidFill>
                  <a:schemeClr val="tx1"/>
                </a:solidFill>
                <a:latin typeface="+mj-lt"/>
                <a:ea typeface="+mj-ea"/>
                <a:cs typeface="+mj-cs"/>
              </a:rPr>
            </a:br>
            <a:r>
              <a:rPr lang="en-US" sz="2100" b="1" kern="1200" dirty="0">
                <a:solidFill>
                  <a:schemeClr val="tx1"/>
                </a:solidFill>
                <a:latin typeface="+mj-lt"/>
                <a:ea typeface="+mj-ea"/>
                <a:cs typeface="+mj-cs"/>
              </a:rPr>
              <a:t>Think of a work-related task, real or imaginary, and present it using at least three phrases from the box. Use the points listed below to help you prepare what to say.</a:t>
            </a:r>
            <a:br>
              <a:rPr lang="en-US" sz="2100" kern="1200" dirty="0">
                <a:solidFill>
                  <a:schemeClr val="tx1"/>
                </a:solidFill>
                <a:latin typeface="+mj-lt"/>
                <a:ea typeface="+mj-ea"/>
                <a:cs typeface="+mj-cs"/>
              </a:rPr>
            </a:br>
            <a:br>
              <a:rPr lang="en-US" sz="2100" kern="1200" dirty="0">
                <a:solidFill>
                  <a:schemeClr val="tx1"/>
                </a:solidFill>
                <a:latin typeface="+mj-lt"/>
                <a:ea typeface="+mj-ea"/>
                <a:cs typeface="+mj-cs"/>
              </a:rPr>
            </a:br>
            <a:br>
              <a:rPr lang="en-US" sz="2100" kern="1200" dirty="0">
                <a:solidFill>
                  <a:schemeClr val="tx1"/>
                </a:solidFill>
                <a:latin typeface="+mj-lt"/>
                <a:ea typeface="+mj-ea"/>
                <a:cs typeface="+mj-cs"/>
              </a:rPr>
            </a:br>
            <a:br>
              <a:rPr lang="en-US" sz="2100" kern="1200" dirty="0">
                <a:solidFill>
                  <a:schemeClr val="tx1"/>
                </a:solidFill>
                <a:latin typeface="+mj-lt"/>
                <a:ea typeface="+mj-ea"/>
                <a:cs typeface="+mj-cs"/>
              </a:rPr>
            </a:br>
            <a:r>
              <a:rPr lang="en-US" sz="2100" kern="1200" dirty="0">
                <a:solidFill>
                  <a:schemeClr val="tx1"/>
                </a:solidFill>
                <a:latin typeface="+mj-lt"/>
                <a:ea typeface="+mj-ea"/>
                <a:cs typeface="+mj-cs"/>
              </a:rPr>
              <a:t>1. task description </a:t>
            </a:r>
            <a:br>
              <a:rPr lang="en-US" sz="2100" kern="1200" dirty="0">
                <a:solidFill>
                  <a:schemeClr val="tx1"/>
                </a:solidFill>
                <a:latin typeface="+mj-lt"/>
                <a:ea typeface="+mj-ea"/>
                <a:cs typeface="+mj-cs"/>
              </a:rPr>
            </a:br>
            <a:r>
              <a:rPr lang="en-US" sz="2100" kern="1200" dirty="0">
                <a:solidFill>
                  <a:schemeClr val="tx1"/>
                </a:solidFill>
                <a:latin typeface="+mj-lt"/>
                <a:ea typeface="+mj-ea"/>
                <a:cs typeface="+mj-cs"/>
              </a:rPr>
              <a:t>2. process </a:t>
            </a:r>
            <a:br>
              <a:rPr lang="en-US" sz="2100" kern="1200" dirty="0">
                <a:solidFill>
                  <a:schemeClr val="tx1"/>
                </a:solidFill>
                <a:latin typeface="+mj-lt"/>
                <a:ea typeface="+mj-ea"/>
                <a:cs typeface="+mj-cs"/>
              </a:rPr>
            </a:br>
            <a:r>
              <a:rPr lang="en-US" sz="2100" kern="1200" dirty="0">
                <a:solidFill>
                  <a:schemeClr val="tx1"/>
                </a:solidFill>
                <a:latin typeface="+mj-lt"/>
                <a:ea typeface="+mj-ea"/>
                <a:cs typeface="+mj-cs"/>
              </a:rPr>
              <a:t>3. progress/results </a:t>
            </a:r>
            <a:br>
              <a:rPr lang="en-US" sz="2100" kern="1200" dirty="0">
                <a:solidFill>
                  <a:schemeClr val="tx1"/>
                </a:solidFill>
                <a:latin typeface="+mj-lt"/>
                <a:ea typeface="+mj-ea"/>
                <a:cs typeface="+mj-cs"/>
              </a:rPr>
            </a:br>
            <a:r>
              <a:rPr lang="en-US" sz="2100" kern="1200" dirty="0">
                <a:solidFill>
                  <a:schemeClr val="tx1"/>
                </a:solidFill>
                <a:latin typeface="+mj-lt"/>
                <a:ea typeface="+mj-ea"/>
                <a:cs typeface="+mj-cs"/>
              </a:rPr>
              <a:t>4. challenges </a:t>
            </a:r>
            <a:br>
              <a:rPr lang="en-US" sz="2100" kern="1200" dirty="0">
                <a:solidFill>
                  <a:schemeClr val="tx1"/>
                </a:solidFill>
                <a:latin typeface="+mj-lt"/>
                <a:ea typeface="+mj-ea"/>
                <a:cs typeface="+mj-cs"/>
              </a:rPr>
            </a:br>
            <a:r>
              <a:rPr lang="en-US" sz="2100" kern="1200" dirty="0">
                <a:solidFill>
                  <a:schemeClr val="tx1"/>
                </a:solidFill>
                <a:latin typeface="+mj-lt"/>
                <a:ea typeface="+mj-ea"/>
                <a:cs typeface="+mj-cs"/>
              </a:rPr>
              <a:t>5. what you learnt</a:t>
            </a:r>
            <a:br>
              <a:rPr lang="en-US" sz="2100" kern="1200" dirty="0">
                <a:solidFill>
                  <a:schemeClr val="tx1"/>
                </a:solidFill>
                <a:latin typeface="+mj-lt"/>
                <a:ea typeface="+mj-ea"/>
                <a:cs typeface="+mj-cs"/>
              </a:rPr>
            </a:br>
            <a:endParaRPr lang="en-US" sz="2100" kern="1200" dirty="0">
              <a:solidFill>
                <a:schemeClr val="tx1"/>
              </a:solidFill>
              <a:latin typeface="+mj-lt"/>
              <a:ea typeface="+mj-ea"/>
              <a:cs typeface="+mj-cs"/>
            </a:endParaRPr>
          </a:p>
        </p:txBody>
      </p:sp>
      <p:sp>
        <p:nvSpPr>
          <p:cNvPr id="1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Місце для вмісту 4" descr="Зображення, що містить текст, знімок екрана, Шрифт, число&#10;&#10;Автоматично згенерований опис">
            <a:extLst>
              <a:ext uri="{FF2B5EF4-FFF2-40B4-BE49-F238E27FC236}">
                <a16:creationId xmlns:a16="http://schemas.microsoft.com/office/drawing/2014/main" id="{3372C928-6C6A-F07D-84DD-224D0698BEF9}"/>
              </a:ext>
            </a:extLst>
          </p:cNvPr>
          <p:cNvPicPr>
            <a:picLocks noGrp="1" noChangeAspect="1"/>
          </p:cNvPicPr>
          <p:nvPr>
            <p:ph idx="1"/>
          </p:nvPr>
        </p:nvPicPr>
        <p:blipFill>
          <a:blip r:embed="rId2"/>
          <a:stretch>
            <a:fillRect/>
          </a:stretch>
        </p:blipFill>
        <p:spPr>
          <a:xfrm>
            <a:off x="5272922" y="640080"/>
            <a:ext cx="6275799" cy="5550408"/>
          </a:xfrm>
          <a:prstGeom prst="rect">
            <a:avLst/>
          </a:prstGeom>
        </p:spPr>
      </p:pic>
    </p:spTree>
    <p:extLst>
      <p:ext uri="{BB962C8B-B14F-4D97-AF65-F5344CB8AC3E}">
        <p14:creationId xmlns:p14="http://schemas.microsoft.com/office/powerpoint/2010/main" val="70872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Офіс">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15434A8-0D40-4F9E-84C2-D8EF93783346}">
  <we:reference id="wa200005566" version="3.0.0.2" store="en-US" storeType="OMEX"/>
  <we:alternateReferences>
    <we:reference id="wa200005566" version="3.0.0.2"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281</TotalTime>
  <Words>834</Words>
  <Application>Microsoft Office PowerPoint</Application>
  <PresentationFormat>Широкий екран</PresentationFormat>
  <Paragraphs>47</Paragraphs>
  <Slides>10</Slides>
  <Notes>0</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10</vt:i4>
      </vt:variant>
    </vt:vector>
  </HeadingPairs>
  <TitlesOfParts>
    <vt:vector size="16" baseType="lpstr">
      <vt:lpstr>Aptos</vt:lpstr>
      <vt:lpstr>Aptos Display</vt:lpstr>
      <vt:lpstr>Arial</vt:lpstr>
      <vt:lpstr>Calibri</vt:lpstr>
      <vt:lpstr>system-ui</vt:lpstr>
      <vt:lpstr>Тема Office</vt:lpstr>
      <vt:lpstr>Effective Presentation Skills</vt:lpstr>
      <vt:lpstr>Презентація PowerPoint</vt:lpstr>
      <vt:lpstr>Let’s review an outline of presentation skill training </vt:lpstr>
      <vt:lpstr>Look at the list of presentations and think about one you have seen recently.   Name three things you remember from it.</vt:lpstr>
      <vt:lpstr>Discuss the following questions</vt:lpstr>
      <vt:lpstr>Order the statements to make a presentation. Then, rewrite the beginnings of the statements using five phrases in the boxes on the previous slide. </vt:lpstr>
      <vt:lpstr>Watch a video [https://www.youtube.com/watch?v=avew5rVAwi0 ]  and complete the statements with one word. </vt:lpstr>
      <vt:lpstr>Discuss the questions. </vt:lpstr>
      <vt:lpstr>       Think of a work-related task, real or imaginary, and present it using at least three phrases from the box. Use the points listed below to help you prepare what to say.    1. task description  2. process  3. progress/results  4. challenges  5. what you learnt </vt:lpstr>
      <vt:lpstr>Watch the video and answer the following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Iryna Zhukevych</dc:creator>
  <cp:lastModifiedBy>Iryna Zhukevych</cp:lastModifiedBy>
  <cp:revision>1</cp:revision>
  <dcterms:created xsi:type="dcterms:W3CDTF">2024-09-13T05:59:17Z</dcterms:created>
  <dcterms:modified xsi:type="dcterms:W3CDTF">2024-12-03T12:14:15Z</dcterms:modified>
</cp:coreProperties>
</file>