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735763" cy="9869488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8" d="100"/>
          <a:sy n="58" d="100"/>
        </p:scale>
        <p:origin x="-950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6EF241-B063-49C3-836E-CF4036CC5303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7633835-A254-4E30-A711-7DEF2E5CC625}">
      <dgm:prSet phldrT="[Текст]" custT="1"/>
      <dgm:spPr>
        <a:xfrm>
          <a:off x="560004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AU" sz="18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r>
            <a:rPr lang="en-AU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General lexicology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CEF8D340-6FAD-4A65-847D-F90414ACEE1A}" type="parTrans" cxnId="{DCC029B1-6E49-4E32-9126-74B5497FC465}">
      <dgm:prSet/>
      <dgm:spPr/>
      <dgm:t>
        <a:bodyPr/>
        <a:lstStyle/>
        <a:p>
          <a:endParaRPr lang="uk-UA"/>
        </a:p>
      </dgm:t>
    </dgm:pt>
    <dgm:pt modelId="{D46D3AEA-9F6D-42D2-B9F5-02F0D968247B}" type="sibTrans" cxnId="{DCC029B1-6E49-4E32-9126-74B5497FC465}">
      <dgm:prSet/>
      <dgm:spPr>
        <a:xfrm>
          <a:off x="1475644" y="1484781"/>
          <a:ext cx="2729888" cy="2729888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11683B5E-1457-41B7-8543-694DC5F875EE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algn="ctr"/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the general study of words and vocabulary, irrespective of the specific features of any particular language</a:t>
          </a: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1A9C032-5543-4A35-9E02-3015D7EBB040}" type="parTrans" cxnId="{3A93B53C-C920-4FBF-84E0-2D3C68BCECF9}">
      <dgm:prSet/>
      <dgm:spPr/>
      <dgm:t>
        <a:bodyPr/>
        <a:lstStyle/>
        <a:p>
          <a:endParaRPr lang="uk-UA"/>
        </a:p>
      </dgm:t>
    </dgm:pt>
    <dgm:pt modelId="{36BACA57-0BAF-4F02-BC9F-4E6309ECD365}" type="sibTrans" cxnId="{3A93B53C-C920-4FBF-84E0-2D3C68BCECF9}">
      <dgm:prSet/>
      <dgm:spPr/>
      <dgm:t>
        <a:bodyPr/>
        <a:lstStyle/>
        <a:p>
          <a:endParaRPr lang="uk-UA"/>
        </a:p>
      </dgm:t>
    </dgm:pt>
    <dgm:pt modelId="{1A03046A-BDCF-41B3-9583-B9858CDCE3B7}">
      <dgm:prSet phldrT="[Текст]" custT="1"/>
      <dgm:spPr>
        <a:xfrm>
          <a:off x="3737340" y="963215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AU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Special lexicology</a:t>
          </a:r>
          <a:endParaRPr lang="uk-UA" sz="4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D6D0065B-7F42-4225-88CA-EE6B3C0DEB77}" type="parTrans" cxnId="{47A6CAD1-50FF-4A57-8E2F-2464084B3663}">
      <dgm:prSet/>
      <dgm:spPr/>
      <dgm:t>
        <a:bodyPr/>
        <a:lstStyle/>
        <a:p>
          <a:endParaRPr lang="uk-UA"/>
        </a:p>
      </dgm:t>
    </dgm:pt>
    <dgm:pt modelId="{8A0C0F31-93E2-48C9-AE31-E55D8F480FCB}" type="sibTrans" cxnId="{47A6CAD1-50FF-4A57-8E2F-2464084B3663}">
      <dgm:prSet/>
      <dgm:spPr>
        <a:xfrm>
          <a:off x="4875175" y="300773"/>
          <a:ext cx="2995554" cy="2995554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5992CBA7-6E3C-4573-A8A5-42549109D509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focuses on the description of the peculiarities in the vocabulary of a given language</a:t>
          </a: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AA08B77-55C2-4E1D-80BA-AD2465F488B3}" type="parTrans" cxnId="{1E8294D2-7E4B-4D42-8705-CB941AA6980E}">
      <dgm:prSet/>
      <dgm:spPr/>
      <dgm:t>
        <a:bodyPr/>
        <a:lstStyle/>
        <a:p>
          <a:endParaRPr lang="uk-UA"/>
        </a:p>
      </dgm:t>
    </dgm:pt>
    <dgm:pt modelId="{3B8FD82F-247D-4565-A135-3A8AACEDE5A7}" type="sibTrans" cxnId="{1E8294D2-7E4B-4D42-8705-CB941AA6980E}">
      <dgm:prSet/>
      <dgm:spPr/>
      <dgm:t>
        <a:bodyPr/>
        <a:lstStyle/>
        <a:p>
          <a:endParaRPr lang="uk-UA"/>
        </a:p>
      </dgm:t>
    </dgm:pt>
    <dgm:pt modelId="{2E70CD25-483F-4C0F-ABE7-653EC2A806E4}">
      <dgm:prSet phldrT="[Текст]" custT="1"/>
      <dgm:spPr>
        <a:xfrm>
          <a:off x="6914677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AU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Contrastive lexicology 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AFD6DF6D-D241-4B19-8A60-0C57E6277082}" type="parTrans" cxnId="{FDE361EA-5960-4BE4-B016-544812E0AD93}">
      <dgm:prSet/>
      <dgm:spPr/>
      <dgm:t>
        <a:bodyPr/>
        <a:lstStyle/>
        <a:p>
          <a:endParaRPr lang="uk-UA"/>
        </a:p>
      </dgm:t>
    </dgm:pt>
    <dgm:pt modelId="{C715B141-2410-491D-9A31-5E6D6E21544C}" type="sibTrans" cxnId="{FDE361EA-5960-4BE4-B016-544812E0AD93}">
      <dgm:prSet/>
      <dgm:spPr/>
      <dgm:t>
        <a:bodyPr/>
        <a:lstStyle/>
        <a:p>
          <a:endParaRPr lang="uk-UA"/>
        </a:p>
      </dgm:t>
    </dgm:pt>
    <dgm:pt modelId="{6FC8BC05-FF79-442C-B94B-6A34587C00AF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provides a theoretical foundation on which the vocabularies of different languages can be compared and described</a:t>
          </a: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603619B-ED93-4C0D-847E-96B47C753890}" type="parTrans" cxnId="{00DC503F-CBDD-49D8-962A-C2CF36DA8FF0}">
      <dgm:prSet/>
      <dgm:spPr/>
      <dgm:t>
        <a:bodyPr/>
        <a:lstStyle/>
        <a:p>
          <a:endParaRPr lang="uk-UA"/>
        </a:p>
      </dgm:t>
    </dgm:pt>
    <dgm:pt modelId="{72B80532-51F8-42B4-95E7-6F607A4687C8}" type="sibTrans" cxnId="{00DC503F-CBDD-49D8-962A-C2CF36DA8FF0}">
      <dgm:prSet/>
      <dgm:spPr/>
      <dgm:t>
        <a:bodyPr/>
        <a:lstStyle/>
        <a:p>
          <a:endParaRPr lang="uk-UA"/>
        </a:p>
      </dgm:t>
    </dgm:pt>
    <dgm:pt modelId="{4EAB828A-45C7-4FA3-AD24-1D1B684C4533}">
      <dgm:prSet phldrT="[Текст]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l"/>
          <a:endParaRPr lang="uk-UA" sz="13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8D6608C4-56C3-48A3-AE7F-9D8367CC4D92}" type="parTrans" cxnId="{F67E72BC-D6C2-4C7E-B531-A74F106223EA}">
      <dgm:prSet/>
      <dgm:spPr/>
      <dgm:t>
        <a:bodyPr/>
        <a:lstStyle/>
        <a:p>
          <a:endParaRPr lang="uk-UA"/>
        </a:p>
      </dgm:t>
    </dgm:pt>
    <dgm:pt modelId="{C9B4F0CC-16FD-41F1-90B6-67DDDD3C03B5}" type="sibTrans" cxnId="{F67E72BC-D6C2-4C7E-B531-A74F106223EA}">
      <dgm:prSet/>
      <dgm:spPr/>
      <dgm:t>
        <a:bodyPr/>
        <a:lstStyle/>
        <a:p>
          <a:endParaRPr lang="uk-UA"/>
        </a:p>
      </dgm:t>
    </dgm:pt>
    <dgm:pt modelId="{5EEB7AB7-7E82-4962-9656-89ABAB24A1D9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algn="ctr"/>
          <a:endParaRPr lang="uk-UA" sz="20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1F2F1585-8DCD-4BF4-912C-7E9F73DE65EC}" type="parTrans" cxnId="{900601EB-9A4F-4754-8445-FF8E3251DE67}">
      <dgm:prSet/>
      <dgm:spPr/>
      <dgm:t>
        <a:bodyPr/>
        <a:lstStyle/>
        <a:p>
          <a:endParaRPr lang="uk-UA"/>
        </a:p>
      </dgm:t>
    </dgm:pt>
    <dgm:pt modelId="{EB2DE863-1D12-48A2-A845-7B7B4E5F06A9}" type="sibTrans" cxnId="{900601EB-9A4F-4754-8445-FF8E3251DE67}">
      <dgm:prSet/>
      <dgm:spPr/>
      <dgm:t>
        <a:bodyPr/>
        <a:lstStyle/>
        <a:p>
          <a:endParaRPr lang="uk-UA"/>
        </a:p>
      </dgm:t>
    </dgm:pt>
    <dgm:pt modelId="{6B97D419-552E-4B7A-B5A6-B9EB218E9E2B}">
      <dgm:prSet custT="1"/>
      <dgm:spPr/>
      <dgm:t>
        <a:bodyPr lIns="0" tIns="0" rIns="0" bIns="0"/>
        <a:lstStyle/>
        <a:p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Linguistic phenomena and properties common to all languages are referred to as </a:t>
          </a:r>
          <a:r>
            <a:rPr lang="en-US" sz="1700" b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language universals</a:t>
          </a:r>
          <a:endParaRPr lang="uk-UA" sz="1700" b="1" dirty="0" err="1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90263100-06B9-4E98-A1ED-00710435768F}" type="parTrans" cxnId="{51E9D785-1309-491C-AF09-7AC3FEDCE518}">
      <dgm:prSet/>
      <dgm:spPr/>
      <dgm:t>
        <a:bodyPr/>
        <a:lstStyle/>
        <a:p>
          <a:endParaRPr lang="uk-UA"/>
        </a:p>
      </dgm:t>
    </dgm:pt>
    <dgm:pt modelId="{53A4F9AE-4CE5-4582-AC43-9B1F669AF655}" type="sibTrans" cxnId="{51E9D785-1309-491C-AF09-7AC3FEDCE518}">
      <dgm:prSet/>
      <dgm:spPr/>
      <dgm:t>
        <a:bodyPr/>
        <a:lstStyle/>
        <a:p>
          <a:endParaRPr lang="uk-UA"/>
        </a:p>
      </dgm:t>
    </dgm:pt>
    <dgm:pt modelId="{E9E5046A-04ED-46E1-B461-1B3DD34C552F}">
      <dgm:prSet/>
      <dgm:spPr/>
      <dgm:t>
        <a:bodyPr/>
        <a:lstStyle/>
        <a:p>
          <a:pPr algn="l"/>
          <a:endParaRPr lang="uk-UA" sz="13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73390AE0-7093-4587-8315-0053AAA52F83}" type="parTrans" cxnId="{39E51EE1-8018-4C4C-A8E9-FDF94295288B}">
      <dgm:prSet/>
      <dgm:spPr/>
      <dgm:t>
        <a:bodyPr/>
        <a:lstStyle/>
        <a:p>
          <a:endParaRPr lang="uk-UA"/>
        </a:p>
      </dgm:t>
    </dgm:pt>
    <dgm:pt modelId="{518310BD-B72E-42AF-B982-A61485D7F946}" type="sibTrans" cxnId="{39E51EE1-8018-4C4C-A8E9-FDF94295288B}">
      <dgm:prSet/>
      <dgm:spPr/>
      <dgm:t>
        <a:bodyPr/>
        <a:lstStyle/>
        <a:p>
          <a:endParaRPr lang="uk-UA"/>
        </a:p>
      </dgm:t>
    </dgm:pt>
    <dgm:pt modelId="{F923415D-1A06-4653-8C51-2BCFDAB0C8A1}" type="pres">
      <dgm:prSet presAssocID="{5F6EF241-B063-49C3-836E-CF4036CC53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DC090F1-2737-4A8D-A5CB-B18282CAA5B7}" type="pres">
      <dgm:prSet presAssocID="{5F6EF241-B063-49C3-836E-CF4036CC5303}" presName="tSp" presStyleCnt="0"/>
      <dgm:spPr/>
    </dgm:pt>
    <dgm:pt modelId="{1256F145-3370-48D4-992E-D4EDF6954229}" type="pres">
      <dgm:prSet presAssocID="{5F6EF241-B063-49C3-836E-CF4036CC5303}" presName="bSp" presStyleCnt="0"/>
      <dgm:spPr/>
    </dgm:pt>
    <dgm:pt modelId="{C8CE534F-E998-430B-A1FB-AE2C96D1DDB1}" type="pres">
      <dgm:prSet presAssocID="{5F6EF241-B063-49C3-836E-CF4036CC5303}" presName="process" presStyleCnt="0"/>
      <dgm:spPr/>
    </dgm:pt>
    <dgm:pt modelId="{311CC828-8380-4BC6-8412-B57E215FAF1E}" type="pres">
      <dgm:prSet presAssocID="{27633835-A254-4E30-A711-7DEF2E5CC625}" presName="composite1" presStyleCnt="0"/>
      <dgm:spPr/>
    </dgm:pt>
    <dgm:pt modelId="{0E3AC85B-E581-40CA-AD82-336A45C033FE}" type="pres">
      <dgm:prSet presAssocID="{27633835-A254-4E30-A711-7DEF2E5CC625}" presName="dummyNode1" presStyleLbl="node1" presStyleIdx="0" presStyleCnt="3"/>
      <dgm:spPr/>
    </dgm:pt>
    <dgm:pt modelId="{7790B3DD-6865-4056-98F0-38D39B8061CE}" type="pres">
      <dgm:prSet presAssocID="{27633835-A254-4E30-A711-7DEF2E5CC625}" presName="childNode1" presStyleLbl="bgAcc1" presStyleIdx="0" presStyleCnt="3" custScaleX="137168" custScaleY="104064" custLinFactNeighborX="679" custLinFactNeighborY="-43616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B445861F-AB50-432C-B3C1-20E9B95F5164}" type="pres">
      <dgm:prSet presAssocID="{27633835-A254-4E30-A711-7DEF2E5CC625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2ECD308-367F-4357-B1B1-288B62A18608}" type="pres">
      <dgm:prSet presAssocID="{27633835-A254-4E30-A711-7DEF2E5CC625}" presName="parentNode1" presStyleLbl="node1" presStyleIdx="0" presStyleCnt="3" custLinFactNeighborX="-22085" custLinFactNeighborY="-46846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C798A23C-2DCB-4536-9552-99D15CDB9A33}" type="pres">
      <dgm:prSet presAssocID="{27633835-A254-4E30-A711-7DEF2E5CC625}" presName="connSite1" presStyleCnt="0"/>
      <dgm:spPr/>
    </dgm:pt>
    <dgm:pt modelId="{663E5B69-A3C1-4814-9553-CB69A6025802}" type="pres">
      <dgm:prSet presAssocID="{D46D3AEA-9F6D-42D2-B9F5-02F0D968247B}" presName="Name9" presStyleLbl="sibTrans2D1" presStyleIdx="0" presStyleCnt="2" custLinFactNeighborX="2160" custLinFactNeighborY="-15906"/>
      <dgm:spPr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</dgm:spPr>
      <dgm:t>
        <a:bodyPr/>
        <a:lstStyle/>
        <a:p>
          <a:endParaRPr lang="uk-UA"/>
        </a:p>
      </dgm:t>
    </dgm:pt>
    <dgm:pt modelId="{D711E788-AE85-4629-9C39-857357B3EB46}" type="pres">
      <dgm:prSet presAssocID="{1A03046A-BDCF-41B3-9583-B9858CDCE3B7}" presName="composite2" presStyleCnt="0"/>
      <dgm:spPr/>
    </dgm:pt>
    <dgm:pt modelId="{603EF318-C17F-4167-9379-BCB86921923A}" type="pres">
      <dgm:prSet presAssocID="{1A03046A-BDCF-41B3-9583-B9858CDCE3B7}" presName="dummyNode2" presStyleLbl="node1" presStyleIdx="0" presStyleCnt="3"/>
      <dgm:spPr/>
    </dgm:pt>
    <dgm:pt modelId="{1BF90610-0CF3-4258-9C4A-45B8452099F3}" type="pres">
      <dgm:prSet presAssocID="{1A03046A-BDCF-41B3-9583-B9858CDCE3B7}" presName="childNode2" presStyleLbl="bgAcc1" presStyleIdx="1" presStyleCnt="3" custScaleX="127591" custScaleY="110000" custLinFactNeighborX="-1818" custLinFactNeighborY="-160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38A814C4-D6A5-429E-BBCF-5E9966CB61C5}" type="pres">
      <dgm:prSet presAssocID="{1A03046A-BDCF-41B3-9583-B9858CDCE3B7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97D158B-08A0-4ABF-90BF-D950CBA4CEC7}" type="pres">
      <dgm:prSet presAssocID="{1A03046A-BDCF-41B3-9583-B9858CDCE3B7}" presName="parentNode2" presStyleLbl="node1" presStyleIdx="1" presStyleCnt="3" custLinFactNeighborX="-20795" custLinFactNeighborY="-54941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4A691777-794A-4A00-AE14-BD6BC5FDB88B}" type="pres">
      <dgm:prSet presAssocID="{1A03046A-BDCF-41B3-9583-B9858CDCE3B7}" presName="connSite2" presStyleCnt="0"/>
      <dgm:spPr/>
    </dgm:pt>
    <dgm:pt modelId="{E37C08D3-7751-4EF4-A9F7-9B01143382B9}" type="pres">
      <dgm:prSet presAssocID="{8A0C0F31-93E2-48C9-AE31-E55D8F480FCB}" presName="Name18" presStyleLbl="sibTrans2D1" presStyleIdx="1" presStyleCnt="2" custLinFactNeighborX="7045" custLinFactNeighborY="10812"/>
      <dgm:spPr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</dgm:spPr>
      <dgm:t>
        <a:bodyPr/>
        <a:lstStyle/>
        <a:p>
          <a:endParaRPr lang="uk-UA"/>
        </a:p>
      </dgm:t>
    </dgm:pt>
    <dgm:pt modelId="{285D88D2-D643-4114-B02A-967B37AA81B2}" type="pres">
      <dgm:prSet presAssocID="{2E70CD25-483F-4C0F-ABE7-653EC2A806E4}" presName="composite1" presStyleCnt="0"/>
      <dgm:spPr/>
    </dgm:pt>
    <dgm:pt modelId="{3EF627EF-858B-4C8F-A95A-655C15915263}" type="pres">
      <dgm:prSet presAssocID="{2E70CD25-483F-4C0F-ABE7-653EC2A806E4}" presName="dummyNode1" presStyleLbl="node1" presStyleIdx="1" presStyleCnt="3"/>
      <dgm:spPr/>
    </dgm:pt>
    <dgm:pt modelId="{AF355E3C-7F11-49A4-B1F7-5130FADE3732}" type="pres">
      <dgm:prSet presAssocID="{2E70CD25-483F-4C0F-ABE7-653EC2A806E4}" presName="childNode1" presStyleLbl="bgAcc1" presStyleIdx="2" presStyleCnt="3" custScaleX="118572" custScaleY="98984" custLinFactNeighborX="890" custLinFactNeighborY="-41537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8EB06E62-4C14-4E25-A4D8-A0BACB634FBF}" type="pres">
      <dgm:prSet presAssocID="{2E70CD25-483F-4C0F-ABE7-653EC2A806E4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3EBF0C8-D266-4DCB-B698-25FA4A692A68}" type="pres">
      <dgm:prSet presAssocID="{2E70CD25-483F-4C0F-ABE7-653EC2A806E4}" presName="parentNode1" presStyleLbl="node1" presStyleIdx="2" presStyleCnt="3" custLinFactNeighborX="-12488" custLinFactNeighborY="-46813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0FB78F7A-BAA2-49A2-AF21-64E306469A0E}" type="pres">
      <dgm:prSet presAssocID="{2E70CD25-483F-4C0F-ABE7-653EC2A806E4}" presName="connSite1" presStyleCnt="0"/>
      <dgm:spPr/>
    </dgm:pt>
  </dgm:ptLst>
  <dgm:cxnLst>
    <dgm:cxn modelId="{E6E827C0-4F46-4ADE-863D-3EFCF01B2A05}" type="presOf" srcId="{6FC8BC05-FF79-442C-B94B-6A34587C00AF}" destId="{8EB06E62-4C14-4E25-A4D8-A0BACB634FBF}" srcOrd="1" destOrd="0" presId="urn:microsoft.com/office/officeart/2005/8/layout/hProcess4"/>
    <dgm:cxn modelId="{8C38FCBD-2D69-4E84-86D9-6321C53A6700}" type="presOf" srcId="{6B97D419-552E-4B7A-B5A6-B9EB218E9E2B}" destId="{B445861F-AB50-432C-B3C1-20E9B95F5164}" srcOrd="1" destOrd="1" presId="urn:microsoft.com/office/officeart/2005/8/layout/hProcess4"/>
    <dgm:cxn modelId="{0396E49B-CAE6-4F9A-BB31-7604E0BDE0B7}" type="presOf" srcId="{6B97D419-552E-4B7A-B5A6-B9EB218E9E2B}" destId="{7790B3DD-6865-4056-98F0-38D39B8061CE}" srcOrd="0" destOrd="1" presId="urn:microsoft.com/office/officeart/2005/8/layout/hProcess4"/>
    <dgm:cxn modelId="{3A93B53C-C920-4FBF-84E0-2D3C68BCECF9}" srcId="{27633835-A254-4E30-A711-7DEF2E5CC625}" destId="{11683B5E-1457-41B7-8543-694DC5F875EE}" srcOrd="0" destOrd="0" parTransId="{C1A9C032-5543-4A35-9E02-3015D7EBB040}" sibTransId="{36BACA57-0BAF-4F02-BC9F-4E6309ECD365}"/>
    <dgm:cxn modelId="{A4CF8E60-CEED-4EAC-8441-6A1167CA87AE}" type="presOf" srcId="{11683B5E-1457-41B7-8543-694DC5F875EE}" destId="{B445861F-AB50-432C-B3C1-20E9B95F5164}" srcOrd="1" destOrd="0" presId="urn:microsoft.com/office/officeart/2005/8/layout/hProcess4"/>
    <dgm:cxn modelId="{C3982543-5F79-4770-A9C3-36789F5EE900}" type="presOf" srcId="{11683B5E-1457-41B7-8543-694DC5F875EE}" destId="{7790B3DD-6865-4056-98F0-38D39B8061CE}" srcOrd="0" destOrd="0" presId="urn:microsoft.com/office/officeart/2005/8/layout/hProcess4"/>
    <dgm:cxn modelId="{51E9D785-1309-491C-AF09-7AC3FEDCE518}" srcId="{27633835-A254-4E30-A711-7DEF2E5CC625}" destId="{6B97D419-552E-4B7A-B5A6-B9EB218E9E2B}" srcOrd="1" destOrd="0" parTransId="{90263100-06B9-4E98-A1ED-00710435768F}" sibTransId="{53A4F9AE-4CE5-4582-AC43-9B1F669AF655}"/>
    <dgm:cxn modelId="{D2DF4C0A-D306-4191-BF3D-0C0D664C8986}" type="presOf" srcId="{4EAB828A-45C7-4FA3-AD24-1D1B684C4533}" destId="{8EB06E62-4C14-4E25-A4D8-A0BACB634FBF}" srcOrd="1" destOrd="2" presId="urn:microsoft.com/office/officeart/2005/8/layout/hProcess4"/>
    <dgm:cxn modelId="{DCC029B1-6E49-4E32-9126-74B5497FC465}" srcId="{5F6EF241-B063-49C3-836E-CF4036CC5303}" destId="{27633835-A254-4E30-A711-7DEF2E5CC625}" srcOrd="0" destOrd="0" parTransId="{CEF8D340-6FAD-4A65-847D-F90414ACEE1A}" sibTransId="{D46D3AEA-9F6D-42D2-B9F5-02F0D968247B}"/>
    <dgm:cxn modelId="{1EE27484-B977-4E04-B360-2EF5866B2700}" type="presOf" srcId="{1A03046A-BDCF-41B3-9583-B9858CDCE3B7}" destId="{597D158B-08A0-4ABF-90BF-D950CBA4CEC7}" srcOrd="0" destOrd="0" presId="urn:microsoft.com/office/officeart/2005/8/layout/hProcess4"/>
    <dgm:cxn modelId="{CAF5AC35-B45B-4056-A62D-C9797847A430}" type="presOf" srcId="{6FC8BC05-FF79-442C-B94B-6A34587C00AF}" destId="{AF355E3C-7F11-49A4-B1F7-5130FADE3732}" srcOrd="0" destOrd="0" presId="urn:microsoft.com/office/officeart/2005/8/layout/hProcess4"/>
    <dgm:cxn modelId="{47A6CAD1-50FF-4A57-8E2F-2464084B3663}" srcId="{5F6EF241-B063-49C3-836E-CF4036CC5303}" destId="{1A03046A-BDCF-41B3-9583-B9858CDCE3B7}" srcOrd="1" destOrd="0" parTransId="{D6D0065B-7F42-4225-88CA-EE6B3C0DEB77}" sibTransId="{8A0C0F31-93E2-48C9-AE31-E55D8F480FCB}"/>
    <dgm:cxn modelId="{FDE361EA-5960-4BE4-B016-544812E0AD93}" srcId="{5F6EF241-B063-49C3-836E-CF4036CC5303}" destId="{2E70CD25-483F-4C0F-ABE7-653EC2A806E4}" srcOrd="2" destOrd="0" parTransId="{AFD6DF6D-D241-4B19-8A60-0C57E6277082}" sibTransId="{C715B141-2410-491D-9A31-5E6D6E21544C}"/>
    <dgm:cxn modelId="{37345EA2-3EA0-4D80-9472-30A546E894EA}" type="presOf" srcId="{5992CBA7-6E3C-4573-A8A5-42549109D509}" destId="{1BF90610-0CF3-4258-9C4A-45B8452099F3}" srcOrd="0" destOrd="0" presId="urn:microsoft.com/office/officeart/2005/8/layout/hProcess4"/>
    <dgm:cxn modelId="{E7A46102-9E75-4AC8-8D4A-B69E439C4D4C}" type="presOf" srcId="{5F6EF241-B063-49C3-836E-CF4036CC5303}" destId="{F923415D-1A06-4653-8C51-2BCFDAB0C8A1}" srcOrd="0" destOrd="0" presId="urn:microsoft.com/office/officeart/2005/8/layout/hProcess4"/>
    <dgm:cxn modelId="{186CF27A-7C15-4027-972E-1094C38E7FA1}" type="presOf" srcId="{4EAB828A-45C7-4FA3-AD24-1D1B684C4533}" destId="{AF355E3C-7F11-49A4-B1F7-5130FADE3732}" srcOrd="0" destOrd="2" presId="urn:microsoft.com/office/officeart/2005/8/layout/hProcess4"/>
    <dgm:cxn modelId="{88B986A9-8D94-4682-A202-0720A1A877A5}" type="presOf" srcId="{8A0C0F31-93E2-48C9-AE31-E55D8F480FCB}" destId="{E37C08D3-7751-4EF4-A9F7-9B01143382B9}" srcOrd="0" destOrd="0" presId="urn:microsoft.com/office/officeart/2005/8/layout/hProcess4"/>
    <dgm:cxn modelId="{132C4AA3-4F47-4810-BB63-8F9706292F10}" type="presOf" srcId="{5992CBA7-6E3C-4573-A8A5-42549109D509}" destId="{38A814C4-D6A5-429E-BBCF-5E9966CB61C5}" srcOrd="1" destOrd="0" presId="urn:microsoft.com/office/officeart/2005/8/layout/hProcess4"/>
    <dgm:cxn modelId="{39E51EE1-8018-4C4C-A8E9-FDF94295288B}" srcId="{2E70CD25-483F-4C0F-ABE7-653EC2A806E4}" destId="{E9E5046A-04ED-46E1-B461-1B3DD34C552F}" srcOrd="1" destOrd="0" parTransId="{73390AE0-7093-4587-8315-0053AAA52F83}" sibTransId="{518310BD-B72E-42AF-B982-A61485D7F946}"/>
    <dgm:cxn modelId="{35738FC8-A63A-4A99-AF21-07F6E6BA7680}" type="presOf" srcId="{E9E5046A-04ED-46E1-B461-1B3DD34C552F}" destId="{8EB06E62-4C14-4E25-A4D8-A0BACB634FBF}" srcOrd="1" destOrd="1" presId="urn:microsoft.com/office/officeart/2005/8/layout/hProcess4"/>
    <dgm:cxn modelId="{2DDB5622-F11A-43D1-8628-1F4D64A339E8}" type="presOf" srcId="{E9E5046A-04ED-46E1-B461-1B3DD34C552F}" destId="{AF355E3C-7F11-49A4-B1F7-5130FADE3732}" srcOrd="0" destOrd="1" presId="urn:microsoft.com/office/officeart/2005/8/layout/hProcess4"/>
    <dgm:cxn modelId="{1E8294D2-7E4B-4D42-8705-CB941AA6980E}" srcId="{1A03046A-BDCF-41B3-9583-B9858CDCE3B7}" destId="{5992CBA7-6E3C-4573-A8A5-42549109D509}" srcOrd="0" destOrd="0" parTransId="{5AA08B77-55C2-4E1D-80BA-AD2465F488B3}" sibTransId="{3B8FD82F-247D-4565-A135-3A8AACEDE5A7}"/>
    <dgm:cxn modelId="{00DC503F-CBDD-49D8-962A-C2CF36DA8FF0}" srcId="{2E70CD25-483F-4C0F-ABE7-653EC2A806E4}" destId="{6FC8BC05-FF79-442C-B94B-6A34587C00AF}" srcOrd="0" destOrd="0" parTransId="{0603619B-ED93-4C0D-847E-96B47C753890}" sibTransId="{72B80532-51F8-42B4-95E7-6F607A4687C8}"/>
    <dgm:cxn modelId="{900601EB-9A4F-4754-8445-FF8E3251DE67}" srcId="{27633835-A254-4E30-A711-7DEF2E5CC625}" destId="{5EEB7AB7-7E82-4962-9656-89ABAB24A1D9}" srcOrd="2" destOrd="0" parTransId="{1F2F1585-8DCD-4BF4-912C-7E9F73DE65EC}" sibTransId="{EB2DE863-1D12-48A2-A845-7B7B4E5F06A9}"/>
    <dgm:cxn modelId="{AFC02252-AB32-478F-943C-880D8D6DC8FF}" type="presOf" srcId="{D46D3AEA-9F6D-42D2-B9F5-02F0D968247B}" destId="{663E5B69-A3C1-4814-9553-CB69A6025802}" srcOrd="0" destOrd="0" presId="urn:microsoft.com/office/officeart/2005/8/layout/hProcess4"/>
    <dgm:cxn modelId="{08E272C0-B0B5-4253-9359-31689A1F5663}" type="presOf" srcId="{5EEB7AB7-7E82-4962-9656-89ABAB24A1D9}" destId="{B445861F-AB50-432C-B3C1-20E9B95F5164}" srcOrd="1" destOrd="2" presId="urn:microsoft.com/office/officeart/2005/8/layout/hProcess4"/>
    <dgm:cxn modelId="{DBF8AA71-21F8-4323-B5C0-931068C3CDCC}" type="presOf" srcId="{27633835-A254-4E30-A711-7DEF2E5CC625}" destId="{E2ECD308-367F-4357-B1B1-288B62A18608}" srcOrd="0" destOrd="0" presId="urn:microsoft.com/office/officeart/2005/8/layout/hProcess4"/>
    <dgm:cxn modelId="{D1CF3FEA-9E7B-43D2-A0CA-712CD09EBE93}" type="presOf" srcId="{5EEB7AB7-7E82-4962-9656-89ABAB24A1D9}" destId="{7790B3DD-6865-4056-98F0-38D39B8061CE}" srcOrd="0" destOrd="2" presId="urn:microsoft.com/office/officeart/2005/8/layout/hProcess4"/>
    <dgm:cxn modelId="{3B8C003B-FA43-46E0-AEAE-167A2CB0EC64}" type="presOf" srcId="{2E70CD25-483F-4C0F-ABE7-653EC2A806E4}" destId="{E3EBF0C8-D266-4DCB-B698-25FA4A692A68}" srcOrd="0" destOrd="0" presId="urn:microsoft.com/office/officeart/2005/8/layout/hProcess4"/>
    <dgm:cxn modelId="{F67E72BC-D6C2-4C7E-B531-A74F106223EA}" srcId="{2E70CD25-483F-4C0F-ABE7-653EC2A806E4}" destId="{4EAB828A-45C7-4FA3-AD24-1D1B684C4533}" srcOrd="2" destOrd="0" parTransId="{8D6608C4-56C3-48A3-AE7F-9D8367CC4D92}" sibTransId="{C9B4F0CC-16FD-41F1-90B6-67DDDD3C03B5}"/>
    <dgm:cxn modelId="{1F01258E-819C-4F55-8B3C-5A2143F20D15}" type="presParOf" srcId="{F923415D-1A06-4653-8C51-2BCFDAB0C8A1}" destId="{DDC090F1-2737-4A8D-A5CB-B18282CAA5B7}" srcOrd="0" destOrd="0" presId="urn:microsoft.com/office/officeart/2005/8/layout/hProcess4"/>
    <dgm:cxn modelId="{E6C93501-E6A5-45E1-92F0-D67578D2CB51}" type="presParOf" srcId="{F923415D-1A06-4653-8C51-2BCFDAB0C8A1}" destId="{1256F145-3370-48D4-992E-D4EDF6954229}" srcOrd="1" destOrd="0" presId="urn:microsoft.com/office/officeart/2005/8/layout/hProcess4"/>
    <dgm:cxn modelId="{6E723569-6133-468B-ACAA-71E997D3DBF8}" type="presParOf" srcId="{F923415D-1A06-4653-8C51-2BCFDAB0C8A1}" destId="{C8CE534F-E998-430B-A1FB-AE2C96D1DDB1}" srcOrd="2" destOrd="0" presId="urn:microsoft.com/office/officeart/2005/8/layout/hProcess4"/>
    <dgm:cxn modelId="{E8C352E9-550A-42B0-A7AF-7E07D5045BE0}" type="presParOf" srcId="{C8CE534F-E998-430B-A1FB-AE2C96D1DDB1}" destId="{311CC828-8380-4BC6-8412-B57E215FAF1E}" srcOrd="0" destOrd="0" presId="urn:microsoft.com/office/officeart/2005/8/layout/hProcess4"/>
    <dgm:cxn modelId="{F84DD421-0934-4D0E-ABCF-E4622607549C}" type="presParOf" srcId="{311CC828-8380-4BC6-8412-B57E215FAF1E}" destId="{0E3AC85B-E581-40CA-AD82-336A45C033FE}" srcOrd="0" destOrd="0" presId="urn:microsoft.com/office/officeart/2005/8/layout/hProcess4"/>
    <dgm:cxn modelId="{C368EEAB-8775-4AC3-9495-B180618EACC8}" type="presParOf" srcId="{311CC828-8380-4BC6-8412-B57E215FAF1E}" destId="{7790B3DD-6865-4056-98F0-38D39B8061CE}" srcOrd="1" destOrd="0" presId="urn:microsoft.com/office/officeart/2005/8/layout/hProcess4"/>
    <dgm:cxn modelId="{2A3177B6-885B-4094-8931-437D6814EA5D}" type="presParOf" srcId="{311CC828-8380-4BC6-8412-B57E215FAF1E}" destId="{B445861F-AB50-432C-B3C1-20E9B95F5164}" srcOrd="2" destOrd="0" presId="urn:microsoft.com/office/officeart/2005/8/layout/hProcess4"/>
    <dgm:cxn modelId="{EF27F0C6-2051-46EC-B774-0211F7C83EEC}" type="presParOf" srcId="{311CC828-8380-4BC6-8412-B57E215FAF1E}" destId="{E2ECD308-367F-4357-B1B1-288B62A18608}" srcOrd="3" destOrd="0" presId="urn:microsoft.com/office/officeart/2005/8/layout/hProcess4"/>
    <dgm:cxn modelId="{3D46EB92-713E-4761-BD9A-E1E838C016C3}" type="presParOf" srcId="{311CC828-8380-4BC6-8412-B57E215FAF1E}" destId="{C798A23C-2DCB-4536-9552-99D15CDB9A33}" srcOrd="4" destOrd="0" presId="urn:microsoft.com/office/officeart/2005/8/layout/hProcess4"/>
    <dgm:cxn modelId="{B3EC6726-0B17-43AE-AC5D-1AB34002D390}" type="presParOf" srcId="{C8CE534F-E998-430B-A1FB-AE2C96D1DDB1}" destId="{663E5B69-A3C1-4814-9553-CB69A6025802}" srcOrd="1" destOrd="0" presId="urn:microsoft.com/office/officeart/2005/8/layout/hProcess4"/>
    <dgm:cxn modelId="{D3E7423D-D90C-41CB-AA14-FF7BBBCA0714}" type="presParOf" srcId="{C8CE534F-E998-430B-A1FB-AE2C96D1DDB1}" destId="{D711E788-AE85-4629-9C39-857357B3EB46}" srcOrd="2" destOrd="0" presId="urn:microsoft.com/office/officeart/2005/8/layout/hProcess4"/>
    <dgm:cxn modelId="{4625C197-318D-4DA1-A2FD-795CA692E41C}" type="presParOf" srcId="{D711E788-AE85-4629-9C39-857357B3EB46}" destId="{603EF318-C17F-4167-9379-BCB86921923A}" srcOrd="0" destOrd="0" presId="urn:microsoft.com/office/officeart/2005/8/layout/hProcess4"/>
    <dgm:cxn modelId="{F6ADDF14-106C-4244-ACBE-D2740B98AD7C}" type="presParOf" srcId="{D711E788-AE85-4629-9C39-857357B3EB46}" destId="{1BF90610-0CF3-4258-9C4A-45B8452099F3}" srcOrd="1" destOrd="0" presId="urn:microsoft.com/office/officeart/2005/8/layout/hProcess4"/>
    <dgm:cxn modelId="{13ECB0C4-B3C6-44E8-9FDB-9C0518D81572}" type="presParOf" srcId="{D711E788-AE85-4629-9C39-857357B3EB46}" destId="{38A814C4-D6A5-429E-BBCF-5E9966CB61C5}" srcOrd="2" destOrd="0" presId="urn:microsoft.com/office/officeart/2005/8/layout/hProcess4"/>
    <dgm:cxn modelId="{D362967C-F553-46E2-B650-B1AE0327A550}" type="presParOf" srcId="{D711E788-AE85-4629-9C39-857357B3EB46}" destId="{597D158B-08A0-4ABF-90BF-D950CBA4CEC7}" srcOrd="3" destOrd="0" presId="urn:microsoft.com/office/officeart/2005/8/layout/hProcess4"/>
    <dgm:cxn modelId="{EF4BEE3B-CC2B-4DC9-94D9-CD5CBE040331}" type="presParOf" srcId="{D711E788-AE85-4629-9C39-857357B3EB46}" destId="{4A691777-794A-4A00-AE14-BD6BC5FDB88B}" srcOrd="4" destOrd="0" presId="urn:microsoft.com/office/officeart/2005/8/layout/hProcess4"/>
    <dgm:cxn modelId="{B16AEAAD-2AE1-42E7-B895-75C7D2B5FDA9}" type="presParOf" srcId="{C8CE534F-E998-430B-A1FB-AE2C96D1DDB1}" destId="{E37C08D3-7751-4EF4-A9F7-9B01143382B9}" srcOrd="3" destOrd="0" presId="urn:microsoft.com/office/officeart/2005/8/layout/hProcess4"/>
    <dgm:cxn modelId="{1A39ED7D-C8E0-4ED5-B3CF-70E6D221F162}" type="presParOf" srcId="{C8CE534F-E998-430B-A1FB-AE2C96D1DDB1}" destId="{285D88D2-D643-4114-B02A-967B37AA81B2}" srcOrd="4" destOrd="0" presId="urn:microsoft.com/office/officeart/2005/8/layout/hProcess4"/>
    <dgm:cxn modelId="{E543E8E0-1EC9-4ED3-B544-B3C2E0AA1140}" type="presParOf" srcId="{285D88D2-D643-4114-B02A-967B37AA81B2}" destId="{3EF627EF-858B-4C8F-A95A-655C15915263}" srcOrd="0" destOrd="0" presId="urn:microsoft.com/office/officeart/2005/8/layout/hProcess4"/>
    <dgm:cxn modelId="{53B3BA6A-DEEF-40D6-824B-E4DBDF50D1B0}" type="presParOf" srcId="{285D88D2-D643-4114-B02A-967B37AA81B2}" destId="{AF355E3C-7F11-49A4-B1F7-5130FADE3732}" srcOrd="1" destOrd="0" presId="urn:microsoft.com/office/officeart/2005/8/layout/hProcess4"/>
    <dgm:cxn modelId="{A3B99A68-E09C-4AC9-88A6-A7F328DAE4B7}" type="presParOf" srcId="{285D88D2-D643-4114-B02A-967B37AA81B2}" destId="{8EB06E62-4C14-4E25-A4D8-A0BACB634FBF}" srcOrd="2" destOrd="0" presId="urn:microsoft.com/office/officeart/2005/8/layout/hProcess4"/>
    <dgm:cxn modelId="{A7DDCB5F-C815-42C3-AA68-EC4DB11177BB}" type="presParOf" srcId="{285D88D2-D643-4114-B02A-967B37AA81B2}" destId="{E3EBF0C8-D266-4DCB-B698-25FA4A692A68}" srcOrd="3" destOrd="0" presId="urn:microsoft.com/office/officeart/2005/8/layout/hProcess4"/>
    <dgm:cxn modelId="{711EDD01-AA20-46F5-A61D-0F809EDB64E0}" type="presParOf" srcId="{285D88D2-D643-4114-B02A-967B37AA81B2}" destId="{0FB78F7A-BAA2-49A2-AF21-64E306469A0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F6EF241-B063-49C3-836E-CF4036CC5303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7633835-A254-4E30-A711-7DEF2E5CC625}">
      <dgm:prSet phldrT="[Текст]" custT="1"/>
      <dgm:spPr>
        <a:xfrm>
          <a:off x="560004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>
            <a:spcAft>
              <a:spcPts val="0"/>
            </a:spcAft>
          </a:pPr>
          <a:r>
            <a:rPr lang="en-AU" sz="16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Composition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CEF8D340-6FAD-4A65-847D-F90414ACEE1A}" type="parTrans" cxnId="{DCC029B1-6E49-4E32-9126-74B5497FC465}">
      <dgm:prSet/>
      <dgm:spPr/>
      <dgm:t>
        <a:bodyPr/>
        <a:lstStyle/>
        <a:p>
          <a:endParaRPr lang="uk-UA"/>
        </a:p>
      </dgm:t>
    </dgm:pt>
    <dgm:pt modelId="{D46D3AEA-9F6D-42D2-B9F5-02F0D968247B}" type="sibTrans" cxnId="{DCC029B1-6E49-4E32-9126-74B5497FC465}">
      <dgm:prSet/>
      <dgm:spPr>
        <a:xfrm>
          <a:off x="1475644" y="1484781"/>
          <a:ext cx="2729888" cy="2729888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11683B5E-1457-41B7-8543-694DC5F875EE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the formation of a lexical unit out of two or more stems, usually the first differentiating, modifying or qualifying and the second identifying. </a:t>
          </a:r>
          <a:endParaRPr lang="uk-UA" sz="1600" i="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1A9C032-5543-4A35-9E02-3015D7EBB040}" type="parTrans" cxnId="{3A93B53C-C920-4FBF-84E0-2D3C68BCECF9}">
      <dgm:prSet/>
      <dgm:spPr/>
      <dgm:t>
        <a:bodyPr/>
        <a:lstStyle/>
        <a:p>
          <a:endParaRPr lang="uk-UA"/>
        </a:p>
      </dgm:t>
    </dgm:pt>
    <dgm:pt modelId="{36BACA57-0BAF-4F02-BC9F-4E6309ECD365}" type="sibTrans" cxnId="{3A93B53C-C920-4FBF-84E0-2D3C68BCECF9}">
      <dgm:prSet/>
      <dgm:spPr/>
      <dgm:t>
        <a:bodyPr/>
        <a:lstStyle/>
        <a:p>
          <a:endParaRPr lang="uk-UA"/>
        </a:p>
      </dgm:t>
    </dgm:pt>
    <dgm:pt modelId="{1A03046A-BDCF-41B3-9583-B9858CDCE3B7}">
      <dgm:prSet phldrT="[Текст]" custT="1"/>
      <dgm:spPr>
        <a:xfrm>
          <a:off x="3737340" y="963215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>
            <a:spcAft>
              <a:spcPts val="0"/>
            </a:spcAft>
          </a:pPr>
          <a:r>
            <a:rPr lang="en-AU" sz="4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r>
            <a:rPr lang="en-AU" sz="16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Composition </a:t>
          </a:r>
          <a:endParaRPr lang="uk-UA" sz="16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D6D0065B-7F42-4225-88CA-EE6B3C0DEB77}" type="parTrans" cxnId="{47A6CAD1-50FF-4A57-8E2F-2464084B3663}">
      <dgm:prSet/>
      <dgm:spPr/>
      <dgm:t>
        <a:bodyPr/>
        <a:lstStyle/>
        <a:p>
          <a:endParaRPr lang="uk-UA"/>
        </a:p>
      </dgm:t>
    </dgm:pt>
    <dgm:pt modelId="{8A0C0F31-93E2-48C9-AE31-E55D8F480FCB}" type="sibTrans" cxnId="{47A6CAD1-50FF-4A57-8E2F-2464084B3663}">
      <dgm:prSet/>
      <dgm:spPr>
        <a:xfrm>
          <a:off x="4875175" y="300773"/>
          <a:ext cx="2995554" cy="2995554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5992CBA7-6E3C-4573-A8A5-42549109D509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coordinative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are the compounds in which neither of the components dominates the other, both are structurally and semantically independent: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secretary-stenographer, 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лікар-кардіолог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AA08B77-55C2-4E1D-80BA-AD2465F488B3}" type="parTrans" cxnId="{1E8294D2-7E4B-4D42-8705-CB941AA6980E}">
      <dgm:prSet/>
      <dgm:spPr/>
      <dgm:t>
        <a:bodyPr/>
        <a:lstStyle/>
        <a:p>
          <a:endParaRPr lang="uk-UA"/>
        </a:p>
      </dgm:t>
    </dgm:pt>
    <dgm:pt modelId="{3B8FD82F-247D-4565-A135-3A8AACEDE5A7}" type="sibTrans" cxnId="{1E8294D2-7E4B-4D42-8705-CB941AA6980E}">
      <dgm:prSet/>
      <dgm:spPr/>
      <dgm:t>
        <a:bodyPr/>
        <a:lstStyle/>
        <a:p>
          <a:endParaRPr lang="uk-UA"/>
        </a:p>
      </dgm:t>
    </dgm:pt>
    <dgm:pt modelId="{2E70CD25-483F-4C0F-ABE7-653EC2A806E4}">
      <dgm:prSet phldrT="[Текст]" custT="1"/>
      <dgm:spPr>
        <a:xfrm>
          <a:off x="6914677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AU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Composition 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AFD6DF6D-D241-4B19-8A60-0C57E6277082}" type="parTrans" cxnId="{FDE361EA-5960-4BE4-B016-544812E0AD93}">
      <dgm:prSet/>
      <dgm:spPr/>
      <dgm:t>
        <a:bodyPr/>
        <a:lstStyle/>
        <a:p>
          <a:endParaRPr lang="uk-UA"/>
        </a:p>
      </dgm:t>
    </dgm:pt>
    <dgm:pt modelId="{C715B141-2410-491D-9A31-5E6D6E21544C}" type="sibTrans" cxnId="{FDE361EA-5960-4BE4-B016-544812E0AD93}">
      <dgm:prSet/>
      <dgm:spPr/>
      <dgm:t>
        <a:bodyPr/>
        <a:lstStyle/>
        <a:p>
          <a:endParaRPr lang="uk-UA"/>
        </a:p>
      </dgm:t>
    </dgm:pt>
    <dgm:pt modelId="{6FC8BC05-FF79-442C-B94B-6A34587C00AF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.  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603619B-ED93-4C0D-847E-96B47C753890}" type="parTrans" cxnId="{00DC503F-CBDD-49D8-962A-C2CF36DA8FF0}">
      <dgm:prSet/>
      <dgm:spPr/>
      <dgm:t>
        <a:bodyPr/>
        <a:lstStyle/>
        <a:p>
          <a:endParaRPr lang="uk-UA"/>
        </a:p>
      </dgm:t>
    </dgm:pt>
    <dgm:pt modelId="{72B80532-51F8-42B4-95E7-6F607A4687C8}" type="sibTrans" cxnId="{00DC503F-CBDD-49D8-962A-C2CF36DA8FF0}">
      <dgm:prSet/>
      <dgm:spPr/>
      <dgm:t>
        <a:bodyPr/>
        <a:lstStyle/>
        <a:p>
          <a:endParaRPr lang="uk-UA"/>
        </a:p>
      </dgm:t>
    </dgm:pt>
    <dgm:pt modelId="{4125CF56-09BD-47C9-8791-9AF95CAB4DC0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171450" indent="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BD074F5-A491-4DA6-A19D-6142A2B0D037}" type="parTrans" cxnId="{29DA8870-8327-434C-8B7F-C2B50882ABA6}">
      <dgm:prSet/>
      <dgm:spPr/>
      <dgm:t>
        <a:bodyPr/>
        <a:lstStyle/>
        <a:p>
          <a:endParaRPr lang="uk-UA"/>
        </a:p>
      </dgm:t>
    </dgm:pt>
    <dgm:pt modelId="{F00F9091-5944-47E4-8998-E10996913D9D}" type="sibTrans" cxnId="{29DA8870-8327-434C-8B7F-C2B50882ABA6}">
      <dgm:prSet/>
      <dgm:spPr/>
      <dgm:t>
        <a:bodyPr/>
        <a:lstStyle/>
        <a:p>
          <a:endParaRPr lang="uk-UA"/>
        </a:p>
      </dgm:t>
    </dgm:pt>
    <dgm:pt modelId="{42AB9361-950E-4DC3-AE3C-290E014BC250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according to the type of relationship between the components compound words can be coordinative and </a:t>
          </a:r>
          <a:r>
            <a:rPr lang="en-US" sz="1600" i="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subordinative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</a:t>
          </a:r>
          <a:endParaRPr lang="uk-UA" sz="1600" i="1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C168668-6BD0-4339-AEA3-667D6032A1E6}" type="parTrans" cxnId="{1691C9B4-07AC-41E0-AB00-70680A2CAFEA}">
      <dgm:prSet/>
      <dgm:spPr/>
      <dgm:t>
        <a:bodyPr/>
        <a:lstStyle/>
        <a:p>
          <a:endParaRPr lang="uk-UA"/>
        </a:p>
      </dgm:t>
    </dgm:pt>
    <dgm:pt modelId="{29B1FF04-FD57-474C-B76A-444C37C12657}" type="sibTrans" cxnId="{1691C9B4-07AC-41E0-AB00-70680A2CAFEA}">
      <dgm:prSet/>
      <dgm:spPr/>
      <dgm:t>
        <a:bodyPr/>
        <a:lstStyle/>
        <a:p>
          <a:endParaRPr lang="uk-UA"/>
        </a:p>
      </dgm:t>
    </dgm:pt>
    <dgm:pt modelId="{35EB2363-9CB7-4BC2-8937-90D5760F64BC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There are three types of </a:t>
          </a:r>
          <a:r>
            <a:rPr lang="en-AU" sz="1600" b="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compound words</a:t>
          </a:r>
          <a:r>
            <a:rPr lang="en-AU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</a:t>
          </a:r>
          <a:endParaRPr lang="uk-UA" sz="1600" i="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7BDA9319-C8B5-4EC8-9A5C-E3920D942A78}" type="parTrans" cxnId="{74CF05F4-D307-4F41-B6AC-8C7A61C0E59A}">
      <dgm:prSet/>
      <dgm:spPr/>
      <dgm:t>
        <a:bodyPr/>
        <a:lstStyle/>
        <a:p>
          <a:endParaRPr lang="uk-UA"/>
        </a:p>
      </dgm:t>
    </dgm:pt>
    <dgm:pt modelId="{870CC4BB-0E8F-49A9-ABBC-F353F4228CDF}" type="sibTrans" cxnId="{74CF05F4-D307-4F41-B6AC-8C7A61C0E59A}">
      <dgm:prSet/>
      <dgm:spPr/>
      <dgm:t>
        <a:bodyPr/>
        <a:lstStyle/>
        <a:p>
          <a:endParaRPr lang="uk-UA"/>
        </a:p>
      </dgm:t>
    </dgm:pt>
    <dgm:pt modelId="{9CB30F3D-7E0A-4B89-B474-B41030576A95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</a:t>
          </a:r>
          <a:r>
            <a:rPr lang="en-AU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compound words with the solid representation: 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spacecraft, hardtop, 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землевласник.</a:t>
          </a:r>
          <a:r>
            <a:rPr lang="uk-UA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endParaRPr lang="uk-UA" sz="1600" i="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E564A100-A961-4FA2-A3E1-D789C23CD0AF}" type="parTrans" cxnId="{54B6FF3F-97A9-4F11-8676-BC14E457B265}">
      <dgm:prSet/>
      <dgm:spPr/>
      <dgm:t>
        <a:bodyPr/>
        <a:lstStyle/>
        <a:p>
          <a:endParaRPr lang="uk-UA"/>
        </a:p>
      </dgm:t>
    </dgm:pt>
    <dgm:pt modelId="{835480F3-B333-4787-BC86-1AB88E704E90}" type="sibTrans" cxnId="{54B6FF3F-97A9-4F11-8676-BC14E457B265}">
      <dgm:prSet/>
      <dgm:spPr/>
      <dgm:t>
        <a:bodyPr/>
        <a:lstStyle/>
        <a:p>
          <a:endParaRPr lang="uk-UA"/>
        </a:p>
      </dgm:t>
    </dgm:pt>
    <dgm:pt modelId="{970DBD3B-39E2-4459-866E-779C84F3135E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uk-UA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</a:t>
          </a:r>
          <a:r>
            <a:rPr lang="en-AU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hyphenated compound words</a:t>
          </a:r>
          <a:r>
            <a:rPr lang="en-AU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sit-in, freeze-dry, 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диван-ліжко</a:t>
          </a:r>
          <a:r>
            <a:rPr lang="uk-UA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. </a:t>
          </a:r>
          <a:endParaRPr lang="uk-UA" sz="1600" i="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F010AF0B-DA8B-4CC9-9E84-029195D7AB5D}" type="parTrans" cxnId="{458807EF-70A8-4E8C-A658-72EC7410200F}">
      <dgm:prSet/>
      <dgm:spPr/>
      <dgm:t>
        <a:bodyPr/>
        <a:lstStyle/>
        <a:p>
          <a:endParaRPr lang="uk-UA"/>
        </a:p>
      </dgm:t>
    </dgm:pt>
    <dgm:pt modelId="{D34DB18D-A4EF-41B7-9259-8AE4895C409D}" type="sibTrans" cxnId="{458807EF-70A8-4E8C-A658-72EC7410200F}">
      <dgm:prSet/>
      <dgm:spPr/>
      <dgm:t>
        <a:bodyPr/>
        <a:lstStyle/>
        <a:p>
          <a:endParaRPr lang="uk-UA"/>
        </a:p>
      </dgm:t>
    </dgm:pt>
    <dgm:pt modelId="{F1FEC96C-21CA-47CF-A0EE-6CD606132A52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uk-UA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</a:t>
          </a:r>
          <a:r>
            <a:rPr lang="en-AU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compound words represented by a phrase: </a:t>
          </a:r>
          <a:r>
            <a:rPr lang="en-AU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cold war, free flight</a:t>
          </a:r>
          <a:endParaRPr lang="uk-UA" sz="1600" i="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31DE9A56-F529-4EDD-9E77-63A9DD41305D}" type="parTrans" cxnId="{1FBE85CF-C079-47F1-BC4E-70624D35A587}">
      <dgm:prSet/>
      <dgm:spPr/>
      <dgm:t>
        <a:bodyPr/>
        <a:lstStyle/>
        <a:p>
          <a:endParaRPr lang="uk-UA"/>
        </a:p>
      </dgm:t>
    </dgm:pt>
    <dgm:pt modelId="{CFB6D132-48E4-4197-9DEB-BF64659CD1F7}" type="sibTrans" cxnId="{1FBE85CF-C079-47F1-BC4E-70624D35A587}">
      <dgm:prSet/>
      <dgm:spPr/>
      <dgm:t>
        <a:bodyPr/>
        <a:lstStyle/>
        <a:p>
          <a:endParaRPr lang="uk-UA"/>
        </a:p>
      </dgm:t>
    </dgm:pt>
    <dgm:pt modelId="{37B039DC-29E7-4230-BEE1-EC73BF102CC5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they are divided into three groups: 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additive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</a:t>
          </a:r>
          <a:r>
            <a:rPr lang="en-AU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ctor-manager</a:t>
          </a:r>
          <a:r>
            <a:rPr lang="en-AU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reduplicative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fifty-fifty</a:t>
          </a:r>
          <a:r>
            <a:rPr lang="en-AU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and those 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formed by joining the phonetically </a:t>
          </a:r>
          <a:r>
            <a:rPr lang="en-US" sz="1600" b="1" i="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variated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rhythmic form </a:t>
          </a:r>
          <a:r>
            <a:rPr lang="en-US" sz="1600" b="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ding-dong)</a:t>
          </a:r>
          <a:endParaRPr lang="uk-UA" sz="1600" b="1" i="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ED16E736-D560-46F1-8EE7-0136F1B6876F}" type="parTrans" cxnId="{045894AF-DBDD-446B-9FDB-16B46F240201}">
      <dgm:prSet/>
      <dgm:spPr/>
      <dgm:t>
        <a:bodyPr/>
        <a:lstStyle/>
        <a:p>
          <a:endParaRPr lang="uk-UA"/>
        </a:p>
      </dgm:t>
    </dgm:pt>
    <dgm:pt modelId="{8FC093F7-C29B-49F8-BF25-7605716FBD9F}" type="sibTrans" cxnId="{045894AF-DBDD-446B-9FDB-16B46F240201}">
      <dgm:prSet/>
      <dgm:spPr/>
      <dgm:t>
        <a:bodyPr/>
        <a:lstStyle/>
        <a:p>
          <a:endParaRPr lang="uk-UA"/>
        </a:p>
      </dgm:t>
    </dgm:pt>
    <dgm:pt modelId="{CBCDDCE2-D847-474A-8CD3-602D929BD8F8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b="1" i="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subordinative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compounds are the words in which the second component is the structural </a:t>
          </a:r>
          <a:r>
            <a:rPr lang="en-US" sz="1600" i="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centre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age-long, baby-sitter, 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миротворець</a:t>
          </a:r>
          <a:endParaRPr lang="uk-UA" sz="1600" b="1" i="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296EE30E-25B2-4413-9663-2D672709FDEF}" type="parTrans" cxnId="{5B42AE94-731A-4612-8B93-0BA5DFDA6C6D}">
      <dgm:prSet/>
      <dgm:spPr/>
      <dgm:t>
        <a:bodyPr/>
        <a:lstStyle/>
        <a:p>
          <a:endParaRPr lang="uk-UA"/>
        </a:p>
      </dgm:t>
    </dgm:pt>
    <dgm:pt modelId="{A69E2458-C9AE-44A0-8C6C-DCB4EEFB0836}" type="sibTrans" cxnId="{5B42AE94-731A-4612-8B93-0BA5DFDA6C6D}">
      <dgm:prSet/>
      <dgm:spPr/>
      <dgm:t>
        <a:bodyPr/>
        <a:lstStyle/>
        <a:p>
          <a:endParaRPr lang="uk-UA"/>
        </a:p>
      </dgm:t>
    </dgm:pt>
    <dgm:pt modelId="{5EE008F8-781D-4C09-851F-F0BC817B82F4}">
      <dgm:prSet custT="1"/>
      <dgm:spPr/>
      <dgm:t>
        <a:bodyPr/>
        <a:lstStyle/>
        <a:p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according to the degree of motivation  compound words can be:</a:t>
          </a:r>
          <a:endParaRPr lang="uk-UA" sz="1600" i="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D6B9E2AA-B422-4DCE-B1CB-A027D4180998}" type="parTrans" cxnId="{C2FA25AF-78CF-495E-B8CA-FB669FCBA437}">
      <dgm:prSet/>
      <dgm:spPr/>
      <dgm:t>
        <a:bodyPr/>
        <a:lstStyle/>
        <a:p>
          <a:endParaRPr lang="uk-UA"/>
        </a:p>
      </dgm:t>
    </dgm:pt>
    <dgm:pt modelId="{46106B33-F50B-424A-AB75-B71EC8547E99}" type="sibTrans" cxnId="{C2FA25AF-78CF-495E-B8CA-FB669FCBA437}">
      <dgm:prSet/>
      <dgm:spPr/>
      <dgm:t>
        <a:bodyPr/>
        <a:lstStyle/>
        <a:p>
          <a:endParaRPr lang="uk-UA"/>
        </a:p>
      </dgm:t>
    </dgm:pt>
    <dgm:pt modelId="{E353EE2A-5958-4271-8C26-98BCAE4321B8}">
      <dgm:prSet custT="1"/>
      <dgm:spPr/>
      <dgm:t>
        <a:bodyPr/>
        <a:lstStyle/>
        <a:p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motivated compounds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are those whose meanings are the sum of meanings of their components: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blackboard, classroom.</a:t>
          </a:r>
          <a:endParaRPr lang="uk-UA" sz="1600" i="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BAC286F-A999-41E3-A200-2493AA4A0F2A}" type="parTrans" cxnId="{3F19B550-5E4F-486C-A29E-B794FC105583}">
      <dgm:prSet/>
      <dgm:spPr/>
      <dgm:t>
        <a:bodyPr/>
        <a:lstStyle/>
        <a:p>
          <a:endParaRPr lang="uk-UA"/>
        </a:p>
      </dgm:t>
    </dgm:pt>
    <dgm:pt modelId="{01BC084B-9A9A-4D4B-9329-8CF135B251BF}" type="sibTrans" cxnId="{3F19B550-5E4F-486C-A29E-B794FC105583}">
      <dgm:prSet/>
      <dgm:spPr/>
      <dgm:t>
        <a:bodyPr/>
        <a:lstStyle/>
        <a:p>
          <a:endParaRPr lang="uk-UA"/>
        </a:p>
      </dgm:t>
    </dgm:pt>
    <dgm:pt modelId="{B5A84E2B-385E-425C-A751-1899B3BB1D43}">
      <dgm:prSet custT="1"/>
      <dgm:spPr/>
      <dgm:t>
        <a:bodyPr/>
        <a:lstStyle/>
        <a:p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partially motivated compounds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are those in which one of the components has changed its meaning: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chatter-box, lady-killer.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endParaRPr lang="uk-UA" sz="1600" i="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A5F6EFBC-D05B-4F66-B031-5C35E2010A2A}" type="parTrans" cxnId="{81ED1CFB-1CFD-4D55-9930-4D4A0CD335A8}">
      <dgm:prSet/>
      <dgm:spPr/>
      <dgm:t>
        <a:bodyPr/>
        <a:lstStyle/>
        <a:p>
          <a:endParaRPr lang="uk-UA"/>
        </a:p>
      </dgm:t>
    </dgm:pt>
    <dgm:pt modelId="{2AA8E5D6-3EDC-46CC-924E-82A8AD9E7D35}" type="sibTrans" cxnId="{81ED1CFB-1CFD-4D55-9930-4D4A0CD335A8}">
      <dgm:prSet/>
      <dgm:spPr/>
      <dgm:t>
        <a:bodyPr/>
        <a:lstStyle/>
        <a:p>
          <a:endParaRPr lang="uk-UA"/>
        </a:p>
      </dgm:t>
    </dgm:pt>
    <dgm:pt modelId="{AC3A493E-C05E-4C35-8B22-73EA84581D83}">
      <dgm:prSet custT="1"/>
      <dgm:spPr/>
      <dgm:t>
        <a:bodyPr/>
        <a:lstStyle/>
        <a:p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non-motivated compounds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are those in which neither of the elements preserves its meaning: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ladybird, tallboy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. </a:t>
          </a:r>
          <a:endParaRPr lang="uk-UA" sz="1600" i="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759DC31D-6396-4CD1-A4A8-9439DD533E2D}" type="parTrans" cxnId="{6BFF5D26-42E5-4938-9927-6A429A8E16C8}">
      <dgm:prSet/>
      <dgm:spPr/>
      <dgm:t>
        <a:bodyPr/>
        <a:lstStyle/>
        <a:p>
          <a:endParaRPr lang="uk-UA"/>
        </a:p>
      </dgm:t>
    </dgm:pt>
    <dgm:pt modelId="{073D2182-5B49-44FF-82C2-4E96F19CD13A}" type="sibTrans" cxnId="{6BFF5D26-42E5-4938-9927-6A429A8E16C8}">
      <dgm:prSet/>
      <dgm:spPr/>
      <dgm:t>
        <a:bodyPr/>
        <a:lstStyle/>
        <a:p>
          <a:endParaRPr lang="uk-UA"/>
        </a:p>
      </dgm:t>
    </dgm:pt>
    <dgm:pt modelId="{ECB05917-0BA4-4D38-8190-2AAAC318F0C6}">
      <dgm:prSet custT="1"/>
      <dgm:spPr/>
      <dgm:t>
        <a:bodyPr/>
        <a:lstStyle/>
        <a:p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structurally compounds can be classified into 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neutral </a:t>
          </a:r>
          <a:r>
            <a:rPr lang="en-AU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AU" sz="1600" b="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</a:t>
          </a:r>
          <a:r>
            <a:rPr lang="en-AU" sz="1600" b="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sun-flower</a:t>
          </a:r>
          <a:r>
            <a:rPr lang="en-AU" sz="1600" b="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morphological </a:t>
          </a:r>
          <a:r>
            <a:rPr lang="en-AU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AU" sz="1600" b="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(Angl</a:t>
          </a:r>
          <a:r>
            <a:rPr lang="en-AU" sz="1600" b="0" i="1" u="sng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o</a:t>
          </a:r>
          <a:r>
            <a:rPr lang="en-AU" sz="1600" b="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-Saxon)</a:t>
          </a:r>
          <a:r>
            <a:rPr lang="en-AU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b="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and 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syntactic </a:t>
          </a:r>
          <a:r>
            <a:rPr lang="en-US" sz="1600" b="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</a:t>
          </a:r>
          <a:r>
            <a:rPr lang="en-AU" sz="1600" b="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Jack-i</a:t>
          </a:r>
          <a:r>
            <a:rPr lang="en-AU" sz="1600" b="0" i="1" u="sng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n-the</a:t>
          </a:r>
          <a:r>
            <a:rPr lang="en-AU" sz="1600" b="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-box, stay-</a:t>
          </a:r>
          <a:r>
            <a:rPr lang="en-AU" sz="1600" b="0" i="1" u="sng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at-</a:t>
          </a:r>
          <a:r>
            <a:rPr lang="en-AU" sz="1600" b="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home, </a:t>
          </a:r>
          <a:r>
            <a:rPr lang="uk-UA" sz="1600" b="0" i="1" u="sng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не </a:t>
          </a:r>
          <a:r>
            <a:rPr lang="uk-UA" sz="1600" b="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сьогодні</a:t>
          </a:r>
          <a:r>
            <a:rPr lang="en-US" sz="1600" b="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</a:t>
          </a:r>
          <a:r>
            <a:rPr lang="uk-UA" sz="1600" b="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завтра</a:t>
          </a:r>
          <a:r>
            <a:rPr lang="en-US" sz="1600" b="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</a:t>
          </a:r>
          <a:endParaRPr lang="uk-UA" sz="1600" b="0" i="1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43F24FB0-4082-40F5-BA40-94698DFAD0D4}" type="parTrans" cxnId="{E2A2B209-2B92-46A9-A664-1AC0B9F133C6}">
      <dgm:prSet/>
      <dgm:spPr/>
      <dgm:t>
        <a:bodyPr/>
        <a:lstStyle/>
        <a:p>
          <a:endParaRPr lang="uk-UA"/>
        </a:p>
      </dgm:t>
    </dgm:pt>
    <dgm:pt modelId="{A595CDA5-1A0C-4FA5-BF51-784F5BE5E833}" type="sibTrans" cxnId="{E2A2B209-2B92-46A9-A664-1AC0B9F133C6}">
      <dgm:prSet/>
      <dgm:spPr/>
      <dgm:t>
        <a:bodyPr/>
        <a:lstStyle/>
        <a:p>
          <a:endParaRPr lang="uk-UA"/>
        </a:p>
      </dgm:t>
    </dgm:pt>
    <dgm:pt modelId="{F923415D-1A06-4653-8C51-2BCFDAB0C8A1}" type="pres">
      <dgm:prSet presAssocID="{5F6EF241-B063-49C3-836E-CF4036CC53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DC090F1-2737-4A8D-A5CB-B18282CAA5B7}" type="pres">
      <dgm:prSet presAssocID="{5F6EF241-B063-49C3-836E-CF4036CC5303}" presName="tSp" presStyleCnt="0"/>
      <dgm:spPr/>
    </dgm:pt>
    <dgm:pt modelId="{1256F145-3370-48D4-992E-D4EDF6954229}" type="pres">
      <dgm:prSet presAssocID="{5F6EF241-B063-49C3-836E-CF4036CC5303}" presName="bSp" presStyleCnt="0"/>
      <dgm:spPr/>
    </dgm:pt>
    <dgm:pt modelId="{C8CE534F-E998-430B-A1FB-AE2C96D1DDB1}" type="pres">
      <dgm:prSet presAssocID="{5F6EF241-B063-49C3-836E-CF4036CC5303}" presName="process" presStyleCnt="0"/>
      <dgm:spPr/>
    </dgm:pt>
    <dgm:pt modelId="{311CC828-8380-4BC6-8412-B57E215FAF1E}" type="pres">
      <dgm:prSet presAssocID="{27633835-A254-4E30-A711-7DEF2E5CC625}" presName="composite1" presStyleCnt="0"/>
      <dgm:spPr/>
    </dgm:pt>
    <dgm:pt modelId="{0E3AC85B-E581-40CA-AD82-336A45C033FE}" type="pres">
      <dgm:prSet presAssocID="{27633835-A254-4E30-A711-7DEF2E5CC625}" presName="dummyNode1" presStyleLbl="node1" presStyleIdx="0" presStyleCnt="3"/>
      <dgm:spPr/>
    </dgm:pt>
    <dgm:pt modelId="{7790B3DD-6865-4056-98F0-38D39B8061CE}" type="pres">
      <dgm:prSet presAssocID="{27633835-A254-4E30-A711-7DEF2E5CC625}" presName="childNode1" presStyleLbl="bgAcc1" presStyleIdx="0" presStyleCnt="3" custScaleX="146825" custScaleY="363411" custLinFactNeighborX="14475" custLinFactNeighborY="50404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B445861F-AB50-432C-B3C1-20E9B95F5164}" type="pres">
      <dgm:prSet presAssocID="{27633835-A254-4E30-A711-7DEF2E5CC625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2ECD308-367F-4357-B1B1-288B62A18608}" type="pres">
      <dgm:prSet presAssocID="{27633835-A254-4E30-A711-7DEF2E5CC625}" presName="parentNode1" presStyleLbl="node1" presStyleIdx="0" presStyleCnt="3" custScaleX="176460" custScaleY="85439" custLinFactY="-200000" custLinFactNeighborX="1354" custLinFactNeighborY="-256535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C798A23C-2DCB-4536-9552-99D15CDB9A33}" type="pres">
      <dgm:prSet presAssocID="{27633835-A254-4E30-A711-7DEF2E5CC625}" presName="connSite1" presStyleCnt="0"/>
      <dgm:spPr/>
    </dgm:pt>
    <dgm:pt modelId="{663E5B69-A3C1-4814-9553-CB69A6025802}" type="pres">
      <dgm:prSet presAssocID="{D46D3AEA-9F6D-42D2-B9F5-02F0D968247B}" presName="Name9" presStyleLbl="sibTrans2D1" presStyleIdx="0" presStyleCnt="2" custLinFactNeighborX="18276" custLinFactNeighborY="-29042"/>
      <dgm:spPr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</dgm:spPr>
      <dgm:t>
        <a:bodyPr/>
        <a:lstStyle/>
        <a:p>
          <a:endParaRPr lang="uk-UA"/>
        </a:p>
      </dgm:t>
    </dgm:pt>
    <dgm:pt modelId="{D711E788-AE85-4629-9C39-857357B3EB46}" type="pres">
      <dgm:prSet presAssocID="{1A03046A-BDCF-41B3-9583-B9858CDCE3B7}" presName="composite2" presStyleCnt="0"/>
      <dgm:spPr/>
    </dgm:pt>
    <dgm:pt modelId="{603EF318-C17F-4167-9379-BCB86921923A}" type="pres">
      <dgm:prSet presAssocID="{1A03046A-BDCF-41B3-9583-B9858CDCE3B7}" presName="dummyNode2" presStyleLbl="node1" presStyleIdx="0" presStyleCnt="3"/>
      <dgm:spPr/>
    </dgm:pt>
    <dgm:pt modelId="{1BF90610-0CF3-4258-9C4A-45B8452099F3}" type="pres">
      <dgm:prSet presAssocID="{1A03046A-BDCF-41B3-9583-B9858CDCE3B7}" presName="childNode2" presStyleLbl="bgAcc1" presStyleIdx="1" presStyleCnt="3" custScaleX="149658" custScaleY="421290" custLinFactNeighborX="4587" custLinFactNeighborY="34892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38A814C4-D6A5-429E-BBCF-5E9966CB61C5}" type="pres">
      <dgm:prSet presAssocID="{1A03046A-BDCF-41B3-9583-B9858CDCE3B7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97D158B-08A0-4ABF-90BF-D950CBA4CEC7}" type="pres">
      <dgm:prSet presAssocID="{1A03046A-BDCF-41B3-9583-B9858CDCE3B7}" presName="parentNode2" presStyleLbl="node1" presStyleIdx="1" presStyleCnt="3" custScaleX="152361" custScaleY="71795" custLinFactY="-100000" custLinFactNeighborX="-13936" custLinFactNeighborY="-125713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4A691777-794A-4A00-AE14-BD6BC5FDB88B}" type="pres">
      <dgm:prSet presAssocID="{1A03046A-BDCF-41B3-9583-B9858CDCE3B7}" presName="connSite2" presStyleCnt="0"/>
      <dgm:spPr/>
    </dgm:pt>
    <dgm:pt modelId="{E37C08D3-7751-4EF4-A9F7-9B01143382B9}" type="pres">
      <dgm:prSet presAssocID="{8A0C0F31-93E2-48C9-AE31-E55D8F480FCB}" presName="Name18" presStyleLbl="sibTrans2D1" presStyleIdx="1" presStyleCnt="2" custLinFactNeighborX="21774" custLinFactNeighborY="-15986"/>
      <dgm:spPr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</dgm:spPr>
      <dgm:t>
        <a:bodyPr/>
        <a:lstStyle/>
        <a:p>
          <a:endParaRPr lang="uk-UA"/>
        </a:p>
      </dgm:t>
    </dgm:pt>
    <dgm:pt modelId="{285D88D2-D643-4114-B02A-967B37AA81B2}" type="pres">
      <dgm:prSet presAssocID="{2E70CD25-483F-4C0F-ABE7-653EC2A806E4}" presName="composite1" presStyleCnt="0"/>
      <dgm:spPr/>
    </dgm:pt>
    <dgm:pt modelId="{3EF627EF-858B-4C8F-A95A-655C15915263}" type="pres">
      <dgm:prSet presAssocID="{2E70CD25-483F-4C0F-ABE7-653EC2A806E4}" presName="dummyNode1" presStyleLbl="node1" presStyleIdx="1" presStyleCnt="3"/>
      <dgm:spPr/>
    </dgm:pt>
    <dgm:pt modelId="{AF355E3C-7F11-49A4-B1F7-5130FADE3732}" type="pres">
      <dgm:prSet presAssocID="{2E70CD25-483F-4C0F-ABE7-653EC2A806E4}" presName="childNode1" presStyleLbl="bgAcc1" presStyleIdx="2" presStyleCnt="3" custScaleX="178619" custScaleY="401496" custLinFactNeighborX="61" custLinFactNeighborY="3973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8EB06E62-4C14-4E25-A4D8-A0BACB634FBF}" type="pres">
      <dgm:prSet presAssocID="{2E70CD25-483F-4C0F-ABE7-653EC2A806E4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3EBF0C8-D266-4DCB-B698-25FA4A692A68}" type="pres">
      <dgm:prSet presAssocID="{2E70CD25-483F-4C0F-ABE7-653EC2A806E4}" presName="parentNode1" presStyleLbl="node1" presStyleIdx="2" presStyleCnt="3" custScaleY="67224" custLinFactY="-200000" custLinFactNeighborX="-24562" custLinFactNeighborY="-270276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0FB78F7A-BAA2-49A2-AF21-64E306469A0E}" type="pres">
      <dgm:prSet presAssocID="{2E70CD25-483F-4C0F-ABE7-653EC2A806E4}" presName="connSite1" presStyleCnt="0"/>
      <dgm:spPr/>
    </dgm:pt>
  </dgm:ptLst>
  <dgm:cxnLst>
    <dgm:cxn modelId="{FD9AD10E-7C35-4AC9-9CFF-381C386E2EBC}" type="presOf" srcId="{42AB9361-950E-4DC3-AE3C-290E014BC250}" destId="{7790B3DD-6865-4056-98F0-38D39B8061CE}" srcOrd="0" destOrd="5" presId="urn:microsoft.com/office/officeart/2005/8/layout/hProcess4"/>
    <dgm:cxn modelId="{1691C9B4-07AC-41E0-AB00-70680A2CAFEA}" srcId="{27633835-A254-4E30-A711-7DEF2E5CC625}" destId="{42AB9361-950E-4DC3-AE3C-290E014BC250}" srcOrd="5" destOrd="0" parTransId="{5C168668-6BD0-4339-AEA3-667D6032A1E6}" sibTransId="{29B1FF04-FD57-474C-B76A-444C37C12657}"/>
    <dgm:cxn modelId="{47A6CAD1-50FF-4A57-8E2F-2464084B3663}" srcId="{5F6EF241-B063-49C3-836E-CF4036CC5303}" destId="{1A03046A-BDCF-41B3-9583-B9858CDCE3B7}" srcOrd="1" destOrd="0" parTransId="{D6D0065B-7F42-4225-88CA-EE6B3C0DEB77}" sibTransId="{8A0C0F31-93E2-48C9-AE31-E55D8F480FCB}"/>
    <dgm:cxn modelId="{045894AF-DBDD-446B-9FDB-16B46F240201}" srcId="{1A03046A-BDCF-41B3-9583-B9858CDCE3B7}" destId="{37B039DC-29E7-4230-BEE1-EC73BF102CC5}" srcOrd="1" destOrd="0" parTransId="{ED16E736-D560-46F1-8EE7-0136F1B6876F}" sibTransId="{8FC093F7-C29B-49F8-BF25-7605716FBD9F}"/>
    <dgm:cxn modelId="{5B42AE94-731A-4612-8B93-0BA5DFDA6C6D}" srcId="{1A03046A-BDCF-41B3-9583-B9858CDCE3B7}" destId="{CBCDDCE2-D847-474A-8CD3-602D929BD8F8}" srcOrd="2" destOrd="0" parTransId="{296EE30E-25B2-4413-9663-2D672709FDEF}" sibTransId="{A69E2458-C9AE-44A0-8C6C-DCB4EEFB0836}"/>
    <dgm:cxn modelId="{D07A0ECA-92AA-4074-9743-73685D8E3F71}" type="presOf" srcId="{D46D3AEA-9F6D-42D2-B9F5-02F0D968247B}" destId="{663E5B69-A3C1-4814-9553-CB69A6025802}" srcOrd="0" destOrd="0" presId="urn:microsoft.com/office/officeart/2005/8/layout/hProcess4"/>
    <dgm:cxn modelId="{B80840A4-3C3A-4EF8-BAAA-95D50F27F076}" type="presOf" srcId="{9CB30F3D-7E0A-4B89-B474-B41030576A95}" destId="{B445861F-AB50-432C-B3C1-20E9B95F5164}" srcOrd="1" destOrd="2" presId="urn:microsoft.com/office/officeart/2005/8/layout/hProcess4"/>
    <dgm:cxn modelId="{1FBE85CF-C079-47F1-BC4E-70624D35A587}" srcId="{27633835-A254-4E30-A711-7DEF2E5CC625}" destId="{F1FEC96C-21CA-47CF-A0EE-6CD606132A52}" srcOrd="4" destOrd="0" parTransId="{31DE9A56-F529-4EDD-9E77-63A9DD41305D}" sibTransId="{CFB6D132-48E4-4197-9DEB-BF64659CD1F7}"/>
    <dgm:cxn modelId="{29DA8870-8327-434C-8B7F-C2B50882ABA6}" srcId="{27633835-A254-4E30-A711-7DEF2E5CC625}" destId="{4125CF56-09BD-47C9-8791-9AF95CAB4DC0}" srcOrd="6" destOrd="0" parTransId="{0BD074F5-A491-4DA6-A19D-6142A2B0D037}" sibTransId="{F00F9091-5944-47E4-8998-E10996913D9D}"/>
    <dgm:cxn modelId="{61182150-A293-455E-AA98-B1CF5A4AEFBF}" type="presOf" srcId="{4125CF56-09BD-47C9-8791-9AF95CAB4DC0}" destId="{7790B3DD-6865-4056-98F0-38D39B8061CE}" srcOrd="0" destOrd="6" presId="urn:microsoft.com/office/officeart/2005/8/layout/hProcess4"/>
    <dgm:cxn modelId="{90D5D7E5-3F52-49D2-94AA-C2A2B60B5920}" type="presOf" srcId="{37B039DC-29E7-4230-BEE1-EC73BF102CC5}" destId="{1BF90610-0CF3-4258-9C4A-45B8452099F3}" srcOrd="0" destOrd="1" presId="urn:microsoft.com/office/officeart/2005/8/layout/hProcess4"/>
    <dgm:cxn modelId="{B75D2449-7059-41A5-93E9-D1DF60CB156F}" type="presOf" srcId="{11683B5E-1457-41B7-8543-694DC5F875EE}" destId="{7790B3DD-6865-4056-98F0-38D39B8061CE}" srcOrd="0" destOrd="0" presId="urn:microsoft.com/office/officeart/2005/8/layout/hProcess4"/>
    <dgm:cxn modelId="{B6A93D29-B7F9-4781-87C5-17AFF7BBCBF9}" type="presOf" srcId="{5992CBA7-6E3C-4573-A8A5-42549109D509}" destId="{1BF90610-0CF3-4258-9C4A-45B8452099F3}" srcOrd="0" destOrd="0" presId="urn:microsoft.com/office/officeart/2005/8/layout/hProcess4"/>
    <dgm:cxn modelId="{6227FEFC-2282-4CB0-B570-ECEAB41D4164}" type="presOf" srcId="{970DBD3B-39E2-4459-866E-779C84F3135E}" destId="{B445861F-AB50-432C-B3C1-20E9B95F5164}" srcOrd="1" destOrd="3" presId="urn:microsoft.com/office/officeart/2005/8/layout/hProcess4"/>
    <dgm:cxn modelId="{82895DBD-B029-46CC-B89D-61FCF9417AD4}" type="presOf" srcId="{35EB2363-9CB7-4BC2-8937-90D5760F64BC}" destId="{7790B3DD-6865-4056-98F0-38D39B8061CE}" srcOrd="0" destOrd="1" presId="urn:microsoft.com/office/officeart/2005/8/layout/hProcess4"/>
    <dgm:cxn modelId="{A2631668-7EB5-4D84-ADFC-4E8E9114445D}" type="presOf" srcId="{CBCDDCE2-D847-474A-8CD3-602D929BD8F8}" destId="{38A814C4-D6A5-429E-BBCF-5E9966CB61C5}" srcOrd="1" destOrd="2" presId="urn:microsoft.com/office/officeart/2005/8/layout/hProcess4"/>
    <dgm:cxn modelId="{51194D46-02F8-4572-9214-B4916CF547B6}" type="presOf" srcId="{5EE008F8-781D-4C09-851F-F0BC817B82F4}" destId="{8EB06E62-4C14-4E25-A4D8-A0BACB634FBF}" srcOrd="1" destOrd="1" presId="urn:microsoft.com/office/officeart/2005/8/layout/hProcess4"/>
    <dgm:cxn modelId="{3647B0A8-9E78-451F-9E91-6A2FF1D8CACA}" type="presOf" srcId="{ECB05917-0BA4-4D38-8190-2AAAC318F0C6}" destId="{AF355E3C-7F11-49A4-B1F7-5130FADE3732}" srcOrd="0" destOrd="5" presId="urn:microsoft.com/office/officeart/2005/8/layout/hProcess4"/>
    <dgm:cxn modelId="{78D131EF-195F-47AD-B90A-AE8859B8267F}" type="presOf" srcId="{42AB9361-950E-4DC3-AE3C-290E014BC250}" destId="{B445861F-AB50-432C-B3C1-20E9B95F5164}" srcOrd="1" destOrd="5" presId="urn:microsoft.com/office/officeart/2005/8/layout/hProcess4"/>
    <dgm:cxn modelId="{E4CA5863-7E40-4BA2-98D2-5E0F41F9645D}" type="presOf" srcId="{F1FEC96C-21CA-47CF-A0EE-6CD606132A52}" destId="{7790B3DD-6865-4056-98F0-38D39B8061CE}" srcOrd="0" destOrd="4" presId="urn:microsoft.com/office/officeart/2005/8/layout/hProcess4"/>
    <dgm:cxn modelId="{BA8E0138-2AE1-42B4-9640-1FC02D480208}" type="presOf" srcId="{B5A84E2B-385E-425C-A751-1899B3BB1D43}" destId="{8EB06E62-4C14-4E25-A4D8-A0BACB634FBF}" srcOrd="1" destOrd="3" presId="urn:microsoft.com/office/officeart/2005/8/layout/hProcess4"/>
    <dgm:cxn modelId="{2C56AC03-C4CC-4BA5-ACF2-D61930625019}" type="presOf" srcId="{2E70CD25-483F-4C0F-ABE7-653EC2A806E4}" destId="{E3EBF0C8-D266-4DCB-B698-25FA4A692A68}" srcOrd="0" destOrd="0" presId="urn:microsoft.com/office/officeart/2005/8/layout/hProcess4"/>
    <dgm:cxn modelId="{C2FA25AF-78CF-495E-B8CA-FB669FCBA437}" srcId="{2E70CD25-483F-4C0F-ABE7-653EC2A806E4}" destId="{5EE008F8-781D-4C09-851F-F0BC817B82F4}" srcOrd="1" destOrd="0" parTransId="{D6B9E2AA-B422-4DCE-B1CB-A027D4180998}" sibTransId="{46106B33-F50B-424A-AB75-B71EC8547E99}"/>
    <dgm:cxn modelId="{458807EF-70A8-4E8C-A658-72EC7410200F}" srcId="{27633835-A254-4E30-A711-7DEF2E5CC625}" destId="{970DBD3B-39E2-4459-866E-779C84F3135E}" srcOrd="3" destOrd="0" parTransId="{F010AF0B-DA8B-4CC9-9E84-029195D7AB5D}" sibTransId="{D34DB18D-A4EF-41B7-9259-8AE4895C409D}"/>
    <dgm:cxn modelId="{DCC029B1-6E49-4E32-9126-74B5497FC465}" srcId="{5F6EF241-B063-49C3-836E-CF4036CC5303}" destId="{27633835-A254-4E30-A711-7DEF2E5CC625}" srcOrd="0" destOrd="0" parTransId="{CEF8D340-6FAD-4A65-847D-F90414ACEE1A}" sibTransId="{D46D3AEA-9F6D-42D2-B9F5-02F0D968247B}"/>
    <dgm:cxn modelId="{354DEF37-9AE9-475E-93D4-2BE96B6D2EBB}" type="presOf" srcId="{CBCDDCE2-D847-474A-8CD3-602D929BD8F8}" destId="{1BF90610-0CF3-4258-9C4A-45B8452099F3}" srcOrd="0" destOrd="2" presId="urn:microsoft.com/office/officeart/2005/8/layout/hProcess4"/>
    <dgm:cxn modelId="{74CF05F4-D307-4F41-B6AC-8C7A61C0E59A}" srcId="{27633835-A254-4E30-A711-7DEF2E5CC625}" destId="{35EB2363-9CB7-4BC2-8937-90D5760F64BC}" srcOrd="1" destOrd="0" parTransId="{7BDA9319-C8B5-4EC8-9A5C-E3920D942A78}" sibTransId="{870CC4BB-0E8F-49A9-ABBC-F353F4228CDF}"/>
    <dgm:cxn modelId="{D047402B-2059-4776-BF4E-D2BDDEA5C8D0}" type="presOf" srcId="{F1FEC96C-21CA-47CF-A0EE-6CD606132A52}" destId="{B445861F-AB50-432C-B3C1-20E9B95F5164}" srcOrd="1" destOrd="4" presId="urn:microsoft.com/office/officeart/2005/8/layout/hProcess4"/>
    <dgm:cxn modelId="{81ED1CFB-1CFD-4D55-9930-4D4A0CD335A8}" srcId="{2E70CD25-483F-4C0F-ABE7-653EC2A806E4}" destId="{B5A84E2B-385E-425C-A751-1899B3BB1D43}" srcOrd="3" destOrd="0" parTransId="{A5F6EFBC-D05B-4F66-B031-5C35E2010A2A}" sibTransId="{2AA8E5D6-3EDC-46CC-924E-82A8AD9E7D35}"/>
    <dgm:cxn modelId="{60CE7FE4-B0BC-4D21-B836-2EEEE51C9F34}" type="presOf" srcId="{AC3A493E-C05E-4C35-8B22-73EA84581D83}" destId="{AF355E3C-7F11-49A4-B1F7-5130FADE3732}" srcOrd="0" destOrd="4" presId="urn:microsoft.com/office/officeart/2005/8/layout/hProcess4"/>
    <dgm:cxn modelId="{1E8294D2-7E4B-4D42-8705-CB941AA6980E}" srcId="{1A03046A-BDCF-41B3-9583-B9858CDCE3B7}" destId="{5992CBA7-6E3C-4573-A8A5-42549109D509}" srcOrd="0" destOrd="0" parTransId="{5AA08B77-55C2-4E1D-80BA-AD2465F488B3}" sibTransId="{3B8FD82F-247D-4565-A135-3A8AACEDE5A7}"/>
    <dgm:cxn modelId="{133F8E96-27E3-4357-A2D7-6856C23AA152}" type="presOf" srcId="{B5A84E2B-385E-425C-A751-1899B3BB1D43}" destId="{AF355E3C-7F11-49A4-B1F7-5130FADE3732}" srcOrd="0" destOrd="3" presId="urn:microsoft.com/office/officeart/2005/8/layout/hProcess4"/>
    <dgm:cxn modelId="{1D153687-052B-4486-883D-8AA5BA2126D7}" type="presOf" srcId="{8A0C0F31-93E2-48C9-AE31-E55D8F480FCB}" destId="{E37C08D3-7751-4EF4-A9F7-9B01143382B9}" srcOrd="0" destOrd="0" presId="urn:microsoft.com/office/officeart/2005/8/layout/hProcess4"/>
    <dgm:cxn modelId="{FDE361EA-5960-4BE4-B016-544812E0AD93}" srcId="{5F6EF241-B063-49C3-836E-CF4036CC5303}" destId="{2E70CD25-483F-4C0F-ABE7-653EC2A806E4}" srcOrd="2" destOrd="0" parTransId="{AFD6DF6D-D241-4B19-8A60-0C57E6277082}" sibTransId="{C715B141-2410-491D-9A31-5E6D6E21544C}"/>
    <dgm:cxn modelId="{E2A2B209-2B92-46A9-A664-1AC0B9F133C6}" srcId="{2E70CD25-483F-4C0F-ABE7-653EC2A806E4}" destId="{ECB05917-0BA4-4D38-8190-2AAAC318F0C6}" srcOrd="5" destOrd="0" parTransId="{43F24FB0-4082-40F5-BA40-94698DFAD0D4}" sibTransId="{A595CDA5-1A0C-4FA5-BF51-784F5BE5E833}"/>
    <dgm:cxn modelId="{9BF8B01F-B13F-4A6C-8012-9386A1482DA3}" type="presOf" srcId="{11683B5E-1457-41B7-8543-694DC5F875EE}" destId="{B445861F-AB50-432C-B3C1-20E9B95F5164}" srcOrd="1" destOrd="0" presId="urn:microsoft.com/office/officeart/2005/8/layout/hProcess4"/>
    <dgm:cxn modelId="{19B7E5A6-A074-4084-9881-38DF3E9985AB}" type="presOf" srcId="{970DBD3B-39E2-4459-866E-779C84F3135E}" destId="{7790B3DD-6865-4056-98F0-38D39B8061CE}" srcOrd="0" destOrd="3" presId="urn:microsoft.com/office/officeart/2005/8/layout/hProcess4"/>
    <dgm:cxn modelId="{54B6FF3F-97A9-4F11-8676-BC14E457B265}" srcId="{27633835-A254-4E30-A711-7DEF2E5CC625}" destId="{9CB30F3D-7E0A-4B89-B474-B41030576A95}" srcOrd="2" destOrd="0" parTransId="{E564A100-A961-4FA2-A3E1-D789C23CD0AF}" sibTransId="{835480F3-B333-4787-BC86-1AB88E704E90}"/>
    <dgm:cxn modelId="{89DA8D72-AE4D-42F6-A45B-4C617FDECEC9}" type="presOf" srcId="{5EE008F8-781D-4C09-851F-F0BC817B82F4}" destId="{AF355E3C-7F11-49A4-B1F7-5130FADE3732}" srcOrd="0" destOrd="1" presId="urn:microsoft.com/office/officeart/2005/8/layout/hProcess4"/>
    <dgm:cxn modelId="{14D1350E-809A-42BC-95DD-B703E6E200C6}" type="presOf" srcId="{35EB2363-9CB7-4BC2-8937-90D5760F64BC}" destId="{B445861F-AB50-432C-B3C1-20E9B95F5164}" srcOrd="1" destOrd="1" presId="urn:microsoft.com/office/officeart/2005/8/layout/hProcess4"/>
    <dgm:cxn modelId="{1F1C8F8A-CED4-4C76-94D1-508D4B517FDC}" type="presOf" srcId="{E353EE2A-5958-4271-8C26-98BCAE4321B8}" destId="{AF355E3C-7F11-49A4-B1F7-5130FADE3732}" srcOrd="0" destOrd="2" presId="urn:microsoft.com/office/officeart/2005/8/layout/hProcess4"/>
    <dgm:cxn modelId="{6BFF5D26-42E5-4938-9927-6A429A8E16C8}" srcId="{2E70CD25-483F-4C0F-ABE7-653EC2A806E4}" destId="{AC3A493E-C05E-4C35-8B22-73EA84581D83}" srcOrd="4" destOrd="0" parTransId="{759DC31D-6396-4CD1-A4A8-9439DD533E2D}" sibTransId="{073D2182-5B49-44FF-82C2-4E96F19CD13A}"/>
    <dgm:cxn modelId="{5BA0166C-DEC9-49DE-9961-779D8CEBDB49}" type="presOf" srcId="{37B039DC-29E7-4230-BEE1-EC73BF102CC5}" destId="{38A814C4-D6A5-429E-BBCF-5E9966CB61C5}" srcOrd="1" destOrd="1" presId="urn:microsoft.com/office/officeart/2005/8/layout/hProcess4"/>
    <dgm:cxn modelId="{3F19B550-5E4F-486C-A29E-B794FC105583}" srcId="{2E70CD25-483F-4C0F-ABE7-653EC2A806E4}" destId="{E353EE2A-5958-4271-8C26-98BCAE4321B8}" srcOrd="2" destOrd="0" parTransId="{0BAC286F-A999-41E3-A200-2493AA4A0F2A}" sibTransId="{01BC084B-9A9A-4D4B-9329-8CF135B251BF}"/>
    <dgm:cxn modelId="{B9A012D5-13D4-4B42-948E-B140FBB97FCF}" type="presOf" srcId="{1A03046A-BDCF-41B3-9583-B9858CDCE3B7}" destId="{597D158B-08A0-4ABF-90BF-D950CBA4CEC7}" srcOrd="0" destOrd="0" presId="urn:microsoft.com/office/officeart/2005/8/layout/hProcess4"/>
    <dgm:cxn modelId="{8BE7ECC5-0B54-4857-B572-A07ADDD48BE2}" type="presOf" srcId="{27633835-A254-4E30-A711-7DEF2E5CC625}" destId="{E2ECD308-367F-4357-B1B1-288B62A18608}" srcOrd="0" destOrd="0" presId="urn:microsoft.com/office/officeart/2005/8/layout/hProcess4"/>
    <dgm:cxn modelId="{3A93B53C-C920-4FBF-84E0-2D3C68BCECF9}" srcId="{27633835-A254-4E30-A711-7DEF2E5CC625}" destId="{11683B5E-1457-41B7-8543-694DC5F875EE}" srcOrd="0" destOrd="0" parTransId="{C1A9C032-5543-4A35-9E02-3015D7EBB040}" sibTransId="{36BACA57-0BAF-4F02-BC9F-4E6309ECD365}"/>
    <dgm:cxn modelId="{00DC503F-CBDD-49D8-962A-C2CF36DA8FF0}" srcId="{2E70CD25-483F-4C0F-ABE7-653EC2A806E4}" destId="{6FC8BC05-FF79-442C-B94B-6A34587C00AF}" srcOrd="0" destOrd="0" parTransId="{0603619B-ED93-4C0D-847E-96B47C753890}" sibTransId="{72B80532-51F8-42B4-95E7-6F607A4687C8}"/>
    <dgm:cxn modelId="{8265542A-AF7D-4485-966F-53FE31319A20}" type="presOf" srcId="{5992CBA7-6E3C-4573-A8A5-42549109D509}" destId="{38A814C4-D6A5-429E-BBCF-5E9966CB61C5}" srcOrd="1" destOrd="0" presId="urn:microsoft.com/office/officeart/2005/8/layout/hProcess4"/>
    <dgm:cxn modelId="{CF7FAEBF-B629-4CD3-90E5-51DCFA0EC6C5}" type="presOf" srcId="{6FC8BC05-FF79-442C-B94B-6A34587C00AF}" destId="{AF355E3C-7F11-49A4-B1F7-5130FADE3732}" srcOrd="0" destOrd="0" presId="urn:microsoft.com/office/officeart/2005/8/layout/hProcess4"/>
    <dgm:cxn modelId="{05CE84D1-52D3-44F6-9893-8C8A8FFE16BA}" type="presOf" srcId="{5F6EF241-B063-49C3-836E-CF4036CC5303}" destId="{F923415D-1A06-4653-8C51-2BCFDAB0C8A1}" srcOrd="0" destOrd="0" presId="urn:microsoft.com/office/officeart/2005/8/layout/hProcess4"/>
    <dgm:cxn modelId="{23191A16-1360-47C8-9009-B380A83E8E3F}" type="presOf" srcId="{9CB30F3D-7E0A-4B89-B474-B41030576A95}" destId="{7790B3DD-6865-4056-98F0-38D39B8061CE}" srcOrd="0" destOrd="2" presId="urn:microsoft.com/office/officeart/2005/8/layout/hProcess4"/>
    <dgm:cxn modelId="{AB8422E6-C569-4996-8EA2-68DA0D98B8CF}" type="presOf" srcId="{E353EE2A-5958-4271-8C26-98BCAE4321B8}" destId="{8EB06E62-4C14-4E25-A4D8-A0BACB634FBF}" srcOrd="1" destOrd="2" presId="urn:microsoft.com/office/officeart/2005/8/layout/hProcess4"/>
    <dgm:cxn modelId="{A15FCBCD-E89E-485D-952E-CAECE0AC26D2}" type="presOf" srcId="{6FC8BC05-FF79-442C-B94B-6A34587C00AF}" destId="{8EB06E62-4C14-4E25-A4D8-A0BACB634FBF}" srcOrd="1" destOrd="0" presId="urn:microsoft.com/office/officeart/2005/8/layout/hProcess4"/>
    <dgm:cxn modelId="{72800C7E-A6B5-4162-BB85-4C2435050759}" type="presOf" srcId="{4125CF56-09BD-47C9-8791-9AF95CAB4DC0}" destId="{B445861F-AB50-432C-B3C1-20E9B95F5164}" srcOrd="1" destOrd="6" presId="urn:microsoft.com/office/officeart/2005/8/layout/hProcess4"/>
    <dgm:cxn modelId="{29531C56-EF11-49CF-9F2D-D7F3F20C469A}" type="presOf" srcId="{ECB05917-0BA4-4D38-8190-2AAAC318F0C6}" destId="{8EB06E62-4C14-4E25-A4D8-A0BACB634FBF}" srcOrd="1" destOrd="5" presId="urn:microsoft.com/office/officeart/2005/8/layout/hProcess4"/>
    <dgm:cxn modelId="{3FF3E939-E245-4E3D-A5EE-0AEA5DC175F4}" type="presOf" srcId="{AC3A493E-C05E-4C35-8B22-73EA84581D83}" destId="{8EB06E62-4C14-4E25-A4D8-A0BACB634FBF}" srcOrd="1" destOrd="4" presId="urn:microsoft.com/office/officeart/2005/8/layout/hProcess4"/>
    <dgm:cxn modelId="{8AFADA99-F21B-4978-8333-0D45FC74421B}" type="presParOf" srcId="{F923415D-1A06-4653-8C51-2BCFDAB0C8A1}" destId="{DDC090F1-2737-4A8D-A5CB-B18282CAA5B7}" srcOrd="0" destOrd="0" presId="urn:microsoft.com/office/officeart/2005/8/layout/hProcess4"/>
    <dgm:cxn modelId="{28BB596F-7A0F-42B5-88D6-B890A31CE11D}" type="presParOf" srcId="{F923415D-1A06-4653-8C51-2BCFDAB0C8A1}" destId="{1256F145-3370-48D4-992E-D4EDF6954229}" srcOrd="1" destOrd="0" presId="urn:microsoft.com/office/officeart/2005/8/layout/hProcess4"/>
    <dgm:cxn modelId="{12021045-B122-4E02-B95E-9569029D7CD9}" type="presParOf" srcId="{F923415D-1A06-4653-8C51-2BCFDAB0C8A1}" destId="{C8CE534F-E998-430B-A1FB-AE2C96D1DDB1}" srcOrd="2" destOrd="0" presId="urn:microsoft.com/office/officeart/2005/8/layout/hProcess4"/>
    <dgm:cxn modelId="{A2608CFA-DD80-42E1-83C0-ACEF35C3032E}" type="presParOf" srcId="{C8CE534F-E998-430B-A1FB-AE2C96D1DDB1}" destId="{311CC828-8380-4BC6-8412-B57E215FAF1E}" srcOrd="0" destOrd="0" presId="urn:microsoft.com/office/officeart/2005/8/layout/hProcess4"/>
    <dgm:cxn modelId="{27B309CD-94BD-4E99-8691-4B4ED21DD787}" type="presParOf" srcId="{311CC828-8380-4BC6-8412-B57E215FAF1E}" destId="{0E3AC85B-E581-40CA-AD82-336A45C033FE}" srcOrd="0" destOrd="0" presId="urn:microsoft.com/office/officeart/2005/8/layout/hProcess4"/>
    <dgm:cxn modelId="{CC4A7300-42EF-47CB-A111-2822EE80B693}" type="presParOf" srcId="{311CC828-8380-4BC6-8412-B57E215FAF1E}" destId="{7790B3DD-6865-4056-98F0-38D39B8061CE}" srcOrd="1" destOrd="0" presId="urn:microsoft.com/office/officeart/2005/8/layout/hProcess4"/>
    <dgm:cxn modelId="{AF40F07A-72AF-4754-A40E-7E1ED4637062}" type="presParOf" srcId="{311CC828-8380-4BC6-8412-B57E215FAF1E}" destId="{B445861F-AB50-432C-B3C1-20E9B95F5164}" srcOrd="2" destOrd="0" presId="urn:microsoft.com/office/officeart/2005/8/layout/hProcess4"/>
    <dgm:cxn modelId="{8843712B-DBD5-4CDF-A80F-E08E2217E9B8}" type="presParOf" srcId="{311CC828-8380-4BC6-8412-B57E215FAF1E}" destId="{E2ECD308-367F-4357-B1B1-288B62A18608}" srcOrd="3" destOrd="0" presId="urn:microsoft.com/office/officeart/2005/8/layout/hProcess4"/>
    <dgm:cxn modelId="{B11EACAC-3DDD-454E-AEC0-F56DEBEAC2FC}" type="presParOf" srcId="{311CC828-8380-4BC6-8412-B57E215FAF1E}" destId="{C798A23C-2DCB-4536-9552-99D15CDB9A33}" srcOrd="4" destOrd="0" presId="urn:microsoft.com/office/officeart/2005/8/layout/hProcess4"/>
    <dgm:cxn modelId="{2A19CA34-B402-451A-8023-A206DEBAA536}" type="presParOf" srcId="{C8CE534F-E998-430B-A1FB-AE2C96D1DDB1}" destId="{663E5B69-A3C1-4814-9553-CB69A6025802}" srcOrd="1" destOrd="0" presId="urn:microsoft.com/office/officeart/2005/8/layout/hProcess4"/>
    <dgm:cxn modelId="{56731A68-F10D-4B39-92BF-8032687F8711}" type="presParOf" srcId="{C8CE534F-E998-430B-A1FB-AE2C96D1DDB1}" destId="{D711E788-AE85-4629-9C39-857357B3EB46}" srcOrd="2" destOrd="0" presId="urn:microsoft.com/office/officeart/2005/8/layout/hProcess4"/>
    <dgm:cxn modelId="{34D97D44-C5A1-4266-9A5F-6EE9D9545B37}" type="presParOf" srcId="{D711E788-AE85-4629-9C39-857357B3EB46}" destId="{603EF318-C17F-4167-9379-BCB86921923A}" srcOrd="0" destOrd="0" presId="urn:microsoft.com/office/officeart/2005/8/layout/hProcess4"/>
    <dgm:cxn modelId="{17C47913-72A0-4E63-ADD7-26BE8E54DF4C}" type="presParOf" srcId="{D711E788-AE85-4629-9C39-857357B3EB46}" destId="{1BF90610-0CF3-4258-9C4A-45B8452099F3}" srcOrd="1" destOrd="0" presId="urn:microsoft.com/office/officeart/2005/8/layout/hProcess4"/>
    <dgm:cxn modelId="{38977263-E0E5-4E03-8628-C2D1431FA628}" type="presParOf" srcId="{D711E788-AE85-4629-9C39-857357B3EB46}" destId="{38A814C4-D6A5-429E-BBCF-5E9966CB61C5}" srcOrd="2" destOrd="0" presId="urn:microsoft.com/office/officeart/2005/8/layout/hProcess4"/>
    <dgm:cxn modelId="{D646FDA6-8952-4E14-A22E-56172D8E147B}" type="presParOf" srcId="{D711E788-AE85-4629-9C39-857357B3EB46}" destId="{597D158B-08A0-4ABF-90BF-D950CBA4CEC7}" srcOrd="3" destOrd="0" presId="urn:microsoft.com/office/officeart/2005/8/layout/hProcess4"/>
    <dgm:cxn modelId="{A916184D-6C4E-43D5-BBA5-35D4C278300C}" type="presParOf" srcId="{D711E788-AE85-4629-9C39-857357B3EB46}" destId="{4A691777-794A-4A00-AE14-BD6BC5FDB88B}" srcOrd="4" destOrd="0" presId="urn:microsoft.com/office/officeart/2005/8/layout/hProcess4"/>
    <dgm:cxn modelId="{FC824ED7-EC6F-4F81-84B2-D484C8ACDBF0}" type="presParOf" srcId="{C8CE534F-E998-430B-A1FB-AE2C96D1DDB1}" destId="{E37C08D3-7751-4EF4-A9F7-9B01143382B9}" srcOrd="3" destOrd="0" presId="urn:microsoft.com/office/officeart/2005/8/layout/hProcess4"/>
    <dgm:cxn modelId="{16F37266-82B3-45D1-BAB6-16E2758B7ACE}" type="presParOf" srcId="{C8CE534F-E998-430B-A1FB-AE2C96D1DDB1}" destId="{285D88D2-D643-4114-B02A-967B37AA81B2}" srcOrd="4" destOrd="0" presId="urn:microsoft.com/office/officeart/2005/8/layout/hProcess4"/>
    <dgm:cxn modelId="{AE05614D-36C9-444C-980B-078FD15B3121}" type="presParOf" srcId="{285D88D2-D643-4114-B02A-967B37AA81B2}" destId="{3EF627EF-858B-4C8F-A95A-655C15915263}" srcOrd="0" destOrd="0" presId="urn:microsoft.com/office/officeart/2005/8/layout/hProcess4"/>
    <dgm:cxn modelId="{14D955CA-ED15-40A1-B421-F00B2BC3E194}" type="presParOf" srcId="{285D88D2-D643-4114-B02A-967B37AA81B2}" destId="{AF355E3C-7F11-49A4-B1F7-5130FADE3732}" srcOrd="1" destOrd="0" presId="urn:microsoft.com/office/officeart/2005/8/layout/hProcess4"/>
    <dgm:cxn modelId="{3733E18A-6401-4A54-A23D-B8073C37CC28}" type="presParOf" srcId="{285D88D2-D643-4114-B02A-967B37AA81B2}" destId="{8EB06E62-4C14-4E25-A4D8-A0BACB634FBF}" srcOrd="2" destOrd="0" presId="urn:microsoft.com/office/officeart/2005/8/layout/hProcess4"/>
    <dgm:cxn modelId="{60874E70-92DF-440F-9F43-A42DE6DBEA59}" type="presParOf" srcId="{285D88D2-D643-4114-B02A-967B37AA81B2}" destId="{E3EBF0C8-D266-4DCB-B698-25FA4A692A68}" srcOrd="3" destOrd="0" presId="urn:microsoft.com/office/officeart/2005/8/layout/hProcess4"/>
    <dgm:cxn modelId="{3806C6D6-B160-4D71-AE35-0DB9CC2DE525}" type="presParOf" srcId="{285D88D2-D643-4114-B02A-967B37AA81B2}" destId="{0FB78F7A-BAA2-49A2-AF21-64E306469A0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F6EF241-B063-49C3-836E-CF4036CC5303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7633835-A254-4E30-A711-7DEF2E5CC625}">
      <dgm:prSet phldrT="[Текст]" custT="1"/>
      <dgm:spPr>
        <a:xfrm>
          <a:off x="560004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>
            <a:spcAft>
              <a:spcPts val="0"/>
            </a:spcAft>
          </a:pPr>
          <a:r>
            <a:rPr lang="en-AU" sz="16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Shortening 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CEF8D340-6FAD-4A65-847D-F90414ACEE1A}" type="parTrans" cxnId="{DCC029B1-6E49-4E32-9126-74B5497FC465}">
      <dgm:prSet/>
      <dgm:spPr/>
      <dgm:t>
        <a:bodyPr/>
        <a:lstStyle/>
        <a:p>
          <a:endParaRPr lang="uk-UA"/>
        </a:p>
      </dgm:t>
    </dgm:pt>
    <dgm:pt modelId="{D46D3AEA-9F6D-42D2-B9F5-02F0D968247B}" type="sibTrans" cxnId="{DCC029B1-6E49-4E32-9126-74B5497FC465}">
      <dgm:prSet/>
      <dgm:spPr>
        <a:xfrm>
          <a:off x="1475644" y="1484781"/>
          <a:ext cx="2729888" cy="2729888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11683B5E-1457-41B7-8543-694DC5F875EE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uk-UA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1</a:t>
          </a:r>
          <a:r>
            <a:rPr lang="uk-UA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 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Lexical abbreviations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are formed by a simultaneous operation of shortening and compounding</a:t>
          </a:r>
          <a:r>
            <a:rPr lang="uk-UA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</a:t>
          </a:r>
          <a:endParaRPr lang="uk-UA" sz="1600" i="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1A9C032-5543-4A35-9E02-3015D7EBB040}" type="parTrans" cxnId="{3A93B53C-C920-4FBF-84E0-2D3C68BCECF9}">
      <dgm:prSet/>
      <dgm:spPr/>
      <dgm:t>
        <a:bodyPr/>
        <a:lstStyle/>
        <a:p>
          <a:endParaRPr lang="uk-UA"/>
        </a:p>
      </dgm:t>
    </dgm:pt>
    <dgm:pt modelId="{36BACA57-0BAF-4F02-BC9F-4E6309ECD365}" type="sibTrans" cxnId="{3A93B53C-C920-4FBF-84E0-2D3C68BCECF9}">
      <dgm:prSet/>
      <dgm:spPr/>
      <dgm:t>
        <a:bodyPr/>
        <a:lstStyle/>
        <a:p>
          <a:endParaRPr lang="uk-UA"/>
        </a:p>
      </dgm:t>
    </dgm:pt>
    <dgm:pt modelId="{1A03046A-BDCF-41B3-9583-B9858CDCE3B7}">
      <dgm:prSet phldrT="[Текст]" custT="1"/>
      <dgm:spPr>
        <a:xfrm>
          <a:off x="3737340" y="963215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>
            <a:spcAft>
              <a:spcPts val="0"/>
            </a:spcAft>
          </a:pPr>
          <a:r>
            <a:rPr lang="en-AU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Shortening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D6D0065B-7F42-4225-88CA-EE6B3C0DEB77}" type="parTrans" cxnId="{47A6CAD1-50FF-4A57-8E2F-2464084B3663}">
      <dgm:prSet/>
      <dgm:spPr/>
      <dgm:t>
        <a:bodyPr/>
        <a:lstStyle/>
        <a:p>
          <a:endParaRPr lang="uk-UA"/>
        </a:p>
      </dgm:t>
    </dgm:pt>
    <dgm:pt modelId="{8A0C0F31-93E2-48C9-AE31-E55D8F480FCB}" type="sibTrans" cxnId="{47A6CAD1-50FF-4A57-8E2F-2464084B3663}">
      <dgm:prSet/>
      <dgm:spPr>
        <a:xfrm>
          <a:off x="4875175" y="300773"/>
          <a:ext cx="2995554" cy="2995554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5992CBA7-6E3C-4573-A8A5-42549109D509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Aphaeresis </a:t>
          </a:r>
          <a:r>
            <a:rPr lang="uk-UA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</a:t>
          </a:r>
          <a:r>
            <a:rPr lang="uk-UA" sz="1600" b="1" i="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афереза</a:t>
          </a:r>
          <a:r>
            <a:rPr lang="uk-UA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is the omission of the initial part of the word: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telephone – phone, omnibus – bus.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Sometimes the shortened word is modified in meaning or even altered: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acute (sharp) – cute (pretty, clever), espy (see at a distance) – spy (to try to get secret information)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AA08B77-55C2-4E1D-80BA-AD2465F488B3}" type="parTrans" cxnId="{1E8294D2-7E4B-4D42-8705-CB941AA6980E}">
      <dgm:prSet/>
      <dgm:spPr/>
      <dgm:t>
        <a:bodyPr/>
        <a:lstStyle/>
        <a:p>
          <a:endParaRPr lang="uk-UA"/>
        </a:p>
      </dgm:t>
    </dgm:pt>
    <dgm:pt modelId="{3B8FD82F-247D-4565-A135-3A8AACEDE5A7}" type="sibTrans" cxnId="{1E8294D2-7E4B-4D42-8705-CB941AA6980E}">
      <dgm:prSet/>
      <dgm:spPr/>
      <dgm:t>
        <a:bodyPr/>
        <a:lstStyle/>
        <a:p>
          <a:endParaRPr lang="uk-UA"/>
        </a:p>
      </dgm:t>
    </dgm:pt>
    <dgm:pt modelId="{2E70CD25-483F-4C0F-ABE7-653EC2A806E4}">
      <dgm:prSet phldrT="[Текст]" custT="1"/>
      <dgm:spPr>
        <a:xfrm>
          <a:off x="6914677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AU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Shortening 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AFD6DF6D-D241-4B19-8A60-0C57E6277082}" type="parTrans" cxnId="{FDE361EA-5960-4BE4-B016-544812E0AD93}">
      <dgm:prSet/>
      <dgm:spPr/>
      <dgm:t>
        <a:bodyPr/>
        <a:lstStyle/>
        <a:p>
          <a:endParaRPr lang="uk-UA"/>
        </a:p>
      </dgm:t>
    </dgm:pt>
    <dgm:pt modelId="{C715B141-2410-491D-9A31-5E6D6E21544C}" type="sibTrans" cxnId="{FDE361EA-5960-4BE4-B016-544812E0AD93}">
      <dgm:prSet/>
      <dgm:spPr/>
      <dgm:t>
        <a:bodyPr/>
        <a:lstStyle/>
        <a:p>
          <a:endParaRPr lang="uk-UA"/>
        </a:p>
      </dgm:t>
    </dgm:pt>
    <dgm:pt modelId="{6FC8BC05-FF79-442C-B94B-6A34587C00AF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. 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Cases of a combination of several  shortening devices are also possible: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perambulator – pram (syncope + 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apocope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); refrigerator – fridge (aphaeresis + 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apocope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). 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603619B-ED93-4C0D-847E-96B47C753890}" type="parTrans" cxnId="{00DC503F-CBDD-49D8-962A-C2CF36DA8FF0}">
      <dgm:prSet/>
      <dgm:spPr/>
      <dgm:t>
        <a:bodyPr/>
        <a:lstStyle/>
        <a:p>
          <a:endParaRPr lang="uk-UA"/>
        </a:p>
      </dgm:t>
    </dgm:pt>
    <dgm:pt modelId="{72B80532-51F8-42B4-95E7-6F607A4687C8}" type="sibTrans" cxnId="{00DC503F-CBDD-49D8-962A-C2CF36DA8FF0}">
      <dgm:prSet/>
      <dgm:spPr/>
      <dgm:t>
        <a:bodyPr/>
        <a:lstStyle/>
        <a:p>
          <a:endParaRPr lang="uk-UA"/>
        </a:p>
      </dgm:t>
    </dgm:pt>
    <dgm:pt modelId="{838E342C-4287-48DF-A63F-5BF989834926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acronyms </a:t>
          </a:r>
          <a:r>
            <a:rPr lang="uk-UA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(акроніми)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</a:t>
          </a:r>
          <a:endParaRPr lang="uk-UA" sz="1600" b="1" i="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words formed from the initial letters of each of the successive  or major parts of a compound term: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USA (United States of America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 -  two possible ways of reading acronyms: like a word 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NATO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or according to the ABC: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BBC (the British Broadcasting Corporation);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B8ABC79D-B1A7-4801-98DA-FBCBB05693D0}" type="parTrans" cxnId="{5315A5C2-9415-4155-BF9F-E07C099A9191}">
      <dgm:prSet/>
      <dgm:spPr/>
      <dgm:t>
        <a:bodyPr/>
        <a:lstStyle/>
        <a:p>
          <a:endParaRPr lang="uk-UA"/>
        </a:p>
      </dgm:t>
    </dgm:pt>
    <dgm:pt modelId="{BAC05DC5-CCCB-411C-A9A5-0797E07620F4}" type="sibTrans" cxnId="{5315A5C2-9415-4155-BF9F-E07C099A9191}">
      <dgm:prSet/>
      <dgm:spPr/>
      <dgm:t>
        <a:bodyPr/>
        <a:lstStyle/>
        <a:p>
          <a:endParaRPr lang="uk-UA"/>
        </a:p>
      </dgm:t>
    </dgm:pt>
    <dgm:pt modelId="{A3727409-867C-4D85-84CE-11B9FDC32F63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clipping </a:t>
          </a:r>
          <a:r>
            <a:rPr lang="uk-UA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(скорочення)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the cutting off of one of several syllables of the word. It can be of three types: 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aphaeresis, syncope, </a:t>
          </a:r>
          <a:r>
            <a:rPr lang="en-US" sz="1600" b="1" i="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apocope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.</a:t>
          </a:r>
          <a:endParaRPr lang="uk-UA" sz="1600" b="1" i="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DDB0537E-1440-4CBC-A3C7-DC70253E982B}" type="parTrans" cxnId="{297950AF-BCAE-4209-8081-2AA689B4BA13}">
      <dgm:prSet/>
      <dgm:spPr/>
      <dgm:t>
        <a:bodyPr/>
        <a:lstStyle/>
        <a:p>
          <a:endParaRPr lang="uk-UA"/>
        </a:p>
      </dgm:t>
    </dgm:pt>
    <dgm:pt modelId="{07231237-40FB-40C8-AEE0-6A80632FDE20}" type="sibTrans" cxnId="{297950AF-BCAE-4209-8081-2AA689B4BA13}">
      <dgm:prSet/>
      <dgm:spPr/>
      <dgm:t>
        <a:bodyPr/>
        <a:lstStyle/>
        <a:p>
          <a:endParaRPr lang="uk-UA"/>
        </a:p>
      </dgm:t>
    </dgm:pt>
    <dgm:pt modelId="{355B180A-74BE-4070-8B3F-9F9C05678705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b="1" i="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Apocope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uk-UA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(апокопа)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is the omission of the final part of the word: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gym (gymnasium), Nick (Nicholas), 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Люда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Людмила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),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універ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. </a:t>
          </a:r>
          <a:endParaRPr lang="uk-UA" i="1" dirty="0"/>
        </a:p>
      </dgm:t>
    </dgm:pt>
    <dgm:pt modelId="{CA455B72-CA85-4386-BB9F-D3C446ADF7BB}" type="parTrans" cxnId="{7B65462A-90D7-41AD-92EE-96349B9E5E3E}">
      <dgm:prSet/>
      <dgm:spPr/>
      <dgm:t>
        <a:bodyPr/>
        <a:lstStyle/>
        <a:p>
          <a:endParaRPr lang="uk-UA"/>
        </a:p>
      </dgm:t>
    </dgm:pt>
    <dgm:pt modelId="{C046FB9E-578C-4282-AC0F-D9D5FF3F58A9}" type="sibTrans" cxnId="{7B65462A-90D7-41AD-92EE-96349B9E5E3E}">
      <dgm:prSet/>
      <dgm:spPr/>
      <dgm:t>
        <a:bodyPr/>
        <a:lstStyle/>
        <a:p>
          <a:endParaRPr lang="uk-UA"/>
        </a:p>
      </dgm:t>
    </dgm:pt>
    <dgm:pt modelId="{933F1056-C638-4900-996A-E476800FDC23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Syncope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uk-UA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(синкопа)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is the omission of  an unstressed middle syllable: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fantasy – fancy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Mr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Mrs. 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E748449D-04F6-46FB-BBC4-4F01F9402581}" type="parTrans" cxnId="{ABAA0CCC-FC92-442D-9132-F93614E68D19}">
      <dgm:prSet/>
      <dgm:spPr/>
      <dgm:t>
        <a:bodyPr/>
        <a:lstStyle/>
        <a:p>
          <a:endParaRPr lang="uk-UA"/>
        </a:p>
      </dgm:t>
    </dgm:pt>
    <dgm:pt modelId="{A59AAFB8-582B-42BA-91D0-800C27ED5E40}" type="sibTrans" cxnId="{ABAA0CCC-FC92-442D-9132-F93614E68D19}">
      <dgm:prSet/>
      <dgm:spPr/>
      <dgm:t>
        <a:bodyPr/>
        <a:lstStyle/>
        <a:p>
          <a:endParaRPr lang="uk-UA"/>
        </a:p>
      </dgm:t>
    </dgm:pt>
    <dgm:pt modelId="{19D0FCB1-4AB8-4557-8B1E-77126BB3EA62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Peculiarities</a:t>
          </a:r>
          <a:r>
            <a:rPr lang="uk-UA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endParaRPr lang="uk-UA" sz="1600" b="1" i="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BA06EDC9-E47E-4B71-8A8A-19E56663A344}" type="parTrans" cxnId="{8A032EF8-714C-45C2-B961-6370A27C6798}">
      <dgm:prSet/>
      <dgm:spPr/>
      <dgm:t>
        <a:bodyPr/>
        <a:lstStyle/>
        <a:p>
          <a:endParaRPr lang="uk-UA"/>
        </a:p>
      </dgm:t>
    </dgm:pt>
    <dgm:pt modelId="{B3960138-2833-471E-87EE-EF02350ABBAE}" type="sibTrans" cxnId="{8A032EF8-714C-45C2-B961-6370A27C6798}">
      <dgm:prSet/>
      <dgm:spPr/>
      <dgm:t>
        <a:bodyPr/>
        <a:lstStyle/>
        <a:p>
          <a:endParaRPr lang="uk-UA"/>
        </a:p>
      </dgm:t>
    </dgm:pt>
    <dgm:pt modelId="{5F8B581D-D2EA-4396-9542-C0A5EE4B6A3A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When performing syntactical functions of ordinary words they take on grammatical inflections: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exams, MPs. 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9D153979-0C3F-48AB-AC81-08E896546FC0}" type="parTrans" cxnId="{A02B2A85-3CE5-404E-8D9E-CD504749F7D6}">
      <dgm:prSet/>
      <dgm:spPr/>
      <dgm:t>
        <a:bodyPr/>
        <a:lstStyle/>
        <a:p>
          <a:endParaRPr lang="uk-UA"/>
        </a:p>
      </dgm:t>
    </dgm:pt>
    <dgm:pt modelId="{CA209074-5E15-4A46-B2F7-F66E6C157843}" type="sibTrans" cxnId="{A02B2A85-3CE5-404E-8D9E-CD504749F7D6}">
      <dgm:prSet/>
      <dgm:spPr/>
      <dgm:t>
        <a:bodyPr/>
        <a:lstStyle/>
        <a:p>
          <a:endParaRPr lang="uk-UA"/>
        </a:p>
      </dgm:t>
    </dgm:pt>
    <dgm:pt modelId="{451EB2EB-A6FD-42D6-8C6C-EAC01A75D6A9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They may be used with articles: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 bike, the BBC. 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3D687B0-0F10-483B-9DB7-521E55EEF16F}" type="parTrans" cxnId="{55CD326B-2927-41EA-8D24-ACC42DF54DDF}">
      <dgm:prSet/>
      <dgm:spPr/>
      <dgm:t>
        <a:bodyPr/>
        <a:lstStyle/>
        <a:p>
          <a:endParaRPr lang="uk-UA"/>
        </a:p>
      </dgm:t>
    </dgm:pt>
    <dgm:pt modelId="{D9EE6EC7-0A97-4EC2-A40F-FFAD917E5AA8}" type="sibTrans" cxnId="{55CD326B-2927-41EA-8D24-ACC42DF54DDF}">
      <dgm:prSet/>
      <dgm:spPr/>
      <dgm:t>
        <a:bodyPr/>
        <a:lstStyle/>
        <a:p>
          <a:endParaRPr lang="uk-UA"/>
        </a:p>
      </dgm:t>
    </dgm:pt>
    <dgm:pt modelId="{5AE11518-8426-4441-AADC-1A706304E4D2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They may be combined with derivational affixes and used in compounding: 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M.Pess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(woman – member of Parliament), hanky from handkerchief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ED279CB9-A7C9-48FB-B6CD-A89F96ACE5DD}" type="parTrans" cxnId="{600C9B80-4B47-4A2E-AA71-32FC93C80C16}">
      <dgm:prSet/>
      <dgm:spPr/>
      <dgm:t>
        <a:bodyPr/>
        <a:lstStyle/>
        <a:p>
          <a:endParaRPr lang="uk-UA"/>
        </a:p>
      </dgm:t>
    </dgm:pt>
    <dgm:pt modelId="{550CCE0D-CCB3-4806-8266-856327BDC0C3}" type="sibTrans" cxnId="{600C9B80-4B47-4A2E-AA71-32FC93C80C16}">
      <dgm:prSet/>
      <dgm:spPr/>
      <dgm:t>
        <a:bodyPr/>
        <a:lstStyle/>
        <a:p>
          <a:endParaRPr lang="uk-UA"/>
        </a:p>
      </dgm:t>
    </dgm:pt>
    <dgm:pt modelId="{C0276138-E214-4489-ABFA-4E2F8E936384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Clipped words are characteristic of colloquial speech, lexical abbreviations are used in written speech.</a:t>
          </a:r>
          <a:endParaRPr lang="uk-UA" sz="1600" i="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6FDA65E9-B50A-4DAD-AFE8-8E419186623E}" type="parTrans" cxnId="{5F818E8F-15DC-4625-BBF6-A46443AB9BA0}">
      <dgm:prSet/>
      <dgm:spPr/>
      <dgm:t>
        <a:bodyPr/>
        <a:lstStyle/>
        <a:p>
          <a:endParaRPr lang="uk-UA"/>
        </a:p>
      </dgm:t>
    </dgm:pt>
    <dgm:pt modelId="{1CEDA97A-13FE-401F-B636-00108F250D24}" type="sibTrans" cxnId="{5F818E8F-15DC-4625-BBF6-A46443AB9BA0}">
      <dgm:prSet/>
      <dgm:spPr/>
      <dgm:t>
        <a:bodyPr/>
        <a:lstStyle/>
        <a:p>
          <a:endParaRPr lang="uk-UA"/>
        </a:p>
      </dgm:t>
    </dgm:pt>
    <dgm:pt modelId="{F923415D-1A06-4653-8C51-2BCFDAB0C8A1}" type="pres">
      <dgm:prSet presAssocID="{5F6EF241-B063-49C3-836E-CF4036CC53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DC090F1-2737-4A8D-A5CB-B18282CAA5B7}" type="pres">
      <dgm:prSet presAssocID="{5F6EF241-B063-49C3-836E-CF4036CC5303}" presName="tSp" presStyleCnt="0"/>
      <dgm:spPr/>
    </dgm:pt>
    <dgm:pt modelId="{1256F145-3370-48D4-992E-D4EDF6954229}" type="pres">
      <dgm:prSet presAssocID="{5F6EF241-B063-49C3-836E-CF4036CC5303}" presName="bSp" presStyleCnt="0"/>
      <dgm:spPr/>
    </dgm:pt>
    <dgm:pt modelId="{C8CE534F-E998-430B-A1FB-AE2C96D1DDB1}" type="pres">
      <dgm:prSet presAssocID="{5F6EF241-B063-49C3-836E-CF4036CC5303}" presName="process" presStyleCnt="0"/>
      <dgm:spPr/>
    </dgm:pt>
    <dgm:pt modelId="{311CC828-8380-4BC6-8412-B57E215FAF1E}" type="pres">
      <dgm:prSet presAssocID="{27633835-A254-4E30-A711-7DEF2E5CC625}" presName="composite1" presStyleCnt="0"/>
      <dgm:spPr/>
    </dgm:pt>
    <dgm:pt modelId="{0E3AC85B-E581-40CA-AD82-336A45C033FE}" type="pres">
      <dgm:prSet presAssocID="{27633835-A254-4E30-A711-7DEF2E5CC625}" presName="dummyNode1" presStyleLbl="node1" presStyleIdx="0" presStyleCnt="3"/>
      <dgm:spPr/>
    </dgm:pt>
    <dgm:pt modelId="{7790B3DD-6865-4056-98F0-38D39B8061CE}" type="pres">
      <dgm:prSet presAssocID="{27633835-A254-4E30-A711-7DEF2E5CC625}" presName="childNode1" presStyleLbl="bgAcc1" presStyleIdx="0" presStyleCnt="3" custScaleX="146825" custScaleY="363411" custLinFactNeighborX="14475" custLinFactNeighborY="50404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B445861F-AB50-432C-B3C1-20E9B95F5164}" type="pres">
      <dgm:prSet presAssocID="{27633835-A254-4E30-A711-7DEF2E5CC625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2ECD308-367F-4357-B1B1-288B62A18608}" type="pres">
      <dgm:prSet presAssocID="{27633835-A254-4E30-A711-7DEF2E5CC625}" presName="parentNode1" presStyleLbl="node1" presStyleIdx="0" presStyleCnt="3" custScaleX="176460" custScaleY="85439" custLinFactY="-200000" custLinFactNeighborX="1354" custLinFactNeighborY="-256535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C798A23C-2DCB-4536-9552-99D15CDB9A33}" type="pres">
      <dgm:prSet presAssocID="{27633835-A254-4E30-A711-7DEF2E5CC625}" presName="connSite1" presStyleCnt="0"/>
      <dgm:spPr/>
    </dgm:pt>
    <dgm:pt modelId="{663E5B69-A3C1-4814-9553-CB69A6025802}" type="pres">
      <dgm:prSet presAssocID="{D46D3AEA-9F6D-42D2-B9F5-02F0D968247B}" presName="Name9" presStyleLbl="sibTrans2D1" presStyleIdx="0" presStyleCnt="2" custLinFactNeighborX="18276" custLinFactNeighborY="-29042"/>
      <dgm:spPr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</dgm:spPr>
      <dgm:t>
        <a:bodyPr/>
        <a:lstStyle/>
        <a:p>
          <a:endParaRPr lang="uk-UA"/>
        </a:p>
      </dgm:t>
    </dgm:pt>
    <dgm:pt modelId="{D711E788-AE85-4629-9C39-857357B3EB46}" type="pres">
      <dgm:prSet presAssocID="{1A03046A-BDCF-41B3-9583-B9858CDCE3B7}" presName="composite2" presStyleCnt="0"/>
      <dgm:spPr/>
    </dgm:pt>
    <dgm:pt modelId="{603EF318-C17F-4167-9379-BCB86921923A}" type="pres">
      <dgm:prSet presAssocID="{1A03046A-BDCF-41B3-9583-B9858CDCE3B7}" presName="dummyNode2" presStyleLbl="node1" presStyleIdx="0" presStyleCnt="3"/>
      <dgm:spPr/>
    </dgm:pt>
    <dgm:pt modelId="{1BF90610-0CF3-4258-9C4A-45B8452099F3}" type="pres">
      <dgm:prSet presAssocID="{1A03046A-BDCF-41B3-9583-B9858CDCE3B7}" presName="childNode2" presStyleLbl="bgAcc1" presStyleIdx="1" presStyleCnt="3" custScaleX="149658" custScaleY="421290" custLinFactNeighborX="4587" custLinFactNeighborY="34892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38A814C4-D6A5-429E-BBCF-5E9966CB61C5}" type="pres">
      <dgm:prSet presAssocID="{1A03046A-BDCF-41B3-9583-B9858CDCE3B7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97D158B-08A0-4ABF-90BF-D950CBA4CEC7}" type="pres">
      <dgm:prSet presAssocID="{1A03046A-BDCF-41B3-9583-B9858CDCE3B7}" presName="parentNode2" presStyleLbl="node1" presStyleIdx="1" presStyleCnt="3" custScaleX="152361" custScaleY="71795" custLinFactY="-100000" custLinFactNeighborX="-15853" custLinFactNeighborY="-159858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4A691777-794A-4A00-AE14-BD6BC5FDB88B}" type="pres">
      <dgm:prSet presAssocID="{1A03046A-BDCF-41B3-9583-B9858CDCE3B7}" presName="connSite2" presStyleCnt="0"/>
      <dgm:spPr/>
    </dgm:pt>
    <dgm:pt modelId="{E37C08D3-7751-4EF4-A9F7-9B01143382B9}" type="pres">
      <dgm:prSet presAssocID="{8A0C0F31-93E2-48C9-AE31-E55D8F480FCB}" presName="Name18" presStyleLbl="sibTrans2D1" presStyleIdx="1" presStyleCnt="2" custLinFactNeighborX="21774" custLinFactNeighborY="-15986"/>
      <dgm:spPr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</dgm:spPr>
      <dgm:t>
        <a:bodyPr/>
        <a:lstStyle/>
        <a:p>
          <a:endParaRPr lang="uk-UA"/>
        </a:p>
      </dgm:t>
    </dgm:pt>
    <dgm:pt modelId="{285D88D2-D643-4114-B02A-967B37AA81B2}" type="pres">
      <dgm:prSet presAssocID="{2E70CD25-483F-4C0F-ABE7-653EC2A806E4}" presName="composite1" presStyleCnt="0"/>
      <dgm:spPr/>
    </dgm:pt>
    <dgm:pt modelId="{3EF627EF-858B-4C8F-A95A-655C15915263}" type="pres">
      <dgm:prSet presAssocID="{2E70CD25-483F-4C0F-ABE7-653EC2A806E4}" presName="dummyNode1" presStyleLbl="node1" presStyleIdx="1" presStyleCnt="3"/>
      <dgm:spPr/>
    </dgm:pt>
    <dgm:pt modelId="{AF355E3C-7F11-49A4-B1F7-5130FADE3732}" type="pres">
      <dgm:prSet presAssocID="{2E70CD25-483F-4C0F-ABE7-653EC2A806E4}" presName="childNode1" presStyleLbl="bgAcc1" presStyleIdx="2" presStyleCnt="3" custScaleX="178619" custScaleY="401496" custLinFactNeighborX="61" custLinFactNeighborY="3973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8EB06E62-4C14-4E25-A4D8-A0BACB634FBF}" type="pres">
      <dgm:prSet presAssocID="{2E70CD25-483F-4C0F-ABE7-653EC2A806E4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3EBF0C8-D266-4DCB-B698-25FA4A692A68}" type="pres">
      <dgm:prSet presAssocID="{2E70CD25-483F-4C0F-ABE7-653EC2A806E4}" presName="parentNode1" presStyleLbl="node1" presStyleIdx="2" presStyleCnt="3" custScaleY="67224" custLinFactY="-230827" custLinFactNeighborX="-20452" custLinFactNeighborY="-300000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0FB78F7A-BAA2-49A2-AF21-64E306469A0E}" type="pres">
      <dgm:prSet presAssocID="{2E70CD25-483F-4C0F-ABE7-653EC2A806E4}" presName="connSite1" presStyleCnt="0"/>
      <dgm:spPr/>
    </dgm:pt>
  </dgm:ptLst>
  <dgm:cxnLst>
    <dgm:cxn modelId="{ABAA0CCC-FC92-442D-9132-F93614E68D19}" srcId="{1A03046A-BDCF-41B3-9583-B9858CDCE3B7}" destId="{933F1056-C638-4900-996A-E476800FDC23}" srcOrd="1" destOrd="0" parTransId="{E748449D-04F6-46FB-BBC4-4F01F9402581}" sibTransId="{A59AAFB8-582B-42BA-91D0-800C27ED5E40}"/>
    <dgm:cxn modelId="{55CD326B-2927-41EA-8D24-ACC42DF54DDF}" srcId="{2E70CD25-483F-4C0F-ABE7-653EC2A806E4}" destId="{451EB2EB-A6FD-42D6-8C6C-EAC01A75D6A9}" srcOrd="3" destOrd="0" parTransId="{03D687B0-0F10-483B-9DB7-521E55EEF16F}" sibTransId="{D9EE6EC7-0A97-4EC2-A40F-FFAD917E5AA8}"/>
    <dgm:cxn modelId="{47C26720-B2C3-4ACD-9F76-5798AA43555A}" type="presOf" srcId="{5AE11518-8426-4441-AADC-1A706304E4D2}" destId="{AF355E3C-7F11-49A4-B1F7-5130FADE3732}" srcOrd="0" destOrd="4" presId="urn:microsoft.com/office/officeart/2005/8/layout/hProcess4"/>
    <dgm:cxn modelId="{7B65462A-90D7-41AD-92EE-96349B9E5E3E}" srcId="{1A03046A-BDCF-41B3-9583-B9858CDCE3B7}" destId="{355B180A-74BE-4070-8B3F-9F9C05678705}" srcOrd="2" destOrd="0" parTransId="{CA455B72-CA85-4386-BB9F-D3C446ADF7BB}" sibTransId="{C046FB9E-578C-4282-AC0F-D9D5FF3F58A9}"/>
    <dgm:cxn modelId="{297950AF-BCAE-4209-8081-2AA689B4BA13}" srcId="{27633835-A254-4E30-A711-7DEF2E5CC625}" destId="{A3727409-867C-4D85-84CE-11B9FDC32F63}" srcOrd="2" destOrd="0" parTransId="{DDB0537E-1440-4CBC-A3C7-DC70253E982B}" sibTransId="{07231237-40FB-40C8-AEE0-6A80632FDE20}"/>
    <dgm:cxn modelId="{1818BF3F-EBAD-4AA3-BAE5-CFD9E2EA1621}" type="presOf" srcId="{6FC8BC05-FF79-442C-B94B-6A34587C00AF}" destId="{AF355E3C-7F11-49A4-B1F7-5130FADE3732}" srcOrd="0" destOrd="0" presId="urn:microsoft.com/office/officeart/2005/8/layout/hProcess4"/>
    <dgm:cxn modelId="{7499F9D6-7916-4FEA-A46D-FC53E092F392}" type="presOf" srcId="{2E70CD25-483F-4C0F-ABE7-653EC2A806E4}" destId="{E3EBF0C8-D266-4DCB-B698-25FA4A692A68}" srcOrd="0" destOrd="0" presId="urn:microsoft.com/office/officeart/2005/8/layout/hProcess4"/>
    <dgm:cxn modelId="{47A6CAD1-50FF-4A57-8E2F-2464084B3663}" srcId="{5F6EF241-B063-49C3-836E-CF4036CC5303}" destId="{1A03046A-BDCF-41B3-9583-B9858CDCE3B7}" srcOrd="1" destOrd="0" parTransId="{D6D0065B-7F42-4225-88CA-EE6B3C0DEB77}" sibTransId="{8A0C0F31-93E2-48C9-AE31-E55D8F480FCB}"/>
    <dgm:cxn modelId="{C3F75E75-17E4-4781-BC1F-AA4C05B84231}" type="presOf" srcId="{5992CBA7-6E3C-4573-A8A5-42549109D509}" destId="{38A814C4-D6A5-429E-BBCF-5E9966CB61C5}" srcOrd="1" destOrd="0" presId="urn:microsoft.com/office/officeart/2005/8/layout/hProcess4"/>
    <dgm:cxn modelId="{8F50F1A4-1A19-4886-851B-B427D455C564}" type="presOf" srcId="{C0276138-E214-4489-ABFA-4E2F8E936384}" destId="{AF355E3C-7F11-49A4-B1F7-5130FADE3732}" srcOrd="0" destOrd="5" presId="urn:microsoft.com/office/officeart/2005/8/layout/hProcess4"/>
    <dgm:cxn modelId="{CF156587-A243-4A13-AFBD-AE69CA2ABA7E}" type="presOf" srcId="{5F8B581D-D2EA-4396-9542-C0A5EE4B6A3A}" destId="{8EB06E62-4C14-4E25-A4D8-A0BACB634FBF}" srcOrd="1" destOrd="2" presId="urn:microsoft.com/office/officeart/2005/8/layout/hProcess4"/>
    <dgm:cxn modelId="{00DC503F-CBDD-49D8-962A-C2CF36DA8FF0}" srcId="{2E70CD25-483F-4C0F-ABE7-653EC2A806E4}" destId="{6FC8BC05-FF79-442C-B94B-6A34587C00AF}" srcOrd="0" destOrd="0" parTransId="{0603619B-ED93-4C0D-847E-96B47C753890}" sibTransId="{72B80532-51F8-42B4-95E7-6F607A4687C8}"/>
    <dgm:cxn modelId="{698F344F-7C3C-4E80-BA91-1491AC7E5198}" type="presOf" srcId="{355B180A-74BE-4070-8B3F-9F9C05678705}" destId="{1BF90610-0CF3-4258-9C4A-45B8452099F3}" srcOrd="0" destOrd="2" presId="urn:microsoft.com/office/officeart/2005/8/layout/hProcess4"/>
    <dgm:cxn modelId="{3F0FE3BD-B761-44E4-946A-29FB61A3C3C5}" type="presOf" srcId="{C0276138-E214-4489-ABFA-4E2F8E936384}" destId="{8EB06E62-4C14-4E25-A4D8-A0BACB634FBF}" srcOrd="1" destOrd="5" presId="urn:microsoft.com/office/officeart/2005/8/layout/hProcess4"/>
    <dgm:cxn modelId="{C77CB74E-44EC-4671-BADB-593902351A8E}" type="presOf" srcId="{5F6EF241-B063-49C3-836E-CF4036CC5303}" destId="{F923415D-1A06-4653-8C51-2BCFDAB0C8A1}" srcOrd="0" destOrd="0" presId="urn:microsoft.com/office/officeart/2005/8/layout/hProcess4"/>
    <dgm:cxn modelId="{1024B2E5-56D9-4E9A-A4C3-AE32C8433EE9}" type="presOf" srcId="{838E342C-4287-48DF-A63F-5BF989834926}" destId="{7790B3DD-6865-4056-98F0-38D39B8061CE}" srcOrd="0" destOrd="1" presId="urn:microsoft.com/office/officeart/2005/8/layout/hProcess4"/>
    <dgm:cxn modelId="{09F0B49C-F1B2-4803-A336-0FB56B0BAE71}" type="presOf" srcId="{451EB2EB-A6FD-42D6-8C6C-EAC01A75D6A9}" destId="{AF355E3C-7F11-49A4-B1F7-5130FADE3732}" srcOrd="0" destOrd="3" presId="urn:microsoft.com/office/officeart/2005/8/layout/hProcess4"/>
    <dgm:cxn modelId="{5315A5C2-9415-4155-BF9F-E07C099A9191}" srcId="{27633835-A254-4E30-A711-7DEF2E5CC625}" destId="{838E342C-4287-48DF-A63F-5BF989834926}" srcOrd="1" destOrd="0" parTransId="{B8ABC79D-B1A7-4801-98DA-FBCBB05693D0}" sibTransId="{BAC05DC5-CCCB-411C-A9A5-0797E07620F4}"/>
    <dgm:cxn modelId="{132B90D0-EB9E-4C1C-AE66-566D1A7F357B}" type="presOf" srcId="{8A0C0F31-93E2-48C9-AE31-E55D8F480FCB}" destId="{E37C08D3-7751-4EF4-A9F7-9B01143382B9}" srcOrd="0" destOrd="0" presId="urn:microsoft.com/office/officeart/2005/8/layout/hProcess4"/>
    <dgm:cxn modelId="{8A032EF8-714C-45C2-B961-6370A27C6798}" srcId="{2E70CD25-483F-4C0F-ABE7-653EC2A806E4}" destId="{19D0FCB1-4AB8-4557-8B1E-77126BB3EA62}" srcOrd="1" destOrd="0" parTransId="{BA06EDC9-E47E-4B71-8A8A-19E56663A344}" sibTransId="{B3960138-2833-471E-87EE-EF02350ABBAE}"/>
    <dgm:cxn modelId="{48F6B8E0-080F-4556-915E-1AD648719DEE}" type="presOf" srcId="{19D0FCB1-4AB8-4557-8B1E-77126BB3EA62}" destId="{AF355E3C-7F11-49A4-B1F7-5130FADE3732}" srcOrd="0" destOrd="1" presId="urn:microsoft.com/office/officeart/2005/8/layout/hProcess4"/>
    <dgm:cxn modelId="{1FAD467C-C112-41FA-BB71-E5EF99901155}" type="presOf" srcId="{5992CBA7-6E3C-4573-A8A5-42549109D509}" destId="{1BF90610-0CF3-4258-9C4A-45B8452099F3}" srcOrd="0" destOrd="0" presId="urn:microsoft.com/office/officeart/2005/8/layout/hProcess4"/>
    <dgm:cxn modelId="{DCC029B1-6E49-4E32-9126-74B5497FC465}" srcId="{5F6EF241-B063-49C3-836E-CF4036CC5303}" destId="{27633835-A254-4E30-A711-7DEF2E5CC625}" srcOrd="0" destOrd="0" parTransId="{CEF8D340-6FAD-4A65-847D-F90414ACEE1A}" sibTransId="{D46D3AEA-9F6D-42D2-B9F5-02F0D968247B}"/>
    <dgm:cxn modelId="{2212EE06-8A61-4775-9AD3-839E4B26F53E}" type="presOf" srcId="{355B180A-74BE-4070-8B3F-9F9C05678705}" destId="{38A814C4-D6A5-429E-BBCF-5E9966CB61C5}" srcOrd="1" destOrd="2" presId="urn:microsoft.com/office/officeart/2005/8/layout/hProcess4"/>
    <dgm:cxn modelId="{642C9CD5-7C79-4E7D-AF1A-6D2508D68E57}" type="presOf" srcId="{11683B5E-1457-41B7-8543-694DC5F875EE}" destId="{7790B3DD-6865-4056-98F0-38D39B8061CE}" srcOrd="0" destOrd="0" presId="urn:microsoft.com/office/officeart/2005/8/layout/hProcess4"/>
    <dgm:cxn modelId="{F9596D3D-8AD5-4093-A580-D2A08977F476}" type="presOf" srcId="{A3727409-867C-4D85-84CE-11B9FDC32F63}" destId="{7790B3DD-6865-4056-98F0-38D39B8061CE}" srcOrd="0" destOrd="2" presId="urn:microsoft.com/office/officeart/2005/8/layout/hProcess4"/>
    <dgm:cxn modelId="{C203343A-4336-4857-928D-EEAFF534B9B4}" type="presOf" srcId="{5F8B581D-D2EA-4396-9542-C0A5EE4B6A3A}" destId="{AF355E3C-7F11-49A4-B1F7-5130FADE3732}" srcOrd="0" destOrd="2" presId="urn:microsoft.com/office/officeart/2005/8/layout/hProcess4"/>
    <dgm:cxn modelId="{EB3D61AA-610C-4617-8E61-C612A52C5363}" type="presOf" srcId="{A3727409-867C-4D85-84CE-11B9FDC32F63}" destId="{B445861F-AB50-432C-B3C1-20E9B95F5164}" srcOrd="1" destOrd="2" presId="urn:microsoft.com/office/officeart/2005/8/layout/hProcess4"/>
    <dgm:cxn modelId="{289DC948-CB11-440E-AF5E-6AD82EDE0D6E}" type="presOf" srcId="{933F1056-C638-4900-996A-E476800FDC23}" destId="{38A814C4-D6A5-429E-BBCF-5E9966CB61C5}" srcOrd="1" destOrd="1" presId="urn:microsoft.com/office/officeart/2005/8/layout/hProcess4"/>
    <dgm:cxn modelId="{5F818E8F-15DC-4625-BBF6-A46443AB9BA0}" srcId="{2E70CD25-483F-4C0F-ABE7-653EC2A806E4}" destId="{C0276138-E214-4489-ABFA-4E2F8E936384}" srcOrd="5" destOrd="0" parTransId="{6FDA65E9-B50A-4DAD-AFE8-8E419186623E}" sibTransId="{1CEDA97A-13FE-401F-B636-00108F250D24}"/>
    <dgm:cxn modelId="{84F7E87B-4250-44C7-AB7E-D8CEECDE253E}" type="presOf" srcId="{6FC8BC05-FF79-442C-B94B-6A34587C00AF}" destId="{8EB06E62-4C14-4E25-A4D8-A0BACB634FBF}" srcOrd="1" destOrd="0" presId="urn:microsoft.com/office/officeart/2005/8/layout/hProcess4"/>
    <dgm:cxn modelId="{096E04D3-CD86-44E1-9F06-F87126D3A010}" type="presOf" srcId="{1A03046A-BDCF-41B3-9583-B9858CDCE3B7}" destId="{597D158B-08A0-4ABF-90BF-D950CBA4CEC7}" srcOrd="0" destOrd="0" presId="urn:microsoft.com/office/officeart/2005/8/layout/hProcess4"/>
    <dgm:cxn modelId="{600C9B80-4B47-4A2E-AA71-32FC93C80C16}" srcId="{2E70CD25-483F-4C0F-ABE7-653EC2A806E4}" destId="{5AE11518-8426-4441-AADC-1A706304E4D2}" srcOrd="4" destOrd="0" parTransId="{ED279CB9-A7C9-48FB-B6CD-A89F96ACE5DD}" sibTransId="{550CCE0D-CCB3-4806-8266-856327BDC0C3}"/>
    <dgm:cxn modelId="{3A93B53C-C920-4FBF-84E0-2D3C68BCECF9}" srcId="{27633835-A254-4E30-A711-7DEF2E5CC625}" destId="{11683B5E-1457-41B7-8543-694DC5F875EE}" srcOrd="0" destOrd="0" parTransId="{C1A9C032-5543-4A35-9E02-3015D7EBB040}" sibTransId="{36BACA57-0BAF-4F02-BC9F-4E6309ECD365}"/>
    <dgm:cxn modelId="{D1364839-F3F2-4A40-A1CD-208159423CE6}" type="presOf" srcId="{5AE11518-8426-4441-AADC-1A706304E4D2}" destId="{8EB06E62-4C14-4E25-A4D8-A0BACB634FBF}" srcOrd="1" destOrd="4" presId="urn:microsoft.com/office/officeart/2005/8/layout/hProcess4"/>
    <dgm:cxn modelId="{FDE361EA-5960-4BE4-B016-544812E0AD93}" srcId="{5F6EF241-B063-49C3-836E-CF4036CC5303}" destId="{2E70CD25-483F-4C0F-ABE7-653EC2A806E4}" srcOrd="2" destOrd="0" parTransId="{AFD6DF6D-D241-4B19-8A60-0C57E6277082}" sibTransId="{C715B141-2410-491D-9A31-5E6D6E21544C}"/>
    <dgm:cxn modelId="{1CD8DD80-8947-4C9E-B1E8-B3F24AEB5EBC}" type="presOf" srcId="{D46D3AEA-9F6D-42D2-B9F5-02F0D968247B}" destId="{663E5B69-A3C1-4814-9553-CB69A6025802}" srcOrd="0" destOrd="0" presId="urn:microsoft.com/office/officeart/2005/8/layout/hProcess4"/>
    <dgm:cxn modelId="{90C887EC-1C33-4E91-9476-E57116A5818E}" type="presOf" srcId="{19D0FCB1-4AB8-4557-8B1E-77126BB3EA62}" destId="{8EB06E62-4C14-4E25-A4D8-A0BACB634FBF}" srcOrd="1" destOrd="1" presId="urn:microsoft.com/office/officeart/2005/8/layout/hProcess4"/>
    <dgm:cxn modelId="{F586EF76-66E5-4F79-A4B1-F0589DB4003E}" type="presOf" srcId="{451EB2EB-A6FD-42D6-8C6C-EAC01A75D6A9}" destId="{8EB06E62-4C14-4E25-A4D8-A0BACB634FBF}" srcOrd="1" destOrd="3" presId="urn:microsoft.com/office/officeart/2005/8/layout/hProcess4"/>
    <dgm:cxn modelId="{5FE6D7ED-F13C-47D8-B705-F73B2BA6C078}" type="presOf" srcId="{27633835-A254-4E30-A711-7DEF2E5CC625}" destId="{E2ECD308-367F-4357-B1B1-288B62A18608}" srcOrd="0" destOrd="0" presId="urn:microsoft.com/office/officeart/2005/8/layout/hProcess4"/>
    <dgm:cxn modelId="{DB48C87E-4E2D-426F-8E54-BF8979B00879}" type="presOf" srcId="{11683B5E-1457-41B7-8543-694DC5F875EE}" destId="{B445861F-AB50-432C-B3C1-20E9B95F5164}" srcOrd="1" destOrd="0" presId="urn:microsoft.com/office/officeart/2005/8/layout/hProcess4"/>
    <dgm:cxn modelId="{443A8F78-CAD5-402B-9263-6B4BF9F53B51}" type="presOf" srcId="{838E342C-4287-48DF-A63F-5BF989834926}" destId="{B445861F-AB50-432C-B3C1-20E9B95F5164}" srcOrd="1" destOrd="1" presId="urn:microsoft.com/office/officeart/2005/8/layout/hProcess4"/>
    <dgm:cxn modelId="{A02B2A85-3CE5-404E-8D9E-CD504749F7D6}" srcId="{2E70CD25-483F-4C0F-ABE7-653EC2A806E4}" destId="{5F8B581D-D2EA-4396-9542-C0A5EE4B6A3A}" srcOrd="2" destOrd="0" parTransId="{9D153979-0C3F-48AB-AC81-08E896546FC0}" sibTransId="{CA209074-5E15-4A46-B2F7-F66E6C157843}"/>
    <dgm:cxn modelId="{0EA8BF8D-FA2E-47F3-84EF-C1221373164F}" type="presOf" srcId="{933F1056-C638-4900-996A-E476800FDC23}" destId="{1BF90610-0CF3-4258-9C4A-45B8452099F3}" srcOrd="0" destOrd="1" presId="urn:microsoft.com/office/officeart/2005/8/layout/hProcess4"/>
    <dgm:cxn modelId="{1E8294D2-7E4B-4D42-8705-CB941AA6980E}" srcId="{1A03046A-BDCF-41B3-9583-B9858CDCE3B7}" destId="{5992CBA7-6E3C-4573-A8A5-42549109D509}" srcOrd="0" destOrd="0" parTransId="{5AA08B77-55C2-4E1D-80BA-AD2465F488B3}" sibTransId="{3B8FD82F-247D-4565-A135-3A8AACEDE5A7}"/>
    <dgm:cxn modelId="{A9BDED7A-EADC-4521-A5C8-B9A9E5311E44}" type="presParOf" srcId="{F923415D-1A06-4653-8C51-2BCFDAB0C8A1}" destId="{DDC090F1-2737-4A8D-A5CB-B18282CAA5B7}" srcOrd="0" destOrd="0" presId="urn:microsoft.com/office/officeart/2005/8/layout/hProcess4"/>
    <dgm:cxn modelId="{A6631770-A442-4028-9C1A-1DF6EE1F0D97}" type="presParOf" srcId="{F923415D-1A06-4653-8C51-2BCFDAB0C8A1}" destId="{1256F145-3370-48D4-992E-D4EDF6954229}" srcOrd="1" destOrd="0" presId="urn:microsoft.com/office/officeart/2005/8/layout/hProcess4"/>
    <dgm:cxn modelId="{C026553D-BE55-433D-B96E-6B98951EF797}" type="presParOf" srcId="{F923415D-1A06-4653-8C51-2BCFDAB0C8A1}" destId="{C8CE534F-E998-430B-A1FB-AE2C96D1DDB1}" srcOrd="2" destOrd="0" presId="urn:microsoft.com/office/officeart/2005/8/layout/hProcess4"/>
    <dgm:cxn modelId="{C0CC487A-5FA3-464B-8782-55C5C851BB29}" type="presParOf" srcId="{C8CE534F-E998-430B-A1FB-AE2C96D1DDB1}" destId="{311CC828-8380-4BC6-8412-B57E215FAF1E}" srcOrd="0" destOrd="0" presId="urn:microsoft.com/office/officeart/2005/8/layout/hProcess4"/>
    <dgm:cxn modelId="{CDE57896-FE21-4B2A-BF61-07E065733618}" type="presParOf" srcId="{311CC828-8380-4BC6-8412-B57E215FAF1E}" destId="{0E3AC85B-E581-40CA-AD82-336A45C033FE}" srcOrd="0" destOrd="0" presId="urn:microsoft.com/office/officeart/2005/8/layout/hProcess4"/>
    <dgm:cxn modelId="{7C3A7A59-40D6-4F00-96F1-8D3BF11A4433}" type="presParOf" srcId="{311CC828-8380-4BC6-8412-B57E215FAF1E}" destId="{7790B3DD-6865-4056-98F0-38D39B8061CE}" srcOrd="1" destOrd="0" presId="urn:microsoft.com/office/officeart/2005/8/layout/hProcess4"/>
    <dgm:cxn modelId="{5541E0F7-A115-4F94-A581-C1E8CA8377D4}" type="presParOf" srcId="{311CC828-8380-4BC6-8412-B57E215FAF1E}" destId="{B445861F-AB50-432C-B3C1-20E9B95F5164}" srcOrd="2" destOrd="0" presId="urn:microsoft.com/office/officeart/2005/8/layout/hProcess4"/>
    <dgm:cxn modelId="{E35376A9-8032-4871-A5C2-632A27495CF9}" type="presParOf" srcId="{311CC828-8380-4BC6-8412-B57E215FAF1E}" destId="{E2ECD308-367F-4357-B1B1-288B62A18608}" srcOrd="3" destOrd="0" presId="urn:microsoft.com/office/officeart/2005/8/layout/hProcess4"/>
    <dgm:cxn modelId="{6F0DDEFE-E96F-4CD3-9350-6B5371643593}" type="presParOf" srcId="{311CC828-8380-4BC6-8412-B57E215FAF1E}" destId="{C798A23C-2DCB-4536-9552-99D15CDB9A33}" srcOrd="4" destOrd="0" presId="urn:microsoft.com/office/officeart/2005/8/layout/hProcess4"/>
    <dgm:cxn modelId="{22931F2C-FDCD-49CB-B124-D6C3677B95FB}" type="presParOf" srcId="{C8CE534F-E998-430B-A1FB-AE2C96D1DDB1}" destId="{663E5B69-A3C1-4814-9553-CB69A6025802}" srcOrd="1" destOrd="0" presId="urn:microsoft.com/office/officeart/2005/8/layout/hProcess4"/>
    <dgm:cxn modelId="{969C8BA6-765C-4199-BA8D-E7694CB07690}" type="presParOf" srcId="{C8CE534F-E998-430B-A1FB-AE2C96D1DDB1}" destId="{D711E788-AE85-4629-9C39-857357B3EB46}" srcOrd="2" destOrd="0" presId="urn:microsoft.com/office/officeart/2005/8/layout/hProcess4"/>
    <dgm:cxn modelId="{BBAFACE0-BBB9-4B7B-8FC7-AB5508314DDD}" type="presParOf" srcId="{D711E788-AE85-4629-9C39-857357B3EB46}" destId="{603EF318-C17F-4167-9379-BCB86921923A}" srcOrd="0" destOrd="0" presId="urn:microsoft.com/office/officeart/2005/8/layout/hProcess4"/>
    <dgm:cxn modelId="{648A8419-D99B-4208-BD30-228EAF5AB1A4}" type="presParOf" srcId="{D711E788-AE85-4629-9C39-857357B3EB46}" destId="{1BF90610-0CF3-4258-9C4A-45B8452099F3}" srcOrd="1" destOrd="0" presId="urn:microsoft.com/office/officeart/2005/8/layout/hProcess4"/>
    <dgm:cxn modelId="{0A836AB3-495E-4B75-83A5-ECA85CC65231}" type="presParOf" srcId="{D711E788-AE85-4629-9C39-857357B3EB46}" destId="{38A814C4-D6A5-429E-BBCF-5E9966CB61C5}" srcOrd="2" destOrd="0" presId="urn:microsoft.com/office/officeart/2005/8/layout/hProcess4"/>
    <dgm:cxn modelId="{991F3B0E-2DF9-4110-BC66-6E8245161CEE}" type="presParOf" srcId="{D711E788-AE85-4629-9C39-857357B3EB46}" destId="{597D158B-08A0-4ABF-90BF-D950CBA4CEC7}" srcOrd="3" destOrd="0" presId="urn:microsoft.com/office/officeart/2005/8/layout/hProcess4"/>
    <dgm:cxn modelId="{3A94C014-451E-48E6-BBEC-E48A98F3A769}" type="presParOf" srcId="{D711E788-AE85-4629-9C39-857357B3EB46}" destId="{4A691777-794A-4A00-AE14-BD6BC5FDB88B}" srcOrd="4" destOrd="0" presId="urn:microsoft.com/office/officeart/2005/8/layout/hProcess4"/>
    <dgm:cxn modelId="{C12B2F0F-BE53-4DF9-B312-CCA84205D723}" type="presParOf" srcId="{C8CE534F-E998-430B-A1FB-AE2C96D1DDB1}" destId="{E37C08D3-7751-4EF4-A9F7-9B01143382B9}" srcOrd="3" destOrd="0" presId="urn:microsoft.com/office/officeart/2005/8/layout/hProcess4"/>
    <dgm:cxn modelId="{EE1DC8E8-9BAB-4064-810B-F1D151304612}" type="presParOf" srcId="{C8CE534F-E998-430B-A1FB-AE2C96D1DDB1}" destId="{285D88D2-D643-4114-B02A-967B37AA81B2}" srcOrd="4" destOrd="0" presId="urn:microsoft.com/office/officeart/2005/8/layout/hProcess4"/>
    <dgm:cxn modelId="{6457D64A-9495-4588-B47B-C2339919F581}" type="presParOf" srcId="{285D88D2-D643-4114-B02A-967B37AA81B2}" destId="{3EF627EF-858B-4C8F-A95A-655C15915263}" srcOrd="0" destOrd="0" presId="urn:microsoft.com/office/officeart/2005/8/layout/hProcess4"/>
    <dgm:cxn modelId="{D7826E51-88AF-4656-941E-42363FE55FFD}" type="presParOf" srcId="{285D88D2-D643-4114-B02A-967B37AA81B2}" destId="{AF355E3C-7F11-49A4-B1F7-5130FADE3732}" srcOrd="1" destOrd="0" presId="urn:microsoft.com/office/officeart/2005/8/layout/hProcess4"/>
    <dgm:cxn modelId="{A601241C-8388-4A62-AC31-A426D07DBB79}" type="presParOf" srcId="{285D88D2-D643-4114-B02A-967B37AA81B2}" destId="{8EB06E62-4C14-4E25-A4D8-A0BACB634FBF}" srcOrd="2" destOrd="0" presId="urn:microsoft.com/office/officeart/2005/8/layout/hProcess4"/>
    <dgm:cxn modelId="{B7E0EBDE-2AF7-405E-A987-458D1870EA6B}" type="presParOf" srcId="{285D88D2-D643-4114-B02A-967B37AA81B2}" destId="{E3EBF0C8-D266-4DCB-B698-25FA4A692A68}" srcOrd="3" destOrd="0" presId="urn:microsoft.com/office/officeart/2005/8/layout/hProcess4"/>
    <dgm:cxn modelId="{EE1C59FF-6FE6-4E1F-B776-27960CC2D4EA}" type="presParOf" srcId="{285D88D2-D643-4114-B02A-967B37AA81B2}" destId="{0FB78F7A-BAA2-49A2-AF21-64E306469A0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F6EF241-B063-49C3-836E-CF4036CC5303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7633835-A254-4E30-A711-7DEF2E5CC625}">
      <dgm:prSet phldrT="[Текст]" custT="1"/>
      <dgm:spPr>
        <a:xfrm>
          <a:off x="560004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>
            <a:spcAft>
              <a:spcPts val="0"/>
            </a:spcAft>
          </a:pPr>
          <a:r>
            <a:rPr lang="en-AU" sz="16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Back Formation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CEF8D340-6FAD-4A65-847D-F90414ACEE1A}" type="parTrans" cxnId="{DCC029B1-6E49-4E32-9126-74B5497FC465}">
      <dgm:prSet/>
      <dgm:spPr/>
      <dgm:t>
        <a:bodyPr/>
        <a:lstStyle/>
        <a:p>
          <a:endParaRPr lang="uk-UA"/>
        </a:p>
      </dgm:t>
    </dgm:pt>
    <dgm:pt modelId="{D46D3AEA-9F6D-42D2-B9F5-02F0D968247B}" type="sibTrans" cxnId="{DCC029B1-6E49-4E32-9126-74B5497FC465}">
      <dgm:prSet/>
      <dgm:spPr>
        <a:xfrm>
          <a:off x="1475644" y="1484781"/>
          <a:ext cx="2729888" cy="2729888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11683B5E-1457-41B7-8543-694DC5F875EE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implies the inferring of a short word from a long one</a:t>
          </a:r>
          <a:r>
            <a:rPr lang="uk-UA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(зворотна афіксація, безафіксний спосіб): 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синій – синь,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at the beginning of the 19th century </a:t>
          </a:r>
          <a:r>
            <a:rPr lang="en-US" sz="1600" b="1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to diddle </a:t>
          </a:r>
          <a:r>
            <a:rPr lang="uk-UA" sz="1600" b="1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(обвести навколо пальця)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appeared by means of back formation from the surname </a:t>
          </a:r>
          <a:r>
            <a:rPr lang="en-US" sz="1600" b="1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Jeremy </a:t>
          </a:r>
          <a:r>
            <a:rPr lang="en-US" sz="1600" b="1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Diddler</a:t>
          </a:r>
          <a:r>
            <a:rPr lang="en-US" sz="1600" b="1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(the character in 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J.Kenney’s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work ―Raising the Win).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1A9C032-5543-4A35-9E02-3015D7EBB040}" type="parTrans" cxnId="{3A93B53C-C920-4FBF-84E0-2D3C68BCECF9}">
      <dgm:prSet/>
      <dgm:spPr/>
      <dgm:t>
        <a:bodyPr/>
        <a:lstStyle/>
        <a:p>
          <a:endParaRPr lang="uk-UA"/>
        </a:p>
      </dgm:t>
    </dgm:pt>
    <dgm:pt modelId="{36BACA57-0BAF-4F02-BC9F-4E6309ECD365}" type="sibTrans" cxnId="{3A93B53C-C920-4FBF-84E0-2D3C68BCECF9}">
      <dgm:prSet/>
      <dgm:spPr/>
      <dgm:t>
        <a:bodyPr/>
        <a:lstStyle/>
        <a:p>
          <a:endParaRPr lang="uk-UA"/>
        </a:p>
      </dgm:t>
    </dgm:pt>
    <dgm:pt modelId="{1A03046A-BDCF-41B3-9583-B9858CDCE3B7}">
      <dgm:prSet phldrT="[Текст]" custT="1"/>
      <dgm:spPr>
        <a:xfrm>
          <a:off x="3737340" y="963215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>
            <a:spcAft>
              <a:spcPts val="0"/>
            </a:spcAft>
          </a:pPr>
          <a:r>
            <a:rPr lang="en-AU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Blending 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D6D0065B-7F42-4225-88CA-EE6B3C0DEB77}" type="parTrans" cxnId="{47A6CAD1-50FF-4A57-8E2F-2464084B3663}">
      <dgm:prSet/>
      <dgm:spPr/>
      <dgm:t>
        <a:bodyPr/>
        <a:lstStyle/>
        <a:p>
          <a:endParaRPr lang="uk-UA"/>
        </a:p>
      </dgm:t>
    </dgm:pt>
    <dgm:pt modelId="{8A0C0F31-93E2-48C9-AE31-E55D8F480FCB}" type="sibTrans" cxnId="{47A6CAD1-50FF-4A57-8E2F-2464084B3663}">
      <dgm:prSet/>
      <dgm:spPr>
        <a:xfrm>
          <a:off x="4875175" y="300773"/>
          <a:ext cx="2995554" cy="2995554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5992CBA7-6E3C-4573-A8A5-42549109D509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term is used to designate the method of merging parts of words (not morphemes) into one new word </a:t>
          </a:r>
          <a:r>
            <a:rPr lang="uk-UA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</a:t>
          </a:r>
          <a:r>
            <a:rPr lang="uk-UA" sz="1600" b="1" i="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словозлиття</a:t>
          </a:r>
          <a:r>
            <a:rPr lang="uk-UA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</a:t>
          </a:r>
          <a:r>
            <a:rPr lang="en-US" sz="1600" b="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if you get up too late for breakfast and too early for lunch you can have brunch. </a:t>
          </a:r>
          <a:endParaRPr lang="uk-UA" sz="1600" b="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AA08B77-55C2-4E1D-80BA-AD2465F488B3}" type="parTrans" cxnId="{1E8294D2-7E4B-4D42-8705-CB941AA6980E}">
      <dgm:prSet/>
      <dgm:spPr/>
      <dgm:t>
        <a:bodyPr/>
        <a:lstStyle/>
        <a:p>
          <a:endParaRPr lang="uk-UA"/>
        </a:p>
      </dgm:t>
    </dgm:pt>
    <dgm:pt modelId="{3B8FD82F-247D-4565-A135-3A8AACEDE5A7}" type="sibTrans" cxnId="{1E8294D2-7E4B-4D42-8705-CB941AA6980E}">
      <dgm:prSet/>
      <dgm:spPr/>
      <dgm:t>
        <a:bodyPr/>
        <a:lstStyle/>
        <a:p>
          <a:endParaRPr lang="uk-UA"/>
        </a:p>
      </dgm:t>
    </dgm:pt>
    <dgm:pt modelId="{2E70CD25-483F-4C0F-ABE7-653EC2A806E4}">
      <dgm:prSet phldrT="[Текст]" custT="1"/>
      <dgm:spPr>
        <a:xfrm>
          <a:off x="6914677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AU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Stress</a:t>
          </a:r>
        </a:p>
        <a:p>
          <a:r>
            <a:rPr lang="en-AU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Interchange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AFD6DF6D-D241-4B19-8A60-0C57E6277082}" type="parTrans" cxnId="{FDE361EA-5960-4BE4-B016-544812E0AD93}">
      <dgm:prSet/>
      <dgm:spPr/>
      <dgm:t>
        <a:bodyPr/>
        <a:lstStyle/>
        <a:p>
          <a:endParaRPr lang="uk-UA"/>
        </a:p>
      </dgm:t>
    </dgm:pt>
    <dgm:pt modelId="{C715B141-2410-491D-9A31-5E6D6E21544C}" type="sibTrans" cxnId="{FDE361EA-5960-4BE4-B016-544812E0AD93}">
      <dgm:prSet/>
      <dgm:spPr/>
      <dgm:t>
        <a:bodyPr/>
        <a:lstStyle/>
        <a:p>
          <a:endParaRPr lang="uk-UA"/>
        </a:p>
      </dgm:t>
    </dgm:pt>
    <dgm:pt modelId="{6FC8BC05-FF79-442C-B94B-6A34587C00AF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Many English verbs of Latin-French origin are distinguished from the corresponding nouns by the position of the stress: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'conduct – to 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con'duct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'present – to 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pre'sent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'export – to 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ex'port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'import – to 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im'port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. 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603619B-ED93-4C0D-847E-96B47C753890}" type="parTrans" cxnId="{00DC503F-CBDD-49D8-962A-C2CF36DA8FF0}">
      <dgm:prSet/>
      <dgm:spPr/>
      <dgm:t>
        <a:bodyPr/>
        <a:lstStyle/>
        <a:p>
          <a:endParaRPr lang="uk-UA"/>
        </a:p>
      </dgm:t>
    </dgm:pt>
    <dgm:pt modelId="{72B80532-51F8-42B4-95E7-6F607A4687C8}" type="sibTrans" cxnId="{00DC503F-CBDD-49D8-962A-C2CF36DA8FF0}">
      <dgm:prSet/>
      <dgm:spPr/>
      <dgm:t>
        <a:bodyPr/>
        <a:lstStyle/>
        <a:p>
          <a:endParaRPr lang="uk-UA"/>
        </a:p>
      </dgm:t>
    </dgm:pt>
    <dgm:pt modelId="{355B180A-74BE-4070-8B3F-9F9C05678705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r>
            <a:rPr lang="uk-UA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(чергування голосних та приголосних): 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food – feed, tooth – teeth, 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стіл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– 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стола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. </a:t>
          </a:r>
          <a:endParaRPr lang="uk-UA" sz="1600" i="1" dirty="0"/>
        </a:p>
      </dgm:t>
    </dgm:pt>
    <dgm:pt modelId="{CA455B72-CA85-4386-BB9F-D3C446ADF7BB}" type="parTrans" cxnId="{7B65462A-90D7-41AD-92EE-96349B9E5E3E}">
      <dgm:prSet/>
      <dgm:spPr/>
      <dgm:t>
        <a:bodyPr/>
        <a:lstStyle/>
        <a:p>
          <a:endParaRPr lang="uk-UA"/>
        </a:p>
      </dgm:t>
    </dgm:pt>
    <dgm:pt modelId="{C046FB9E-578C-4282-AC0F-D9D5FF3F58A9}" type="sibTrans" cxnId="{7B65462A-90D7-41AD-92EE-96349B9E5E3E}">
      <dgm:prSet/>
      <dgm:spPr/>
      <dgm:t>
        <a:bodyPr/>
        <a:lstStyle/>
        <a:p>
          <a:endParaRPr lang="uk-UA"/>
        </a:p>
      </dgm:t>
    </dgm:pt>
    <dgm:pt modelId="{A09BB131-AD89-4EDA-B126-52063989D394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Sound interchange </a:t>
          </a:r>
          <a:endParaRPr lang="uk-UA" sz="1600" b="1" i="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940BA936-5F07-4B40-9AD6-9C7AF17C50AF}" type="parTrans" cxnId="{171DC6F8-257F-4F94-B022-6D2A9C307A19}">
      <dgm:prSet/>
      <dgm:spPr/>
    </dgm:pt>
    <dgm:pt modelId="{B5342D44-9C4B-42E8-BCF4-6FE00F5565D1}" type="sibTrans" cxnId="{171DC6F8-257F-4F94-B022-6D2A9C307A19}">
      <dgm:prSet/>
      <dgm:spPr/>
    </dgm:pt>
    <dgm:pt modelId="{3A1A0891-41A7-4256-A737-192C23791A57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endParaRPr lang="uk-UA" sz="1600" b="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79781D26-4B9D-49F0-83C7-2942E70CAC95}" type="parTrans" cxnId="{3D0711FF-63C0-4A9A-8240-D559AC1DD730}">
      <dgm:prSet/>
      <dgm:spPr/>
    </dgm:pt>
    <dgm:pt modelId="{152FA036-5674-4CDE-AF53-0E00DE97E855}" type="sibTrans" cxnId="{3D0711FF-63C0-4A9A-8240-D559AC1DD730}">
      <dgm:prSet/>
      <dgm:spPr/>
    </dgm:pt>
    <dgm:pt modelId="{7B594DBB-A1CD-4720-8FBF-96B49369697C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i="0" u="none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In the Ukrainian language homonyms can also be </a:t>
          </a:r>
          <a:r>
            <a:rPr lang="en-AU" sz="1600" i="0" u="none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formed by means of stress interchange</a:t>
          </a:r>
          <a:r>
            <a:rPr lang="en-AU" sz="1600" i="0" u="none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</a:t>
          </a:r>
          <a:r>
            <a:rPr lang="uk-UA" sz="1600" i="0" u="none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до'рога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–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доро'га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дере'вина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–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дереви'на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.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B2FBDD7-D0D6-422B-9AD6-2C8F4D110993}" type="parTrans" cxnId="{C728DF4D-F04D-4788-8C84-F25C549526B7}">
      <dgm:prSet/>
      <dgm:spPr/>
    </dgm:pt>
    <dgm:pt modelId="{CE4E6764-16A7-43B1-81BF-B30928FD8A76}" type="sibTrans" cxnId="{C728DF4D-F04D-4788-8C84-F25C549526B7}">
      <dgm:prSet/>
      <dgm:spPr/>
    </dgm:pt>
    <dgm:pt modelId="{C8E542D1-3DF8-4D3B-B16E-36B36E60FB7A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AU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Sound Imitation  (onomatopoeia and echoism)</a:t>
          </a:r>
          <a:endParaRPr lang="uk-UA" sz="1600" b="1" i="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8D1F3D48-635C-49A2-AA8A-AB801FA32742}" type="parTrans" cxnId="{F821136C-F442-4F4E-AAA3-84C426799123}">
      <dgm:prSet/>
      <dgm:spPr/>
    </dgm:pt>
    <dgm:pt modelId="{40506DEE-F669-455A-9E52-F090DF130734}" type="sibTrans" cxnId="{F821136C-F442-4F4E-AAA3-84C426799123}">
      <dgm:prSet/>
      <dgm:spPr/>
    </dgm:pt>
    <dgm:pt modelId="{3AF1C1F4-E065-4BCE-B310-A11B9F8EA067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DD3AFB30-7896-4F38-9C8F-1DC103B517CD}" type="parTrans" cxnId="{943087EC-246C-44BF-A25F-5E29E15FF5E3}">
      <dgm:prSet/>
      <dgm:spPr/>
    </dgm:pt>
    <dgm:pt modelId="{DD7C88FE-3C3A-4BC3-9744-55DC483E9B07}" type="sibTrans" cxnId="{943087EC-246C-44BF-A25F-5E29E15FF5E3}">
      <dgm:prSet/>
      <dgm:spPr/>
    </dgm:pt>
    <dgm:pt modelId="{AA8E7C16-C7C5-4FA6-8509-2DA5BC206C98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AU" sz="1600" b="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dogs bark, cocks cock-a-doodle-doo, ducks quack, frogs croak, cats mew (miaow, meow), cows moo (low), </a:t>
          </a:r>
          <a:r>
            <a:rPr lang="uk-UA" sz="1600" b="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гав-гав, кукуріку, </a:t>
          </a:r>
          <a:r>
            <a:rPr lang="uk-UA" sz="1600" b="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кря-кря</a:t>
          </a:r>
          <a:r>
            <a:rPr lang="uk-UA" sz="1600" b="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b="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ква-ква</a:t>
          </a:r>
          <a:r>
            <a:rPr lang="uk-UA" sz="1600" b="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b="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мяу</a:t>
          </a:r>
          <a:endParaRPr lang="uk-UA" sz="1600" b="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EA1F6038-209F-46CB-8CE7-C917CBAA3659}" type="parTrans" cxnId="{F36694D0-47E4-4BF4-BD12-A27B4394DCB6}">
      <dgm:prSet/>
      <dgm:spPr/>
    </dgm:pt>
    <dgm:pt modelId="{DA624E6D-ECCA-4C01-B316-9A7522D5F6B7}" type="sibTrans" cxnId="{F36694D0-47E4-4BF4-BD12-A27B4394DCB6}">
      <dgm:prSet/>
      <dgm:spPr/>
    </dgm:pt>
    <dgm:pt modelId="{F923415D-1A06-4653-8C51-2BCFDAB0C8A1}" type="pres">
      <dgm:prSet presAssocID="{5F6EF241-B063-49C3-836E-CF4036CC53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DC090F1-2737-4A8D-A5CB-B18282CAA5B7}" type="pres">
      <dgm:prSet presAssocID="{5F6EF241-B063-49C3-836E-CF4036CC5303}" presName="tSp" presStyleCnt="0"/>
      <dgm:spPr/>
    </dgm:pt>
    <dgm:pt modelId="{1256F145-3370-48D4-992E-D4EDF6954229}" type="pres">
      <dgm:prSet presAssocID="{5F6EF241-B063-49C3-836E-CF4036CC5303}" presName="bSp" presStyleCnt="0"/>
      <dgm:spPr/>
    </dgm:pt>
    <dgm:pt modelId="{C8CE534F-E998-430B-A1FB-AE2C96D1DDB1}" type="pres">
      <dgm:prSet presAssocID="{5F6EF241-B063-49C3-836E-CF4036CC5303}" presName="process" presStyleCnt="0"/>
      <dgm:spPr/>
    </dgm:pt>
    <dgm:pt modelId="{311CC828-8380-4BC6-8412-B57E215FAF1E}" type="pres">
      <dgm:prSet presAssocID="{27633835-A254-4E30-A711-7DEF2E5CC625}" presName="composite1" presStyleCnt="0"/>
      <dgm:spPr/>
    </dgm:pt>
    <dgm:pt modelId="{0E3AC85B-E581-40CA-AD82-336A45C033FE}" type="pres">
      <dgm:prSet presAssocID="{27633835-A254-4E30-A711-7DEF2E5CC625}" presName="dummyNode1" presStyleLbl="node1" presStyleIdx="0" presStyleCnt="3"/>
      <dgm:spPr/>
    </dgm:pt>
    <dgm:pt modelId="{7790B3DD-6865-4056-98F0-38D39B8061CE}" type="pres">
      <dgm:prSet presAssocID="{27633835-A254-4E30-A711-7DEF2E5CC625}" presName="childNode1" presStyleLbl="bgAcc1" presStyleIdx="0" presStyleCnt="3" custScaleX="146825" custScaleY="363411" custLinFactNeighborX="14475" custLinFactNeighborY="50404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B445861F-AB50-432C-B3C1-20E9B95F5164}" type="pres">
      <dgm:prSet presAssocID="{27633835-A254-4E30-A711-7DEF2E5CC625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2ECD308-367F-4357-B1B1-288B62A18608}" type="pres">
      <dgm:prSet presAssocID="{27633835-A254-4E30-A711-7DEF2E5CC625}" presName="parentNode1" presStyleLbl="node1" presStyleIdx="0" presStyleCnt="3" custScaleX="176460" custScaleY="85439" custLinFactY="-200000" custLinFactNeighborX="1354" custLinFactNeighborY="-256535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C798A23C-2DCB-4536-9552-99D15CDB9A33}" type="pres">
      <dgm:prSet presAssocID="{27633835-A254-4E30-A711-7DEF2E5CC625}" presName="connSite1" presStyleCnt="0"/>
      <dgm:spPr/>
    </dgm:pt>
    <dgm:pt modelId="{663E5B69-A3C1-4814-9553-CB69A6025802}" type="pres">
      <dgm:prSet presAssocID="{D46D3AEA-9F6D-42D2-B9F5-02F0D968247B}" presName="Name9" presStyleLbl="sibTrans2D1" presStyleIdx="0" presStyleCnt="2" custLinFactNeighborX="18276" custLinFactNeighborY="-29042"/>
      <dgm:spPr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</dgm:spPr>
      <dgm:t>
        <a:bodyPr/>
        <a:lstStyle/>
        <a:p>
          <a:endParaRPr lang="uk-UA"/>
        </a:p>
      </dgm:t>
    </dgm:pt>
    <dgm:pt modelId="{D711E788-AE85-4629-9C39-857357B3EB46}" type="pres">
      <dgm:prSet presAssocID="{1A03046A-BDCF-41B3-9583-B9858CDCE3B7}" presName="composite2" presStyleCnt="0"/>
      <dgm:spPr/>
    </dgm:pt>
    <dgm:pt modelId="{603EF318-C17F-4167-9379-BCB86921923A}" type="pres">
      <dgm:prSet presAssocID="{1A03046A-BDCF-41B3-9583-B9858CDCE3B7}" presName="dummyNode2" presStyleLbl="node1" presStyleIdx="0" presStyleCnt="3"/>
      <dgm:spPr/>
    </dgm:pt>
    <dgm:pt modelId="{1BF90610-0CF3-4258-9C4A-45B8452099F3}" type="pres">
      <dgm:prSet presAssocID="{1A03046A-BDCF-41B3-9583-B9858CDCE3B7}" presName="childNode2" presStyleLbl="bgAcc1" presStyleIdx="1" presStyleCnt="3" custScaleX="149658" custScaleY="421290" custLinFactNeighborX="4587" custLinFactNeighborY="34892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38A814C4-D6A5-429E-BBCF-5E9966CB61C5}" type="pres">
      <dgm:prSet presAssocID="{1A03046A-BDCF-41B3-9583-B9858CDCE3B7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97D158B-08A0-4ABF-90BF-D950CBA4CEC7}" type="pres">
      <dgm:prSet presAssocID="{1A03046A-BDCF-41B3-9583-B9858CDCE3B7}" presName="parentNode2" presStyleLbl="node1" presStyleIdx="1" presStyleCnt="3" custScaleX="152361" custScaleY="71795" custLinFactY="-100000" custLinFactNeighborX="-15853" custLinFactNeighborY="-159858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4A691777-794A-4A00-AE14-BD6BC5FDB88B}" type="pres">
      <dgm:prSet presAssocID="{1A03046A-BDCF-41B3-9583-B9858CDCE3B7}" presName="connSite2" presStyleCnt="0"/>
      <dgm:spPr/>
    </dgm:pt>
    <dgm:pt modelId="{E37C08D3-7751-4EF4-A9F7-9B01143382B9}" type="pres">
      <dgm:prSet presAssocID="{8A0C0F31-93E2-48C9-AE31-E55D8F480FCB}" presName="Name18" presStyleLbl="sibTrans2D1" presStyleIdx="1" presStyleCnt="2" custLinFactNeighborX="21774" custLinFactNeighborY="-15986"/>
      <dgm:spPr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</dgm:spPr>
      <dgm:t>
        <a:bodyPr/>
        <a:lstStyle/>
        <a:p>
          <a:endParaRPr lang="uk-UA"/>
        </a:p>
      </dgm:t>
    </dgm:pt>
    <dgm:pt modelId="{285D88D2-D643-4114-B02A-967B37AA81B2}" type="pres">
      <dgm:prSet presAssocID="{2E70CD25-483F-4C0F-ABE7-653EC2A806E4}" presName="composite1" presStyleCnt="0"/>
      <dgm:spPr/>
    </dgm:pt>
    <dgm:pt modelId="{3EF627EF-858B-4C8F-A95A-655C15915263}" type="pres">
      <dgm:prSet presAssocID="{2E70CD25-483F-4C0F-ABE7-653EC2A806E4}" presName="dummyNode1" presStyleLbl="node1" presStyleIdx="1" presStyleCnt="3"/>
      <dgm:spPr/>
    </dgm:pt>
    <dgm:pt modelId="{AF355E3C-7F11-49A4-B1F7-5130FADE3732}" type="pres">
      <dgm:prSet presAssocID="{2E70CD25-483F-4C0F-ABE7-653EC2A806E4}" presName="childNode1" presStyleLbl="bgAcc1" presStyleIdx="2" presStyleCnt="3" custScaleX="178619" custScaleY="401496" custLinFactNeighborX="61" custLinFactNeighborY="3973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8EB06E62-4C14-4E25-A4D8-A0BACB634FBF}" type="pres">
      <dgm:prSet presAssocID="{2E70CD25-483F-4C0F-ABE7-653EC2A806E4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3EBF0C8-D266-4DCB-B698-25FA4A692A68}" type="pres">
      <dgm:prSet presAssocID="{2E70CD25-483F-4C0F-ABE7-653EC2A806E4}" presName="parentNode1" presStyleLbl="node1" presStyleIdx="2" presStyleCnt="3" custScaleY="90792" custLinFactY="-230827" custLinFactNeighborX="-20452" custLinFactNeighborY="-300000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0FB78F7A-BAA2-49A2-AF21-64E306469A0E}" type="pres">
      <dgm:prSet presAssocID="{2E70CD25-483F-4C0F-ABE7-653EC2A806E4}" presName="connSite1" presStyleCnt="0"/>
      <dgm:spPr/>
    </dgm:pt>
  </dgm:ptLst>
  <dgm:cxnLst>
    <dgm:cxn modelId="{67D51AE4-BAE4-4625-B5B0-F6FC225C31A9}" type="presOf" srcId="{AA8E7C16-C7C5-4FA6-8509-2DA5BC206C98}" destId="{8EB06E62-4C14-4E25-A4D8-A0BACB634FBF}" srcOrd="1" destOrd="4" presId="urn:microsoft.com/office/officeart/2005/8/layout/hProcess4"/>
    <dgm:cxn modelId="{490F9222-CA24-4842-A9D3-F6DC2B4682AC}" type="presOf" srcId="{3AF1C1F4-E065-4BCE-B310-A11B9F8EA067}" destId="{AF355E3C-7F11-49A4-B1F7-5130FADE3732}" srcOrd="0" destOrd="2" presId="urn:microsoft.com/office/officeart/2005/8/layout/hProcess4"/>
    <dgm:cxn modelId="{00DC503F-CBDD-49D8-962A-C2CF36DA8FF0}" srcId="{2E70CD25-483F-4C0F-ABE7-653EC2A806E4}" destId="{6FC8BC05-FF79-442C-B94B-6A34587C00AF}" srcOrd="0" destOrd="0" parTransId="{0603619B-ED93-4C0D-847E-96B47C753890}" sibTransId="{72B80532-51F8-42B4-95E7-6F607A4687C8}"/>
    <dgm:cxn modelId="{B3E704FC-978C-4350-B85B-C519484E7725}" type="presOf" srcId="{1A03046A-BDCF-41B3-9583-B9858CDCE3B7}" destId="{597D158B-08A0-4ABF-90BF-D950CBA4CEC7}" srcOrd="0" destOrd="0" presId="urn:microsoft.com/office/officeart/2005/8/layout/hProcess4"/>
    <dgm:cxn modelId="{DCC029B1-6E49-4E32-9126-74B5497FC465}" srcId="{5F6EF241-B063-49C3-836E-CF4036CC5303}" destId="{27633835-A254-4E30-A711-7DEF2E5CC625}" srcOrd="0" destOrd="0" parTransId="{CEF8D340-6FAD-4A65-847D-F90414ACEE1A}" sibTransId="{D46D3AEA-9F6D-42D2-B9F5-02F0D968247B}"/>
    <dgm:cxn modelId="{943087EC-246C-44BF-A25F-5E29E15FF5E3}" srcId="{2E70CD25-483F-4C0F-ABE7-653EC2A806E4}" destId="{3AF1C1F4-E065-4BCE-B310-A11B9F8EA067}" srcOrd="2" destOrd="0" parTransId="{DD3AFB30-7896-4F38-9C8F-1DC103B517CD}" sibTransId="{DD7C88FE-3C3A-4BC3-9744-55DC483E9B07}"/>
    <dgm:cxn modelId="{19DD38B4-0C5A-418A-8F72-E9E8278918EB}" type="presOf" srcId="{6FC8BC05-FF79-442C-B94B-6A34587C00AF}" destId="{8EB06E62-4C14-4E25-A4D8-A0BACB634FBF}" srcOrd="1" destOrd="0" presId="urn:microsoft.com/office/officeart/2005/8/layout/hProcess4"/>
    <dgm:cxn modelId="{3948914D-5055-46A3-8841-DE6FCE119A43}" type="presOf" srcId="{5992CBA7-6E3C-4573-A8A5-42549109D509}" destId="{38A814C4-D6A5-429E-BBCF-5E9966CB61C5}" srcOrd="1" destOrd="0" presId="urn:microsoft.com/office/officeart/2005/8/layout/hProcess4"/>
    <dgm:cxn modelId="{CBB3B175-3CEF-4ADC-98CF-D96FA53E1459}" type="presOf" srcId="{355B180A-74BE-4070-8B3F-9F9C05678705}" destId="{38A814C4-D6A5-429E-BBCF-5E9966CB61C5}" srcOrd="1" destOrd="3" presId="urn:microsoft.com/office/officeart/2005/8/layout/hProcess4"/>
    <dgm:cxn modelId="{FDE361EA-5960-4BE4-B016-544812E0AD93}" srcId="{5F6EF241-B063-49C3-836E-CF4036CC5303}" destId="{2E70CD25-483F-4C0F-ABE7-653EC2A806E4}" srcOrd="2" destOrd="0" parTransId="{AFD6DF6D-D241-4B19-8A60-0C57E6277082}" sibTransId="{C715B141-2410-491D-9A31-5E6D6E21544C}"/>
    <dgm:cxn modelId="{C728DF4D-F04D-4788-8C84-F25C549526B7}" srcId="{2E70CD25-483F-4C0F-ABE7-653EC2A806E4}" destId="{7B594DBB-A1CD-4720-8FBF-96B49369697C}" srcOrd="1" destOrd="0" parTransId="{CB2FBDD7-D0D6-422B-9AD6-2C8F4D110993}" sibTransId="{CE4E6764-16A7-43B1-81BF-B30928FD8A76}"/>
    <dgm:cxn modelId="{1332A676-89CC-4778-94A5-11F468DB711F}" type="presOf" srcId="{A09BB131-AD89-4EDA-B126-52063989D394}" destId="{38A814C4-D6A5-429E-BBCF-5E9966CB61C5}" srcOrd="1" destOrd="2" presId="urn:microsoft.com/office/officeart/2005/8/layout/hProcess4"/>
    <dgm:cxn modelId="{158A081B-66C2-46EC-92DF-15AA69241FCD}" type="presOf" srcId="{11683B5E-1457-41B7-8543-694DC5F875EE}" destId="{B445861F-AB50-432C-B3C1-20E9B95F5164}" srcOrd="1" destOrd="0" presId="urn:microsoft.com/office/officeart/2005/8/layout/hProcess4"/>
    <dgm:cxn modelId="{47A6CAD1-50FF-4A57-8E2F-2464084B3663}" srcId="{5F6EF241-B063-49C3-836E-CF4036CC5303}" destId="{1A03046A-BDCF-41B3-9583-B9858CDCE3B7}" srcOrd="1" destOrd="0" parTransId="{D6D0065B-7F42-4225-88CA-EE6B3C0DEB77}" sibTransId="{8A0C0F31-93E2-48C9-AE31-E55D8F480FCB}"/>
    <dgm:cxn modelId="{A4AD646A-C326-4775-B75C-5B8B02DC31A5}" type="presOf" srcId="{C8E542D1-3DF8-4D3B-B16E-36B36E60FB7A}" destId="{8EB06E62-4C14-4E25-A4D8-A0BACB634FBF}" srcOrd="1" destOrd="3" presId="urn:microsoft.com/office/officeart/2005/8/layout/hProcess4"/>
    <dgm:cxn modelId="{332244AC-9F2F-4B7E-BE6D-7EBCF686EC01}" type="presOf" srcId="{D46D3AEA-9F6D-42D2-B9F5-02F0D968247B}" destId="{663E5B69-A3C1-4814-9553-CB69A6025802}" srcOrd="0" destOrd="0" presId="urn:microsoft.com/office/officeart/2005/8/layout/hProcess4"/>
    <dgm:cxn modelId="{CCCADE0A-DFB3-4A7B-B74D-215EE8CA1CAD}" type="presOf" srcId="{3A1A0891-41A7-4256-A737-192C23791A57}" destId="{38A814C4-D6A5-429E-BBCF-5E9966CB61C5}" srcOrd="1" destOrd="1" presId="urn:microsoft.com/office/officeart/2005/8/layout/hProcess4"/>
    <dgm:cxn modelId="{60390C74-BE88-4AFC-80F6-5E23A030A402}" type="presOf" srcId="{A09BB131-AD89-4EDA-B126-52063989D394}" destId="{1BF90610-0CF3-4258-9C4A-45B8452099F3}" srcOrd="0" destOrd="2" presId="urn:microsoft.com/office/officeart/2005/8/layout/hProcess4"/>
    <dgm:cxn modelId="{EDBA941A-157F-4DC1-ACD4-E1F67FF07F64}" type="presOf" srcId="{2E70CD25-483F-4C0F-ABE7-653EC2A806E4}" destId="{E3EBF0C8-D266-4DCB-B698-25FA4A692A68}" srcOrd="0" destOrd="0" presId="urn:microsoft.com/office/officeart/2005/8/layout/hProcess4"/>
    <dgm:cxn modelId="{171DC6F8-257F-4F94-B022-6D2A9C307A19}" srcId="{1A03046A-BDCF-41B3-9583-B9858CDCE3B7}" destId="{A09BB131-AD89-4EDA-B126-52063989D394}" srcOrd="2" destOrd="0" parTransId="{940BA936-5F07-4B40-9AD6-9C7AF17C50AF}" sibTransId="{B5342D44-9C4B-42E8-BCF4-6FE00F5565D1}"/>
    <dgm:cxn modelId="{450D8AA7-28A0-4986-B9B2-6AA0FDCDF8F2}" type="presOf" srcId="{3AF1C1F4-E065-4BCE-B310-A11B9F8EA067}" destId="{8EB06E62-4C14-4E25-A4D8-A0BACB634FBF}" srcOrd="1" destOrd="2" presId="urn:microsoft.com/office/officeart/2005/8/layout/hProcess4"/>
    <dgm:cxn modelId="{C1F4AAD5-9BB4-440D-A93E-DA91584E12A3}" type="presOf" srcId="{355B180A-74BE-4070-8B3F-9F9C05678705}" destId="{1BF90610-0CF3-4258-9C4A-45B8452099F3}" srcOrd="0" destOrd="3" presId="urn:microsoft.com/office/officeart/2005/8/layout/hProcess4"/>
    <dgm:cxn modelId="{D53101ED-740B-4CC9-9BC6-F44D9387DE21}" type="presOf" srcId="{C8E542D1-3DF8-4D3B-B16E-36B36E60FB7A}" destId="{AF355E3C-7F11-49A4-B1F7-5130FADE3732}" srcOrd="0" destOrd="3" presId="urn:microsoft.com/office/officeart/2005/8/layout/hProcess4"/>
    <dgm:cxn modelId="{05120426-CF9D-4648-BFE1-0BB8E1F85551}" type="presOf" srcId="{8A0C0F31-93E2-48C9-AE31-E55D8F480FCB}" destId="{E37C08D3-7751-4EF4-A9F7-9B01143382B9}" srcOrd="0" destOrd="0" presId="urn:microsoft.com/office/officeart/2005/8/layout/hProcess4"/>
    <dgm:cxn modelId="{F36694D0-47E4-4BF4-BD12-A27B4394DCB6}" srcId="{2E70CD25-483F-4C0F-ABE7-653EC2A806E4}" destId="{AA8E7C16-C7C5-4FA6-8509-2DA5BC206C98}" srcOrd="4" destOrd="0" parTransId="{EA1F6038-209F-46CB-8CE7-C917CBAA3659}" sibTransId="{DA624E6D-ECCA-4C01-B316-9A7522D5F6B7}"/>
    <dgm:cxn modelId="{F821136C-F442-4F4E-AAA3-84C426799123}" srcId="{2E70CD25-483F-4C0F-ABE7-653EC2A806E4}" destId="{C8E542D1-3DF8-4D3B-B16E-36B36E60FB7A}" srcOrd="3" destOrd="0" parTransId="{8D1F3D48-635C-49A2-AA8A-AB801FA32742}" sibTransId="{40506DEE-F669-455A-9E52-F090DF130734}"/>
    <dgm:cxn modelId="{C66B07BF-EF79-4B3A-81C9-8B367BB1743B}" type="presOf" srcId="{6FC8BC05-FF79-442C-B94B-6A34587C00AF}" destId="{AF355E3C-7F11-49A4-B1F7-5130FADE3732}" srcOrd="0" destOrd="0" presId="urn:microsoft.com/office/officeart/2005/8/layout/hProcess4"/>
    <dgm:cxn modelId="{38031C4C-6EE7-4511-A495-5FC3CF82DB58}" type="presOf" srcId="{27633835-A254-4E30-A711-7DEF2E5CC625}" destId="{E2ECD308-367F-4357-B1B1-288B62A18608}" srcOrd="0" destOrd="0" presId="urn:microsoft.com/office/officeart/2005/8/layout/hProcess4"/>
    <dgm:cxn modelId="{F697D784-A016-4BC7-9BB6-09159E9F727D}" type="presOf" srcId="{3A1A0891-41A7-4256-A737-192C23791A57}" destId="{1BF90610-0CF3-4258-9C4A-45B8452099F3}" srcOrd="0" destOrd="1" presId="urn:microsoft.com/office/officeart/2005/8/layout/hProcess4"/>
    <dgm:cxn modelId="{1E8294D2-7E4B-4D42-8705-CB941AA6980E}" srcId="{1A03046A-BDCF-41B3-9583-B9858CDCE3B7}" destId="{5992CBA7-6E3C-4573-A8A5-42549109D509}" srcOrd="0" destOrd="0" parTransId="{5AA08B77-55C2-4E1D-80BA-AD2465F488B3}" sibTransId="{3B8FD82F-247D-4565-A135-3A8AACEDE5A7}"/>
    <dgm:cxn modelId="{EA33BB2B-3BC8-406E-9AD1-B282FB0614FE}" type="presOf" srcId="{5992CBA7-6E3C-4573-A8A5-42549109D509}" destId="{1BF90610-0CF3-4258-9C4A-45B8452099F3}" srcOrd="0" destOrd="0" presId="urn:microsoft.com/office/officeart/2005/8/layout/hProcess4"/>
    <dgm:cxn modelId="{3D0711FF-63C0-4A9A-8240-D559AC1DD730}" srcId="{1A03046A-BDCF-41B3-9583-B9858CDCE3B7}" destId="{3A1A0891-41A7-4256-A737-192C23791A57}" srcOrd="1" destOrd="0" parTransId="{79781D26-4B9D-49F0-83C7-2942E70CAC95}" sibTransId="{152FA036-5674-4CDE-AF53-0E00DE97E855}"/>
    <dgm:cxn modelId="{A38414FA-F5CD-47CF-A8BB-64E5F75D20AE}" type="presOf" srcId="{7B594DBB-A1CD-4720-8FBF-96B49369697C}" destId="{8EB06E62-4C14-4E25-A4D8-A0BACB634FBF}" srcOrd="1" destOrd="1" presId="urn:microsoft.com/office/officeart/2005/8/layout/hProcess4"/>
    <dgm:cxn modelId="{7B65462A-90D7-41AD-92EE-96349B9E5E3E}" srcId="{1A03046A-BDCF-41B3-9583-B9858CDCE3B7}" destId="{355B180A-74BE-4070-8B3F-9F9C05678705}" srcOrd="3" destOrd="0" parTransId="{CA455B72-CA85-4386-BB9F-D3C446ADF7BB}" sibTransId="{C046FB9E-578C-4282-AC0F-D9D5FF3F58A9}"/>
    <dgm:cxn modelId="{3A93B53C-C920-4FBF-84E0-2D3C68BCECF9}" srcId="{27633835-A254-4E30-A711-7DEF2E5CC625}" destId="{11683B5E-1457-41B7-8543-694DC5F875EE}" srcOrd="0" destOrd="0" parTransId="{C1A9C032-5543-4A35-9E02-3015D7EBB040}" sibTransId="{36BACA57-0BAF-4F02-BC9F-4E6309ECD365}"/>
    <dgm:cxn modelId="{C1690D73-D989-4132-9396-1D3F693AD066}" type="presOf" srcId="{11683B5E-1457-41B7-8543-694DC5F875EE}" destId="{7790B3DD-6865-4056-98F0-38D39B8061CE}" srcOrd="0" destOrd="0" presId="urn:microsoft.com/office/officeart/2005/8/layout/hProcess4"/>
    <dgm:cxn modelId="{AA5C3A26-AFA4-4B29-B72E-E2B0025EB52D}" type="presOf" srcId="{5F6EF241-B063-49C3-836E-CF4036CC5303}" destId="{F923415D-1A06-4653-8C51-2BCFDAB0C8A1}" srcOrd="0" destOrd="0" presId="urn:microsoft.com/office/officeart/2005/8/layout/hProcess4"/>
    <dgm:cxn modelId="{B810340E-3644-4C2D-87C9-7E37AD7675C3}" type="presOf" srcId="{7B594DBB-A1CD-4720-8FBF-96B49369697C}" destId="{AF355E3C-7F11-49A4-B1F7-5130FADE3732}" srcOrd="0" destOrd="1" presId="urn:microsoft.com/office/officeart/2005/8/layout/hProcess4"/>
    <dgm:cxn modelId="{CEA2DAB6-572C-44F4-B614-F878F66845FF}" type="presOf" srcId="{AA8E7C16-C7C5-4FA6-8509-2DA5BC206C98}" destId="{AF355E3C-7F11-49A4-B1F7-5130FADE3732}" srcOrd="0" destOrd="4" presId="urn:microsoft.com/office/officeart/2005/8/layout/hProcess4"/>
    <dgm:cxn modelId="{A7A5B5E0-8E06-4E19-AFD1-AAA05D0990A9}" type="presParOf" srcId="{F923415D-1A06-4653-8C51-2BCFDAB0C8A1}" destId="{DDC090F1-2737-4A8D-A5CB-B18282CAA5B7}" srcOrd="0" destOrd="0" presId="urn:microsoft.com/office/officeart/2005/8/layout/hProcess4"/>
    <dgm:cxn modelId="{9BA75F39-FC96-402C-97F5-D91F9430F70D}" type="presParOf" srcId="{F923415D-1A06-4653-8C51-2BCFDAB0C8A1}" destId="{1256F145-3370-48D4-992E-D4EDF6954229}" srcOrd="1" destOrd="0" presId="urn:microsoft.com/office/officeart/2005/8/layout/hProcess4"/>
    <dgm:cxn modelId="{5C821642-3426-4498-97D4-6728D9941FC5}" type="presParOf" srcId="{F923415D-1A06-4653-8C51-2BCFDAB0C8A1}" destId="{C8CE534F-E998-430B-A1FB-AE2C96D1DDB1}" srcOrd="2" destOrd="0" presId="urn:microsoft.com/office/officeart/2005/8/layout/hProcess4"/>
    <dgm:cxn modelId="{0D21B862-B3DC-489D-98BC-48D7FA6111CE}" type="presParOf" srcId="{C8CE534F-E998-430B-A1FB-AE2C96D1DDB1}" destId="{311CC828-8380-4BC6-8412-B57E215FAF1E}" srcOrd="0" destOrd="0" presId="urn:microsoft.com/office/officeart/2005/8/layout/hProcess4"/>
    <dgm:cxn modelId="{5163CED1-8B78-4CD1-AB20-B9EB59DFBF86}" type="presParOf" srcId="{311CC828-8380-4BC6-8412-B57E215FAF1E}" destId="{0E3AC85B-E581-40CA-AD82-336A45C033FE}" srcOrd="0" destOrd="0" presId="urn:microsoft.com/office/officeart/2005/8/layout/hProcess4"/>
    <dgm:cxn modelId="{FEC2BFC6-41FD-4816-A79F-99831E4EC8D2}" type="presParOf" srcId="{311CC828-8380-4BC6-8412-B57E215FAF1E}" destId="{7790B3DD-6865-4056-98F0-38D39B8061CE}" srcOrd="1" destOrd="0" presId="urn:microsoft.com/office/officeart/2005/8/layout/hProcess4"/>
    <dgm:cxn modelId="{22EE54E1-0F63-4E7E-87A9-50EB86EA64E9}" type="presParOf" srcId="{311CC828-8380-4BC6-8412-B57E215FAF1E}" destId="{B445861F-AB50-432C-B3C1-20E9B95F5164}" srcOrd="2" destOrd="0" presId="urn:microsoft.com/office/officeart/2005/8/layout/hProcess4"/>
    <dgm:cxn modelId="{F56C4F91-92FB-4792-96E6-D69C87008800}" type="presParOf" srcId="{311CC828-8380-4BC6-8412-B57E215FAF1E}" destId="{E2ECD308-367F-4357-B1B1-288B62A18608}" srcOrd="3" destOrd="0" presId="urn:microsoft.com/office/officeart/2005/8/layout/hProcess4"/>
    <dgm:cxn modelId="{FBE0068F-AD99-45B3-B665-D7E8B3F935A2}" type="presParOf" srcId="{311CC828-8380-4BC6-8412-B57E215FAF1E}" destId="{C798A23C-2DCB-4536-9552-99D15CDB9A33}" srcOrd="4" destOrd="0" presId="urn:microsoft.com/office/officeart/2005/8/layout/hProcess4"/>
    <dgm:cxn modelId="{B6869410-5C20-4D6E-9ED6-D80DBF1E7537}" type="presParOf" srcId="{C8CE534F-E998-430B-A1FB-AE2C96D1DDB1}" destId="{663E5B69-A3C1-4814-9553-CB69A6025802}" srcOrd="1" destOrd="0" presId="urn:microsoft.com/office/officeart/2005/8/layout/hProcess4"/>
    <dgm:cxn modelId="{13FD5C5F-DDF3-47DE-9CDD-5D19BCF68D68}" type="presParOf" srcId="{C8CE534F-E998-430B-A1FB-AE2C96D1DDB1}" destId="{D711E788-AE85-4629-9C39-857357B3EB46}" srcOrd="2" destOrd="0" presId="urn:microsoft.com/office/officeart/2005/8/layout/hProcess4"/>
    <dgm:cxn modelId="{2CA60CD3-3C33-45BC-A275-9C9D911BB7D5}" type="presParOf" srcId="{D711E788-AE85-4629-9C39-857357B3EB46}" destId="{603EF318-C17F-4167-9379-BCB86921923A}" srcOrd="0" destOrd="0" presId="urn:microsoft.com/office/officeart/2005/8/layout/hProcess4"/>
    <dgm:cxn modelId="{B73191AC-987B-40F4-B800-624598769895}" type="presParOf" srcId="{D711E788-AE85-4629-9C39-857357B3EB46}" destId="{1BF90610-0CF3-4258-9C4A-45B8452099F3}" srcOrd="1" destOrd="0" presId="urn:microsoft.com/office/officeart/2005/8/layout/hProcess4"/>
    <dgm:cxn modelId="{E7A2C4C9-C6AF-4BA4-9DAA-F23855B82D83}" type="presParOf" srcId="{D711E788-AE85-4629-9C39-857357B3EB46}" destId="{38A814C4-D6A5-429E-BBCF-5E9966CB61C5}" srcOrd="2" destOrd="0" presId="urn:microsoft.com/office/officeart/2005/8/layout/hProcess4"/>
    <dgm:cxn modelId="{BB059ED4-3DC8-4B96-AD41-1E4E27625CC1}" type="presParOf" srcId="{D711E788-AE85-4629-9C39-857357B3EB46}" destId="{597D158B-08A0-4ABF-90BF-D950CBA4CEC7}" srcOrd="3" destOrd="0" presId="urn:microsoft.com/office/officeart/2005/8/layout/hProcess4"/>
    <dgm:cxn modelId="{E4D0816F-8023-4301-904B-618A723D7E03}" type="presParOf" srcId="{D711E788-AE85-4629-9C39-857357B3EB46}" destId="{4A691777-794A-4A00-AE14-BD6BC5FDB88B}" srcOrd="4" destOrd="0" presId="urn:microsoft.com/office/officeart/2005/8/layout/hProcess4"/>
    <dgm:cxn modelId="{CA0D4A87-108E-46EF-8F44-41E9E92BC562}" type="presParOf" srcId="{C8CE534F-E998-430B-A1FB-AE2C96D1DDB1}" destId="{E37C08D3-7751-4EF4-A9F7-9B01143382B9}" srcOrd="3" destOrd="0" presId="urn:microsoft.com/office/officeart/2005/8/layout/hProcess4"/>
    <dgm:cxn modelId="{FBD1BB35-7A4A-4110-BAA1-886ABACAAC0E}" type="presParOf" srcId="{C8CE534F-E998-430B-A1FB-AE2C96D1DDB1}" destId="{285D88D2-D643-4114-B02A-967B37AA81B2}" srcOrd="4" destOrd="0" presId="urn:microsoft.com/office/officeart/2005/8/layout/hProcess4"/>
    <dgm:cxn modelId="{D923B3E8-1DA6-45D4-80DB-C5E5BB297299}" type="presParOf" srcId="{285D88D2-D643-4114-B02A-967B37AA81B2}" destId="{3EF627EF-858B-4C8F-A95A-655C15915263}" srcOrd="0" destOrd="0" presId="urn:microsoft.com/office/officeart/2005/8/layout/hProcess4"/>
    <dgm:cxn modelId="{BC07C52A-C964-41EC-82FB-642E9A02DE4E}" type="presParOf" srcId="{285D88D2-D643-4114-B02A-967B37AA81B2}" destId="{AF355E3C-7F11-49A4-B1F7-5130FADE3732}" srcOrd="1" destOrd="0" presId="urn:microsoft.com/office/officeart/2005/8/layout/hProcess4"/>
    <dgm:cxn modelId="{EBE2556A-461E-4124-BF8A-0C90A2529DF4}" type="presParOf" srcId="{285D88D2-D643-4114-B02A-967B37AA81B2}" destId="{8EB06E62-4C14-4E25-A4D8-A0BACB634FBF}" srcOrd="2" destOrd="0" presId="urn:microsoft.com/office/officeart/2005/8/layout/hProcess4"/>
    <dgm:cxn modelId="{B116FD3A-8227-470E-BC97-26E7B75AB11F}" type="presParOf" srcId="{285D88D2-D643-4114-B02A-967B37AA81B2}" destId="{E3EBF0C8-D266-4DCB-B698-25FA4A692A68}" srcOrd="3" destOrd="0" presId="urn:microsoft.com/office/officeart/2005/8/layout/hProcess4"/>
    <dgm:cxn modelId="{87F075B3-FC65-4E4D-BEA7-3763B4D65ABE}" type="presParOf" srcId="{285D88D2-D643-4114-B02A-967B37AA81B2}" destId="{0FB78F7A-BAA2-49A2-AF21-64E306469A0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6EF241-B063-49C3-836E-CF4036CC5303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7633835-A254-4E30-A711-7DEF2E5CC625}">
      <dgm:prSet phldrT="[Текст]" custT="1"/>
      <dgm:spPr>
        <a:xfrm>
          <a:off x="560004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Etymology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CEF8D340-6FAD-4A65-847D-F90414ACEE1A}" type="parTrans" cxnId="{DCC029B1-6E49-4E32-9126-74B5497FC465}">
      <dgm:prSet/>
      <dgm:spPr/>
      <dgm:t>
        <a:bodyPr/>
        <a:lstStyle/>
        <a:p>
          <a:endParaRPr lang="uk-UA"/>
        </a:p>
      </dgm:t>
    </dgm:pt>
    <dgm:pt modelId="{D46D3AEA-9F6D-42D2-B9F5-02F0D968247B}" type="sibTrans" cxnId="{DCC029B1-6E49-4E32-9126-74B5497FC465}">
      <dgm:prSet/>
      <dgm:spPr>
        <a:xfrm>
          <a:off x="1475644" y="1484781"/>
          <a:ext cx="2729888" cy="2729888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11683B5E-1457-41B7-8543-694DC5F875EE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from Gr. etymon “true, real”</a:t>
          </a: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1A9C032-5543-4A35-9E02-3015D7EBB040}" type="parTrans" cxnId="{3A93B53C-C920-4FBF-84E0-2D3C68BCECF9}">
      <dgm:prSet/>
      <dgm:spPr/>
      <dgm:t>
        <a:bodyPr/>
        <a:lstStyle/>
        <a:p>
          <a:endParaRPr lang="uk-UA"/>
        </a:p>
      </dgm:t>
    </dgm:pt>
    <dgm:pt modelId="{36BACA57-0BAF-4F02-BC9F-4E6309ECD365}" type="sibTrans" cxnId="{3A93B53C-C920-4FBF-84E0-2D3C68BCECF9}">
      <dgm:prSet/>
      <dgm:spPr/>
      <dgm:t>
        <a:bodyPr/>
        <a:lstStyle/>
        <a:p>
          <a:endParaRPr lang="uk-UA"/>
        </a:p>
      </dgm:t>
    </dgm:pt>
    <dgm:pt modelId="{1A03046A-BDCF-41B3-9583-B9858CDCE3B7}">
      <dgm:prSet phldrT="[Текст]" custT="1"/>
      <dgm:spPr>
        <a:xfrm>
          <a:off x="3737340" y="963215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AU" sz="20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Semasiology</a:t>
          </a:r>
          <a:r>
            <a:rPr lang="en-AU" sz="20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endParaRPr lang="uk-UA" sz="480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D6D0065B-7F42-4225-88CA-EE6B3C0DEB77}" type="parTrans" cxnId="{47A6CAD1-50FF-4A57-8E2F-2464084B3663}">
      <dgm:prSet/>
      <dgm:spPr/>
      <dgm:t>
        <a:bodyPr/>
        <a:lstStyle/>
        <a:p>
          <a:endParaRPr lang="uk-UA"/>
        </a:p>
      </dgm:t>
    </dgm:pt>
    <dgm:pt modelId="{8A0C0F31-93E2-48C9-AE31-E55D8F480FCB}" type="sibTrans" cxnId="{47A6CAD1-50FF-4A57-8E2F-2464084B3663}">
      <dgm:prSet/>
      <dgm:spPr>
        <a:xfrm>
          <a:off x="4875175" y="300773"/>
          <a:ext cx="2995554" cy="2995554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5992CBA7-6E3C-4573-A8A5-42549109D509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from Gr. </a:t>
          </a:r>
          <a:r>
            <a:rPr lang="en-US" sz="17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semasia</a:t>
          </a: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“signification”</a:t>
          </a:r>
          <a:endParaRPr lang="uk-UA" sz="17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AA08B77-55C2-4E1D-80BA-AD2465F488B3}" type="parTrans" cxnId="{1E8294D2-7E4B-4D42-8705-CB941AA6980E}">
      <dgm:prSet/>
      <dgm:spPr/>
      <dgm:t>
        <a:bodyPr/>
        <a:lstStyle/>
        <a:p>
          <a:endParaRPr lang="uk-UA"/>
        </a:p>
      </dgm:t>
    </dgm:pt>
    <dgm:pt modelId="{3B8FD82F-247D-4565-A135-3A8AACEDE5A7}" type="sibTrans" cxnId="{1E8294D2-7E4B-4D42-8705-CB941AA6980E}">
      <dgm:prSet/>
      <dgm:spPr/>
      <dgm:t>
        <a:bodyPr/>
        <a:lstStyle/>
        <a:p>
          <a:endParaRPr lang="uk-UA"/>
        </a:p>
      </dgm:t>
    </dgm:pt>
    <dgm:pt modelId="{2E70CD25-483F-4C0F-ABE7-653EC2A806E4}">
      <dgm:prSet phldrT="[Текст]" custT="1"/>
      <dgm:spPr>
        <a:xfrm>
          <a:off x="6914677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AU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Onomasiology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AFD6DF6D-D241-4B19-8A60-0C57E6277082}" type="parTrans" cxnId="{FDE361EA-5960-4BE4-B016-544812E0AD93}">
      <dgm:prSet/>
      <dgm:spPr/>
      <dgm:t>
        <a:bodyPr/>
        <a:lstStyle/>
        <a:p>
          <a:endParaRPr lang="uk-UA"/>
        </a:p>
      </dgm:t>
    </dgm:pt>
    <dgm:pt modelId="{C715B141-2410-491D-9A31-5E6D6E21544C}" type="sibTrans" cxnId="{FDE361EA-5960-4BE4-B016-544812E0AD93}">
      <dgm:prSet/>
      <dgm:spPr/>
      <dgm:t>
        <a:bodyPr/>
        <a:lstStyle/>
        <a:p>
          <a:endParaRPr lang="uk-UA"/>
        </a:p>
      </dgm:t>
    </dgm:pt>
    <dgm:pt modelId="{6FC8BC05-FF79-442C-B94B-6A34587C00AF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algn="ctr"/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603619B-ED93-4C0D-847E-96B47C753890}" type="parTrans" cxnId="{00DC503F-CBDD-49D8-962A-C2CF36DA8FF0}">
      <dgm:prSet/>
      <dgm:spPr/>
      <dgm:t>
        <a:bodyPr/>
        <a:lstStyle/>
        <a:p>
          <a:endParaRPr lang="uk-UA"/>
        </a:p>
      </dgm:t>
    </dgm:pt>
    <dgm:pt modelId="{72B80532-51F8-42B4-95E7-6F607A4687C8}" type="sibTrans" cxnId="{00DC503F-CBDD-49D8-962A-C2CF36DA8FF0}">
      <dgm:prSet/>
      <dgm:spPr/>
      <dgm:t>
        <a:bodyPr/>
        <a:lstStyle/>
        <a:p>
          <a:endParaRPr lang="uk-UA"/>
        </a:p>
      </dgm:t>
    </dgm:pt>
    <dgm:pt modelId="{5EEB7AB7-7E82-4962-9656-89ABAB24A1D9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marL="228600" indent="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uk-UA" sz="20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1F2F1585-8DCD-4BF4-912C-7E9F73DE65EC}" type="parTrans" cxnId="{900601EB-9A4F-4754-8445-FF8E3251DE67}">
      <dgm:prSet/>
      <dgm:spPr/>
      <dgm:t>
        <a:bodyPr/>
        <a:lstStyle/>
        <a:p>
          <a:endParaRPr lang="uk-UA"/>
        </a:p>
      </dgm:t>
    </dgm:pt>
    <dgm:pt modelId="{EB2DE863-1D12-48A2-A845-7B7B4E5F06A9}" type="sibTrans" cxnId="{900601EB-9A4F-4754-8445-FF8E3251DE67}">
      <dgm:prSet/>
      <dgm:spPr/>
      <dgm:t>
        <a:bodyPr/>
        <a:lstStyle/>
        <a:p>
          <a:endParaRPr lang="uk-UA"/>
        </a:p>
      </dgm:t>
    </dgm:pt>
    <dgm:pt modelId="{6B97D419-552E-4B7A-B5A6-B9EB218E9E2B}">
      <dgm:prSet custT="1"/>
      <dgm:spPr/>
      <dgm:t>
        <a:bodyPr/>
        <a:lstStyle/>
        <a:p>
          <a:pPr marL="171450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uk-UA" sz="1800" dirty="0" err="1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90263100-06B9-4E98-A1ED-00710435768F}" type="parTrans" cxnId="{51E9D785-1309-491C-AF09-7AC3FEDCE518}">
      <dgm:prSet/>
      <dgm:spPr/>
      <dgm:t>
        <a:bodyPr/>
        <a:lstStyle/>
        <a:p>
          <a:endParaRPr lang="uk-UA"/>
        </a:p>
      </dgm:t>
    </dgm:pt>
    <dgm:pt modelId="{53A4F9AE-4CE5-4582-AC43-9B1F669AF655}" type="sibTrans" cxnId="{51E9D785-1309-491C-AF09-7AC3FEDCE518}">
      <dgm:prSet/>
      <dgm:spPr/>
      <dgm:t>
        <a:bodyPr/>
        <a:lstStyle/>
        <a:p>
          <a:endParaRPr lang="uk-UA"/>
        </a:p>
      </dgm:t>
    </dgm:pt>
    <dgm:pt modelId="{E9E5046A-04ED-46E1-B461-1B3DD34C552F}">
      <dgm:prSet custT="1"/>
      <dgm:spPr/>
      <dgm:t>
        <a:bodyPr lIns="0" tIns="0" rIns="0" bIns="0"/>
        <a:lstStyle/>
        <a:p>
          <a:pPr algn="l"/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study of the principles and regularities of the signification of things or notions</a:t>
          </a:r>
          <a:endParaRPr lang="uk-UA" sz="17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73390AE0-7093-4587-8315-0053AAA52F83}" type="parTrans" cxnId="{39E51EE1-8018-4C4C-A8E9-FDF94295288B}">
      <dgm:prSet/>
      <dgm:spPr/>
      <dgm:t>
        <a:bodyPr/>
        <a:lstStyle/>
        <a:p>
          <a:endParaRPr lang="uk-UA"/>
        </a:p>
      </dgm:t>
    </dgm:pt>
    <dgm:pt modelId="{518310BD-B72E-42AF-B982-A61485D7F946}" type="sibTrans" cxnId="{39E51EE1-8018-4C4C-A8E9-FDF94295288B}">
      <dgm:prSet/>
      <dgm:spPr/>
      <dgm:t>
        <a:bodyPr/>
        <a:lstStyle/>
        <a:p>
          <a:endParaRPr lang="uk-UA"/>
        </a:p>
      </dgm:t>
    </dgm:pt>
    <dgm:pt modelId="{D6CDEB1F-FD41-4C18-AD8C-7B5585810B28}">
      <dgm:prSet custT="1"/>
      <dgm:spPr/>
      <dgm:t>
        <a:bodyPr/>
        <a:lstStyle/>
        <a:p>
          <a:pPr marL="171450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uk-UA" sz="17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6D91F71-BBF0-4DD0-856E-15D5773EE065}" type="parTrans" cxnId="{C7D3CED3-845B-4F52-BF95-B1FB3F6A3AC1}">
      <dgm:prSet/>
      <dgm:spPr/>
      <dgm:t>
        <a:bodyPr/>
        <a:lstStyle/>
        <a:p>
          <a:endParaRPr lang="uk-UA"/>
        </a:p>
      </dgm:t>
    </dgm:pt>
    <dgm:pt modelId="{471C7825-9C8C-46C9-BF39-59375ED8F53B}" type="sibTrans" cxnId="{C7D3CED3-845B-4F52-BF95-B1FB3F6A3AC1}">
      <dgm:prSet/>
      <dgm:spPr/>
      <dgm:t>
        <a:bodyPr/>
        <a:lstStyle/>
        <a:p>
          <a:endParaRPr lang="uk-UA"/>
        </a:p>
      </dgm:t>
    </dgm:pt>
    <dgm:pt modelId="{C9A6753E-24CC-4074-BA15-D6EBDAE75D62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studies the evolution of  vocabulary forms</a:t>
          </a: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37F1D21A-B6F9-4BC2-B92C-3FE60549FD8B}" type="parTrans" cxnId="{0EA60AAB-5CE1-4CB0-BF5A-88FECF3DE1E2}">
      <dgm:prSet/>
      <dgm:spPr/>
      <dgm:t>
        <a:bodyPr/>
        <a:lstStyle/>
        <a:p>
          <a:endParaRPr lang="uk-UA"/>
        </a:p>
      </dgm:t>
    </dgm:pt>
    <dgm:pt modelId="{9473CBFD-12E3-4526-ADA9-16FED1DC52CA}" type="sibTrans" cxnId="{0EA60AAB-5CE1-4CB0-BF5A-88FECF3DE1E2}">
      <dgm:prSet/>
      <dgm:spPr/>
      <dgm:t>
        <a:bodyPr/>
        <a:lstStyle/>
        <a:p>
          <a:endParaRPr lang="uk-UA"/>
        </a:p>
      </dgm:t>
    </dgm:pt>
    <dgm:pt modelId="{329CFD5C-5B16-49C3-927F-AEC66C42CE77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subject-matter is the study of word meaning</a:t>
          </a:r>
          <a:endParaRPr lang="uk-UA" sz="17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6740BF88-5408-4BFC-97F3-A084172E8B38}" type="parTrans" cxnId="{BF0BE4F5-9A56-46C0-98AB-6121E7065ACA}">
      <dgm:prSet/>
      <dgm:spPr/>
      <dgm:t>
        <a:bodyPr/>
        <a:lstStyle/>
        <a:p>
          <a:endParaRPr lang="uk-UA"/>
        </a:p>
      </dgm:t>
    </dgm:pt>
    <dgm:pt modelId="{5CCE45FD-1D35-4DED-9A65-93F981094561}" type="sibTrans" cxnId="{BF0BE4F5-9A56-46C0-98AB-6121E7065ACA}">
      <dgm:prSet/>
      <dgm:spPr/>
      <dgm:t>
        <a:bodyPr/>
        <a:lstStyle/>
        <a:p>
          <a:endParaRPr lang="uk-UA"/>
        </a:p>
      </dgm:t>
    </dgm:pt>
    <dgm:pt modelId="{996307D0-E75E-4F2E-AA53-AEA0D9D013FE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What exact meaning has this word ?</a:t>
          </a:r>
          <a:endParaRPr lang="uk-UA" sz="17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972DFAC4-1221-4E58-9096-1273E84D956A}" type="parTrans" cxnId="{70BFF40E-7A0F-43FB-82D8-458C331DA3A9}">
      <dgm:prSet/>
      <dgm:spPr/>
      <dgm:t>
        <a:bodyPr/>
        <a:lstStyle/>
        <a:p>
          <a:endParaRPr lang="uk-UA"/>
        </a:p>
      </dgm:t>
    </dgm:pt>
    <dgm:pt modelId="{7130BF05-4FB8-4F0A-94FE-9347F2407ABA}" type="sibTrans" cxnId="{70BFF40E-7A0F-43FB-82D8-458C331DA3A9}">
      <dgm:prSet/>
      <dgm:spPr/>
      <dgm:t>
        <a:bodyPr/>
        <a:lstStyle/>
        <a:p>
          <a:endParaRPr lang="uk-UA"/>
        </a:p>
      </dgm:t>
    </dgm:pt>
    <dgm:pt modelId="{F13B4D3C-E1D7-4DA7-A70E-D5271B6F3707}">
      <dgm:prSet custT="1"/>
      <dgm:spPr/>
      <dgm:t>
        <a:bodyPr lIns="0" tIns="0" rIns="0" bIns="0"/>
        <a:lstStyle/>
        <a:p>
          <a:pPr algn="l"/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Why this thing or object has this name? </a:t>
          </a:r>
          <a:endParaRPr lang="uk-UA" sz="17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8BC0FEA2-D218-4C45-A78F-A420CA562D33}" type="parTrans" cxnId="{B8CB24AC-D454-490C-B406-E44A5AB64C69}">
      <dgm:prSet/>
      <dgm:spPr/>
      <dgm:t>
        <a:bodyPr/>
        <a:lstStyle/>
        <a:p>
          <a:endParaRPr lang="uk-UA"/>
        </a:p>
      </dgm:t>
    </dgm:pt>
    <dgm:pt modelId="{FDB3A4E5-F36B-4B22-912B-99F84509FE1E}" type="sibTrans" cxnId="{B8CB24AC-D454-490C-B406-E44A5AB64C69}">
      <dgm:prSet/>
      <dgm:spPr/>
      <dgm:t>
        <a:bodyPr/>
        <a:lstStyle/>
        <a:p>
          <a:endParaRPr lang="uk-UA"/>
        </a:p>
      </dgm:t>
    </dgm:pt>
    <dgm:pt modelId="{F923415D-1A06-4653-8C51-2BCFDAB0C8A1}" type="pres">
      <dgm:prSet presAssocID="{5F6EF241-B063-49C3-836E-CF4036CC53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DC090F1-2737-4A8D-A5CB-B18282CAA5B7}" type="pres">
      <dgm:prSet presAssocID="{5F6EF241-B063-49C3-836E-CF4036CC5303}" presName="tSp" presStyleCnt="0"/>
      <dgm:spPr/>
    </dgm:pt>
    <dgm:pt modelId="{1256F145-3370-48D4-992E-D4EDF6954229}" type="pres">
      <dgm:prSet presAssocID="{5F6EF241-B063-49C3-836E-CF4036CC5303}" presName="bSp" presStyleCnt="0"/>
      <dgm:spPr/>
    </dgm:pt>
    <dgm:pt modelId="{C8CE534F-E998-430B-A1FB-AE2C96D1DDB1}" type="pres">
      <dgm:prSet presAssocID="{5F6EF241-B063-49C3-836E-CF4036CC5303}" presName="process" presStyleCnt="0"/>
      <dgm:spPr/>
    </dgm:pt>
    <dgm:pt modelId="{311CC828-8380-4BC6-8412-B57E215FAF1E}" type="pres">
      <dgm:prSet presAssocID="{27633835-A254-4E30-A711-7DEF2E5CC625}" presName="composite1" presStyleCnt="0"/>
      <dgm:spPr/>
    </dgm:pt>
    <dgm:pt modelId="{0E3AC85B-E581-40CA-AD82-336A45C033FE}" type="pres">
      <dgm:prSet presAssocID="{27633835-A254-4E30-A711-7DEF2E5CC625}" presName="dummyNode1" presStyleLbl="node1" presStyleIdx="0" presStyleCnt="3"/>
      <dgm:spPr/>
    </dgm:pt>
    <dgm:pt modelId="{7790B3DD-6865-4056-98F0-38D39B8061CE}" type="pres">
      <dgm:prSet presAssocID="{27633835-A254-4E30-A711-7DEF2E5CC625}" presName="childNode1" presStyleLbl="bgAcc1" presStyleIdx="0" presStyleCnt="3" custScaleX="119133" custLinFactNeighborX="-731" custLinFactNeighborY="-20581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B445861F-AB50-432C-B3C1-20E9B95F5164}" type="pres">
      <dgm:prSet presAssocID="{27633835-A254-4E30-A711-7DEF2E5CC625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2ECD308-367F-4357-B1B1-288B62A18608}" type="pres">
      <dgm:prSet presAssocID="{27633835-A254-4E30-A711-7DEF2E5CC625}" presName="parentNode1" presStyleLbl="node1" presStyleIdx="0" presStyleCnt="3" custLinFactNeighborX="-12866" custLinFactNeighborY="-2991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C798A23C-2DCB-4536-9552-99D15CDB9A33}" type="pres">
      <dgm:prSet presAssocID="{27633835-A254-4E30-A711-7DEF2E5CC625}" presName="connSite1" presStyleCnt="0"/>
      <dgm:spPr/>
    </dgm:pt>
    <dgm:pt modelId="{663E5B69-A3C1-4814-9553-CB69A6025802}" type="pres">
      <dgm:prSet presAssocID="{D46D3AEA-9F6D-42D2-B9F5-02F0D968247B}" presName="Name9" presStyleLbl="sibTrans2D1" presStyleIdx="0" presStyleCnt="2" custLinFactNeighborX="2160" custLinFactNeighborY="-15906"/>
      <dgm:spPr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</dgm:spPr>
      <dgm:t>
        <a:bodyPr/>
        <a:lstStyle/>
        <a:p>
          <a:endParaRPr lang="uk-UA"/>
        </a:p>
      </dgm:t>
    </dgm:pt>
    <dgm:pt modelId="{D711E788-AE85-4629-9C39-857357B3EB46}" type="pres">
      <dgm:prSet presAssocID="{1A03046A-BDCF-41B3-9583-B9858CDCE3B7}" presName="composite2" presStyleCnt="0"/>
      <dgm:spPr/>
    </dgm:pt>
    <dgm:pt modelId="{603EF318-C17F-4167-9379-BCB86921923A}" type="pres">
      <dgm:prSet presAssocID="{1A03046A-BDCF-41B3-9583-B9858CDCE3B7}" presName="dummyNode2" presStyleLbl="node1" presStyleIdx="0" presStyleCnt="3"/>
      <dgm:spPr/>
    </dgm:pt>
    <dgm:pt modelId="{1BF90610-0CF3-4258-9C4A-45B8452099F3}" type="pres">
      <dgm:prSet presAssocID="{1A03046A-BDCF-41B3-9583-B9858CDCE3B7}" presName="childNode2" presStyleLbl="bgAcc1" presStyleIdx="1" presStyleCnt="3" custScaleX="127591" custScaleY="110000" custLinFactNeighborX="5408" custLinFactNeighborY="-179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38A814C4-D6A5-429E-BBCF-5E9966CB61C5}" type="pres">
      <dgm:prSet presAssocID="{1A03046A-BDCF-41B3-9583-B9858CDCE3B7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97D158B-08A0-4ABF-90BF-D950CBA4CEC7}" type="pres">
      <dgm:prSet presAssocID="{1A03046A-BDCF-41B3-9583-B9858CDCE3B7}" presName="parentNode2" presStyleLbl="node1" presStyleIdx="1" presStyleCnt="3" custLinFactNeighborX="-7935" custLinFactNeighborY="-19385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4A691777-794A-4A00-AE14-BD6BC5FDB88B}" type="pres">
      <dgm:prSet presAssocID="{1A03046A-BDCF-41B3-9583-B9858CDCE3B7}" presName="connSite2" presStyleCnt="0"/>
      <dgm:spPr/>
    </dgm:pt>
    <dgm:pt modelId="{E37C08D3-7751-4EF4-A9F7-9B01143382B9}" type="pres">
      <dgm:prSet presAssocID="{8A0C0F31-93E2-48C9-AE31-E55D8F480FCB}" presName="Name18" presStyleLbl="sibTrans2D1" presStyleIdx="1" presStyleCnt="2" custLinFactNeighborX="7045" custLinFactNeighborY="10812"/>
      <dgm:spPr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</dgm:spPr>
      <dgm:t>
        <a:bodyPr/>
        <a:lstStyle/>
        <a:p>
          <a:endParaRPr lang="uk-UA"/>
        </a:p>
      </dgm:t>
    </dgm:pt>
    <dgm:pt modelId="{285D88D2-D643-4114-B02A-967B37AA81B2}" type="pres">
      <dgm:prSet presAssocID="{2E70CD25-483F-4C0F-ABE7-653EC2A806E4}" presName="composite1" presStyleCnt="0"/>
      <dgm:spPr/>
    </dgm:pt>
    <dgm:pt modelId="{3EF627EF-858B-4C8F-A95A-655C15915263}" type="pres">
      <dgm:prSet presAssocID="{2E70CD25-483F-4C0F-ABE7-653EC2A806E4}" presName="dummyNode1" presStyleLbl="node1" presStyleIdx="1" presStyleCnt="3"/>
      <dgm:spPr/>
    </dgm:pt>
    <dgm:pt modelId="{AF355E3C-7F11-49A4-B1F7-5130FADE3732}" type="pres">
      <dgm:prSet presAssocID="{2E70CD25-483F-4C0F-ABE7-653EC2A806E4}" presName="childNode1" presStyleLbl="bgAcc1" presStyleIdx="2" presStyleCnt="3" custScaleX="118572" custScaleY="117759" custLinFactNeighborX="-2907" custLinFactNeighborY="-17094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8EB06E62-4C14-4E25-A4D8-A0BACB634FBF}" type="pres">
      <dgm:prSet presAssocID="{2E70CD25-483F-4C0F-ABE7-653EC2A806E4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3EBF0C8-D266-4DCB-B698-25FA4A692A68}" type="pres">
      <dgm:prSet presAssocID="{2E70CD25-483F-4C0F-ABE7-653EC2A806E4}" presName="parentNode1" presStyleLbl="node1" presStyleIdx="2" presStyleCnt="3" custLinFactNeighborX="-15142" custLinFactNeighborY="14794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0FB78F7A-BAA2-49A2-AF21-64E306469A0E}" type="pres">
      <dgm:prSet presAssocID="{2E70CD25-483F-4C0F-ABE7-653EC2A806E4}" presName="connSite1" presStyleCnt="0"/>
      <dgm:spPr/>
    </dgm:pt>
  </dgm:ptLst>
  <dgm:cxnLst>
    <dgm:cxn modelId="{CA98E2C0-0F84-4BE3-B918-093E60DC65F4}" type="presOf" srcId="{D46D3AEA-9F6D-42D2-B9F5-02F0D968247B}" destId="{663E5B69-A3C1-4814-9553-CB69A6025802}" srcOrd="0" destOrd="0" presId="urn:microsoft.com/office/officeart/2005/8/layout/hProcess4"/>
    <dgm:cxn modelId="{BF0BE4F5-9A56-46C0-98AB-6121E7065ACA}" srcId="{1A03046A-BDCF-41B3-9583-B9858CDCE3B7}" destId="{329CFD5C-5B16-49C3-927F-AEC66C42CE77}" srcOrd="1" destOrd="0" parTransId="{6740BF88-5408-4BFC-97F3-A084172E8B38}" sibTransId="{5CCE45FD-1D35-4DED-9A65-93F981094561}"/>
    <dgm:cxn modelId="{50ADA493-C9A9-4E42-89E8-986034320A0C}" type="presOf" srcId="{5F6EF241-B063-49C3-836E-CF4036CC5303}" destId="{F923415D-1A06-4653-8C51-2BCFDAB0C8A1}" srcOrd="0" destOrd="0" presId="urn:microsoft.com/office/officeart/2005/8/layout/hProcess4"/>
    <dgm:cxn modelId="{3A93B53C-C920-4FBF-84E0-2D3C68BCECF9}" srcId="{27633835-A254-4E30-A711-7DEF2E5CC625}" destId="{11683B5E-1457-41B7-8543-694DC5F875EE}" srcOrd="0" destOrd="0" parTransId="{C1A9C032-5543-4A35-9E02-3015D7EBB040}" sibTransId="{36BACA57-0BAF-4F02-BC9F-4E6309ECD365}"/>
    <dgm:cxn modelId="{85D098FD-14AD-463D-BFFA-3C1BD9EE3253}" type="presOf" srcId="{6FC8BC05-FF79-442C-B94B-6A34587C00AF}" destId="{8EB06E62-4C14-4E25-A4D8-A0BACB634FBF}" srcOrd="1" destOrd="0" presId="urn:microsoft.com/office/officeart/2005/8/layout/hProcess4"/>
    <dgm:cxn modelId="{AB85690C-46C6-4D85-880A-694B8F8F8C27}" type="presOf" srcId="{1A03046A-BDCF-41B3-9583-B9858CDCE3B7}" destId="{597D158B-08A0-4ABF-90BF-D950CBA4CEC7}" srcOrd="0" destOrd="0" presId="urn:microsoft.com/office/officeart/2005/8/layout/hProcess4"/>
    <dgm:cxn modelId="{51E9D785-1309-491C-AF09-7AC3FEDCE518}" srcId="{27633835-A254-4E30-A711-7DEF2E5CC625}" destId="{6B97D419-552E-4B7A-B5A6-B9EB218E9E2B}" srcOrd="3" destOrd="0" parTransId="{90263100-06B9-4E98-A1ED-00710435768F}" sibTransId="{53A4F9AE-4CE5-4582-AC43-9B1F669AF655}"/>
    <dgm:cxn modelId="{C2E42D7B-F27B-4A1A-A4C3-1227F81ECA5A}" type="presOf" srcId="{6B97D419-552E-4B7A-B5A6-B9EB218E9E2B}" destId="{B445861F-AB50-432C-B3C1-20E9B95F5164}" srcOrd="1" destOrd="3" presId="urn:microsoft.com/office/officeart/2005/8/layout/hProcess4"/>
    <dgm:cxn modelId="{7FD91522-145A-42EE-8B2F-AA7B9C700C09}" type="presOf" srcId="{5EEB7AB7-7E82-4962-9656-89ABAB24A1D9}" destId="{B445861F-AB50-432C-B3C1-20E9B95F5164}" srcOrd="1" destOrd="4" presId="urn:microsoft.com/office/officeart/2005/8/layout/hProcess4"/>
    <dgm:cxn modelId="{B8CB24AC-D454-490C-B406-E44A5AB64C69}" srcId="{2E70CD25-483F-4C0F-ABE7-653EC2A806E4}" destId="{F13B4D3C-E1D7-4DA7-A70E-D5271B6F3707}" srcOrd="2" destOrd="0" parTransId="{8BC0FEA2-D218-4C45-A78F-A420CA562D33}" sibTransId="{FDB3A4E5-F36B-4B22-912B-99F84509FE1E}"/>
    <dgm:cxn modelId="{DCC029B1-6E49-4E32-9126-74B5497FC465}" srcId="{5F6EF241-B063-49C3-836E-CF4036CC5303}" destId="{27633835-A254-4E30-A711-7DEF2E5CC625}" srcOrd="0" destOrd="0" parTransId="{CEF8D340-6FAD-4A65-847D-F90414ACEE1A}" sibTransId="{D46D3AEA-9F6D-42D2-B9F5-02F0D968247B}"/>
    <dgm:cxn modelId="{76B3AD1F-21E2-44BB-B957-653AA5B45407}" type="presOf" srcId="{27633835-A254-4E30-A711-7DEF2E5CC625}" destId="{E2ECD308-367F-4357-B1B1-288B62A18608}" srcOrd="0" destOrd="0" presId="urn:microsoft.com/office/officeart/2005/8/layout/hProcess4"/>
    <dgm:cxn modelId="{9373E2F0-3B23-4844-9E2E-021962D3E0CD}" type="presOf" srcId="{D6CDEB1F-FD41-4C18-AD8C-7B5585810B28}" destId="{7790B3DD-6865-4056-98F0-38D39B8061CE}" srcOrd="0" destOrd="2" presId="urn:microsoft.com/office/officeart/2005/8/layout/hProcess4"/>
    <dgm:cxn modelId="{0147E76A-6722-494D-9831-789892A8C8F7}" type="presOf" srcId="{C9A6753E-24CC-4074-BA15-D6EBDAE75D62}" destId="{B445861F-AB50-432C-B3C1-20E9B95F5164}" srcOrd="1" destOrd="1" presId="urn:microsoft.com/office/officeart/2005/8/layout/hProcess4"/>
    <dgm:cxn modelId="{C7D3CED3-845B-4F52-BF95-B1FB3F6A3AC1}" srcId="{27633835-A254-4E30-A711-7DEF2E5CC625}" destId="{D6CDEB1F-FD41-4C18-AD8C-7B5585810B28}" srcOrd="2" destOrd="0" parTransId="{C6D91F71-BBF0-4DD0-856E-15D5773EE065}" sibTransId="{471C7825-9C8C-46C9-BF39-59375ED8F53B}"/>
    <dgm:cxn modelId="{CAE98891-E97B-433C-862F-0CA442679E57}" type="presOf" srcId="{F13B4D3C-E1D7-4DA7-A70E-D5271B6F3707}" destId="{8EB06E62-4C14-4E25-A4D8-A0BACB634FBF}" srcOrd="1" destOrd="2" presId="urn:microsoft.com/office/officeart/2005/8/layout/hProcess4"/>
    <dgm:cxn modelId="{47A6CAD1-50FF-4A57-8E2F-2464084B3663}" srcId="{5F6EF241-B063-49C3-836E-CF4036CC5303}" destId="{1A03046A-BDCF-41B3-9583-B9858CDCE3B7}" srcOrd="1" destOrd="0" parTransId="{D6D0065B-7F42-4225-88CA-EE6B3C0DEB77}" sibTransId="{8A0C0F31-93E2-48C9-AE31-E55D8F480FCB}"/>
    <dgm:cxn modelId="{FDE361EA-5960-4BE4-B016-544812E0AD93}" srcId="{5F6EF241-B063-49C3-836E-CF4036CC5303}" destId="{2E70CD25-483F-4C0F-ABE7-653EC2A806E4}" srcOrd="2" destOrd="0" parTransId="{AFD6DF6D-D241-4B19-8A60-0C57E6277082}" sibTransId="{C715B141-2410-491D-9A31-5E6D6E21544C}"/>
    <dgm:cxn modelId="{5B646D83-E791-46A2-9CEB-4472B4BD3A04}" type="presOf" srcId="{E9E5046A-04ED-46E1-B461-1B3DD34C552F}" destId="{AF355E3C-7F11-49A4-B1F7-5130FADE3732}" srcOrd="0" destOrd="1" presId="urn:microsoft.com/office/officeart/2005/8/layout/hProcess4"/>
    <dgm:cxn modelId="{46067B6B-C0C9-4E5C-A82B-AC560800BAD1}" type="presOf" srcId="{D6CDEB1F-FD41-4C18-AD8C-7B5585810B28}" destId="{B445861F-AB50-432C-B3C1-20E9B95F5164}" srcOrd="1" destOrd="2" presId="urn:microsoft.com/office/officeart/2005/8/layout/hProcess4"/>
    <dgm:cxn modelId="{604F5748-0B27-439B-AB63-49B960DEA3D2}" type="presOf" srcId="{E9E5046A-04ED-46E1-B461-1B3DD34C552F}" destId="{8EB06E62-4C14-4E25-A4D8-A0BACB634FBF}" srcOrd="1" destOrd="1" presId="urn:microsoft.com/office/officeart/2005/8/layout/hProcess4"/>
    <dgm:cxn modelId="{6E7F050F-CB7B-4793-B8DF-A8108DD7B79B}" type="presOf" srcId="{11683B5E-1457-41B7-8543-694DC5F875EE}" destId="{B445861F-AB50-432C-B3C1-20E9B95F5164}" srcOrd="1" destOrd="0" presId="urn:microsoft.com/office/officeart/2005/8/layout/hProcess4"/>
    <dgm:cxn modelId="{2FC303D8-2248-4E24-8B45-2C82D3560266}" type="presOf" srcId="{C9A6753E-24CC-4074-BA15-D6EBDAE75D62}" destId="{7790B3DD-6865-4056-98F0-38D39B8061CE}" srcOrd="0" destOrd="1" presId="urn:microsoft.com/office/officeart/2005/8/layout/hProcess4"/>
    <dgm:cxn modelId="{70BFF40E-7A0F-43FB-82D8-458C331DA3A9}" srcId="{1A03046A-BDCF-41B3-9583-B9858CDCE3B7}" destId="{996307D0-E75E-4F2E-AA53-AEA0D9D013FE}" srcOrd="2" destOrd="0" parTransId="{972DFAC4-1221-4E58-9096-1273E84D956A}" sibTransId="{7130BF05-4FB8-4F0A-94FE-9347F2407ABA}"/>
    <dgm:cxn modelId="{3F42B606-5E8C-4F33-9804-EE5E5F2FDC28}" type="presOf" srcId="{5992CBA7-6E3C-4573-A8A5-42549109D509}" destId="{1BF90610-0CF3-4258-9C4A-45B8452099F3}" srcOrd="0" destOrd="0" presId="urn:microsoft.com/office/officeart/2005/8/layout/hProcess4"/>
    <dgm:cxn modelId="{39E51EE1-8018-4C4C-A8E9-FDF94295288B}" srcId="{2E70CD25-483F-4C0F-ABE7-653EC2A806E4}" destId="{E9E5046A-04ED-46E1-B461-1B3DD34C552F}" srcOrd="1" destOrd="0" parTransId="{73390AE0-7093-4587-8315-0053AAA52F83}" sibTransId="{518310BD-B72E-42AF-B982-A61485D7F946}"/>
    <dgm:cxn modelId="{874E0D98-6E24-4898-9686-9D89BF3DD3F2}" type="presOf" srcId="{329CFD5C-5B16-49C3-927F-AEC66C42CE77}" destId="{1BF90610-0CF3-4258-9C4A-45B8452099F3}" srcOrd="0" destOrd="1" presId="urn:microsoft.com/office/officeart/2005/8/layout/hProcess4"/>
    <dgm:cxn modelId="{1E8294D2-7E4B-4D42-8705-CB941AA6980E}" srcId="{1A03046A-BDCF-41B3-9583-B9858CDCE3B7}" destId="{5992CBA7-6E3C-4573-A8A5-42549109D509}" srcOrd="0" destOrd="0" parTransId="{5AA08B77-55C2-4E1D-80BA-AD2465F488B3}" sibTransId="{3B8FD82F-247D-4565-A135-3A8AACEDE5A7}"/>
    <dgm:cxn modelId="{40032272-DC06-4B4F-93D6-2D484F3D22E4}" type="presOf" srcId="{8A0C0F31-93E2-48C9-AE31-E55D8F480FCB}" destId="{E37C08D3-7751-4EF4-A9F7-9B01143382B9}" srcOrd="0" destOrd="0" presId="urn:microsoft.com/office/officeart/2005/8/layout/hProcess4"/>
    <dgm:cxn modelId="{00DC503F-CBDD-49D8-962A-C2CF36DA8FF0}" srcId="{2E70CD25-483F-4C0F-ABE7-653EC2A806E4}" destId="{6FC8BC05-FF79-442C-B94B-6A34587C00AF}" srcOrd="0" destOrd="0" parTransId="{0603619B-ED93-4C0D-847E-96B47C753890}" sibTransId="{72B80532-51F8-42B4-95E7-6F607A4687C8}"/>
    <dgm:cxn modelId="{E28D7748-91D2-4642-8F2E-A39B8B3EA812}" type="presOf" srcId="{996307D0-E75E-4F2E-AA53-AEA0D9D013FE}" destId="{1BF90610-0CF3-4258-9C4A-45B8452099F3}" srcOrd="0" destOrd="2" presId="urn:microsoft.com/office/officeart/2005/8/layout/hProcess4"/>
    <dgm:cxn modelId="{092BDAB2-7E80-4EA3-9743-AFFF55DE1479}" type="presOf" srcId="{6B97D419-552E-4B7A-B5A6-B9EB218E9E2B}" destId="{7790B3DD-6865-4056-98F0-38D39B8061CE}" srcOrd="0" destOrd="3" presId="urn:microsoft.com/office/officeart/2005/8/layout/hProcess4"/>
    <dgm:cxn modelId="{C69D42AB-FA2F-4446-B558-D00DDDB1DF83}" type="presOf" srcId="{6FC8BC05-FF79-442C-B94B-6A34587C00AF}" destId="{AF355E3C-7F11-49A4-B1F7-5130FADE3732}" srcOrd="0" destOrd="0" presId="urn:microsoft.com/office/officeart/2005/8/layout/hProcess4"/>
    <dgm:cxn modelId="{900601EB-9A4F-4754-8445-FF8E3251DE67}" srcId="{27633835-A254-4E30-A711-7DEF2E5CC625}" destId="{5EEB7AB7-7E82-4962-9656-89ABAB24A1D9}" srcOrd="4" destOrd="0" parTransId="{1F2F1585-8DCD-4BF4-912C-7E9F73DE65EC}" sibTransId="{EB2DE863-1D12-48A2-A845-7B7B4E5F06A9}"/>
    <dgm:cxn modelId="{AEDD98E8-C16B-4784-8868-9AB09B15D525}" type="presOf" srcId="{5EEB7AB7-7E82-4962-9656-89ABAB24A1D9}" destId="{7790B3DD-6865-4056-98F0-38D39B8061CE}" srcOrd="0" destOrd="4" presId="urn:microsoft.com/office/officeart/2005/8/layout/hProcess4"/>
    <dgm:cxn modelId="{1D11E7FC-02B2-4B52-888B-A6628FF9779F}" type="presOf" srcId="{2E70CD25-483F-4C0F-ABE7-653EC2A806E4}" destId="{E3EBF0C8-D266-4DCB-B698-25FA4A692A68}" srcOrd="0" destOrd="0" presId="urn:microsoft.com/office/officeart/2005/8/layout/hProcess4"/>
    <dgm:cxn modelId="{777F68EB-006C-4E75-870F-135F503D4800}" type="presOf" srcId="{329CFD5C-5B16-49C3-927F-AEC66C42CE77}" destId="{38A814C4-D6A5-429E-BBCF-5E9966CB61C5}" srcOrd="1" destOrd="1" presId="urn:microsoft.com/office/officeart/2005/8/layout/hProcess4"/>
    <dgm:cxn modelId="{0EA60AAB-5CE1-4CB0-BF5A-88FECF3DE1E2}" srcId="{27633835-A254-4E30-A711-7DEF2E5CC625}" destId="{C9A6753E-24CC-4074-BA15-D6EBDAE75D62}" srcOrd="1" destOrd="0" parTransId="{37F1D21A-B6F9-4BC2-B92C-3FE60549FD8B}" sibTransId="{9473CBFD-12E3-4526-ADA9-16FED1DC52CA}"/>
    <dgm:cxn modelId="{903A251E-D9DD-4BCB-A928-D746C5B18B5C}" type="presOf" srcId="{11683B5E-1457-41B7-8543-694DC5F875EE}" destId="{7790B3DD-6865-4056-98F0-38D39B8061CE}" srcOrd="0" destOrd="0" presId="urn:microsoft.com/office/officeart/2005/8/layout/hProcess4"/>
    <dgm:cxn modelId="{AFFBF89C-3BEA-4A6A-B9AE-64BC930DEBA5}" type="presOf" srcId="{F13B4D3C-E1D7-4DA7-A70E-D5271B6F3707}" destId="{AF355E3C-7F11-49A4-B1F7-5130FADE3732}" srcOrd="0" destOrd="2" presId="urn:microsoft.com/office/officeart/2005/8/layout/hProcess4"/>
    <dgm:cxn modelId="{22A9AC3F-7958-4A92-89A9-71C7C1B38FD1}" type="presOf" srcId="{5992CBA7-6E3C-4573-A8A5-42549109D509}" destId="{38A814C4-D6A5-429E-BBCF-5E9966CB61C5}" srcOrd="1" destOrd="0" presId="urn:microsoft.com/office/officeart/2005/8/layout/hProcess4"/>
    <dgm:cxn modelId="{9303D41B-47B6-423F-8433-BB809DE446B8}" type="presOf" srcId="{996307D0-E75E-4F2E-AA53-AEA0D9D013FE}" destId="{38A814C4-D6A5-429E-BBCF-5E9966CB61C5}" srcOrd="1" destOrd="2" presId="urn:microsoft.com/office/officeart/2005/8/layout/hProcess4"/>
    <dgm:cxn modelId="{3195B374-36DF-4B7D-BD1C-9C6ED371EF21}" type="presParOf" srcId="{F923415D-1A06-4653-8C51-2BCFDAB0C8A1}" destId="{DDC090F1-2737-4A8D-A5CB-B18282CAA5B7}" srcOrd="0" destOrd="0" presId="urn:microsoft.com/office/officeart/2005/8/layout/hProcess4"/>
    <dgm:cxn modelId="{AEE4852B-04F0-4419-A389-0826797D298B}" type="presParOf" srcId="{F923415D-1A06-4653-8C51-2BCFDAB0C8A1}" destId="{1256F145-3370-48D4-992E-D4EDF6954229}" srcOrd="1" destOrd="0" presId="urn:microsoft.com/office/officeart/2005/8/layout/hProcess4"/>
    <dgm:cxn modelId="{FA2E504C-0288-4EA5-9D4A-B40C9AB18B9F}" type="presParOf" srcId="{F923415D-1A06-4653-8C51-2BCFDAB0C8A1}" destId="{C8CE534F-E998-430B-A1FB-AE2C96D1DDB1}" srcOrd="2" destOrd="0" presId="urn:microsoft.com/office/officeart/2005/8/layout/hProcess4"/>
    <dgm:cxn modelId="{C696BA2D-7C0F-47E0-A686-273545632CD9}" type="presParOf" srcId="{C8CE534F-E998-430B-A1FB-AE2C96D1DDB1}" destId="{311CC828-8380-4BC6-8412-B57E215FAF1E}" srcOrd="0" destOrd="0" presId="urn:microsoft.com/office/officeart/2005/8/layout/hProcess4"/>
    <dgm:cxn modelId="{A523E922-66DB-4169-ACBF-1E1FD30DAB4F}" type="presParOf" srcId="{311CC828-8380-4BC6-8412-B57E215FAF1E}" destId="{0E3AC85B-E581-40CA-AD82-336A45C033FE}" srcOrd="0" destOrd="0" presId="urn:microsoft.com/office/officeart/2005/8/layout/hProcess4"/>
    <dgm:cxn modelId="{9563C432-8870-4D95-8A75-9EE4F538DAE1}" type="presParOf" srcId="{311CC828-8380-4BC6-8412-B57E215FAF1E}" destId="{7790B3DD-6865-4056-98F0-38D39B8061CE}" srcOrd="1" destOrd="0" presId="urn:microsoft.com/office/officeart/2005/8/layout/hProcess4"/>
    <dgm:cxn modelId="{2272D39D-64F6-4977-829E-77E496E53E9F}" type="presParOf" srcId="{311CC828-8380-4BC6-8412-B57E215FAF1E}" destId="{B445861F-AB50-432C-B3C1-20E9B95F5164}" srcOrd="2" destOrd="0" presId="urn:microsoft.com/office/officeart/2005/8/layout/hProcess4"/>
    <dgm:cxn modelId="{16BA0AB1-E1D8-46E1-8E7D-82E6C549F774}" type="presParOf" srcId="{311CC828-8380-4BC6-8412-B57E215FAF1E}" destId="{E2ECD308-367F-4357-B1B1-288B62A18608}" srcOrd="3" destOrd="0" presId="urn:microsoft.com/office/officeart/2005/8/layout/hProcess4"/>
    <dgm:cxn modelId="{B770F748-7251-4021-95D9-A977D97D7A3D}" type="presParOf" srcId="{311CC828-8380-4BC6-8412-B57E215FAF1E}" destId="{C798A23C-2DCB-4536-9552-99D15CDB9A33}" srcOrd="4" destOrd="0" presId="urn:microsoft.com/office/officeart/2005/8/layout/hProcess4"/>
    <dgm:cxn modelId="{8B04EA56-E3DC-4FEA-AE6E-9F425D8E8CBC}" type="presParOf" srcId="{C8CE534F-E998-430B-A1FB-AE2C96D1DDB1}" destId="{663E5B69-A3C1-4814-9553-CB69A6025802}" srcOrd="1" destOrd="0" presId="urn:microsoft.com/office/officeart/2005/8/layout/hProcess4"/>
    <dgm:cxn modelId="{1BD185ED-6187-47A4-BA90-2F402AF7CA21}" type="presParOf" srcId="{C8CE534F-E998-430B-A1FB-AE2C96D1DDB1}" destId="{D711E788-AE85-4629-9C39-857357B3EB46}" srcOrd="2" destOrd="0" presId="urn:microsoft.com/office/officeart/2005/8/layout/hProcess4"/>
    <dgm:cxn modelId="{660BAC20-CB38-4D89-9C64-CEE3053D3BBD}" type="presParOf" srcId="{D711E788-AE85-4629-9C39-857357B3EB46}" destId="{603EF318-C17F-4167-9379-BCB86921923A}" srcOrd="0" destOrd="0" presId="urn:microsoft.com/office/officeart/2005/8/layout/hProcess4"/>
    <dgm:cxn modelId="{C3A2E449-5621-46BF-9D08-AC455DDEAB75}" type="presParOf" srcId="{D711E788-AE85-4629-9C39-857357B3EB46}" destId="{1BF90610-0CF3-4258-9C4A-45B8452099F3}" srcOrd="1" destOrd="0" presId="urn:microsoft.com/office/officeart/2005/8/layout/hProcess4"/>
    <dgm:cxn modelId="{1D21F5AC-B987-4551-9179-95B4FC2DBBA5}" type="presParOf" srcId="{D711E788-AE85-4629-9C39-857357B3EB46}" destId="{38A814C4-D6A5-429E-BBCF-5E9966CB61C5}" srcOrd="2" destOrd="0" presId="urn:microsoft.com/office/officeart/2005/8/layout/hProcess4"/>
    <dgm:cxn modelId="{DA24907D-357B-44B7-9947-7FD349058111}" type="presParOf" srcId="{D711E788-AE85-4629-9C39-857357B3EB46}" destId="{597D158B-08A0-4ABF-90BF-D950CBA4CEC7}" srcOrd="3" destOrd="0" presId="urn:microsoft.com/office/officeart/2005/8/layout/hProcess4"/>
    <dgm:cxn modelId="{AE6F0BAC-ACE0-4618-8162-1C6053F35AFC}" type="presParOf" srcId="{D711E788-AE85-4629-9C39-857357B3EB46}" destId="{4A691777-794A-4A00-AE14-BD6BC5FDB88B}" srcOrd="4" destOrd="0" presId="urn:microsoft.com/office/officeart/2005/8/layout/hProcess4"/>
    <dgm:cxn modelId="{FBA933C7-AF78-4506-BAC2-F170AB72ADC4}" type="presParOf" srcId="{C8CE534F-E998-430B-A1FB-AE2C96D1DDB1}" destId="{E37C08D3-7751-4EF4-A9F7-9B01143382B9}" srcOrd="3" destOrd="0" presId="urn:microsoft.com/office/officeart/2005/8/layout/hProcess4"/>
    <dgm:cxn modelId="{3DB3FD09-1F66-4F4D-A1C2-DB43E9559B92}" type="presParOf" srcId="{C8CE534F-E998-430B-A1FB-AE2C96D1DDB1}" destId="{285D88D2-D643-4114-B02A-967B37AA81B2}" srcOrd="4" destOrd="0" presId="urn:microsoft.com/office/officeart/2005/8/layout/hProcess4"/>
    <dgm:cxn modelId="{C970E571-FF94-4309-8E15-6010518030E7}" type="presParOf" srcId="{285D88D2-D643-4114-B02A-967B37AA81B2}" destId="{3EF627EF-858B-4C8F-A95A-655C15915263}" srcOrd="0" destOrd="0" presId="urn:microsoft.com/office/officeart/2005/8/layout/hProcess4"/>
    <dgm:cxn modelId="{8D6E5323-C883-4144-9285-5E835B780BF7}" type="presParOf" srcId="{285D88D2-D643-4114-B02A-967B37AA81B2}" destId="{AF355E3C-7F11-49A4-B1F7-5130FADE3732}" srcOrd="1" destOrd="0" presId="urn:microsoft.com/office/officeart/2005/8/layout/hProcess4"/>
    <dgm:cxn modelId="{7EC63ED0-FD39-4BD8-B7DF-D56776F30146}" type="presParOf" srcId="{285D88D2-D643-4114-B02A-967B37AA81B2}" destId="{8EB06E62-4C14-4E25-A4D8-A0BACB634FBF}" srcOrd="2" destOrd="0" presId="urn:microsoft.com/office/officeart/2005/8/layout/hProcess4"/>
    <dgm:cxn modelId="{EDA12999-3E02-456A-8804-285F47DC55DD}" type="presParOf" srcId="{285D88D2-D643-4114-B02A-967B37AA81B2}" destId="{E3EBF0C8-D266-4DCB-B698-25FA4A692A68}" srcOrd="3" destOrd="0" presId="urn:microsoft.com/office/officeart/2005/8/layout/hProcess4"/>
    <dgm:cxn modelId="{310A91AF-5645-4DA0-8D30-69F2E31AC153}" type="presParOf" srcId="{285D88D2-D643-4114-B02A-967B37AA81B2}" destId="{0FB78F7A-BAA2-49A2-AF21-64E306469A0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6EF241-B063-49C3-836E-CF4036CC5303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7633835-A254-4E30-A711-7DEF2E5CC625}">
      <dgm:prSet phldrT="[Текст]" custT="1"/>
      <dgm:spPr>
        <a:xfrm>
          <a:off x="560004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AU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Descriptive lexicology 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CEF8D340-6FAD-4A65-847D-F90414ACEE1A}" type="parTrans" cxnId="{DCC029B1-6E49-4E32-9126-74B5497FC465}">
      <dgm:prSet/>
      <dgm:spPr/>
      <dgm:t>
        <a:bodyPr/>
        <a:lstStyle/>
        <a:p>
          <a:endParaRPr lang="uk-UA"/>
        </a:p>
      </dgm:t>
    </dgm:pt>
    <dgm:pt modelId="{D46D3AEA-9F6D-42D2-B9F5-02F0D968247B}" type="sibTrans" cxnId="{DCC029B1-6E49-4E32-9126-74B5497FC465}">
      <dgm:prSet/>
      <dgm:spPr>
        <a:xfrm>
          <a:off x="1475644" y="1484781"/>
          <a:ext cx="2729888" cy="2729888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11683B5E-1457-41B7-8543-694DC5F875EE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algn="ctr"/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 or </a:t>
          </a:r>
          <a:r>
            <a:rPr lang="en-US" sz="1700" b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synchronic</a:t>
          </a: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(Gr </a:t>
          </a:r>
          <a:r>
            <a:rPr lang="en-US" sz="17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syn</a:t>
          </a: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“together”, “with” and </a:t>
          </a:r>
          <a:r>
            <a:rPr lang="en-US" sz="17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chronos</a:t>
          </a: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“time”) </a:t>
          </a: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1A9C032-5543-4A35-9E02-3015D7EBB040}" type="parTrans" cxnId="{3A93B53C-C920-4FBF-84E0-2D3C68BCECF9}">
      <dgm:prSet/>
      <dgm:spPr/>
      <dgm:t>
        <a:bodyPr/>
        <a:lstStyle/>
        <a:p>
          <a:endParaRPr lang="uk-UA"/>
        </a:p>
      </dgm:t>
    </dgm:pt>
    <dgm:pt modelId="{36BACA57-0BAF-4F02-BC9F-4E6309ECD365}" type="sibTrans" cxnId="{3A93B53C-C920-4FBF-84E0-2D3C68BCECF9}">
      <dgm:prSet/>
      <dgm:spPr/>
      <dgm:t>
        <a:bodyPr/>
        <a:lstStyle/>
        <a:p>
          <a:endParaRPr lang="uk-UA"/>
        </a:p>
      </dgm:t>
    </dgm:pt>
    <dgm:pt modelId="{1A03046A-BDCF-41B3-9583-B9858CDCE3B7}">
      <dgm:prSet phldrT="[Текст]" custT="1"/>
      <dgm:spPr>
        <a:xfrm>
          <a:off x="3737340" y="963215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AU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Historical lexicology</a:t>
          </a:r>
          <a:endParaRPr lang="uk-UA" sz="4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D6D0065B-7F42-4225-88CA-EE6B3C0DEB77}" type="parTrans" cxnId="{47A6CAD1-50FF-4A57-8E2F-2464084B3663}">
      <dgm:prSet/>
      <dgm:spPr/>
      <dgm:t>
        <a:bodyPr/>
        <a:lstStyle/>
        <a:p>
          <a:endParaRPr lang="uk-UA"/>
        </a:p>
      </dgm:t>
    </dgm:pt>
    <dgm:pt modelId="{8A0C0F31-93E2-48C9-AE31-E55D8F480FCB}" type="sibTrans" cxnId="{47A6CAD1-50FF-4A57-8E2F-2464084B3663}">
      <dgm:prSet/>
      <dgm:spPr>
        <a:xfrm>
          <a:off x="4875175" y="300773"/>
          <a:ext cx="2995554" cy="2995554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5992CBA7-6E3C-4573-A8A5-42549109D509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or</a:t>
          </a:r>
          <a:r>
            <a:rPr lang="en-US" sz="1700" b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diachronic </a:t>
          </a: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(Gr </a:t>
          </a:r>
          <a:r>
            <a:rPr lang="en-US" sz="17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dia</a:t>
          </a: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“through”)</a:t>
          </a: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AA08B77-55C2-4E1D-80BA-AD2465F488B3}" type="parTrans" cxnId="{1E8294D2-7E4B-4D42-8705-CB941AA6980E}">
      <dgm:prSet/>
      <dgm:spPr/>
      <dgm:t>
        <a:bodyPr/>
        <a:lstStyle/>
        <a:p>
          <a:endParaRPr lang="uk-UA"/>
        </a:p>
      </dgm:t>
    </dgm:pt>
    <dgm:pt modelId="{3B8FD82F-247D-4565-A135-3A8AACEDE5A7}" type="sibTrans" cxnId="{1E8294D2-7E4B-4D42-8705-CB941AA6980E}">
      <dgm:prSet/>
      <dgm:spPr/>
      <dgm:t>
        <a:bodyPr/>
        <a:lstStyle/>
        <a:p>
          <a:endParaRPr lang="uk-UA"/>
        </a:p>
      </dgm:t>
    </dgm:pt>
    <dgm:pt modelId="{2E70CD25-483F-4C0F-ABE7-653EC2A806E4}">
      <dgm:prSet phldrT="[Текст]" custT="1"/>
      <dgm:spPr>
        <a:xfrm>
          <a:off x="6914677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1" dirty="0" smtClean="0">
              <a:solidFill>
                <a:schemeClr val="tx1"/>
              </a:solidFill>
            </a:rPr>
            <a:t>Interaction with other sciences </a:t>
          </a:r>
          <a:endParaRPr lang="uk-UA" b="1" dirty="0" smtClean="0">
            <a:solidFill>
              <a:schemeClr val="tx1"/>
            </a:solidFill>
          </a:endParaRP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AFD6DF6D-D241-4B19-8A60-0C57E6277082}" type="parTrans" cxnId="{FDE361EA-5960-4BE4-B016-544812E0AD93}">
      <dgm:prSet/>
      <dgm:spPr/>
      <dgm:t>
        <a:bodyPr/>
        <a:lstStyle/>
        <a:p>
          <a:endParaRPr lang="uk-UA"/>
        </a:p>
      </dgm:t>
    </dgm:pt>
    <dgm:pt modelId="{C715B141-2410-491D-9A31-5E6D6E21544C}" type="sibTrans" cxnId="{FDE361EA-5960-4BE4-B016-544812E0AD93}">
      <dgm:prSet/>
      <dgm:spPr/>
      <dgm:t>
        <a:bodyPr/>
        <a:lstStyle/>
        <a:p>
          <a:endParaRPr lang="uk-UA"/>
        </a:p>
      </dgm:t>
    </dgm:pt>
    <dgm:pt modelId="{6FC8BC05-FF79-442C-B94B-6A34587C00AF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algn="ctr"/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meaning of the word is determined by several phonological features: a) qualitative and quantitative character of phonemes (e.g. </a:t>
          </a:r>
          <a:r>
            <a:rPr lang="en-US" sz="17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dog-dock, pot-port</a:t>
          </a: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); </a:t>
          </a: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603619B-ED93-4C0D-847E-96B47C753890}" type="parTrans" cxnId="{00DC503F-CBDD-49D8-962A-C2CF36DA8FF0}">
      <dgm:prSet/>
      <dgm:spPr/>
      <dgm:t>
        <a:bodyPr/>
        <a:lstStyle/>
        <a:p>
          <a:endParaRPr lang="uk-UA"/>
        </a:p>
      </dgm:t>
    </dgm:pt>
    <dgm:pt modelId="{72B80532-51F8-42B4-95E7-6F607A4687C8}" type="sibTrans" cxnId="{00DC503F-CBDD-49D8-962A-C2CF36DA8FF0}">
      <dgm:prSet/>
      <dgm:spPr/>
      <dgm:t>
        <a:bodyPr/>
        <a:lstStyle/>
        <a:p>
          <a:endParaRPr lang="uk-UA"/>
        </a:p>
      </dgm:t>
    </dgm:pt>
    <dgm:pt modelId="{4EAB828A-45C7-4FA3-AD24-1D1B684C4533}">
      <dgm:prSet phldrT="[Текст]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algn="l"/>
          <a:endParaRPr lang="uk-UA" sz="13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8D6608C4-56C3-48A3-AE7F-9D8367CC4D92}" type="parTrans" cxnId="{F67E72BC-D6C2-4C7E-B531-A74F106223EA}">
      <dgm:prSet/>
      <dgm:spPr/>
      <dgm:t>
        <a:bodyPr/>
        <a:lstStyle/>
        <a:p>
          <a:endParaRPr lang="uk-UA"/>
        </a:p>
      </dgm:t>
    </dgm:pt>
    <dgm:pt modelId="{C9B4F0CC-16FD-41F1-90B6-67DDDD3C03B5}" type="sibTrans" cxnId="{F67E72BC-D6C2-4C7E-B531-A74F106223EA}">
      <dgm:prSet/>
      <dgm:spPr/>
      <dgm:t>
        <a:bodyPr/>
        <a:lstStyle/>
        <a:p>
          <a:endParaRPr lang="uk-UA"/>
        </a:p>
      </dgm:t>
    </dgm:pt>
    <dgm:pt modelId="{5EEB7AB7-7E82-4962-9656-89ABAB24A1D9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algn="ctr"/>
          <a:endParaRPr lang="uk-UA" sz="20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1F2F1585-8DCD-4BF4-912C-7E9F73DE65EC}" type="parTrans" cxnId="{900601EB-9A4F-4754-8445-FF8E3251DE67}">
      <dgm:prSet/>
      <dgm:spPr/>
      <dgm:t>
        <a:bodyPr/>
        <a:lstStyle/>
        <a:p>
          <a:endParaRPr lang="uk-UA"/>
        </a:p>
      </dgm:t>
    </dgm:pt>
    <dgm:pt modelId="{EB2DE863-1D12-48A2-A845-7B7B4E5F06A9}" type="sibTrans" cxnId="{900601EB-9A4F-4754-8445-FF8E3251DE67}">
      <dgm:prSet/>
      <dgm:spPr/>
      <dgm:t>
        <a:bodyPr/>
        <a:lstStyle/>
        <a:p>
          <a:endParaRPr lang="uk-UA"/>
        </a:p>
      </dgm:t>
    </dgm:pt>
    <dgm:pt modelId="{EE3C69E0-AD52-405D-8B32-C7C9E702EBDF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algn="ctr"/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deals with the vocabulary of a language at a given stage of its evolution</a:t>
          </a: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E59778FC-3F1D-4CEB-A35C-F766D65775CB}" type="parTrans" cxnId="{F2967571-B1AE-4E2C-B205-4A0DE558E9F8}">
      <dgm:prSet/>
      <dgm:spPr/>
      <dgm:t>
        <a:bodyPr/>
        <a:lstStyle/>
        <a:p>
          <a:endParaRPr lang="uk-UA"/>
        </a:p>
      </dgm:t>
    </dgm:pt>
    <dgm:pt modelId="{026BFCEF-B2A9-4C0A-90A1-5B57DA9B7555}" type="sibTrans" cxnId="{F2967571-B1AE-4E2C-B205-4A0DE558E9F8}">
      <dgm:prSet/>
      <dgm:spPr/>
      <dgm:t>
        <a:bodyPr/>
        <a:lstStyle/>
        <a:p>
          <a:endParaRPr lang="uk-UA"/>
        </a:p>
      </dgm:t>
    </dgm:pt>
    <dgm:pt modelId="{676553EC-EA2A-40A9-91AD-5ADF03864259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deals with the changes and the development of the vocabulary in the course of time</a:t>
          </a: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6CA90AFC-1658-43AF-9044-8D87880F3F27}" type="parTrans" cxnId="{B149AA59-BD60-4C60-B58F-F0EE8E6052AD}">
      <dgm:prSet/>
      <dgm:spPr/>
      <dgm:t>
        <a:bodyPr/>
        <a:lstStyle/>
        <a:p>
          <a:endParaRPr lang="uk-UA"/>
        </a:p>
      </dgm:t>
    </dgm:pt>
    <dgm:pt modelId="{7881A947-5103-48A7-AEAF-1578AC36209C}" type="sibTrans" cxnId="{B149AA59-BD60-4C60-B58F-F0EE8E6052AD}">
      <dgm:prSet/>
      <dgm:spPr/>
      <dgm:t>
        <a:bodyPr/>
        <a:lstStyle/>
        <a:p>
          <a:endParaRPr lang="uk-UA"/>
        </a:p>
      </dgm:t>
    </dgm:pt>
    <dgm:pt modelId="{7E9017EA-3B2A-4CCF-B21E-ADDA6DB59BB3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endParaRPr lang="uk-UA" sz="17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8648E0A9-F525-46EA-B632-EA1B909C7760}" type="parTrans" cxnId="{D91B5AAC-2007-43EB-929F-1673E4C2AD52}">
      <dgm:prSet/>
      <dgm:spPr/>
      <dgm:t>
        <a:bodyPr/>
        <a:lstStyle/>
        <a:p>
          <a:endParaRPr lang="uk-UA"/>
        </a:p>
      </dgm:t>
    </dgm:pt>
    <dgm:pt modelId="{8B157CCB-AFF1-4999-9690-1F9ECFA3A84F}" type="sibTrans" cxnId="{D91B5AAC-2007-43EB-929F-1673E4C2AD52}">
      <dgm:prSet/>
      <dgm:spPr/>
      <dgm:t>
        <a:bodyPr/>
        <a:lstStyle/>
        <a:p>
          <a:endParaRPr lang="uk-UA"/>
        </a:p>
      </dgm:t>
    </dgm:pt>
    <dgm:pt modelId="{DCADBE69-EF76-4E15-8040-7344919FC286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r>
            <a:rPr lang="en-US" sz="170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endParaRPr lang="uk-UA"/>
        </a:p>
      </dgm:t>
    </dgm:pt>
    <dgm:pt modelId="{956DD6C5-687F-4D58-8B54-48E6B25B6C0C}" type="parTrans" cxnId="{7B0D4917-B2F1-457B-B041-894B8B3AE7A3}">
      <dgm:prSet/>
      <dgm:spPr/>
      <dgm:t>
        <a:bodyPr/>
        <a:lstStyle/>
        <a:p>
          <a:endParaRPr lang="uk-UA"/>
        </a:p>
      </dgm:t>
    </dgm:pt>
    <dgm:pt modelId="{0304AA2D-9900-42AA-A619-CE508421771F}" type="sibTrans" cxnId="{7B0D4917-B2F1-457B-B041-894B8B3AE7A3}">
      <dgm:prSet/>
      <dgm:spPr/>
      <dgm:t>
        <a:bodyPr/>
        <a:lstStyle/>
        <a:p>
          <a:endParaRPr lang="uk-UA"/>
        </a:p>
      </dgm:t>
    </dgm:pt>
    <dgm:pt modelId="{F923415D-1A06-4653-8C51-2BCFDAB0C8A1}" type="pres">
      <dgm:prSet presAssocID="{5F6EF241-B063-49C3-836E-CF4036CC53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DC090F1-2737-4A8D-A5CB-B18282CAA5B7}" type="pres">
      <dgm:prSet presAssocID="{5F6EF241-B063-49C3-836E-CF4036CC5303}" presName="tSp" presStyleCnt="0"/>
      <dgm:spPr/>
    </dgm:pt>
    <dgm:pt modelId="{1256F145-3370-48D4-992E-D4EDF6954229}" type="pres">
      <dgm:prSet presAssocID="{5F6EF241-B063-49C3-836E-CF4036CC5303}" presName="bSp" presStyleCnt="0"/>
      <dgm:spPr/>
    </dgm:pt>
    <dgm:pt modelId="{C8CE534F-E998-430B-A1FB-AE2C96D1DDB1}" type="pres">
      <dgm:prSet presAssocID="{5F6EF241-B063-49C3-836E-CF4036CC5303}" presName="process" presStyleCnt="0"/>
      <dgm:spPr/>
    </dgm:pt>
    <dgm:pt modelId="{311CC828-8380-4BC6-8412-B57E215FAF1E}" type="pres">
      <dgm:prSet presAssocID="{27633835-A254-4E30-A711-7DEF2E5CC625}" presName="composite1" presStyleCnt="0"/>
      <dgm:spPr/>
    </dgm:pt>
    <dgm:pt modelId="{0E3AC85B-E581-40CA-AD82-336A45C033FE}" type="pres">
      <dgm:prSet presAssocID="{27633835-A254-4E30-A711-7DEF2E5CC625}" presName="dummyNode1" presStyleLbl="node1" presStyleIdx="0" presStyleCnt="3"/>
      <dgm:spPr/>
    </dgm:pt>
    <dgm:pt modelId="{7790B3DD-6865-4056-98F0-38D39B8061CE}" type="pres">
      <dgm:prSet presAssocID="{27633835-A254-4E30-A711-7DEF2E5CC625}" presName="childNode1" presStyleLbl="bgAcc1" presStyleIdx="0" presStyleCnt="3" custScaleX="137168" custScaleY="104064" custLinFactNeighborX="679" custLinFactNeighborY="-43616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B445861F-AB50-432C-B3C1-20E9B95F5164}" type="pres">
      <dgm:prSet presAssocID="{27633835-A254-4E30-A711-7DEF2E5CC625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2ECD308-367F-4357-B1B1-288B62A18608}" type="pres">
      <dgm:prSet presAssocID="{27633835-A254-4E30-A711-7DEF2E5CC625}" presName="parentNode1" presStyleLbl="node1" presStyleIdx="0" presStyleCnt="3" custLinFactNeighborX="-22085" custLinFactNeighborY="-46846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C798A23C-2DCB-4536-9552-99D15CDB9A33}" type="pres">
      <dgm:prSet presAssocID="{27633835-A254-4E30-A711-7DEF2E5CC625}" presName="connSite1" presStyleCnt="0"/>
      <dgm:spPr/>
    </dgm:pt>
    <dgm:pt modelId="{663E5B69-A3C1-4814-9553-CB69A6025802}" type="pres">
      <dgm:prSet presAssocID="{D46D3AEA-9F6D-42D2-B9F5-02F0D968247B}" presName="Name9" presStyleLbl="sibTrans2D1" presStyleIdx="0" presStyleCnt="2" custLinFactNeighborX="2160" custLinFactNeighborY="-15906"/>
      <dgm:spPr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</dgm:spPr>
      <dgm:t>
        <a:bodyPr/>
        <a:lstStyle/>
        <a:p>
          <a:endParaRPr lang="uk-UA"/>
        </a:p>
      </dgm:t>
    </dgm:pt>
    <dgm:pt modelId="{D711E788-AE85-4629-9C39-857357B3EB46}" type="pres">
      <dgm:prSet presAssocID="{1A03046A-BDCF-41B3-9583-B9858CDCE3B7}" presName="composite2" presStyleCnt="0"/>
      <dgm:spPr/>
    </dgm:pt>
    <dgm:pt modelId="{603EF318-C17F-4167-9379-BCB86921923A}" type="pres">
      <dgm:prSet presAssocID="{1A03046A-BDCF-41B3-9583-B9858CDCE3B7}" presName="dummyNode2" presStyleLbl="node1" presStyleIdx="0" presStyleCnt="3"/>
      <dgm:spPr/>
    </dgm:pt>
    <dgm:pt modelId="{1BF90610-0CF3-4258-9C4A-45B8452099F3}" type="pres">
      <dgm:prSet presAssocID="{1A03046A-BDCF-41B3-9583-B9858CDCE3B7}" presName="childNode2" presStyleLbl="bgAcc1" presStyleIdx="1" presStyleCnt="3" custScaleX="127591" custScaleY="110000" custLinFactNeighborX="-1818" custLinFactNeighborY="-160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38A814C4-D6A5-429E-BBCF-5E9966CB61C5}" type="pres">
      <dgm:prSet presAssocID="{1A03046A-BDCF-41B3-9583-B9858CDCE3B7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97D158B-08A0-4ABF-90BF-D950CBA4CEC7}" type="pres">
      <dgm:prSet presAssocID="{1A03046A-BDCF-41B3-9583-B9858CDCE3B7}" presName="parentNode2" presStyleLbl="node1" presStyleIdx="1" presStyleCnt="3" custLinFactNeighborX="-20795" custLinFactNeighborY="-54941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4A691777-794A-4A00-AE14-BD6BC5FDB88B}" type="pres">
      <dgm:prSet presAssocID="{1A03046A-BDCF-41B3-9583-B9858CDCE3B7}" presName="connSite2" presStyleCnt="0"/>
      <dgm:spPr/>
    </dgm:pt>
    <dgm:pt modelId="{E37C08D3-7751-4EF4-A9F7-9B01143382B9}" type="pres">
      <dgm:prSet presAssocID="{8A0C0F31-93E2-48C9-AE31-E55D8F480FCB}" presName="Name18" presStyleLbl="sibTrans2D1" presStyleIdx="1" presStyleCnt="2" custLinFactNeighborX="14936" custLinFactNeighborY="6492"/>
      <dgm:spPr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</dgm:spPr>
      <dgm:t>
        <a:bodyPr/>
        <a:lstStyle/>
        <a:p>
          <a:endParaRPr lang="uk-UA"/>
        </a:p>
      </dgm:t>
    </dgm:pt>
    <dgm:pt modelId="{285D88D2-D643-4114-B02A-967B37AA81B2}" type="pres">
      <dgm:prSet presAssocID="{2E70CD25-483F-4C0F-ABE7-653EC2A806E4}" presName="composite1" presStyleCnt="0"/>
      <dgm:spPr/>
    </dgm:pt>
    <dgm:pt modelId="{3EF627EF-858B-4C8F-A95A-655C15915263}" type="pres">
      <dgm:prSet presAssocID="{2E70CD25-483F-4C0F-ABE7-653EC2A806E4}" presName="dummyNode1" presStyleLbl="node1" presStyleIdx="1" presStyleCnt="3"/>
      <dgm:spPr/>
    </dgm:pt>
    <dgm:pt modelId="{AF355E3C-7F11-49A4-B1F7-5130FADE3732}" type="pres">
      <dgm:prSet presAssocID="{2E70CD25-483F-4C0F-ABE7-653EC2A806E4}" presName="childNode1" presStyleLbl="bgAcc1" presStyleIdx="2" presStyleCnt="3" custScaleX="118572" custScaleY="98984" custLinFactNeighborX="378" custLinFactNeighborY="29189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8EB06E62-4C14-4E25-A4D8-A0BACB634FBF}" type="pres">
      <dgm:prSet presAssocID="{2E70CD25-483F-4C0F-ABE7-653EC2A806E4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3EBF0C8-D266-4DCB-B698-25FA4A692A68}" type="pres">
      <dgm:prSet presAssocID="{2E70CD25-483F-4C0F-ABE7-653EC2A806E4}" presName="parentNode1" presStyleLbl="node1" presStyleIdx="2" presStyleCnt="3" custLinFactY="-100000" custLinFactNeighborX="-12488" custLinFactNeighborY="-114036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0FB78F7A-BAA2-49A2-AF21-64E306469A0E}" type="pres">
      <dgm:prSet presAssocID="{2E70CD25-483F-4C0F-ABE7-653EC2A806E4}" presName="connSite1" presStyleCnt="0"/>
      <dgm:spPr/>
    </dgm:pt>
  </dgm:ptLst>
  <dgm:cxnLst>
    <dgm:cxn modelId="{DEE7FBCE-F358-49B0-801F-CBD8DDD4AE9C}" type="presOf" srcId="{4EAB828A-45C7-4FA3-AD24-1D1B684C4533}" destId="{8EB06E62-4C14-4E25-A4D8-A0BACB634FBF}" srcOrd="1" destOrd="3" presId="urn:microsoft.com/office/officeart/2005/8/layout/hProcess4"/>
    <dgm:cxn modelId="{3A93B53C-C920-4FBF-84E0-2D3C68BCECF9}" srcId="{27633835-A254-4E30-A711-7DEF2E5CC625}" destId="{11683B5E-1457-41B7-8543-694DC5F875EE}" srcOrd="0" destOrd="0" parTransId="{C1A9C032-5543-4A35-9E02-3015D7EBB040}" sibTransId="{36BACA57-0BAF-4F02-BC9F-4E6309ECD365}"/>
    <dgm:cxn modelId="{B8AA4D43-138E-4575-85ED-9957BBF764DF}" type="presOf" srcId="{5EEB7AB7-7E82-4962-9656-89ABAB24A1D9}" destId="{B445861F-AB50-432C-B3C1-20E9B95F5164}" srcOrd="1" destOrd="2" presId="urn:microsoft.com/office/officeart/2005/8/layout/hProcess4"/>
    <dgm:cxn modelId="{D901FF5F-3210-4678-BD16-7A44DAC67C3D}" type="presOf" srcId="{6FC8BC05-FF79-442C-B94B-6A34587C00AF}" destId="{AF355E3C-7F11-49A4-B1F7-5130FADE3732}" srcOrd="0" destOrd="0" presId="urn:microsoft.com/office/officeart/2005/8/layout/hProcess4"/>
    <dgm:cxn modelId="{716AF96B-313C-4816-B212-D1CB160FC003}" type="presOf" srcId="{5992CBA7-6E3C-4573-A8A5-42549109D509}" destId="{38A814C4-D6A5-429E-BBCF-5E9966CB61C5}" srcOrd="1" destOrd="0" presId="urn:microsoft.com/office/officeart/2005/8/layout/hProcess4"/>
    <dgm:cxn modelId="{DFC58595-BB48-4CF0-883F-C05D0104AE36}" type="presOf" srcId="{5EEB7AB7-7E82-4962-9656-89ABAB24A1D9}" destId="{7790B3DD-6865-4056-98F0-38D39B8061CE}" srcOrd="0" destOrd="2" presId="urn:microsoft.com/office/officeart/2005/8/layout/hProcess4"/>
    <dgm:cxn modelId="{79C91D9F-ECD4-49A7-8257-9FD4D5856D9D}" type="presOf" srcId="{EE3C69E0-AD52-405D-8B32-C7C9E702EBDF}" destId="{7790B3DD-6865-4056-98F0-38D39B8061CE}" srcOrd="0" destOrd="1" presId="urn:microsoft.com/office/officeart/2005/8/layout/hProcess4"/>
    <dgm:cxn modelId="{DCC029B1-6E49-4E32-9126-74B5497FC465}" srcId="{5F6EF241-B063-49C3-836E-CF4036CC5303}" destId="{27633835-A254-4E30-A711-7DEF2E5CC625}" srcOrd="0" destOrd="0" parTransId="{CEF8D340-6FAD-4A65-847D-F90414ACEE1A}" sibTransId="{D46D3AEA-9F6D-42D2-B9F5-02F0D968247B}"/>
    <dgm:cxn modelId="{07AF9AC7-9582-44B8-959F-FBF7AE73C4AB}" type="presOf" srcId="{11683B5E-1457-41B7-8543-694DC5F875EE}" destId="{B445861F-AB50-432C-B3C1-20E9B95F5164}" srcOrd="1" destOrd="0" presId="urn:microsoft.com/office/officeart/2005/8/layout/hProcess4"/>
    <dgm:cxn modelId="{593BA816-29AB-4BFD-A749-24B918FC882A}" type="presOf" srcId="{7E9017EA-3B2A-4CCF-B21E-ADDA6DB59BB3}" destId="{8EB06E62-4C14-4E25-A4D8-A0BACB634FBF}" srcOrd="1" destOrd="1" presId="urn:microsoft.com/office/officeart/2005/8/layout/hProcess4"/>
    <dgm:cxn modelId="{9453BA9E-9963-4706-B3F1-919D5394D1E4}" type="presOf" srcId="{EE3C69E0-AD52-405D-8B32-C7C9E702EBDF}" destId="{B445861F-AB50-432C-B3C1-20E9B95F5164}" srcOrd="1" destOrd="1" presId="urn:microsoft.com/office/officeart/2005/8/layout/hProcess4"/>
    <dgm:cxn modelId="{47A6CAD1-50FF-4A57-8E2F-2464084B3663}" srcId="{5F6EF241-B063-49C3-836E-CF4036CC5303}" destId="{1A03046A-BDCF-41B3-9583-B9858CDCE3B7}" srcOrd="1" destOrd="0" parTransId="{D6D0065B-7F42-4225-88CA-EE6B3C0DEB77}" sibTransId="{8A0C0F31-93E2-48C9-AE31-E55D8F480FCB}"/>
    <dgm:cxn modelId="{FDE361EA-5960-4BE4-B016-544812E0AD93}" srcId="{5F6EF241-B063-49C3-836E-CF4036CC5303}" destId="{2E70CD25-483F-4C0F-ABE7-653EC2A806E4}" srcOrd="2" destOrd="0" parTransId="{AFD6DF6D-D241-4B19-8A60-0C57E6277082}" sibTransId="{C715B141-2410-491D-9A31-5E6D6E21544C}"/>
    <dgm:cxn modelId="{8F173F62-B3A2-4E37-87F1-3C13557C3A22}" type="presOf" srcId="{5F6EF241-B063-49C3-836E-CF4036CC5303}" destId="{F923415D-1A06-4653-8C51-2BCFDAB0C8A1}" srcOrd="0" destOrd="0" presId="urn:microsoft.com/office/officeart/2005/8/layout/hProcess4"/>
    <dgm:cxn modelId="{D91B5AAC-2007-43EB-929F-1673E4C2AD52}" srcId="{2E70CD25-483F-4C0F-ABE7-653EC2A806E4}" destId="{7E9017EA-3B2A-4CCF-B21E-ADDA6DB59BB3}" srcOrd="1" destOrd="0" parTransId="{8648E0A9-F525-46EA-B632-EA1B909C7760}" sibTransId="{8B157CCB-AFF1-4999-9690-1F9ECFA3A84F}"/>
    <dgm:cxn modelId="{4B07ACBA-1B82-43FB-B400-E7E3266C1F7D}" type="presOf" srcId="{676553EC-EA2A-40A9-91AD-5ADF03864259}" destId="{1BF90610-0CF3-4258-9C4A-45B8452099F3}" srcOrd="0" destOrd="1" presId="urn:microsoft.com/office/officeart/2005/8/layout/hProcess4"/>
    <dgm:cxn modelId="{2FD888F6-A432-42CB-8B18-A1DB303E69AB}" type="presOf" srcId="{D46D3AEA-9F6D-42D2-B9F5-02F0D968247B}" destId="{663E5B69-A3C1-4814-9553-CB69A6025802}" srcOrd="0" destOrd="0" presId="urn:microsoft.com/office/officeart/2005/8/layout/hProcess4"/>
    <dgm:cxn modelId="{860DA069-E30B-43E5-A1F3-5C8DEA526716}" type="presOf" srcId="{5992CBA7-6E3C-4573-A8A5-42549109D509}" destId="{1BF90610-0CF3-4258-9C4A-45B8452099F3}" srcOrd="0" destOrd="0" presId="urn:microsoft.com/office/officeart/2005/8/layout/hProcess4"/>
    <dgm:cxn modelId="{56D9C227-60C8-4691-A7AC-75169084505E}" type="presOf" srcId="{8A0C0F31-93E2-48C9-AE31-E55D8F480FCB}" destId="{E37C08D3-7751-4EF4-A9F7-9B01143382B9}" srcOrd="0" destOrd="0" presId="urn:microsoft.com/office/officeart/2005/8/layout/hProcess4"/>
    <dgm:cxn modelId="{F2967571-B1AE-4E2C-B205-4A0DE558E9F8}" srcId="{27633835-A254-4E30-A711-7DEF2E5CC625}" destId="{EE3C69E0-AD52-405D-8B32-C7C9E702EBDF}" srcOrd="1" destOrd="0" parTransId="{E59778FC-3F1D-4CEB-A35C-F766D65775CB}" sibTransId="{026BFCEF-B2A9-4C0A-90A1-5B57DA9B7555}"/>
    <dgm:cxn modelId="{2B9899A1-C04D-4871-90B7-0AC1D7EEE1BD}" type="presOf" srcId="{11683B5E-1457-41B7-8543-694DC5F875EE}" destId="{7790B3DD-6865-4056-98F0-38D39B8061CE}" srcOrd="0" destOrd="0" presId="urn:microsoft.com/office/officeart/2005/8/layout/hProcess4"/>
    <dgm:cxn modelId="{C5CA4488-05C3-4283-B261-5F3B4E12E850}" type="presOf" srcId="{DCADBE69-EF76-4E15-8040-7344919FC286}" destId="{8EB06E62-4C14-4E25-A4D8-A0BACB634FBF}" srcOrd="1" destOrd="2" presId="urn:microsoft.com/office/officeart/2005/8/layout/hProcess4"/>
    <dgm:cxn modelId="{7B0D4917-B2F1-457B-B041-894B8B3AE7A3}" srcId="{2E70CD25-483F-4C0F-ABE7-653EC2A806E4}" destId="{DCADBE69-EF76-4E15-8040-7344919FC286}" srcOrd="2" destOrd="0" parTransId="{956DD6C5-687F-4D58-8B54-48E6B25B6C0C}" sibTransId="{0304AA2D-9900-42AA-A619-CE508421771F}"/>
    <dgm:cxn modelId="{1E8294D2-7E4B-4D42-8705-CB941AA6980E}" srcId="{1A03046A-BDCF-41B3-9583-B9858CDCE3B7}" destId="{5992CBA7-6E3C-4573-A8A5-42549109D509}" srcOrd="0" destOrd="0" parTransId="{5AA08B77-55C2-4E1D-80BA-AD2465F488B3}" sibTransId="{3B8FD82F-247D-4565-A135-3A8AACEDE5A7}"/>
    <dgm:cxn modelId="{00DC503F-CBDD-49D8-962A-C2CF36DA8FF0}" srcId="{2E70CD25-483F-4C0F-ABE7-653EC2A806E4}" destId="{6FC8BC05-FF79-442C-B94B-6A34587C00AF}" srcOrd="0" destOrd="0" parTransId="{0603619B-ED93-4C0D-847E-96B47C753890}" sibTransId="{72B80532-51F8-42B4-95E7-6F607A4687C8}"/>
    <dgm:cxn modelId="{388709C2-5956-4B36-88FC-556839636FFD}" type="presOf" srcId="{27633835-A254-4E30-A711-7DEF2E5CC625}" destId="{E2ECD308-367F-4357-B1B1-288B62A18608}" srcOrd="0" destOrd="0" presId="urn:microsoft.com/office/officeart/2005/8/layout/hProcess4"/>
    <dgm:cxn modelId="{4659C9D3-9172-4600-AF6B-B800F03D520F}" type="presOf" srcId="{2E70CD25-483F-4C0F-ABE7-653EC2A806E4}" destId="{E3EBF0C8-D266-4DCB-B698-25FA4A692A68}" srcOrd="0" destOrd="0" presId="urn:microsoft.com/office/officeart/2005/8/layout/hProcess4"/>
    <dgm:cxn modelId="{4EE9DD1A-B094-4930-9C9B-AE1C7ACF5E07}" type="presOf" srcId="{7E9017EA-3B2A-4CCF-B21E-ADDA6DB59BB3}" destId="{AF355E3C-7F11-49A4-B1F7-5130FADE3732}" srcOrd="0" destOrd="1" presId="urn:microsoft.com/office/officeart/2005/8/layout/hProcess4"/>
    <dgm:cxn modelId="{900601EB-9A4F-4754-8445-FF8E3251DE67}" srcId="{27633835-A254-4E30-A711-7DEF2E5CC625}" destId="{5EEB7AB7-7E82-4962-9656-89ABAB24A1D9}" srcOrd="2" destOrd="0" parTransId="{1F2F1585-8DCD-4BF4-912C-7E9F73DE65EC}" sibTransId="{EB2DE863-1D12-48A2-A845-7B7B4E5F06A9}"/>
    <dgm:cxn modelId="{59F032BE-FA9F-47E4-A903-95652ED82885}" type="presOf" srcId="{4EAB828A-45C7-4FA3-AD24-1D1B684C4533}" destId="{AF355E3C-7F11-49A4-B1F7-5130FADE3732}" srcOrd="0" destOrd="3" presId="urn:microsoft.com/office/officeart/2005/8/layout/hProcess4"/>
    <dgm:cxn modelId="{E2742306-F7A3-4D85-9A45-C454FFEE0C10}" type="presOf" srcId="{676553EC-EA2A-40A9-91AD-5ADF03864259}" destId="{38A814C4-D6A5-429E-BBCF-5E9966CB61C5}" srcOrd="1" destOrd="1" presId="urn:microsoft.com/office/officeart/2005/8/layout/hProcess4"/>
    <dgm:cxn modelId="{C6B1D101-8F5D-4409-A66A-F47092D38CF5}" type="presOf" srcId="{1A03046A-BDCF-41B3-9583-B9858CDCE3B7}" destId="{597D158B-08A0-4ABF-90BF-D950CBA4CEC7}" srcOrd="0" destOrd="0" presId="urn:microsoft.com/office/officeart/2005/8/layout/hProcess4"/>
    <dgm:cxn modelId="{B149AA59-BD60-4C60-B58F-F0EE8E6052AD}" srcId="{1A03046A-BDCF-41B3-9583-B9858CDCE3B7}" destId="{676553EC-EA2A-40A9-91AD-5ADF03864259}" srcOrd="1" destOrd="0" parTransId="{6CA90AFC-1658-43AF-9044-8D87880F3F27}" sibTransId="{7881A947-5103-48A7-AEAF-1578AC36209C}"/>
    <dgm:cxn modelId="{DF56ABB4-B38E-4F0A-BDA5-675CE71DE4A0}" type="presOf" srcId="{DCADBE69-EF76-4E15-8040-7344919FC286}" destId="{AF355E3C-7F11-49A4-B1F7-5130FADE3732}" srcOrd="0" destOrd="2" presId="urn:microsoft.com/office/officeart/2005/8/layout/hProcess4"/>
    <dgm:cxn modelId="{9A390887-7DA8-4D5C-8E83-F3DDCAA6EF88}" type="presOf" srcId="{6FC8BC05-FF79-442C-B94B-6A34587C00AF}" destId="{8EB06E62-4C14-4E25-A4D8-A0BACB634FBF}" srcOrd="1" destOrd="0" presId="urn:microsoft.com/office/officeart/2005/8/layout/hProcess4"/>
    <dgm:cxn modelId="{F67E72BC-D6C2-4C7E-B531-A74F106223EA}" srcId="{2E70CD25-483F-4C0F-ABE7-653EC2A806E4}" destId="{4EAB828A-45C7-4FA3-AD24-1D1B684C4533}" srcOrd="3" destOrd="0" parTransId="{8D6608C4-56C3-48A3-AE7F-9D8367CC4D92}" sibTransId="{C9B4F0CC-16FD-41F1-90B6-67DDDD3C03B5}"/>
    <dgm:cxn modelId="{0CE46232-33CD-4BD8-9555-A19C31CFE3BE}" type="presParOf" srcId="{F923415D-1A06-4653-8C51-2BCFDAB0C8A1}" destId="{DDC090F1-2737-4A8D-A5CB-B18282CAA5B7}" srcOrd="0" destOrd="0" presId="urn:microsoft.com/office/officeart/2005/8/layout/hProcess4"/>
    <dgm:cxn modelId="{0CBAACB3-7EE7-472A-BF03-FC955CC84898}" type="presParOf" srcId="{F923415D-1A06-4653-8C51-2BCFDAB0C8A1}" destId="{1256F145-3370-48D4-992E-D4EDF6954229}" srcOrd="1" destOrd="0" presId="urn:microsoft.com/office/officeart/2005/8/layout/hProcess4"/>
    <dgm:cxn modelId="{ACE21558-8CDC-4279-90F1-C4B02E5C0077}" type="presParOf" srcId="{F923415D-1A06-4653-8C51-2BCFDAB0C8A1}" destId="{C8CE534F-E998-430B-A1FB-AE2C96D1DDB1}" srcOrd="2" destOrd="0" presId="urn:microsoft.com/office/officeart/2005/8/layout/hProcess4"/>
    <dgm:cxn modelId="{60C8B996-DB01-4B85-A1DD-8138C6AC1D3F}" type="presParOf" srcId="{C8CE534F-E998-430B-A1FB-AE2C96D1DDB1}" destId="{311CC828-8380-4BC6-8412-B57E215FAF1E}" srcOrd="0" destOrd="0" presId="urn:microsoft.com/office/officeart/2005/8/layout/hProcess4"/>
    <dgm:cxn modelId="{4EB0C336-FD3F-4F3C-888E-768DFAFD8F85}" type="presParOf" srcId="{311CC828-8380-4BC6-8412-B57E215FAF1E}" destId="{0E3AC85B-E581-40CA-AD82-336A45C033FE}" srcOrd="0" destOrd="0" presId="urn:microsoft.com/office/officeart/2005/8/layout/hProcess4"/>
    <dgm:cxn modelId="{962C9062-85BB-4819-B919-C0E1864511E6}" type="presParOf" srcId="{311CC828-8380-4BC6-8412-B57E215FAF1E}" destId="{7790B3DD-6865-4056-98F0-38D39B8061CE}" srcOrd="1" destOrd="0" presId="urn:microsoft.com/office/officeart/2005/8/layout/hProcess4"/>
    <dgm:cxn modelId="{5454DF43-8A69-4428-8A79-1FC7612F41AB}" type="presParOf" srcId="{311CC828-8380-4BC6-8412-B57E215FAF1E}" destId="{B445861F-AB50-432C-B3C1-20E9B95F5164}" srcOrd="2" destOrd="0" presId="urn:microsoft.com/office/officeart/2005/8/layout/hProcess4"/>
    <dgm:cxn modelId="{4FF73796-8C12-4F41-B86E-605AE651CFBE}" type="presParOf" srcId="{311CC828-8380-4BC6-8412-B57E215FAF1E}" destId="{E2ECD308-367F-4357-B1B1-288B62A18608}" srcOrd="3" destOrd="0" presId="urn:microsoft.com/office/officeart/2005/8/layout/hProcess4"/>
    <dgm:cxn modelId="{663CBD5B-F3AD-46B4-AECF-C857B6ABA2A7}" type="presParOf" srcId="{311CC828-8380-4BC6-8412-B57E215FAF1E}" destId="{C798A23C-2DCB-4536-9552-99D15CDB9A33}" srcOrd="4" destOrd="0" presId="urn:microsoft.com/office/officeart/2005/8/layout/hProcess4"/>
    <dgm:cxn modelId="{2E864FD4-DCE3-47F6-96D1-9F302E5D2585}" type="presParOf" srcId="{C8CE534F-E998-430B-A1FB-AE2C96D1DDB1}" destId="{663E5B69-A3C1-4814-9553-CB69A6025802}" srcOrd="1" destOrd="0" presId="urn:microsoft.com/office/officeart/2005/8/layout/hProcess4"/>
    <dgm:cxn modelId="{9A6CAECE-BAC5-4BED-9366-AB42067AE9DA}" type="presParOf" srcId="{C8CE534F-E998-430B-A1FB-AE2C96D1DDB1}" destId="{D711E788-AE85-4629-9C39-857357B3EB46}" srcOrd="2" destOrd="0" presId="urn:microsoft.com/office/officeart/2005/8/layout/hProcess4"/>
    <dgm:cxn modelId="{F633E86B-BABE-48F0-89DC-A019E575556F}" type="presParOf" srcId="{D711E788-AE85-4629-9C39-857357B3EB46}" destId="{603EF318-C17F-4167-9379-BCB86921923A}" srcOrd="0" destOrd="0" presId="urn:microsoft.com/office/officeart/2005/8/layout/hProcess4"/>
    <dgm:cxn modelId="{38B2283F-F68F-4291-B3BB-087D3E4D4F2A}" type="presParOf" srcId="{D711E788-AE85-4629-9C39-857357B3EB46}" destId="{1BF90610-0CF3-4258-9C4A-45B8452099F3}" srcOrd="1" destOrd="0" presId="urn:microsoft.com/office/officeart/2005/8/layout/hProcess4"/>
    <dgm:cxn modelId="{2BAB73B8-7B70-49AF-9AFA-1CBDBE47B221}" type="presParOf" srcId="{D711E788-AE85-4629-9C39-857357B3EB46}" destId="{38A814C4-D6A5-429E-BBCF-5E9966CB61C5}" srcOrd="2" destOrd="0" presId="urn:microsoft.com/office/officeart/2005/8/layout/hProcess4"/>
    <dgm:cxn modelId="{12758C66-BB18-4671-92B0-A51794651222}" type="presParOf" srcId="{D711E788-AE85-4629-9C39-857357B3EB46}" destId="{597D158B-08A0-4ABF-90BF-D950CBA4CEC7}" srcOrd="3" destOrd="0" presId="urn:microsoft.com/office/officeart/2005/8/layout/hProcess4"/>
    <dgm:cxn modelId="{BD629DF2-94FD-4073-8C54-B2143DE9E15E}" type="presParOf" srcId="{D711E788-AE85-4629-9C39-857357B3EB46}" destId="{4A691777-794A-4A00-AE14-BD6BC5FDB88B}" srcOrd="4" destOrd="0" presId="urn:microsoft.com/office/officeart/2005/8/layout/hProcess4"/>
    <dgm:cxn modelId="{3E0B12C0-E666-489E-9445-BD3EE6E4816F}" type="presParOf" srcId="{C8CE534F-E998-430B-A1FB-AE2C96D1DDB1}" destId="{E37C08D3-7751-4EF4-A9F7-9B01143382B9}" srcOrd="3" destOrd="0" presId="urn:microsoft.com/office/officeart/2005/8/layout/hProcess4"/>
    <dgm:cxn modelId="{B4A93FF5-9F65-4001-85AA-4313365535F6}" type="presParOf" srcId="{C8CE534F-E998-430B-A1FB-AE2C96D1DDB1}" destId="{285D88D2-D643-4114-B02A-967B37AA81B2}" srcOrd="4" destOrd="0" presId="urn:microsoft.com/office/officeart/2005/8/layout/hProcess4"/>
    <dgm:cxn modelId="{5EBC04DA-05BB-4B61-B83E-176A2F76D346}" type="presParOf" srcId="{285D88D2-D643-4114-B02A-967B37AA81B2}" destId="{3EF627EF-858B-4C8F-A95A-655C15915263}" srcOrd="0" destOrd="0" presId="urn:microsoft.com/office/officeart/2005/8/layout/hProcess4"/>
    <dgm:cxn modelId="{F90307DE-2367-4BFB-B57F-AE163DDD1C3B}" type="presParOf" srcId="{285D88D2-D643-4114-B02A-967B37AA81B2}" destId="{AF355E3C-7F11-49A4-B1F7-5130FADE3732}" srcOrd="1" destOrd="0" presId="urn:microsoft.com/office/officeart/2005/8/layout/hProcess4"/>
    <dgm:cxn modelId="{3D661951-7E6B-46BB-AECB-27D601B62746}" type="presParOf" srcId="{285D88D2-D643-4114-B02A-967B37AA81B2}" destId="{8EB06E62-4C14-4E25-A4D8-A0BACB634FBF}" srcOrd="2" destOrd="0" presId="urn:microsoft.com/office/officeart/2005/8/layout/hProcess4"/>
    <dgm:cxn modelId="{37F69F48-4FEC-429F-8D66-0D816CD82194}" type="presParOf" srcId="{285D88D2-D643-4114-B02A-967B37AA81B2}" destId="{E3EBF0C8-D266-4DCB-B698-25FA4A692A68}" srcOrd="3" destOrd="0" presId="urn:microsoft.com/office/officeart/2005/8/layout/hProcess4"/>
    <dgm:cxn modelId="{B34BD9FC-AA30-4FFD-89A0-A545C8066B06}" type="presParOf" srcId="{285D88D2-D643-4114-B02A-967B37AA81B2}" destId="{0FB78F7A-BAA2-49A2-AF21-64E306469A0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F6EF241-B063-49C3-836E-CF4036CC5303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7633835-A254-4E30-A711-7DEF2E5CC625}">
      <dgm:prSet phldrT="[Текст]" custT="1"/>
      <dgm:spPr>
        <a:xfrm>
          <a:off x="560004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AU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r>
            <a:rPr lang="en-US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Others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CEF8D340-6FAD-4A65-847D-F90414ACEE1A}" type="parTrans" cxnId="{DCC029B1-6E49-4E32-9126-74B5497FC465}">
      <dgm:prSet/>
      <dgm:spPr/>
      <dgm:t>
        <a:bodyPr/>
        <a:lstStyle/>
        <a:p>
          <a:endParaRPr lang="uk-UA"/>
        </a:p>
      </dgm:t>
    </dgm:pt>
    <dgm:pt modelId="{D46D3AEA-9F6D-42D2-B9F5-02F0D968247B}" type="sibTrans" cxnId="{DCC029B1-6E49-4E32-9126-74B5497FC465}">
      <dgm:prSet/>
      <dgm:spPr>
        <a:xfrm>
          <a:off x="1475644" y="1484781"/>
          <a:ext cx="2729888" cy="2729888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11683B5E-1457-41B7-8543-694DC5F875EE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endParaRPr lang="uk-UA" sz="17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- general linguistics </a:t>
          </a:r>
          <a:endParaRPr lang="uk-UA" sz="17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the history of the language </a:t>
          </a:r>
          <a:endParaRPr lang="uk-UA" sz="17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stylistics </a:t>
          </a:r>
          <a:r>
            <a:rPr lang="en-US" sz="17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etc</a:t>
          </a:r>
          <a:endParaRPr lang="uk-UA" sz="17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1A9C032-5543-4A35-9E02-3015D7EBB040}" type="parTrans" cxnId="{3A93B53C-C920-4FBF-84E0-2D3C68BCECF9}">
      <dgm:prSet/>
      <dgm:spPr/>
      <dgm:t>
        <a:bodyPr/>
        <a:lstStyle/>
        <a:p>
          <a:endParaRPr lang="uk-UA"/>
        </a:p>
      </dgm:t>
    </dgm:pt>
    <dgm:pt modelId="{36BACA57-0BAF-4F02-BC9F-4E6309ECD365}" type="sibTrans" cxnId="{3A93B53C-C920-4FBF-84E0-2D3C68BCECF9}">
      <dgm:prSet/>
      <dgm:spPr/>
      <dgm:t>
        <a:bodyPr/>
        <a:lstStyle/>
        <a:p>
          <a:endParaRPr lang="uk-UA"/>
        </a:p>
      </dgm:t>
    </dgm:pt>
    <dgm:pt modelId="{1A03046A-BDCF-41B3-9583-B9858CDCE3B7}">
      <dgm:prSet phldrT="[Текст]" custT="1"/>
      <dgm:spPr>
        <a:xfrm>
          <a:off x="3737340" y="963215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AU" sz="20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Grammar </a:t>
          </a:r>
          <a:endParaRPr lang="uk-UA" sz="4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D6D0065B-7F42-4225-88CA-EE6B3C0DEB77}" type="parTrans" cxnId="{47A6CAD1-50FF-4A57-8E2F-2464084B3663}">
      <dgm:prSet/>
      <dgm:spPr/>
      <dgm:t>
        <a:bodyPr/>
        <a:lstStyle/>
        <a:p>
          <a:endParaRPr lang="uk-UA"/>
        </a:p>
      </dgm:t>
    </dgm:pt>
    <dgm:pt modelId="{8A0C0F31-93E2-48C9-AE31-E55D8F480FCB}" type="sibTrans" cxnId="{47A6CAD1-50FF-4A57-8E2F-2464084B3663}">
      <dgm:prSet/>
      <dgm:spPr>
        <a:xfrm>
          <a:off x="4875175" y="300773"/>
          <a:ext cx="2995554" cy="2995554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5992CBA7-6E3C-4573-A8A5-42549109D509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morphological indicators help to differentiate the variant meanings of the word </a:t>
          </a:r>
          <a:r>
            <a:rPr lang="en-AU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(e.g. </a:t>
          </a:r>
          <a:r>
            <a:rPr lang="en-AU" sz="17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customs</a:t>
          </a:r>
          <a:r>
            <a:rPr lang="en-AU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</a:t>
          </a:r>
          <a:endParaRPr lang="uk-UA" sz="17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AA08B77-55C2-4E1D-80BA-AD2465F488B3}" type="parTrans" cxnId="{1E8294D2-7E4B-4D42-8705-CB941AA6980E}">
      <dgm:prSet/>
      <dgm:spPr/>
      <dgm:t>
        <a:bodyPr/>
        <a:lstStyle/>
        <a:p>
          <a:endParaRPr lang="uk-UA"/>
        </a:p>
      </dgm:t>
    </dgm:pt>
    <dgm:pt modelId="{3B8FD82F-247D-4565-A135-3A8AACEDE5A7}" type="sibTrans" cxnId="{1E8294D2-7E4B-4D42-8705-CB941AA6980E}">
      <dgm:prSet/>
      <dgm:spPr/>
      <dgm:t>
        <a:bodyPr/>
        <a:lstStyle/>
        <a:p>
          <a:endParaRPr lang="uk-UA"/>
        </a:p>
      </dgm:t>
    </dgm:pt>
    <dgm:pt modelId="{2E70CD25-483F-4C0F-ABE7-653EC2A806E4}">
      <dgm:prSet phldrT="[Текст]" custT="1"/>
      <dgm:spPr>
        <a:xfrm>
          <a:off x="6914677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AU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Phonetics</a:t>
          </a:r>
          <a:endParaRPr lang="uk-UA" sz="1800" b="1" dirty="0" smtClean="0">
            <a:solidFill>
              <a:srgbClr val="FFFFFF"/>
            </a:solidFill>
            <a:latin typeface="Arial"/>
            <a:ea typeface="+mn-ea"/>
            <a:cs typeface="+mn-cs"/>
          </a:endParaRP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AFD6DF6D-D241-4B19-8A60-0C57E6277082}" type="parTrans" cxnId="{FDE361EA-5960-4BE4-B016-544812E0AD93}">
      <dgm:prSet/>
      <dgm:spPr/>
      <dgm:t>
        <a:bodyPr/>
        <a:lstStyle/>
        <a:p>
          <a:endParaRPr lang="uk-UA"/>
        </a:p>
      </dgm:t>
    </dgm:pt>
    <dgm:pt modelId="{C715B141-2410-491D-9A31-5E6D6E21544C}" type="sibTrans" cxnId="{FDE361EA-5960-4BE4-B016-544812E0AD93}">
      <dgm:prSet/>
      <dgm:spPr/>
      <dgm:t>
        <a:bodyPr/>
        <a:lstStyle/>
        <a:p>
          <a:endParaRPr lang="uk-UA"/>
        </a:p>
      </dgm:t>
    </dgm:pt>
    <dgm:pt modelId="{6FC8BC05-FF79-442C-B94B-6A34587C00AF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b) fixed sequence of phonemes (e.g. pot-top); </a:t>
          </a: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603619B-ED93-4C0D-847E-96B47C753890}" type="parTrans" cxnId="{00DC503F-CBDD-49D8-962A-C2CF36DA8FF0}">
      <dgm:prSet/>
      <dgm:spPr/>
      <dgm:t>
        <a:bodyPr/>
        <a:lstStyle/>
        <a:p>
          <a:endParaRPr lang="uk-UA"/>
        </a:p>
      </dgm:t>
    </dgm:pt>
    <dgm:pt modelId="{72B80532-51F8-42B4-95E7-6F607A4687C8}" type="sibTrans" cxnId="{00DC503F-CBDD-49D8-962A-C2CF36DA8FF0}">
      <dgm:prSet/>
      <dgm:spPr/>
      <dgm:t>
        <a:bodyPr/>
        <a:lstStyle/>
        <a:p>
          <a:endParaRPr lang="uk-UA"/>
        </a:p>
      </dgm:t>
    </dgm:pt>
    <dgm:pt modelId="{5EEB7AB7-7E82-4962-9656-89ABAB24A1D9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marL="228600" indent="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uk-UA" sz="20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1F2F1585-8DCD-4BF4-912C-7E9F73DE65EC}" type="parTrans" cxnId="{900601EB-9A4F-4754-8445-FF8E3251DE67}">
      <dgm:prSet/>
      <dgm:spPr/>
      <dgm:t>
        <a:bodyPr/>
        <a:lstStyle/>
        <a:p>
          <a:endParaRPr lang="uk-UA"/>
        </a:p>
      </dgm:t>
    </dgm:pt>
    <dgm:pt modelId="{EB2DE863-1D12-48A2-A845-7B7B4E5F06A9}" type="sibTrans" cxnId="{900601EB-9A4F-4754-8445-FF8E3251DE67}">
      <dgm:prSet/>
      <dgm:spPr/>
      <dgm:t>
        <a:bodyPr/>
        <a:lstStyle/>
        <a:p>
          <a:endParaRPr lang="uk-UA"/>
        </a:p>
      </dgm:t>
    </dgm:pt>
    <dgm:pt modelId="{35C4C714-6E5E-4760-9FE3-C1D6A6B02A7A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the syntactic position of the word changes both its function and lexical meaning </a:t>
          </a:r>
          <a:r>
            <a:rPr lang="en-AU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</a:t>
          </a:r>
          <a:r>
            <a:rPr lang="en-AU" sz="17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library</a:t>
          </a:r>
          <a:r>
            <a:rPr lang="en-AU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AU" sz="17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school - school library</a:t>
          </a:r>
          <a:r>
            <a:rPr lang="en-AU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</a:t>
          </a:r>
          <a:endParaRPr lang="uk-UA" sz="17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EACE7823-5355-474D-93F9-E49C8F232308}" type="parTrans" cxnId="{76F4364E-474A-4E9A-AF53-B06DFC3FB40F}">
      <dgm:prSet/>
      <dgm:spPr/>
      <dgm:t>
        <a:bodyPr/>
        <a:lstStyle/>
        <a:p>
          <a:endParaRPr lang="uk-UA"/>
        </a:p>
      </dgm:t>
    </dgm:pt>
    <dgm:pt modelId="{CB3E19A0-6428-493A-9ED6-4711AE3EBF2A}" type="sibTrans" cxnId="{76F4364E-474A-4E9A-AF53-B06DFC3FB40F}">
      <dgm:prSet/>
      <dgm:spPr/>
      <dgm:t>
        <a:bodyPr/>
        <a:lstStyle/>
        <a:p>
          <a:endParaRPr lang="uk-UA"/>
        </a:p>
      </dgm:t>
    </dgm:pt>
    <dgm:pt modelId="{6BCA3554-42D2-4242-9FDA-95C4E70D6E0D}">
      <dgm:prSet custT="1"/>
      <dgm:spPr/>
      <dgm:t>
        <a:bodyPr/>
        <a:lstStyle/>
        <a:p>
          <a:pPr marL="171450" indent="0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BF1BD391-91B6-42A1-9763-CD449080BC1A}" type="parTrans" cxnId="{2DFE204E-C776-476E-B03D-A707FC9A3964}">
      <dgm:prSet/>
      <dgm:spPr/>
      <dgm:t>
        <a:bodyPr/>
        <a:lstStyle/>
        <a:p>
          <a:endParaRPr lang="uk-UA"/>
        </a:p>
      </dgm:t>
    </dgm:pt>
    <dgm:pt modelId="{7500797A-8307-4747-AE1E-5E007D7B52DA}" type="sibTrans" cxnId="{2DFE204E-C776-476E-B03D-A707FC9A3964}">
      <dgm:prSet/>
      <dgm:spPr/>
      <dgm:t>
        <a:bodyPr/>
        <a:lstStyle/>
        <a:p>
          <a:endParaRPr lang="uk-UA"/>
        </a:p>
      </dgm:t>
    </dgm:pt>
    <dgm:pt modelId="{B55AF3E1-66F9-416F-9703-EDAEA18A6471}">
      <dgm:prSet custT="1"/>
      <dgm:spPr/>
      <dgm:t>
        <a:bodyPr/>
        <a:lstStyle/>
        <a:p>
          <a:pPr marL="171450" indent="0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DF58CB13-00DB-4A70-BF70-76A1556DA7C2}" type="parTrans" cxnId="{0B4663B2-FA62-4247-967B-A97EBB8677E6}">
      <dgm:prSet/>
      <dgm:spPr/>
      <dgm:t>
        <a:bodyPr/>
        <a:lstStyle/>
        <a:p>
          <a:endParaRPr lang="uk-UA"/>
        </a:p>
      </dgm:t>
    </dgm:pt>
    <dgm:pt modelId="{09BF8381-5605-4364-92A2-73951C8D34A6}" type="sibTrans" cxnId="{0B4663B2-FA62-4247-967B-A97EBB8677E6}">
      <dgm:prSet/>
      <dgm:spPr/>
      <dgm:t>
        <a:bodyPr/>
        <a:lstStyle/>
        <a:p>
          <a:endParaRPr lang="uk-UA"/>
        </a:p>
      </dgm:t>
    </dgm:pt>
    <dgm:pt modelId="{7DF5A198-68B6-494A-95FF-F9452F9353AA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c) the position of stress (e.g. </a:t>
          </a:r>
          <a:r>
            <a:rPr lang="en-US" sz="17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ins</a:t>
          </a:r>
          <a:r>
            <a:rPr lang="en-US" sz="1700" b="1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u</a:t>
          </a:r>
          <a:r>
            <a:rPr lang="en-US" sz="17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lt (verb) and </a:t>
          </a:r>
          <a:r>
            <a:rPr lang="en-US" sz="1700" b="1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</a:t>
          </a:r>
          <a:r>
            <a:rPr lang="en-US" sz="17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nsult (noun</a:t>
          </a: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))</a:t>
          </a:r>
          <a:r>
            <a:rPr lang="uk-UA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(ображати – образа)</a:t>
          </a: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7CBEA75-A13E-4B52-9C4C-446EB8326109}" type="parTrans" cxnId="{610E7F13-E69B-47DD-9338-CFE8DE81B294}">
      <dgm:prSet/>
      <dgm:spPr/>
      <dgm:t>
        <a:bodyPr/>
        <a:lstStyle/>
        <a:p>
          <a:endParaRPr lang="uk-UA"/>
        </a:p>
      </dgm:t>
    </dgm:pt>
    <dgm:pt modelId="{C5F72F45-FEB6-4A64-A7F6-359F9BF2AC8C}" type="sibTrans" cxnId="{610E7F13-E69B-47DD-9338-CFE8DE81B294}">
      <dgm:prSet/>
      <dgm:spPr/>
      <dgm:t>
        <a:bodyPr/>
        <a:lstStyle/>
        <a:p>
          <a:endParaRPr lang="uk-UA"/>
        </a:p>
      </dgm:t>
    </dgm:pt>
    <dgm:pt modelId="{F923415D-1A06-4653-8C51-2BCFDAB0C8A1}" type="pres">
      <dgm:prSet presAssocID="{5F6EF241-B063-49C3-836E-CF4036CC53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DC090F1-2737-4A8D-A5CB-B18282CAA5B7}" type="pres">
      <dgm:prSet presAssocID="{5F6EF241-B063-49C3-836E-CF4036CC5303}" presName="tSp" presStyleCnt="0"/>
      <dgm:spPr/>
    </dgm:pt>
    <dgm:pt modelId="{1256F145-3370-48D4-992E-D4EDF6954229}" type="pres">
      <dgm:prSet presAssocID="{5F6EF241-B063-49C3-836E-CF4036CC5303}" presName="bSp" presStyleCnt="0"/>
      <dgm:spPr/>
    </dgm:pt>
    <dgm:pt modelId="{C8CE534F-E998-430B-A1FB-AE2C96D1DDB1}" type="pres">
      <dgm:prSet presAssocID="{5F6EF241-B063-49C3-836E-CF4036CC5303}" presName="process" presStyleCnt="0"/>
      <dgm:spPr/>
    </dgm:pt>
    <dgm:pt modelId="{311CC828-8380-4BC6-8412-B57E215FAF1E}" type="pres">
      <dgm:prSet presAssocID="{27633835-A254-4E30-A711-7DEF2E5CC625}" presName="composite1" presStyleCnt="0"/>
      <dgm:spPr/>
    </dgm:pt>
    <dgm:pt modelId="{0E3AC85B-E581-40CA-AD82-336A45C033FE}" type="pres">
      <dgm:prSet presAssocID="{27633835-A254-4E30-A711-7DEF2E5CC625}" presName="dummyNode1" presStyleLbl="node1" presStyleIdx="0" presStyleCnt="3"/>
      <dgm:spPr/>
    </dgm:pt>
    <dgm:pt modelId="{7790B3DD-6865-4056-98F0-38D39B8061CE}" type="pres">
      <dgm:prSet presAssocID="{27633835-A254-4E30-A711-7DEF2E5CC625}" presName="childNode1" presStyleLbl="bgAcc1" presStyleIdx="0" presStyleCnt="3" custScaleX="119133" custLinFactNeighborX="-731" custLinFactNeighborY="-20581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B445861F-AB50-432C-B3C1-20E9B95F5164}" type="pres">
      <dgm:prSet presAssocID="{27633835-A254-4E30-A711-7DEF2E5CC625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2ECD308-367F-4357-B1B1-288B62A18608}" type="pres">
      <dgm:prSet presAssocID="{27633835-A254-4E30-A711-7DEF2E5CC625}" presName="parentNode1" presStyleLbl="node1" presStyleIdx="0" presStyleCnt="3" custLinFactNeighborX="-12866" custLinFactNeighborY="-2991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C798A23C-2DCB-4536-9552-99D15CDB9A33}" type="pres">
      <dgm:prSet presAssocID="{27633835-A254-4E30-A711-7DEF2E5CC625}" presName="connSite1" presStyleCnt="0"/>
      <dgm:spPr/>
    </dgm:pt>
    <dgm:pt modelId="{663E5B69-A3C1-4814-9553-CB69A6025802}" type="pres">
      <dgm:prSet presAssocID="{D46D3AEA-9F6D-42D2-B9F5-02F0D968247B}" presName="Name9" presStyleLbl="sibTrans2D1" presStyleIdx="0" presStyleCnt="2" custAng="10800000" custLinFactNeighborX="-12481" custLinFactNeighborY="-21516"/>
      <dgm:spPr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</dgm:spPr>
      <dgm:t>
        <a:bodyPr/>
        <a:lstStyle/>
        <a:p>
          <a:endParaRPr lang="uk-UA"/>
        </a:p>
      </dgm:t>
    </dgm:pt>
    <dgm:pt modelId="{D711E788-AE85-4629-9C39-857357B3EB46}" type="pres">
      <dgm:prSet presAssocID="{1A03046A-BDCF-41B3-9583-B9858CDCE3B7}" presName="composite2" presStyleCnt="0"/>
      <dgm:spPr/>
    </dgm:pt>
    <dgm:pt modelId="{603EF318-C17F-4167-9379-BCB86921923A}" type="pres">
      <dgm:prSet presAssocID="{1A03046A-BDCF-41B3-9583-B9858CDCE3B7}" presName="dummyNode2" presStyleLbl="node1" presStyleIdx="0" presStyleCnt="3"/>
      <dgm:spPr/>
    </dgm:pt>
    <dgm:pt modelId="{1BF90610-0CF3-4258-9C4A-45B8452099F3}" type="pres">
      <dgm:prSet presAssocID="{1A03046A-BDCF-41B3-9583-B9858CDCE3B7}" presName="childNode2" presStyleLbl="bgAcc1" presStyleIdx="1" presStyleCnt="3" custScaleX="127591" custScaleY="132013" custLinFactNeighborX="-2504" custLinFactNeighborY="-520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38A814C4-D6A5-429E-BBCF-5E9966CB61C5}" type="pres">
      <dgm:prSet presAssocID="{1A03046A-BDCF-41B3-9583-B9858CDCE3B7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97D158B-08A0-4ABF-90BF-D950CBA4CEC7}" type="pres">
      <dgm:prSet presAssocID="{1A03046A-BDCF-41B3-9583-B9858CDCE3B7}" presName="parentNode2" presStyleLbl="node1" presStyleIdx="1" presStyleCnt="3" custLinFactNeighborX="-22284" custLinFactNeighborY="-43619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4A691777-794A-4A00-AE14-BD6BC5FDB88B}" type="pres">
      <dgm:prSet presAssocID="{1A03046A-BDCF-41B3-9583-B9858CDCE3B7}" presName="connSite2" presStyleCnt="0"/>
      <dgm:spPr/>
    </dgm:pt>
    <dgm:pt modelId="{E37C08D3-7751-4EF4-A9F7-9B01143382B9}" type="pres">
      <dgm:prSet presAssocID="{8A0C0F31-93E2-48C9-AE31-E55D8F480FCB}" presName="Name18" presStyleLbl="sibTrans2D1" presStyleIdx="1" presStyleCnt="2" custAng="10800000" custLinFactNeighborX="-14106" custLinFactNeighborY="15387"/>
      <dgm:spPr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</dgm:spPr>
      <dgm:t>
        <a:bodyPr/>
        <a:lstStyle/>
        <a:p>
          <a:endParaRPr lang="uk-UA"/>
        </a:p>
      </dgm:t>
    </dgm:pt>
    <dgm:pt modelId="{285D88D2-D643-4114-B02A-967B37AA81B2}" type="pres">
      <dgm:prSet presAssocID="{2E70CD25-483F-4C0F-ABE7-653EC2A806E4}" presName="composite1" presStyleCnt="0"/>
      <dgm:spPr/>
    </dgm:pt>
    <dgm:pt modelId="{3EF627EF-858B-4C8F-A95A-655C15915263}" type="pres">
      <dgm:prSet presAssocID="{2E70CD25-483F-4C0F-ABE7-653EC2A806E4}" presName="dummyNode1" presStyleLbl="node1" presStyleIdx="1" presStyleCnt="3"/>
      <dgm:spPr/>
    </dgm:pt>
    <dgm:pt modelId="{AF355E3C-7F11-49A4-B1F7-5130FADE3732}" type="pres">
      <dgm:prSet presAssocID="{2E70CD25-483F-4C0F-ABE7-653EC2A806E4}" presName="childNode1" presStyleLbl="bgAcc1" presStyleIdx="2" presStyleCnt="3" custScaleX="109599" custScaleY="117759" custLinFactNeighborX="-4456" custLinFactNeighborY="-183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8EB06E62-4C14-4E25-A4D8-A0BACB634FBF}" type="pres">
      <dgm:prSet presAssocID="{2E70CD25-483F-4C0F-ABE7-653EC2A806E4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3EBF0C8-D266-4DCB-B698-25FA4A692A68}" type="pres">
      <dgm:prSet presAssocID="{2E70CD25-483F-4C0F-ABE7-653EC2A806E4}" presName="parentNode1" presStyleLbl="node1" presStyleIdx="2" presStyleCnt="3" custLinFactNeighborX="-20439" custLinFactNeighborY="-3139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0FB78F7A-BAA2-49A2-AF21-64E306469A0E}" type="pres">
      <dgm:prSet presAssocID="{2E70CD25-483F-4C0F-ABE7-653EC2A806E4}" presName="connSite1" presStyleCnt="0"/>
      <dgm:spPr/>
    </dgm:pt>
  </dgm:ptLst>
  <dgm:cxnLst>
    <dgm:cxn modelId="{610E7F13-E69B-47DD-9338-CFE8DE81B294}" srcId="{2E70CD25-483F-4C0F-ABE7-653EC2A806E4}" destId="{7DF5A198-68B6-494A-95FF-F9452F9353AA}" srcOrd="1" destOrd="0" parTransId="{07CBEA75-A13E-4B52-9C4C-446EB8326109}" sibTransId="{C5F72F45-FEB6-4A64-A7F6-359F9BF2AC8C}"/>
    <dgm:cxn modelId="{8C39C2C4-64C9-4F15-88CD-5056851942CF}" type="presOf" srcId="{5F6EF241-B063-49C3-836E-CF4036CC5303}" destId="{F923415D-1A06-4653-8C51-2BCFDAB0C8A1}" srcOrd="0" destOrd="0" presId="urn:microsoft.com/office/officeart/2005/8/layout/hProcess4"/>
    <dgm:cxn modelId="{E908CF01-A633-4CFA-B1E3-837B530AD0DD}" type="presOf" srcId="{11683B5E-1457-41B7-8543-694DC5F875EE}" destId="{B445861F-AB50-432C-B3C1-20E9B95F5164}" srcOrd="1" destOrd="0" presId="urn:microsoft.com/office/officeart/2005/8/layout/hProcess4"/>
    <dgm:cxn modelId="{3A93B53C-C920-4FBF-84E0-2D3C68BCECF9}" srcId="{27633835-A254-4E30-A711-7DEF2E5CC625}" destId="{11683B5E-1457-41B7-8543-694DC5F875EE}" srcOrd="0" destOrd="0" parTransId="{C1A9C032-5543-4A35-9E02-3015D7EBB040}" sibTransId="{36BACA57-0BAF-4F02-BC9F-4E6309ECD365}"/>
    <dgm:cxn modelId="{856E4005-4D25-42E4-BFB1-B0A288AFB5C2}" type="presOf" srcId="{5EEB7AB7-7E82-4962-9656-89ABAB24A1D9}" destId="{7790B3DD-6865-4056-98F0-38D39B8061CE}" srcOrd="0" destOrd="1" presId="urn:microsoft.com/office/officeart/2005/8/layout/hProcess4"/>
    <dgm:cxn modelId="{DCC029B1-6E49-4E32-9126-74B5497FC465}" srcId="{5F6EF241-B063-49C3-836E-CF4036CC5303}" destId="{27633835-A254-4E30-A711-7DEF2E5CC625}" srcOrd="0" destOrd="0" parTransId="{CEF8D340-6FAD-4A65-847D-F90414ACEE1A}" sibTransId="{D46D3AEA-9F6D-42D2-B9F5-02F0D968247B}"/>
    <dgm:cxn modelId="{040E1C18-FDF2-4A22-B4AD-F4350F6D3AE9}" type="presOf" srcId="{B55AF3E1-66F9-416F-9703-EDAEA18A6471}" destId="{AF355E3C-7F11-49A4-B1F7-5130FADE3732}" srcOrd="0" destOrd="3" presId="urn:microsoft.com/office/officeart/2005/8/layout/hProcess4"/>
    <dgm:cxn modelId="{F21B591F-E114-406D-8DEC-3A57C76BDBFE}" type="presOf" srcId="{5992CBA7-6E3C-4573-A8A5-42549109D509}" destId="{38A814C4-D6A5-429E-BBCF-5E9966CB61C5}" srcOrd="1" destOrd="0" presId="urn:microsoft.com/office/officeart/2005/8/layout/hProcess4"/>
    <dgm:cxn modelId="{2685FDEF-A42D-471B-AB43-CCE121DAE96A}" type="presOf" srcId="{5992CBA7-6E3C-4573-A8A5-42549109D509}" destId="{1BF90610-0CF3-4258-9C4A-45B8452099F3}" srcOrd="0" destOrd="0" presId="urn:microsoft.com/office/officeart/2005/8/layout/hProcess4"/>
    <dgm:cxn modelId="{47A6CAD1-50FF-4A57-8E2F-2464084B3663}" srcId="{5F6EF241-B063-49C3-836E-CF4036CC5303}" destId="{1A03046A-BDCF-41B3-9583-B9858CDCE3B7}" srcOrd="1" destOrd="0" parTransId="{D6D0065B-7F42-4225-88CA-EE6B3C0DEB77}" sibTransId="{8A0C0F31-93E2-48C9-AE31-E55D8F480FCB}"/>
    <dgm:cxn modelId="{FDE361EA-5960-4BE4-B016-544812E0AD93}" srcId="{5F6EF241-B063-49C3-836E-CF4036CC5303}" destId="{2E70CD25-483F-4C0F-ABE7-653EC2A806E4}" srcOrd="2" destOrd="0" parTransId="{AFD6DF6D-D241-4B19-8A60-0C57E6277082}" sibTransId="{C715B141-2410-491D-9A31-5E6D6E21544C}"/>
    <dgm:cxn modelId="{0B4663B2-FA62-4247-967B-A97EBB8677E6}" srcId="{2E70CD25-483F-4C0F-ABE7-653EC2A806E4}" destId="{B55AF3E1-66F9-416F-9703-EDAEA18A6471}" srcOrd="3" destOrd="0" parTransId="{DF58CB13-00DB-4A70-BF70-76A1556DA7C2}" sibTransId="{09BF8381-5605-4364-92A2-73951C8D34A6}"/>
    <dgm:cxn modelId="{6C23C7E5-0773-4497-B027-B4F0FCCB4A17}" type="presOf" srcId="{7DF5A198-68B6-494A-95FF-F9452F9353AA}" destId="{8EB06E62-4C14-4E25-A4D8-A0BACB634FBF}" srcOrd="1" destOrd="1" presId="urn:microsoft.com/office/officeart/2005/8/layout/hProcess4"/>
    <dgm:cxn modelId="{728478DD-EEFA-48D9-ABDA-AE2388AE2310}" type="presOf" srcId="{35C4C714-6E5E-4760-9FE3-C1D6A6B02A7A}" destId="{38A814C4-D6A5-429E-BBCF-5E9966CB61C5}" srcOrd="1" destOrd="1" presId="urn:microsoft.com/office/officeart/2005/8/layout/hProcess4"/>
    <dgm:cxn modelId="{76F4364E-474A-4E9A-AF53-B06DFC3FB40F}" srcId="{1A03046A-BDCF-41B3-9583-B9858CDCE3B7}" destId="{35C4C714-6E5E-4760-9FE3-C1D6A6B02A7A}" srcOrd="1" destOrd="0" parTransId="{EACE7823-5355-474D-93F9-E49C8F232308}" sibTransId="{CB3E19A0-6428-493A-9ED6-4711AE3EBF2A}"/>
    <dgm:cxn modelId="{A286A837-5544-45CF-962E-615D9E81E1C1}" type="presOf" srcId="{8A0C0F31-93E2-48C9-AE31-E55D8F480FCB}" destId="{E37C08D3-7751-4EF4-A9F7-9B01143382B9}" srcOrd="0" destOrd="0" presId="urn:microsoft.com/office/officeart/2005/8/layout/hProcess4"/>
    <dgm:cxn modelId="{6C5B6515-FF6E-4407-9D9E-F9CAA8088DCE}" type="presOf" srcId="{11683B5E-1457-41B7-8543-694DC5F875EE}" destId="{7790B3DD-6865-4056-98F0-38D39B8061CE}" srcOrd="0" destOrd="0" presId="urn:microsoft.com/office/officeart/2005/8/layout/hProcess4"/>
    <dgm:cxn modelId="{7CA97C8F-134C-4C1A-9534-33761C53BFAE}" type="presOf" srcId="{6FC8BC05-FF79-442C-B94B-6A34587C00AF}" destId="{AF355E3C-7F11-49A4-B1F7-5130FADE3732}" srcOrd="0" destOrd="0" presId="urn:microsoft.com/office/officeart/2005/8/layout/hProcess4"/>
    <dgm:cxn modelId="{CADD4D2A-C815-4829-803F-7599E0E4C2E7}" type="presOf" srcId="{7DF5A198-68B6-494A-95FF-F9452F9353AA}" destId="{AF355E3C-7F11-49A4-B1F7-5130FADE3732}" srcOrd="0" destOrd="1" presId="urn:microsoft.com/office/officeart/2005/8/layout/hProcess4"/>
    <dgm:cxn modelId="{32B882E6-19D0-4185-97C9-964A08E9F44B}" type="presOf" srcId="{6FC8BC05-FF79-442C-B94B-6A34587C00AF}" destId="{8EB06E62-4C14-4E25-A4D8-A0BACB634FBF}" srcOrd="1" destOrd="0" presId="urn:microsoft.com/office/officeart/2005/8/layout/hProcess4"/>
    <dgm:cxn modelId="{36A6FAD9-E1D2-461B-BBA4-7DAE363ED5D8}" type="presOf" srcId="{2E70CD25-483F-4C0F-ABE7-653EC2A806E4}" destId="{E3EBF0C8-D266-4DCB-B698-25FA4A692A68}" srcOrd="0" destOrd="0" presId="urn:microsoft.com/office/officeart/2005/8/layout/hProcess4"/>
    <dgm:cxn modelId="{1E8294D2-7E4B-4D42-8705-CB941AA6980E}" srcId="{1A03046A-BDCF-41B3-9583-B9858CDCE3B7}" destId="{5992CBA7-6E3C-4573-A8A5-42549109D509}" srcOrd="0" destOrd="0" parTransId="{5AA08B77-55C2-4E1D-80BA-AD2465F488B3}" sibTransId="{3B8FD82F-247D-4565-A135-3A8AACEDE5A7}"/>
    <dgm:cxn modelId="{4D2C32B7-8E50-4ACC-AF4E-DB408B9A846D}" type="presOf" srcId="{B55AF3E1-66F9-416F-9703-EDAEA18A6471}" destId="{8EB06E62-4C14-4E25-A4D8-A0BACB634FBF}" srcOrd="1" destOrd="3" presId="urn:microsoft.com/office/officeart/2005/8/layout/hProcess4"/>
    <dgm:cxn modelId="{00DC503F-CBDD-49D8-962A-C2CF36DA8FF0}" srcId="{2E70CD25-483F-4C0F-ABE7-653EC2A806E4}" destId="{6FC8BC05-FF79-442C-B94B-6A34587C00AF}" srcOrd="0" destOrd="0" parTransId="{0603619B-ED93-4C0D-847E-96B47C753890}" sibTransId="{72B80532-51F8-42B4-95E7-6F607A4687C8}"/>
    <dgm:cxn modelId="{51E7BDE8-949E-474E-B993-AFF8052BAD02}" type="presOf" srcId="{27633835-A254-4E30-A711-7DEF2E5CC625}" destId="{E2ECD308-367F-4357-B1B1-288B62A18608}" srcOrd="0" destOrd="0" presId="urn:microsoft.com/office/officeart/2005/8/layout/hProcess4"/>
    <dgm:cxn modelId="{541D8B32-ED4A-43FD-9773-C78E40757820}" type="presOf" srcId="{6BCA3554-42D2-4242-9FDA-95C4E70D6E0D}" destId="{8EB06E62-4C14-4E25-A4D8-A0BACB634FBF}" srcOrd="1" destOrd="2" presId="urn:microsoft.com/office/officeart/2005/8/layout/hProcess4"/>
    <dgm:cxn modelId="{1D2EC965-3267-43C9-ABCD-596F0CB97880}" type="presOf" srcId="{6BCA3554-42D2-4242-9FDA-95C4E70D6E0D}" destId="{AF355E3C-7F11-49A4-B1F7-5130FADE3732}" srcOrd="0" destOrd="2" presId="urn:microsoft.com/office/officeart/2005/8/layout/hProcess4"/>
    <dgm:cxn modelId="{900601EB-9A4F-4754-8445-FF8E3251DE67}" srcId="{27633835-A254-4E30-A711-7DEF2E5CC625}" destId="{5EEB7AB7-7E82-4962-9656-89ABAB24A1D9}" srcOrd="1" destOrd="0" parTransId="{1F2F1585-8DCD-4BF4-912C-7E9F73DE65EC}" sibTransId="{EB2DE863-1D12-48A2-A845-7B7B4E5F06A9}"/>
    <dgm:cxn modelId="{B86F6C64-E21B-4BA8-8BC3-001015BA6F8E}" type="presOf" srcId="{35C4C714-6E5E-4760-9FE3-C1D6A6B02A7A}" destId="{1BF90610-0CF3-4258-9C4A-45B8452099F3}" srcOrd="0" destOrd="1" presId="urn:microsoft.com/office/officeart/2005/8/layout/hProcess4"/>
    <dgm:cxn modelId="{0562EEB4-A1C2-4BC1-AA52-BDD17F0671AD}" type="presOf" srcId="{1A03046A-BDCF-41B3-9583-B9858CDCE3B7}" destId="{597D158B-08A0-4ABF-90BF-D950CBA4CEC7}" srcOrd="0" destOrd="0" presId="urn:microsoft.com/office/officeart/2005/8/layout/hProcess4"/>
    <dgm:cxn modelId="{436C2B71-9B39-40E8-A290-00591BE632EF}" type="presOf" srcId="{D46D3AEA-9F6D-42D2-B9F5-02F0D968247B}" destId="{663E5B69-A3C1-4814-9553-CB69A6025802}" srcOrd="0" destOrd="0" presId="urn:microsoft.com/office/officeart/2005/8/layout/hProcess4"/>
    <dgm:cxn modelId="{72835C6E-9F01-4E36-82AB-D0951B21A31A}" type="presOf" srcId="{5EEB7AB7-7E82-4962-9656-89ABAB24A1D9}" destId="{B445861F-AB50-432C-B3C1-20E9B95F5164}" srcOrd="1" destOrd="1" presId="urn:microsoft.com/office/officeart/2005/8/layout/hProcess4"/>
    <dgm:cxn modelId="{2DFE204E-C776-476E-B03D-A707FC9A3964}" srcId="{2E70CD25-483F-4C0F-ABE7-653EC2A806E4}" destId="{6BCA3554-42D2-4242-9FDA-95C4E70D6E0D}" srcOrd="2" destOrd="0" parTransId="{BF1BD391-91B6-42A1-9763-CD449080BC1A}" sibTransId="{7500797A-8307-4747-AE1E-5E007D7B52DA}"/>
    <dgm:cxn modelId="{D11ED650-1DE5-4A40-A4AF-3065950A7D92}" type="presParOf" srcId="{F923415D-1A06-4653-8C51-2BCFDAB0C8A1}" destId="{DDC090F1-2737-4A8D-A5CB-B18282CAA5B7}" srcOrd="0" destOrd="0" presId="urn:microsoft.com/office/officeart/2005/8/layout/hProcess4"/>
    <dgm:cxn modelId="{8BB847FB-447D-4EFC-9946-0767D7FC50E2}" type="presParOf" srcId="{F923415D-1A06-4653-8C51-2BCFDAB0C8A1}" destId="{1256F145-3370-48D4-992E-D4EDF6954229}" srcOrd="1" destOrd="0" presId="urn:microsoft.com/office/officeart/2005/8/layout/hProcess4"/>
    <dgm:cxn modelId="{D4858368-6030-41D3-8128-EE5749B21C85}" type="presParOf" srcId="{F923415D-1A06-4653-8C51-2BCFDAB0C8A1}" destId="{C8CE534F-E998-430B-A1FB-AE2C96D1DDB1}" srcOrd="2" destOrd="0" presId="urn:microsoft.com/office/officeart/2005/8/layout/hProcess4"/>
    <dgm:cxn modelId="{D930B6C3-DEF5-4AD4-9B65-A0929BCE881A}" type="presParOf" srcId="{C8CE534F-E998-430B-A1FB-AE2C96D1DDB1}" destId="{311CC828-8380-4BC6-8412-B57E215FAF1E}" srcOrd="0" destOrd="0" presId="urn:microsoft.com/office/officeart/2005/8/layout/hProcess4"/>
    <dgm:cxn modelId="{E8395DA6-E525-429F-BA12-503C9815D3B7}" type="presParOf" srcId="{311CC828-8380-4BC6-8412-B57E215FAF1E}" destId="{0E3AC85B-E581-40CA-AD82-336A45C033FE}" srcOrd="0" destOrd="0" presId="urn:microsoft.com/office/officeart/2005/8/layout/hProcess4"/>
    <dgm:cxn modelId="{EE181F9A-7918-47F5-A87D-E32AC3D21B3D}" type="presParOf" srcId="{311CC828-8380-4BC6-8412-B57E215FAF1E}" destId="{7790B3DD-6865-4056-98F0-38D39B8061CE}" srcOrd="1" destOrd="0" presId="urn:microsoft.com/office/officeart/2005/8/layout/hProcess4"/>
    <dgm:cxn modelId="{5348051D-62B7-4B4B-9485-AD00362D8EE9}" type="presParOf" srcId="{311CC828-8380-4BC6-8412-B57E215FAF1E}" destId="{B445861F-AB50-432C-B3C1-20E9B95F5164}" srcOrd="2" destOrd="0" presId="urn:microsoft.com/office/officeart/2005/8/layout/hProcess4"/>
    <dgm:cxn modelId="{997D3175-0BAD-41E7-BBB5-2E062A50ABD6}" type="presParOf" srcId="{311CC828-8380-4BC6-8412-B57E215FAF1E}" destId="{E2ECD308-367F-4357-B1B1-288B62A18608}" srcOrd="3" destOrd="0" presId="urn:microsoft.com/office/officeart/2005/8/layout/hProcess4"/>
    <dgm:cxn modelId="{0BA97C72-386C-44F2-92A7-D595E0E5E88C}" type="presParOf" srcId="{311CC828-8380-4BC6-8412-B57E215FAF1E}" destId="{C798A23C-2DCB-4536-9552-99D15CDB9A33}" srcOrd="4" destOrd="0" presId="urn:microsoft.com/office/officeart/2005/8/layout/hProcess4"/>
    <dgm:cxn modelId="{E38FD2E9-2DF6-4CF6-A908-E579BE2F0D7A}" type="presParOf" srcId="{C8CE534F-E998-430B-A1FB-AE2C96D1DDB1}" destId="{663E5B69-A3C1-4814-9553-CB69A6025802}" srcOrd="1" destOrd="0" presId="urn:microsoft.com/office/officeart/2005/8/layout/hProcess4"/>
    <dgm:cxn modelId="{4AB60EF8-FA58-4AD9-B7DF-CF681A9F8F04}" type="presParOf" srcId="{C8CE534F-E998-430B-A1FB-AE2C96D1DDB1}" destId="{D711E788-AE85-4629-9C39-857357B3EB46}" srcOrd="2" destOrd="0" presId="urn:microsoft.com/office/officeart/2005/8/layout/hProcess4"/>
    <dgm:cxn modelId="{E738D50B-B344-4FF3-A849-C0F1749D847D}" type="presParOf" srcId="{D711E788-AE85-4629-9C39-857357B3EB46}" destId="{603EF318-C17F-4167-9379-BCB86921923A}" srcOrd="0" destOrd="0" presId="urn:microsoft.com/office/officeart/2005/8/layout/hProcess4"/>
    <dgm:cxn modelId="{50408D30-DF56-4D20-8170-E68136C75699}" type="presParOf" srcId="{D711E788-AE85-4629-9C39-857357B3EB46}" destId="{1BF90610-0CF3-4258-9C4A-45B8452099F3}" srcOrd="1" destOrd="0" presId="urn:microsoft.com/office/officeart/2005/8/layout/hProcess4"/>
    <dgm:cxn modelId="{1E7297D0-6156-408F-8346-E6AD36B128AB}" type="presParOf" srcId="{D711E788-AE85-4629-9C39-857357B3EB46}" destId="{38A814C4-D6A5-429E-BBCF-5E9966CB61C5}" srcOrd="2" destOrd="0" presId="urn:microsoft.com/office/officeart/2005/8/layout/hProcess4"/>
    <dgm:cxn modelId="{8DD63A34-3E29-4C73-A62C-2DE94F2CAE68}" type="presParOf" srcId="{D711E788-AE85-4629-9C39-857357B3EB46}" destId="{597D158B-08A0-4ABF-90BF-D950CBA4CEC7}" srcOrd="3" destOrd="0" presId="urn:microsoft.com/office/officeart/2005/8/layout/hProcess4"/>
    <dgm:cxn modelId="{03CC0D03-55D7-4D70-A69E-E5E3D59CA117}" type="presParOf" srcId="{D711E788-AE85-4629-9C39-857357B3EB46}" destId="{4A691777-794A-4A00-AE14-BD6BC5FDB88B}" srcOrd="4" destOrd="0" presId="urn:microsoft.com/office/officeart/2005/8/layout/hProcess4"/>
    <dgm:cxn modelId="{A2584232-E55C-4ADD-9F31-6584312A3E61}" type="presParOf" srcId="{C8CE534F-E998-430B-A1FB-AE2C96D1DDB1}" destId="{E37C08D3-7751-4EF4-A9F7-9B01143382B9}" srcOrd="3" destOrd="0" presId="urn:microsoft.com/office/officeart/2005/8/layout/hProcess4"/>
    <dgm:cxn modelId="{F5BE6976-74AB-4EE9-A0FE-84B2B2B29F80}" type="presParOf" srcId="{C8CE534F-E998-430B-A1FB-AE2C96D1DDB1}" destId="{285D88D2-D643-4114-B02A-967B37AA81B2}" srcOrd="4" destOrd="0" presId="urn:microsoft.com/office/officeart/2005/8/layout/hProcess4"/>
    <dgm:cxn modelId="{7453B0F7-4545-44DF-BB78-D1C8058393C7}" type="presParOf" srcId="{285D88D2-D643-4114-B02A-967B37AA81B2}" destId="{3EF627EF-858B-4C8F-A95A-655C15915263}" srcOrd="0" destOrd="0" presId="urn:microsoft.com/office/officeart/2005/8/layout/hProcess4"/>
    <dgm:cxn modelId="{096D355D-D079-45EE-9023-75ECEEB4BEBE}" type="presParOf" srcId="{285D88D2-D643-4114-B02A-967B37AA81B2}" destId="{AF355E3C-7F11-49A4-B1F7-5130FADE3732}" srcOrd="1" destOrd="0" presId="urn:microsoft.com/office/officeart/2005/8/layout/hProcess4"/>
    <dgm:cxn modelId="{7AF172F9-A587-4B79-8411-B5A162512F69}" type="presParOf" srcId="{285D88D2-D643-4114-B02A-967B37AA81B2}" destId="{8EB06E62-4C14-4E25-A4D8-A0BACB634FBF}" srcOrd="2" destOrd="0" presId="urn:microsoft.com/office/officeart/2005/8/layout/hProcess4"/>
    <dgm:cxn modelId="{F5A1596A-C72D-4C09-A3CA-268FBD0BBCF6}" type="presParOf" srcId="{285D88D2-D643-4114-B02A-967B37AA81B2}" destId="{E3EBF0C8-D266-4DCB-B698-25FA4A692A68}" srcOrd="3" destOrd="0" presId="urn:microsoft.com/office/officeart/2005/8/layout/hProcess4"/>
    <dgm:cxn modelId="{C5053112-29F8-4416-9E00-3751F6D6D78F}" type="presParOf" srcId="{285D88D2-D643-4114-B02A-967B37AA81B2}" destId="{0FB78F7A-BAA2-49A2-AF21-64E306469A0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F6EF241-B063-49C3-836E-CF4036CC5303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7633835-A254-4E30-A711-7DEF2E5CC625}">
      <dgm:prSet phldrT="[Текст]" custT="1"/>
      <dgm:spPr>
        <a:xfrm>
          <a:off x="560004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AU" sz="18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r>
            <a:rPr lang="en-AU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The external structure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CEF8D340-6FAD-4A65-847D-F90414ACEE1A}" type="parTrans" cxnId="{DCC029B1-6E49-4E32-9126-74B5497FC465}">
      <dgm:prSet/>
      <dgm:spPr/>
      <dgm:t>
        <a:bodyPr/>
        <a:lstStyle/>
        <a:p>
          <a:endParaRPr lang="uk-UA"/>
        </a:p>
      </dgm:t>
    </dgm:pt>
    <dgm:pt modelId="{D46D3AEA-9F6D-42D2-B9F5-02F0D968247B}" type="sibTrans" cxnId="{DCC029B1-6E49-4E32-9126-74B5497FC465}">
      <dgm:prSet/>
      <dgm:spPr>
        <a:xfrm>
          <a:off x="1475644" y="1484781"/>
          <a:ext cx="2729888" cy="2729888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11683B5E-1457-41B7-8543-694DC5F875EE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algn="ctr"/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morphological structure (</a:t>
          </a:r>
          <a:r>
            <a:rPr lang="en-US" sz="17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post-impressionists</a:t>
          </a: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: the prefixes </a:t>
          </a:r>
          <a:r>
            <a:rPr lang="en-US" sz="17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post-, </a:t>
          </a:r>
          <a:r>
            <a:rPr lang="en-US" sz="17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im</a:t>
          </a:r>
          <a:r>
            <a:rPr lang="en-US" sz="17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</a:t>
          </a: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the root –</a:t>
          </a:r>
          <a:r>
            <a:rPr lang="en-US" sz="17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press</a:t>
          </a: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-, the noun-forming suffixes </a:t>
          </a:r>
          <a:r>
            <a:rPr lang="en-US" sz="17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-ion, -</a:t>
          </a:r>
          <a:r>
            <a:rPr lang="en-US" sz="17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ist</a:t>
          </a: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and the grammatical suffix of plurality </a:t>
          </a:r>
          <a:r>
            <a:rPr lang="en-US" sz="17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-s</a:t>
          </a: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.) </a:t>
          </a: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1A9C032-5543-4A35-9E02-3015D7EBB040}" type="parTrans" cxnId="{3A93B53C-C920-4FBF-84E0-2D3C68BCECF9}">
      <dgm:prSet/>
      <dgm:spPr/>
      <dgm:t>
        <a:bodyPr/>
        <a:lstStyle/>
        <a:p>
          <a:endParaRPr lang="uk-UA"/>
        </a:p>
      </dgm:t>
    </dgm:pt>
    <dgm:pt modelId="{36BACA57-0BAF-4F02-BC9F-4E6309ECD365}" type="sibTrans" cxnId="{3A93B53C-C920-4FBF-84E0-2D3C68BCECF9}">
      <dgm:prSet/>
      <dgm:spPr/>
      <dgm:t>
        <a:bodyPr/>
        <a:lstStyle/>
        <a:p>
          <a:endParaRPr lang="uk-UA"/>
        </a:p>
      </dgm:t>
    </dgm:pt>
    <dgm:pt modelId="{1A03046A-BDCF-41B3-9583-B9858CDCE3B7}">
      <dgm:prSet phldrT="[Текст]" custT="1"/>
      <dgm:spPr>
        <a:xfrm>
          <a:off x="3737340" y="963215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>
            <a:spcAft>
              <a:spcPts val="0"/>
            </a:spcAft>
          </a:pPr>
          <a:r>
            <a:rPr lang="en-AU" sz="4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r>
            <a:rPr lang="en-AU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The internal structure 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D6D0065B-7F42-4225-88CA-EE6B3C0DEB77}" type="parTrans" cxnId="{47A6CAD1-50FF-4A57-8E2F-2464084B3663}">
      <dgm:prSet/>
      <dgm:spPr/>
      <dgm:t>
        <a:bodyPr/>
        <a:lstStyle/>
        <a:p>
          <a:endParaRPr lang="uk-UA"/>
        </a:p>
      </dgm:t>
    </dgm:pt>
    <dgm:pt modelId="{8A0C0F31-93E2-48C9-AE31-E55D8F480FCB}" type="sibTrans" cxnId="{47A6CAD1-50FF-4A57-8E2F-2464084B3663}">
      <dgm:prSet/>
      <dgm:spPr>
        <a:xfrm>
          <a:off x="4875175" y="300773"/>
          <a:ext cx="2995554" cy="2995554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5992CBA7-6E3C-4573-A8A5-42549109D509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r>
            <a:rPr lang="en-AU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the word's semantic structure (its meaning) </a:t>
          </a: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AA08B77-55C2-4E1D-80BA-AD2465F488B3}" type="parTrans" cxnId="{1E8294D2-7E4B-4D42-8705-CB941AA6980E}">
      <dgm:prSet/>
      <dgm:spPr/>
      <dgm:t>
        <a:bodyPr/>
        <a:lstStyle/>
        <a:p>
          <a:endParaRPr lang="uk-UA"/>
        </a:p>
      </dgm:t>
    </dgm:pt>
    <dgm:pt modelId="{3B8FD82F-247D-4565-A135-3A8AACEDE5A7}" type="sibTrans" cxnId="{1E8294D2-7E4B-4D42-8705-CB941AA6980E}">
      <dgm:prSet/>
      <dgm:spPr/>
      <dgm:t>
        <a:bodyPr/>
        <a:lstStyle/>
        <a:p>
          <a:endParaRPr lang="uk-UA"/>
        </a:p>
      </dgm:t>
    </dgm:pt>
    <dgm:pt modelId="{2E70CD25-483F-4C0F-ABE7-653EC2A806E4}">
      <dgm:prSet phldrT="[Текст]" custT="1"/>
      <dgm:spPr>
        <a:xfrm>
          <a:off x="6914677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AU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Unity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AFD6DF6D-D241-4B19-8A60-0C57E6277082}" type="parTrans" cxnId="{FDE361EA-5960-4BE4-B016-544812E0AD93}">
      <dgm:prSet/>
      <dgm:spPr/>
      <dgm:t>
        <a:bodyPr/>
        <a:lstStyle/>
        <a:p>
          <a:endParaRPr lang="uk-UA"/>
        </a:p>
      </dgm:t>
    </dgm:pt>
    <dgm:pt modelId="{C715B141-2410-491D-9A31-5E6D6E21544C}" type="sibTrans" cxnId="{FDE361EA-5960-4BE4-B016-544812E0AD93}">
      <dgm:prSet/>
      <dgm:spPr/>
      <dgm:t>
        <a:bodyPr/>
        <a:lstStyle/>
        <a:p>
          <a:endParaRPr lang="uk-UA"/>
        </a:p>
      </dgm:t>
    </dgm:pt>
    <dgm:pt modelId="{6FC8BC05-FF79-442C-B94B-6A34587C00AF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algn="ctr"/>
          <a:r>
            <a:rPr lang="en-US" sz="1700" b="1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Formal unity</a:t>
          </a:r>
          <a:r>
            <a:rPr lang="en-US" sz="17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a blackbird </a:t>
          </a: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and </a:t>
          </a:r>
          <a:r>
            <a:rPr lang="en-US" sz="17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 black bird  </a:t>
          </a:r>
          <a:r>
            <a:rPr lang="en-US" sz="17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(the </a:t>
          </a:r>
          <a:r>
            <a:rPr lang="en-US" sz="17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blackest birds I've ever seen; </a:t>
          </a:r>
          <a:r>
            <a:rPr lang="en-AU" sz="17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 black night bird etc.)</a:t>
          </a: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603619B-ED93-4C0D-847E-96B47C753890}" type="parTrans" cxnId="{00DC503F-CBDD-49D8-962A-C2CF36DA8FF0}">
      <dgm:prSet/>
      <dgm:spPr/>
      <dgm:t>
        <a:bodyPr/>
        <a:lstStyle/>
        <a:p>
          <a:endParaRPr lang="uk-UA"/>
        </a:p>
      </dgm:t>
    </dgm:pt>
    <dgm:pt modelId="{72B80532-51F8-42B4-95E7-6F607A4687C8}" type="sibTrans" cxnId="{00DC503F-CBDD-49D8-962A-C2CF36DA8FF0}">
      <dgm:prSet/>
      <dgm:spPr/>
      <dgm:t>
        <a:bodyPr/>
        <a:lstStyle/>
        <a:p>
          <a:endParaRPr lang="uk-UA"/>
        </a:p>
      </dgm:t>
    </dgm:pt>
    <dgm:pt modelId="{5EEB7AB7-7E82-4962-9656-89ABAB24A1D9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algn="ctr"/>
          <a:endParaRPr lang="uk-UA" sz="20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1F2F1585-8DCD-4BF4-912C-7E9F73DE65EC}" type="parTrans" cxnId="{900601EB-9A4F-4754-8445-FF8E3251DE67}">
      <dgm:prSet/>
      <dgm:spPr/>
      <dgm:t>
        <a:bodyPr/>
        <a:lstStyle/>
        <a:p>
          <a:endParaRPr lang="uk-UA"/>
        </a:p>
      </dgm:t>
    </dgm:pt>
    <dgm:pt modelId="{EB2DE863-1D12-48A2-A845-7B7B4E5F06A9}" type="sibTrans" cxnId="{900601EB-9A4F-4754-8445-FF8E3251DE67}">
      <dgm:prSet/>
      <dgm:spPr/>
      <dgm:t>
        <a:bodyPr/>
        <a:lstStyle/>
        <a:p>
          <a:endParaRPr lang="uk-UA"/>
        </a:p>
      </dgm:t>
    </dgm:pt>
    <dgm:pt modelId="{2180AFF3-4F15-4151-8468-6D868DEA51B0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algn="ctr"/>
          <a:r>
            <a:rPr lang="en-US" sz="1700" b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Semantic unity:</a:t>
          </a: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7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bird</a:t>
          </a: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– a kind of living creature; </a:t>
          </a:r>
          <a:r>
            <a:rPr lang="en-US" sz="17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black</a:t>
          </a: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– a color; </a:t>
          </a:r>
          <a:r>
            <a:rPr lang="en-US" sz="17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blackbird</a:t>
          </a: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conveys only one concept: the type of </a:t>
          </a: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bird</a:t>
          </a:r>
          <a:r>
            <a:rPr lang="uk-UA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(дрозд) </a:t>
          </a: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A4185F32-CDA2-430D-9268-40A63CA73E6F}" type="parTrans" cxnId="{912B2EC5-5A24-4F97-B7AB-9ACE00BD8851}">
      <dgm:prSet/>
      <dgm:spPr/>
      <dgm:t>
        <a:bodyPr/>
        <a:lstStyle/>
        <a:p>
          <a:endParaRPr lang="uk-UA"/>
        </a:p>
      </dgm:t>
    </dgm:pt>
    <dgm:pt modelId="{E67B40CB-493C-4149-BDAE-F1595672C742}" type="sibTrans" cxnId="{912B2EC5-5A24-4F97-B7AB-9ACE00BD8851}">
      <dgm:prSet/>
      <dgm:spPr/>
      <dgm:t>
        <a:bodyPr/>
        <a:lstStyle/>
        <a:p>
          <a:endParaRPr lang="uk-UA"/>
        </a:p>
      </dgm:t>
    </dgm:pt>
    <dgm:pt modelId="{F923415D-1A06-4653-8C51-2BCFDAB0C8A1}" type="pres">
      <dgm:prSet presAssocID="{5F6EF241-B063-49C3-836E-CF4036CC53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DC090F1-2737-4A8D-A5CB-B18282CAA5B7}" type="pres">
      <dgm:prSet presAssocID="{5F6EF241-B063-49C3-836E-CF4036CC5303}" presName="tSp" presStyleCnt="0"/>
      <dgm:spPr/>
    </dgm:pt>
    <dgm:pt modelId="{1256F145-3370-48D4-992E-D4EDF6954229}" type="pres">
      <dgm:prSet presAssocID="{5F6EF241-B063-49C3-836E-CF4036CC5303}" presName="bSp" presStyleCnt="0"/>
      <dgm:spPr/>
    </dgm:pt>
    <dgm:pt modelId="{C8CE534F-E998-430B-A1FB-AE2C96D1DDB1}" type="pres">
      <dgm:prSet presAssocID="{5F6EF241-B063-49C3-836E-CF4036CC5303}" presName="process" presStyleCnt="0"/>
      <dgm:spPr/>
    </dgm:pt>
    <dgm:pt modelId="{311CC828-8380-4BC6-8412-B57E215FAF1E}" type="pres">
      <dgm:prSet presAssocID="{27633835-A254-4E30-A711-7DEF2E5CC625}" presName="composite1" presStyleCnt="0"/>
      <dgm:spPr/>
    </dgm:pt>
    <dgm:pt modelId="{0E3AC85B-E581-40CA-AD82-336A45C033FE}" type="pres">
      <dgm:prSet presAssocID="{27633835-A254-4E30-A711-7DEF2E5CC625}" presName="dummyNode1" presStyleLbl="node1" presStyleIdx="0" presStyleCnt="3"/>
      <dgm:spPr/>
    </dgm:pt>
    <dgm:pt modelId="{7790B3DD-6865-4056-98F0-38D39B8061CE}" type="pres">
      <dgm:prSet presAssocID="{27633835-A254-4E30-A711-7DEF2E5CC625}" presName="childNode1" presStyleLbl="bgAcc1" presStyleIdx="0" presStyleCnt="3" custScaleX="137168" custScaleY="104064" custLinFactNeighborX="679" custLinFactNeighborY="-43616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B445861F-AB50-432C-B3C1-20E9B95F5164}" type="pres">
      <dgm:prSet presAssocID="{27633835-A254-4E30-A711-7DEF2E5CC625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2ECD308-367F-4357-B1B1-288B62A18608}" type="pres">
      <dgm:prSet presAssocID="{27633835-A254-4E30-A711-7DEF2E5CC625}" presName="parentNode1" presStyleLbl="node1" presStyleIdx="0" presStyleCnt="3" custLinFactNeighborX="-22085" custLinFactNeighborY="-46846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C798A23C-2DCB-4536-9552-99D15CDB9A33}" type="pres">
      <dgm:prSet presAssocID="{27633835-A254-4E30-A711-7DEF2E5CC625}" presName="connSite1" presStyleCnt="0"/>
      <dgm:spPr/>
    </dgm:pt>
    <dgm:pt modelId="{663E5B69-A3C1-4814-9553-CB69A6025802}" type="pres">
      <dgm:prSet presAssocID="{D46D3AEA-9F6D-42D2-B9F5-02F0D968247B}" presName="Name9" presStyleLbl="sibTrans2D1" presStyleIdx="0" presStyleCnt="2" custLinFactNeighborX="2160" custLinFactNeighborY="-15906"/>
      <dgm:spPr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</dgm:spPr>
      <dgm:t>
        <a:bodyPr/>
        <a:lstStyle/>
        <a:p>
          <a:endParaRPr lang="uk-UA"/>
        </a:p>
      </dgm:t>
    </dgm:pt>
    <dgm:pt modelId="{D711E788-AE85-4629-9C39-857357B3EB46}" type="pres">
      <dgm:prSet presAssocID="{1A03046A-BDCF-41B3-9583-B9858CDCE3B7}" presName="composite2" presStyleCnt="0"/>
      <dgm:spPr/>
    </dgm:pt>
    <dgm:pt modelId="{603EF318-C17F-4167-9379-BCB86921923A}" type="pres">
      <dgm:prSet presAssocID="{1A03046A-BDCF-41B3-9583-B9858CDCE3B7}" presName="dummyNode2" presStyleLbl="node1" presStyleIdx="0" presStyleCnt="3"/>
      <dgm:spPr/>
    </dgm:pt>
    <dgm:pt modelId="{1BF90610-0CF3-4258-9C4A-45B8452099F3}" type="pres">
      <dgm:prSet presAssocID="{1A03046A-BDCF-41B3-9583-B9858CDCE3B7}" presName="childNode2" presStyleLbl="bgAcc1" presStyleIdx="1" presStyleCnt="3" custScaleX="127591" custScaleY="110000" custLinFactNeighborX="-2420" custLinFactNeighborY="1082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38A814C4-D6A5-429E-BBCF-5E9966CB61C5}" type="pres">
      <dgm:prSet presAssocID="{1A03046A-BDCF-41B3-9583-B9858CDCE3B7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97D158B-08A0-4ABF-90BF-D950CBA4CEC7}" type="pres">
      <dgm:prSet presAssocID="{1A03046A-BDCF-41B3-9583-B9858CDCE3B7}" presName="parentNode2" presStyleLbl="node1" presStyleIdx="1" presStyleCnt="3" custLinFactNeighborX="-21077" custLinFactNeighborY="-6133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4A691777-794A-4A00-AE14-BD6BC5FDB88B}" type="pres">
      <dgm:prSet presAssocID="{1A03046A-BDCF-41B3-9583-B9858CDCE3B7}" presName="connSite2" presStyleCnt="0"/>
      <dgm:spPr/>
    </dgm:pt>
    <dgm:pt modelId="{E37C08D3-7751-4EF4-A9F7-9B01143382B9}" type="pres">
      <dgm:prSet presAssocID="{8A0C0F31-93E2-48C9-AE31-E55D8F480FCB}" presName="Name18" presStyleLbl="sibTrans2D1" presStyleIdx="1" presStyleCnt="2" custLinFactNeighborX="7045" custLinFactNeighborY="10812"/>
      <dgm:spPr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</dgm:spPr>
      <dgm:t>
        <a:bodyPr/>
        <a:lstStyle/>
        <a:p>
          <a:endParaRPr lang="uk-UA"/>
        </a:p>
      </dgm:t>
    </dgm:pt>
    <dgm:pt modelId="{285D88D2-D643-4114-B02A-967B37AA81B2}" type="pres">
      <dgm:prSet presAssocID="{2E70CD25-483F-4C0F-ABE7-653EC2A806E4}" presName="composite1" presStyleCnt="0"/>
      <dgm:spPr/>
    </dgm:pt>
    <dgm:pt modelId="{3EF627EF-858B-4C8F-A95A-655C15915263}" type="pres">
      <dgm:prSet presAssocID="{2E70CD25-483F-4C0F-ABE7-653EC2A806E4}" presName="dummyNode1" presStyleLbl="node1" presStyleIdx="1" presStyleCnt="3"/>
      <dgm:spPr/>
    </dgm:pt>
    <dgm:pt modelId="{AF355E3C-7F11-49A4-B1F7-5130FADE3732}" type="pres">
      <dgm:prSet presAssocID="{2E70CD25-483F-4C0F-ABE7-653EC2A806E4}" presName="childNode1" presStyleLbl="bgAcc1" presStyleIdx="2" presStyleCnt="3" custScaleX="118572" custScaleY="142390" custLinFactNeighborX="1938" custLinFactNeighborY="-3068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8EB06E62-4C14-4E25-A4D8-A0BACB634FBF}" type="pres">
      <dgm:prSet presAssocID="{2E70CD25-483F-4C0F-ABE7-653EC2A806E4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3EBF0C8-D266-4DCB-B698-25FA4A692A68}" type="pres">
      <dgm:prSet presAssocID="{2E70CD25-483F-4C0F-ABE7-653EC2A806E4}" presName="parentNode1" presStyleLbl="node1" presStyleIdx="2" presStyleCnt="3" custLinFactNeighborX="-14742" custLinFactNeighborY="30052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0FB78F7A-BAA2-49A2-AF21-64E306469A0E}" type="pres">
      <dgm:prSet presAssocID="{2E70CD25-483F-4C0F-ABE7-653EC2A806E4}" presName="connSite1" presStyleCnt="0"/>
      <dgm:spPr/>
    </dgm:pt>
  </dgm:ptLst>
  <dgm:cxnLst>
    <dgm:cxn modelId="{3A93B53C-C920-4FBF-84E0-2D3C68BCECF9}" srcId="{27633835-A254-4E30-A711-7DEF2E5CC625}" destId="{11683B5E-1457-41B7-8543-694DC5F875EE}" srcOrd="0" destOrd="0" parTransId="{C1A9C032-5543-4A35-9E02-3015D7EBB040}" sibTransId="{36BACA57-0BAF-4F02-BC9F-4E6309ECD365}"/>
    <dgm:cxn modelId="{7D97EA88-E1F2-4CFE-AEAC-EA07A26655E3}" type="presOf" srcId="{5EEB7AB7-7E82-4962-9656-89ABAB24A1D9}" destId="{B445861F-AB50-432C-B3C1-20E9B95F5164}" srcOrd="1" destOrd="1" presId="urn:microsoft.com/office/officeart/2005/8/layout/hProcess4"/>
    <dgm:cxn modelId="{DCC029B1-6E49-4E32-9126-74B5497FC465}" srcId="{5F6EF241-B063-49C3-836E-CF4036CC5303}" destId="{27633835-A254-4E30-A711-7DEF2E5CC625}" srcOrd="0" destOrd="0" parTransId="{CEF8D340-6FAD-4A65-847D-F90414ACEE1A}" sibTransId="{D46D3AEA-9F6D-42D2-B9F5-02F0D968247B}"/>
    <dgm:cxn modelId="{ABE9DD38-57AE-45D3-A35B-770DB99A891A}" type="presOf" srcId="{5992CBA7-6E3C-4573-A8A5-42549109D509}" destId="{38A814C4-D6A5-429E-BBCF-5E9966CB61C5}" srcOrd="1" destOrd="0" presId="urn:microsoft.com/office/officeart/2005/8/layout/hProcess4"/>
    <dgm:cxn modelId="{2DF6A289-3BF5-426D-9D02-7F9F67A4A80F}" type="presOf" srcId="{1A03046A-BDCF-41B3-9583-B9858CDCE3B7}" destId="{597D158B-08A0-4ABF-90BF-D950CBA4CEC7}" srcOrd="0" destOrd="0" presId="urn:microsoft.com/office/officeart/2005/8/layout/hProcess4"/>
    <dgm:cxn modelId="{47A6CAD1-50FF-4A57-8E2F-2464084B3663}" srcId="{5F6EF241-B063-49C3-836E-CF4036CC5303}" destId="{1A03046A-BDCF-41B3-9583-B9858CDCE3B7}" srcOrd="1" destOrd="0" parTransId="{D6D0065B-7F42-4225-88CA-EE6B3C0DEB77}" sibTransId="{8A0C0F31-93E2-48C9-AE31-E55D8F480FCB}"/>
    <dgm:cxn modelId="{FDE361EA-5960-4BE4-B016-544812E0AD93}" srcId="{5F6EF241-B063-49C3-836E-CF4036CC5303}" destId="{2E70CD25-483F-4C0F-ABE7-653EC2A806E4}" srcOrd="2" destOrd="0" parTransId="{AFD6DF6D-D241-4B19-8A60-0C57E6277082}" sibTransId="{C715B141-2410-491D-9A31-5E6D6E21544C}"/>
    <dgm:cxn modelId="{FECDCC74-23FB-4F8F-B754-F1C2780B2B20}" type="presOf" srcId="{6FC8BC05-FF79-442C-B94B-6A34587C00AF}" destId="{AF355E3C-7F11-49A4-B1F7-5130FADE3732}" srcOrd="0" destOrd="0" presId="urn:microsoft.com/office/officeart/2005/8/layout/hProcess4"/>
    <dgm:cxn modelId="{C514FA0C-70C2-45CC-A883-A6E8507F3068}" type="presOf" srcId="{2180AFF3-4F15-4151-8468-6D868DEA51B0}" destId="{AF355E3C-7F11-49A4-B1F7-5130FADE3732}" srcOrd="0" destOrd="1" presId="urn:microsoft.com/office/officeart/2005/8/layout/hProcess4"/>
    <dgm:cxn modelId="{1E8294D2-7E4B-4D42-8705-CB941AA6980E}" srcId="{1A03046A-BDCF-41B3-9583-B9858CDCE3B7}" destId="{5992CBA7-6E3C-4573-A8A5-42549109D509}" srcOrd="0" destOrd="0" parTransId="{5AA08B77-55C2-4E1D-80BA-AD2465F488B3}" sibTransId="{3B8FD82F-247D-4565-A135-3A8AACEDE5A7}"/>
    <dgm:cxn modelId="{00DC503F-CBDD-49D8-962A-C2CF36DA8FF0}" srcId="{2E70CD25-483F-4C0F-ABE7-653EC2A806E4}" destId="{6FC8BC05-FF79-442C-B94B-6A34587C00AF}" srcOrd="0" destOrd="0" parTransId="{0603619B-ED93-4C0D-847E-96B47C753890}" sibTransId="{72B80532-51F8-42B4-95E7-6F607A4687C8}"/>
    <dgm:cxn modelId="{AC42EB01-CC1F-4327-ADC8-D74B47E40336}" type="presOf" srcId="{5992CBA7-6E3C-4573-A8A5-42549109D509}" destId="{1BF90610-0CF3-4258-9C4A-45B8452099F3}" srcOrd="0" destOrd="0" presId="urn:microsoft.com/office/officeart/2005/8/layout/hProcess4"/>
    <dgm:cxn modelId="{251A0634-AB79-4931-AF51-0087D6B92B18}" type="presOf" srcId="{2180AFF3-4F15-4151-8468-6D868DEA51B0}" destId="{8EB06E62-4C14-4E25-A4D8-A0BACB634FBF}" srcOrd="1" destOrd="1" presId="urn:microsoft.com/office/officeart/2005/8/layout/hProcess4"/>
    <dgm:cxn modelId="{3C54CD46-AE02-4F30-82A7-E1B85BD22DF6}" type="presOf" srcId="{D46D3AEA-9F6D-42D2-B9F5-02F0D968247B}" destId="{663E5B69-A3C1-4814-9553-CB69A6025802}" srcOrd="0" destOrd="0" presId="urn:microsoft.com/office/officeart/2005/8/layout/hProcess4"/>
    <dgm:cxn modelId="{2553A2CC-DFDA-4004-AC65-6AFC62C00CCF}" type="presOf" srcId="{5F6EF241-B063-49C3-836E-CF4036CC5303}" destId="{F923415D-1A06-4653-8C51-2BCFDAB0C8A1}" srcOrd="0" destOrd="0" presId="urn:microsoft.com/office/officeart/2005/8/layout/hProcess4"/>
    <dgm:cxn modelId="{3308142E-E8B1-4FC7-BBD6-DF1588B44E1A}" type="presOf" srcId="{8A0C0F31-93E2-48C9-AE31-E55D8F480FCB}" destId="{E37C08D3-7751-4EF4-A9F7-9B01143382B9}" srcOrd="0" destOrd="0" presId="urn:microsoft.com/office/officeart/2005/8/layout/hProcess4"/>
    <dgm:cxn modelId="{D5B2C11B-3E38-4091-9A91-0B921177DAA4}" type="presOf" srcId="{11683B5E-1457-41B7-8543-694DC5F875EE}" destId="{7790B3DD-6865-4056-98F0-38D39B8061CE}" srcOrd="0" destOrd="0" presId="urn:microsoft.com/office/officeart/2005/8/layout/hProcess4"/>
    <dgm:cxn modelId="{6ECB8464-CAB5-4A50-A7B2-00168005B4B3}" type="presOf" srcId="{2E70CD25-483F-4C0F-ABE7-653EC2A806E4}" destId="{E3EBF0C8-D266-4DCB-B698-25FA4A692A68}" srcOrd="0" destOrd="0" presId="urn:microsoft.com/office/officeart/2005/8/layout/hProcess4"/>
    <dgm:cxn modelId="{900601EB-9A4F-4754-8445-FF8E3251DE67}" srcId="{27633835-A254-4E30-A711-7DEF2E5CC625}" destId="{5EEB7AB7-7E82-4962-9656-89ABAB24A1D9}" srcOrd="1" destOrd="0" parTransId="{1F2F1585-8DCD-4BF4-912C-7E9F73DE65EC}" sibTransId="{EB2DE863-1D12-48A2-A845-7B7B4E5F06A9}"/>
    <dgm:cxn modelId="{90572E2D-83BB-4718-8E63-B8B0A711F614}" type="presOf" srcId="{6FC8BC05-FF79-442C-B94B-6A34587C00AF}" destId="{8EB06E62-4C14-4E25-A4D8-A0BACB634FBF}" srcOrd="1" destOrd="0" presId="urn:microsoft.com/office/officeart/2005/8/layout/hProcess4"/>
    <dgm:cxn modelId="{B38685F2-5678-4158-827A-0AE107C1263A}" type="presOf" srcId="{11683B5E-1457-41B7-8543-694DC5F875EE}" destId="{B445861F-AB50-432C-B3C1-20E9B95F5164}" srcOrd="1" destOrd="0" presId="urn:microsoft.com/office/officeart/2005/8/layout/hProcess4"/>
    <dgm:cxn modelId="{0071DE2F-2358-4C73-9A51-47A3B16072C0}" type="presOf" srcId="{27633835-A254-4E30-A711-7DEF2E5CC625}" destId="{E2ECD308-367F-4357-B1B1-288B62A18608}" srcOrd="0" destOrd="0" presId="urn:microsoft.com/office/officeart/2005/8/layout/hProcess4"/>
    <dgm:cxn modelId="{912B2EC5-5A24-4F97-B7AB-9ACE00BD8851}" srcId="{2E70CD25-483F-4C0F-ABE7-653EC2A806E4}" destId="{2180AFF3-4F15-4151-8468-6D868DEA51B0}" srcOrd="1" destOrd="0" parTransId="{A4185F32-CDA2-430D-9268-40A63CA73E6F}" sibTransId="{E67B40CB-493C-4149-BDAE-F1595672C742}"/>
    <dgm:cxn modelId="{F75A1E0E-8974-4E14-9A90-D89955C10BD8}" type="presOf" srcId="{5EEB7AB7-7E82-4962-9656-89ABAB24A1D9}" destId="{7790B3DD-6865-4056-98F0-38D39B8061CE}" srcOrd="0" destOrd="1" presId="urn:microsoft.com/office/officeart/2005/8/layout/hProcess4"/>
    <dgm:cxn modelId="{8B71210A-8E95-4956-BCCB-F2E3CE6F346D}" type="presParOf" srcId="{F923415D-1A06-4653-8C51-2BCFDAB0C8A1}" destId="{DDC090F1-2737-4A8D-A5CB-B18282CAA5B7}" srcOrd="0" destOrd="0" presId="urn:microsoft.com/office/officeart/2005/8/layout/hProcess4"/>
    <dgm:cxn modelId="{7A5E54FF-FE4D-4F93-A93F-C9428BCBA37A}" type="presParOf" srcId="{F923415D-1A06-4653-8C51-2BCFDAB0C8A1}" destId="{1256F145-3370-48D4-992E-D4EDF6954229}" srcOrd="1" destOrd="0" presId="urn:microsoft.com/office/officeart/2005/8/layout/hProcess4"/>
    <dgm:cxn modelId="{3432E615-57C5-4DCC-99A8-647050BB5842}" type="presParOf" srcId="{F923415D-1A06-4653-8C51-2BCFDAB0C8A1}" destId="{C8CE534F-E998-430B-A1FB-AE2C96D1DDB1}" srcOrd="2" destOrd="0" presId="urn:microsoft.com/office/officeart/2005/8/layout/hProcess4"/>
    <dgm:cxn modelId="{7DF8783C-F9A3-473E-8E3B-2AD45599485B}" type="presParOf" srcId="{C8CE534F-E998-430B-A1FB-AE2C96D1DDB1}" destId="{311CC828-8380-4BC6-8412-B57E215FAF1E}" srcOrd="0" destOrd="0" presId="urn:microsoft.com/office/officeart/2005/8/layout/hProcess4"/>
    <dgm:cxn modelId="{8846533D-CBA1-41F2-ADF5-079FC6E319BC}" type="presParOf" srcId="{311CC828-8380-4BC6-8412-B57E215FAF1E}" destId="{0E3AC85B-E581-40CA-AD82-336A45C033FE}" srcOrd="0" destOrd="0" presId="urn:microsoft.com/office/officeart/2005/8/layout/hProcess4"/>
    <dgm:cxn modelId="{500BB684-0FBF-42CA-AB2F-0DAB956CA12F}" type="presParOf" srcId="{311CC828-8380-4BC6-8412-B57E215FAF1E}" destId="{7790B3DD-6865-4056-98F0-38D39B8061CE}" srcOrd="1" destOrd="0" presId="urn:microsoft.com/office/officeart/2005/8/layout/hProcess4"/>
    <dgm:cxn modelId="{2FA9E9C3-009E-4D87-A6C1-89F6BEF0EF7A}" type="presParOf" srcId="{311CC828-8380-4BC6-8412-B57E215FAF1E}" destId="{B445861F-AB50-432C-B3C1-20E9B95F5164}" srcOrd="2" destOrd="0" presId="urn:microsoft.com/office/officeart/2005/8/layout/hProcess4"/>
    <dgm:cxn modelId="{321FF38F-E660-4349-B940-EF843AD50E78}" type="presParOf" srcId="{311CC828-8380-4BC6-8412-B57E215FAF1E}" destId="{E2ECD308-367F-4357-B1B1-288B62A18608}" srcOrd="3" destOrd="0" presId="urn:microsoft.com/office/officeart/2005/8/layout/hProcess4"/>
    <dgm:cxn modelId="{F96F7B2D-E926-497C-8FA2-DB795B3703B4}" type="presParOf" srcId="{311CC828-8380-4BC6-8412-B57E215FAF1E}" destId="{C798A23C-2DCB-4536-9552-99D15CDB9A33}" srcOrd="4" destOrd="0" presId="urn:microsoft.com/office/officeart/2005/8/layout/hProcess4"/>
    <dgm:cxn modelId="{90F02049-338B-49BF-A731-853F992268AB}" type="presParOf" srcId="{C8CE534F-E998-430B-A1FB-AE2C96D1DDB1}" destId="{663E5B69-A3C1-4814-9553-CB69A6025802}" srcOrd="1" destOrd="0" presId="urn:microsoft.com/office/officeart/2005/8/layout/hProcess4"/>
    <dgm:cxn modelId="{B08031A5-61EE-41AD-A1F4-6BF7C4399332}" type="presParOf" srcId="{C8CE534F-E998-430B-A1FB-AE2C96D1DDB1}" destId="{D711E788-AE85-4629-9C39-857357B3EB46}" srcOrd="2" destOrd="0" presId="urn:microsoft.com/office/officeart/2005/8/layout/hProcess4"/>
    <dgm:cxn modelId="{A2AC3A21-06AB-4F08-AA39-B8D064FE5413}" type="presParOf" srcId="{D711E788-AE85-4629-9C39-857357B3EB46}" destId="{603EF318-C17F-4167-9379-BCB86921923A}" srcOrd="0" destOrd="0" presId="urn:microsoft.com/office/officeart/2005/8/layout/hProcess4"/>
    <dgm:cxn modelId="{E943A914-CB8A-4F52-9046-26AFBA60D39F}" type="presParOf" srcId="{D711E788-AE85-4629-9C39-857357B3EB46}" destId="{1BF90610-0CF3-4258-9C4A-45B8452099F3}" srcOrd="1" destOrd="0" presId="urn:microsoft.com/office/officeart/2005/8/layout/hProcess4"/>
    <dgm:cxn modelId="{8B4FC19C-5E70-4C4D-A88B-81A17363687C}" type="presParOf" srcId="{D711E788-AE85-4629-9C39-857357B3EB46}" destId="{38A814C4-D6A5-429E-BBCF-5E9966CB61C5}" srcOrd="2" destOrd="0" presId="urn:microsoft.com/office/officeart/2005/8/layout/hProcess4"/>
    <dgm:cxn modelId="{0CFC83A5-E667-4C7B-9AAF-176F28FDA32D}" type="presParOf" srcId="{D711E788-AE85-4629-9C39-857357B3EB46}" destId="{597D158B-08A0-4ABF-90BF-D950CBA4CEC7}" srcOrd="3" destOrd="0" presId="urn:microsoft.com/office/officeart/2005/8/layout/hProcess4"/>
    <dgm:cxn modelId="{6CB54293-956B-47DD-88EC-DD3E0A3FE636}" type="presParOf" srcId="{D711E788-AE85-4629-9C39-857357B3EB46}" destId="{4A691777-794A-4A00-AE14-BD6BC5FDB88B}" srcOrd="4" destOrd="0" presId="urn:microsoft.com/office/officeart/2005/8/layout/hProcess4"/>
    <dgm:cxn modelId="{8993B109-C8DD-4338-8D2B-0465FFFA547C}" type="presParOf" srcId="{C8CE534F-E998-430B-A1FB-AE2C96D1DDB1}" destId="{E37C08D3-7751-4EF4-A9F7-9B01143382B9}" srcOrd="3" destOrd="0" presId="urn:microsoft.com/office/officeart/2005/8/layout/hProcess4"/>
    <dgm:cxn modelId="{F8DE839B-F192-422E-98C3-9719E3B12CAA}" type="presParOf" srcId="{C8CE534F-E998-430B-A1FB-AE2C96D1DDB1}" destId="{285D88D2-D643-4114-B02A-967B37AA81B2}" srcOrd="4" destOrd="0" presId="urn:microsoft.com/office/officeart/2005/8/layout/hProcess4"/>
    <dgm:cxn modelId="{8832C44B-4B50-4BEE-ADAE-E73FC9B5B742}" type="presParOf" srcId="{285D88D2-D643-4114-B02A-967B37AA81B2}" destId="{3EF627EF-858B-4C8F-A95A-655C15915263}" srcOrd="0" destOrd="0" presId="urn:microsoft.com/office/officeart/2005/8/layout/hProcess4"/>
    <dgm:cxn modelId="{016EAF26-CDAB-4B95-99C3-46F52D75BA39}" type="presParOf" srcId="{285D88D2-D643-4114-B02A-967B37AA81B2}" destId="{AF355E3C-7F11-49A4-B1F7-5130FADE3732}" srcOrd="1" destOrd="0" presId="urn:microsoft.com/office/officeart/2005/8/layout/hProcess4"/>
    <dgm:cxn modelId="{F03CE5FF-443A-4B33-9C63-635DC6AD7499}" type="presParOf" srcId="{285D88D2-D643-4114-B02A-967B37AA81B2}" destId="{8EB06E62-4C14-4E25-A4D8-A0BACB634FBF}" srcOrd="2" destOrd="0" presId="urn:microsoft.com/office/officeart/2005/8/layout/hProcess4"/>
    <dgm:cxn modelId="{E7CBAFA6-D14F-4CA7-8774-B8941F855B9D}" type="presParOf" srcId="{285D88D2-D643-4114-B02A-967B37AA81B2}" destId="{E3EBF0C8-D266-4DCB-B698-25FA4A692A68}" srcOrd="3" destOrd="0" presId="urn:microsoft.com/office/officeart/2005/8/layout/hProcess4"/>
    <dgm:cxn modelId="{D61DDBCA-25FE-4AEB-8885-B055FD2CF675}" type="presParOf" srcId="{285D88D2-D643-4114-B02A-967B37AA81B2}" destId="{0FB78F7A-BAA2-49A2-AF21-64E306469A0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F6EF241-B063-49C3-836E-CF4036CC5303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7633835-A254-4E30-A711-7DEF2E5CC625}">
      <dgm:prSet phldrT="[Текст]" custT="1"/>
      <dgm:spPr>
        <a:xfrm>
          <a:off x="560004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Grammar forms 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CEF8D340-6FAD-4A65-847D-F90414ACEE1A}" type="parTrans" cxnId="{DCC029B1-6E49-4E32-9126-74B5497FC465}">
      <dgm:prSet/>
      <dgm:spPr/>
      <dgm:t>
        <a:bodyPr/>
        <a:lstStyle/>
        <a:p>
          <a:endParaRPr lang="uk-UA"/>
        </a:p>
      </dgm:t>
    </dgm:pt>
    <dgm:pt modelId="{D46D3AEA-9F6D-42D2-B9F5-02F0D968247B}" type="sibTrans" cxnId="{DCC029B1-6E49-4E32-9126-74B5497FC465}">
      <dgm:prSet/>
      <dgm:spPr>
        <a:xfrm>
          <a:off x="1475644" y="1484781"/>
          <a:ext cx="2729888" cy="2729888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11683B5E-1457-41B7-8543-694DC5F875EE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words can be used in different grammatical forms </a:t>
          </a: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1A9C032-5543-4A35-9E02-3015D7EBB040}" type="parTrans" cxnId="{3A93B53C-C920-4FBF-84E0-2D3C68BCECF9}">
      <dgm:prSet/>
      <dgm:spPr/>
      <dgm:t>
        <a:bodyPr/>
        <a:lstStyle/>
        <a:p>
          <a:endParaRPr lang="uk-UA"/>
        </a:p>
      </dgm:t>
    </dgm:pt>
    <dgm:pt modelId="{36BACA57-0BAF-4F02-BC9F-4E6309ECD365}" type="sibTrans" cxnId="{3A93B53C-C920-4FBF-84E0-2D3C68BCECF9}">
      <dgm:prSet/>
      <dgm:spPr/>
      <dgm:t>
        <a:bodyPr/>
        <a:lstStyle/>
        <a:p>
          <a:endParaRPr lang="uk-UA"/>
        </a:p>
      </dgm:t>
    </dgm:pt>
    <dgm:pt modelId="{1A03046A-BDCF-41B3-9583-B9858CDCE3B7}">
      <dgm:prSet phldrT="[Текст]" custT="1"/>
      <dgm:spPr>
        <a:xfrm>
          <a:off x="3737340" y="963215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AU" sz="2000" b="1" dirty="0" err="1" smtClean="0">
              <a:solidFill>
                <a:srgbClr val="FFFFFF"/>
              </a:solidFill>
              <a:latin typeface="Arial"/>
              <a:ea typeface="+mn-ea"/>
              <a:cs typeface="+mn-cs"/>
            </a:rPr>
            <a:t>Isolatability</a:t>
          </a:r>
          <a:r>
            <a:rPr lang="en-AU" sz="20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r>
            <a:rPr lang="en-AU" sz="20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endParaRPr lang="uk-UA" sz="480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D6D0065B-7F42-4225-88CA-EE6B3C0DEB77}" type="parTrans" cxnId="{47A6CAD1-50FF-4A57-8E2F-2464084B3663}">
      <dgm:prSet/>
      <dgm:spPr/>
      <dgm:t>
        <a:bodyPr/>
        <a:lstStyle/>
        <a:p>
          <a:endParaRPr lang="uk-UA"/>
        </a:p>
      </dgm:t>
    </dgm:pt>
    <dgm:pt modelId="{8A0C0F31-93E2-48C9-AE31-E55D8F480FCB}" type="sibTrans" cxnId="{47A6CAD1-50FF-4A57-8E2F-2464084B3663}">
      <dgm:prSet/>
      <dgm:spPr>
        <a:xfrm>
          <a:off x="4875175" y="300773"/>
          <a:ext cx="2995554" cy="2995554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5992CBA7-6E3C-4573-A8A5-42549109D509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words can function in isolation, can make a sentence of their own under certain circumstances </a:t>
          </a:r>
          <a:endParaRPr lang="uk-UA" sz="17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AA08B77-55C2-4E1D-80BA-AD2465F488B3}" type="parTrans" cxnId="{1E8294D2-7E4B-4D42-8705-CB941AA6980E}">
      <dgm:prSet/>
      <dgm:spPr/>
      <dgm:t>
        <a:bodyPr/>
        <a:lstStyle/>
        <a:p>
          <a:endParaRPr lang="uk-UA"/>
        </a:p>
      </dgm:t>
    </dgm:pt>
    <dgm:pt modelId="{3B8FD82F-247D-4565-A135-3A8AACEDE5A7}" type="sibTrans" cxnId="{1E8294D2-7E4B-4D42-8705-CB941AA6980E}">
      <dgm:prSet/>
      <dgm:spPr/>
      <dgm:t>
        <a:bodyPr/>
        <a:lstStyle/>
        <a:p>
          <a:endParaRPr lang="uk-UA"/>
        </a:p>
      </dgm:t>
    </dgm:pt>
    <dgm:pt modelId="{2E70CD25-483F-4C0F-ABE7-653EC2A806E4}">
      <dgm:prSet phldrT="[Текст]" custT="1"/>
      <dgm:spPr>
        <a:xfrm>
          <a:off x="6914677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AU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Freedom of distribution 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AFD6DF6D-D241-4B19-8A60-0C57E6277082}" type="parTrans" cxnId="{FDE361EA-5960-4BE4-B016-544812E0AD93}">
      <dgm:prSet/>
      <dgm:spPr/>
      <dgm:t>
        <a:bodyPr/>
        <a:lstStyle/>
        <a:p>
          <a:endParaRPr lang="uk-UA"/>
        </a:p>
      </dgm:t>
    </dgm:pt>
    <dgm:pt modelId="{C715B141-2410-491D-9A31-5E6D6E21544C}" type="sibTrans" cxnId="{FDE361EA-5960-4BE4-B016-544812E0AD93}">
      <dgm:prSet/>
      <dgm:spPr/>
      <dgm:t>
        <a:bodyPr/>
        <a:lstStyle/>
        <a:p>
          <a:endParaRPr lang="uk-UA"/>
        </a:p>
      </dgm:t>
    </dgm:pt>
    <dgm:pt modelId="{6FC8BC05-FF79-442C-B94B-6A34587C00AF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algn="ctr"/>
          <a:r>
            <a:rPr lang="en-US" sz="17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exposition in the sentence can be different</a:t>
          </a: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603619B-ED93-4C0D-847E-96B47C753890}" type="parTrans" cxnId="{00DC503F-CBDD-49D8-962A-C2CF36DA8FF0}">
      <dgm:prSet/>
      <dgm:spPr/>
      <dgm:t>
        <a:bodyPr/>
        <a:lstStyle/>
        <a:p>
          <a:endParaRPr lang="uk-UA"/>
        </a:p>
      </dgm:t>
    </dgm:pt>
    <dgm:pt modelId="{72B80532-51F8-42B4-95E7-6F607A4687C8}" type="sibTrans" cxnId="{00DC503F-CBDD-49D8-962A-C2CF36DA8FF0}">
      <dgm:prSet/>
      <dgm:spPr/>
      <dgm:t>
        <a:bodyPr/>
        <a:lstStyle/>
        <a:p>
          <a:endParaRPr lang="uk-UA"/>
        </a:p>
      </dgm:t>
    </dgm:pt>
    <dgm:pt modelId="{5EEB7AB7-7E82-4962-9656-89ABAB24A1D9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marL="228600" indent="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uk-UA" sz="20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1F2F1585-8DCD-4BF4-912C-7E9F73DE65EC}" type="parTrans" cxnId="{900601EB-9A4F-4754-8445-FF8E3251DE67}">
      <dgm:prSet/>
      <dgm:spPr/>
      <dgm:t>
        <a:bodyPr/>
        <a:lstStyle/>
        <a:p>
          <a:endParaRPr lang="uk-UA"/>
        </a:p>
      </dgm:t>
    </dgm:pt>
    <dgm:pt modelId="{EB2DE863-1D12-48A2-A845-7B7B4E5F06A9}" type="sibTrans" cxnId="{900601EB-9A4F-4754-8445-FF8E3251DE67}">
      <dgm:prSet/>
      <dgm:spPr/>
      <dgm:t>
        <a:bodyPr/>
        <a:lstStyle/>
        <a:p>
          <a:endParaRPr lang="uk-UA"/>
        </a:p>
      </dgm:t>
    </dgm:pt>
    <dgm:pt modelId="{6B97D419-552E-4B7A-B5A6-B9EB218E9E2B}">
      <dgm:prSet custT="1"/>
      <dgm:spPr/>
      <dgm:t>
        <a:bodyPr/>
        <a:lstStyle/>
        <a:p>
          <a:pPr marL="171450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uk-UA" sz="1800" dirty="0" err="1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90263100-06B9-4E98-A1ED-00710435768F}" type="parTrans" cxnId="{51E9D785-1309-491C-AF09-7AC3FEDCE518}">
      <dgm:prSet/>
      <dgm:spPr/>
      <dgm:t>
        <a:bodyPr/>
        <a:lstStyle/>
        <a:p>
          <a:endParaRPr lang="uk-UA"/>
        </a:p>
      </dgm:t>
    </dgm:pt>
    <dgm:pt modelId="{53A4F9AE-4CE5-4582-AC43-9B1F669AF655}" type="sibTrans" cxnId="{51E9D785-1309-491C-AF09-7AC3FEDCE518}">
      <dgm:prSet/>
      <dgm:spPr/>
      <dgm:t>
        <a:bodyPr/>
        <a:lstStyle/>
        <a:p>
          <a:endParaRPr lang="uk-UA"/>
        </a:p>
      </dgm:t>
    </dgm:pt>
    <dgm:pt modelId="{D6CDEB1F-FD41-4C18-AD8C-7B5585810B28}">
      <dgm:prSet custT="1"/>
      <dgm:spPr/>
      <dgm:t>
        <a:bodyPr/>
        <a:lstStyle/>
        <a:p>
          <a:pPr marL="171450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uk-UA" sz="17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6D91F71-BBF0-4DD0-856E-15D5773EE065}" type="parTrans" cxnId="{C7D3CED3-845B-4F52-BF95-B1FB3F6A3AC1}">
      <dgm:prSet/>
      <dgm:spPr/>
      <dgm:t>
        <a:bodyPr/>
        <a:lstStyle/>
        <a:p>
          <a:endParaRPr lang="uk-UA"/>
        </a:p>
      </dgm:t>
    </dgm:pt>
    <dgm:pt modelId="{471C7825-9C8C-46C9-BF39-59375ED8F53B}" type="sibTrans" cxnId="{C7D3CED3-845B-4F52-BF95-B1FB3F6A3AC1}">
      <dgm:prSet/>
      <dgm:spPr/>
      <dgm:t>
        <a:bodyPr/>
        <a:lstStyle/>
        <a:p>
          <a:endParaRPr lang="uk-UA"/>
        </a:p>
      </dgm:t>
    </dgm:pt>
    <dgm:pt modelId="{F923415D-1A06-4653-8C51-2BCFDAB0C8A1}" type="pres">
      <dgm:prSet presAssocID="{5F6EF241-B063-49C3-836E-CF4036CC53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DC090F1-2737-4A8D-A5CB-B18282CAA5B7}" type="pres">
      <dgm:prSet presAssocID="{5F6EF241-B063-49C3-836E-CF4036CC5303}" presName="tSp" presStyleCnt="0"/>
      <dgm:spPr/>
    </dgm:pt>
    <dgm:pt modelId="{1256F145-3370-48D4-992E-D4EDF6954229}" type="pres">
      <dgm:prSet presAssocID="{5F6EF241-B063-49C3-836E-CF4036CC5303}" presName="bSp" presStyleCnt="0"/>
      <dgm:spPr/>
    </dgm:pt>
    <dgm:pt modelId="{C8CE534F-E998-430B-A1FB-AE2C96D1DDB1}" type="pres">
      <dgm:prSet presAssocID="{5F6EF241-B063-49C3-836E-CF4036CC5303}" presName="process" presStyleCnt="0"/>
      <dgm:spPr/>
    </dgm:pt>
    <dgm:pt modelId="{311CC828-8380-4BC6-8412-B57E215FAF1E}" type="pres">
      <dgm:prSet presAssocID="{27633835-A254-4E30-A711-7DEF2E5CC625}" presName="composite1" presStyleCnt="0"/>
      <dgm:spPr/>
    </dgm:pt>
    <dgm:pt modelId="{0E3AC85B-E581-40CA-AD82-336A45C033FE}" type="pres">
      <dgm:prSet presAssocID="{27633835-A254-4E30-A711-7DEF2E5CC625}" presName="dummyNode1" presStyleLbl="node1" presStyleIdx="0" presStyleCnt="3"/>
      <dgm:spPr/>
    </dgm:pt>
    <dgm:pt modelId="{7790B3DD-6865-4056-98F0-38D39B8061CE}" type="pres">
      <dgm:prSet presAssocID="{27633835-A254-4E30-A711-7DEF2E5CC625}" presName="childNode1" presStyleLbl="bgAcc1" presStyleIdx="0" presStyleCnt="3" custScaleX="119133" custLinFactNeighborX="-731" custLinFactNeighborY="-20581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B445861F-AB50-432C-B3C1-20E9B95F5164}" type="pres">
      <dgm:prSet presAssocID="{27633835-A254-4E30-A711-7DEF2E5CC625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2ECD308-367F-4357-B1B1-288B62A18608}" type="pres">
      <dgm:prSet presAssocID="{27633835-A254-4E30-A711-7DEF2E5CC625}" presName="parentNode1" presStyleLbl="node1" presStyleIdx="0" presStyleCnt="3" custLinFactNeighborX="-12866" custLinFactNeighborY="-2991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C798A23C-2DCB-4536-9552-99D15CDB9A33}" type="pres">
      <dgm:prSet presAssocID="{27633835-A254-4E30-A711-7DEF2E5CC625}" presName="connSite1" presStyleCnt="0"/>
      <dgm:spPr/>
    </dgm:pt>
    <dgm:pt modelId="{663E5B69-A3C1-4814-9553-CB69A6025802}" type="pres">
      <dgm:prSet presAssocID="{D46D3AEA-9F6D-42D2-B9F5-02F0D968247B}" presName="Name9" presStyleLbl="sibTrans2D1" presStyleIdx="0" presStyleCnt="2" custLinFactNeighborX="2160" custLinFactNeighborY="-15906"/>
      <dgm:spPr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</dgm:spPr>
      <dgm:t>
        <a:bodyPr/>
        <a:lstStyle/>
        <a:p>
          <a:endParaRPr lang="uk-UA"/>
        </a:p>
      </dgm:t>
    </dgm:pt>
    <dgm:pt modelId="{D711E788-AE85-4629-9C39-857357B3EB46}" type="pres">
      <dgm:prSet presAssocID="{1A03046A-BDCF-41B3-9583-B9858CDCE3B7}" presName="composite2" presStyleCnt="0"/>
      <dgm:spPr/>
    </dgm:pt>
    <dgm:pt modelId="{603EF318-C17F-4167-9379-BCB86921923A}" type="pres">
      <dgm:prSet presAssocID="{1A03046A-BDCF-41B3-9583-B9858CDCE3B7}" presName="dummyNode2" presStyleLbl="node1" presStyleIdx="0" presStyleCnt="3"/>
      <dgm:spPr/>
    </dgm:pt>
    <dgm:pt modelId="{1BF90610-0CF3-4258-9C4A-45B8452099F3}" type="pres">
      <dgm:prSet presAssocID="{1A03046A-BDCF-41B3-9583-B9858CDCE3B7}" presName="childNode2" presStyleLbl="bgAcc1" presStyleIdx="1" presStyleCnt="3" custScaleX="127591" custScaleY="110000" custLinFactNeighborX="5408" custLinFactNeighborY="-179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38A814C4-D6A5-429E-BBCF-5E9966CB61C5}" type="pres">
      <dgm:prSet presAssocID="{1A03046A-BDCF-41B3-9583-B9858CDCE3B7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97D158B-08A0-4ABF-90BF-D950CBA4CEC7}" type="pres">
      <dgm:prSet presAssocID="{1A03046A-BDCF-41B3-9583-B9858CDCE3B7}" presName="parentNode2" presStyleLbl="node1" presStyleIdx="1" presStyleCnt="3" custLinFactNeighborX="-7935" custLinFactNeighborY="-19385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4A691777-794A-4A00-AE14-BD6BC5FDB88B}" type="pres">
      <dgm:prSet presAssocID="{1A03046A-BDCF-41B3-9583-B9858CDCE3B7}" presName="connSite2" presStyleCnt="0"/>
      <dgm:spPr/>
    </dgm:pt>
    <dgm:pt modelId="{E37C08D3-7751-4EF4-A9F7-9B01143382B9}" type="pres">
      <dgm:prSet presAssocID="{8A0C0F31-93E2-48C9-AE31-E55D8F480FCB}" presName="Name18" presStyleLbl="sibTrans2D1" presStyleIdx="1" presStyleCnt="2" custLinFactNeighborX="7045" custLinFactNeighborY="10812"/>
      <dgm:spPr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</dgm:spPr>
      <dgm:t>
        <a:bodyPr/>
        <a:lstStyle/>
        <a:p>
          <a:endParaRPr lang="uk-UA"/>
        </a:p>
      </dgm:t>
    </dgm:pt>
    <dgm:pt modelId="{285D88D2-D643-4114-B02A-967B37AA81B2}" type="pres">
      <dgm:prSet presAssocID="{2E70CD25-483F-4C0F-ABE7-653EC2A806E4}" presName="composite1" presStyleCnt="0"/>
      <dgm:spPr/>
    </dgm:pt>
    <dgm:pt modelId="{3EF627EF-858B-4C8F-A95A-655C15915263}" type="pres">
      <dgm:prSet presAssocID="{2E70CD25-483F-4C0F-ABE7-653EC2A806E4}" presName="dummyNode1" presStyleLbl="node1" presStyleIdx="1" presStyleCnt="3"/>
      <dgm:spPr/>
    </dgm:pt>
    <dgm:pt modelId="{AF355E3C-7F11-49A4-B1F7-5130FADE3732}" type="pres">
      <dgm:prSet presAssocID="{2E70CD25-483F-4C0F-ABE7-653EC2A806E4}" presName="childNode1" presStyleLbl="bgAcc1" presStyleIdx="2" presStyleCnt="3" custScaleX="118572" custScaleY="117759" custLinFactNeighborX="-2907" custLinFactNeighborY="-17094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8EB06E62-4C14-4E25-A4D8-A0BACB634FBF}" type="pres">
      <dgm:prSet presAssocID="{2E70CD25-483F-4C0F-ABE7-653EC2A806E4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3EBF0C8-D266-4DCB-B698-25FA4A692A68}" type="pres">
      <dgm:prSet presAssocID="{2E70CD25-483F-4C0F-ABE7-653EC2A806E4}" presName="parentNode1" presStyleLbl="node1" presStyleIdx="2" presStyleCnt="3" custLinFactNeighborX="-15142" custLinFactNeighborY="530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0FB78F7A-BAA2-49A2-AF21-64E306469A0E}" type="pres">
      <dgm:prSet presAssocID="{2E70CD25-483F-4C0F-ABE7-653EC2A806E4}" presName="connSite1" presStyleCnt="0"/>
      <dgm:spPr/>
    </dgm:pt>
  </dgm:ptLst>
  <dgm:cxnLst>
    <dgm:cxn modelId="{C8BBA274-9318-4AC4-A8AF-3B5585037906}" type="presOf" srcId="{5992CBA7-6E3C-4573-A8A5-42549109D509}" destId="{38A814C4-D6A5-429E-BBCF-5E9966CB61C5}" srcOrd="1" destOrd="0" presId="urn:microsoft.com/office/officeart/2005/8/layout/hProcess4"/>
    <dgm:cxn modelId="{3A93B53C-C920-4FBF-84E0-2D3C68BCECF9}" srcId="{27633835-A254-4E30-A711-7DEF2E5CC625}" destId="{11683B5E-1457-41B7-8543-694DC5F875EE}" srcOrd="0" destOrd="0" parTransId="{C1A9C032-5543-4A35-9E02-3015D7EBB040}" sibTransId="{36BACA57-0BAF-4F02-BC9F-4E6309ECD365}"/>
    <dgm:cxn modelId="{51E9D785-1309-491C-AF09-7AC3FEDCE518}" srcId="{27633835-A254-4E30-A711-7DEF2E5CC625}" destId="{6B97D419-552E-4B7A-B5A6-B9EB218E9E2B}" srcOrd="2" destOrd="0" parTransId="{90263100-06B9-4E98-A1ED-00710435768F}" sibTransId="{53A4F9AE-4CE5-4582-AC43-9B1F669AF655}"/>
    <dgm:cxn modelId="{D0373845-325E-4918-AFE0-3887F133D071}" type="presOf" srcId="{27633835-A254-4E30-A711-7DEF2E5CC625}" destId="{E2ECD308-367F-4357-B1B1-288B62A18608}" srcOrd="0" destOrd="0" presId="urn:microsoft.com/office/officeart/2005/8/layout/hProcess4"/>
    <dgm:cxn modelId="{8E6FF04E-9A97-4D85-B6ED-AF2045BBFFDF}" type="presOf" srcId="{6FC8BC05-FF79-442C-B94B-6A34587C00AF}" destId="{8EB06E62-4C14-4E25-A4D8-A0BACB634FBF}" srcOrd="1" destOrd="0" presId="urn:microsoft.com/office/officeart/2005/8/layout/hProcess4"/>
    <dgm:cxn modelId="{69339DDF-6B28-4E86-A3C2-7FE023CAB2E2}" type="presOf" srcId="{5EEB7AB7-7E82-4962-9656-89ABAB24A1D9}" destId="{B445861F-AB50-432C-B3C1-20E9B95F5164}" srcOrd="1" destOrd="3" presId="urn:microsoft.com/office/officeart/2005/8/layout/hProcess4"/>
    <dgm:cxn modelId="{DCC029B1-6E49-4E32-9126-74B5497FC465}" srcId="{5F6EF241-B063-49C3-836E-CF4036CC5303}" destId="{27633835-A254-4E30-A711-7DEF2E5CC625}" srcOrd="0" destOrd="0" parTransId="{CEF8D340-6FAD-4A65-847D-F90414ACEE1A}" sibTransId="{D46D3AEA-9F6D-42D2-B9F5-02F0D968247B}"/>
    <dgm:cxn modelId="{744A916A-AB02-44E8-9B6B-7328DABFF89E}" type="presOf" srcId="{D6CDEB1F-FD41-4C18-AD8C-7B5585810B28}" destId="{7790B3DD-6865-4056-98F0-38D39B8061CE}" srcOrd="0" destOrd="1" presId="urn:microsoft.com/office/officeart/2005/8/layout/hProcess4"/>
    <dgm:cxn modelId="{C7D3CED3-845B-4F52-BF95-B1FB3F6A3AC1}" srcId="{27633835-A254-4E30-A711-7DEF2E5CC625}" destId="{D6CDEB1F-FD41-4C18-AD8C-7B5585810B28}" srcOrd="1" destOrd="0" parTransId="{C6D91F71-BBF0-4DD0-856E-15D5773EE065}" sibTransId="{471C7825-9C8C-46C9-BF39-59375ED8F53B}"/>
    <dgm:cxn modelId="{B0AA26E8-424F-4AFB-9AE2-9C3617B8A4D2}" type="presOf" srcId="{11683B5E-1457-41B7-8543-694DC5F875EE}" destId="{7790B3DD-6865-4056-98F0-38D39B8061CE}" srcOrd="0" destOrd="0" presId="urn:microsoft.com/office/officeart/2005/8/layout/hProcess4"/>
    <dgm:cxn modelId="{47A6CAD1-50FF-4A57-8E2F-2464084B3663}" srcId="{5F6EF241-B063-49C3-836E-CF4036CC5303}" destId="{1A03046A-BDCF-41B3-9583-B9858CDCE3B7}" srcOrd="1" destOrd="0" parTransId="{D6D0065B-7F42-4225-88CA-EE6B3C0DEB77}" sibTransId="{8A0C0F31-93E2-48C9-AE31-E55D8F480FCB}"/>
    <dgm:cxn modelId="{FDE361EA-5960-4BE4-B016-544812E0AD93}" srcId="{5F6EF241-B063-49C3-836E-CF4036CC5303}" destId="{2E70CD25-483F-4C0F-ABE7-653EC2A806E4}" srcOrd="2" destOrd="0" parTransId="{AFD6DF6D-D241-4B19-8A60-0C57E6277082}" sibTransId="{C715B141-2410-491D-9A31-5E6D6E21544C}"/>
    <dgm:cxn modelId="{20F8A4FC-20BD-4D0F-B06A-31E2EC88538F}" type="presOf" srcId="{5F6EF241-B063-49C3-836E-CF4036CC5303}" destId="{F923415D-1A06-4653-8C51-2BCFDAB0C8A1}" srcOrd="0" destOrd="0" presId="urn:microsoft.com/office/officeart/2005/8/layout/hProcess4"/>
    <dgm:cxn modelId="{A3D8137E-DE37-4311-B173-86F641BB8FB0}" type="presOf" srcId="{6FC8BC05-FF79-442C-B94B-6A34587C00AF}" destId="{AF355E3C-7F11-49A4-B1F7-5130FADE3732}" srcOrd="0" destOrd="0" presId="urn:microsoft.com/office/officeart/2005/8/layout/hProcess4"/>
    <dgm:cxn modelId="{1E8294D2-7E4B-4D42-8705-CB941AA6980E}" srcId="{1A03046A-BDCF-41B3-9583-B9858CDCE3B7}" destId="{5992CBA7-6E3C-4573-A8A5-42549109D509}" srcOrd="0" destOrd="0" parTransId="{5AA08B77-55C2-4E1D-80BA-AD2465F488B3}" sibTransId="{3B8FD82F-247D-4565-A135-3A8AACEDE5A7}"/>
    <dgm:cxn modelId="{E266F017-5F59-48C9-8461-3A10F75730AF}" type="presOf" srcId="{5992CBA7-6E3C-4573-A8A5-42549109D509}" destId="{1BF90610-0CF3-4258-9C4A-45B8452099F3}" srcOrd="0" destOrd="0" presId="urn:microsoft.com/office/officeart/2005/8/layout/hProcess4"/>
    <dgm:cxn modelId="{3908753D-2E37-4CA5-A548-B19129F7CB23}" type="presOf" srcId="{8A0C0F31-93E2-48C9-AE31-E55D8F480FCB}" destId="{E37C08D3-7751-4EF4-A9F7-9B01143382B9}" srcOrd="0" destOrd="0" presId="urn:microsoft.com/office/officeart/2005/8/layout/hProcess4"/>
    <dgm:cxn modelId="{868237EE-06F2-4494-9EBB-F303DEA3F527}" type="presOf" srcId="{6B97D419-552E-4B7A-B5A6-B9EB218E9E2B}" destId="{B445861F-AB50-432C-B3C1-20E9B95F5164}" srcOrd="1" destOrd="2" presId="urn:microsoft.com/office/officeart/2005/8/layout/hProcess4"/>
    <dgm:cxn modelId="{00DC503F-CBDD-49D8-962A-C2CF36DA8FF0}" srcId="{2E70CD25-483F-4C0F-ABE7-653EC2A806E4}" destId="{6FC8BC05-FF79-442C-B94B-6A34587C00AF}" srcOrd="0" destOrd="0" parTransId="{0603619B-ED93-4C0D-847E-96B47C753890}" sibTransId="{72B80532-51F8-42B4-95E7-6F607A4687C8}"/>
    <dgm:cxn modelId="{30084328-245D-45CC-B5ED-52F356F73F58}" type="presOf" srcId="{6B97D419-552E-4B7A-B5A6-B9EB218E9E2B}" destId="{7790B3DD-6865-4056-98F0-38D39B8061CE}" srcOrd="0" destOrd="2" presId="urn:microsoft.com/office/officeart/2005/8/layout/hProcess4"/>
    <dgm:cxn modelId="{9227777D-B4CE-4A74-8D92-0E3FF8ADC4BC}" type="presOf" srcId="{1A03046A-BDCF-41B3-9583-B9858CDCE3B7}" destId="{597D158B-08A0-4ABF-90BF-D950CBA4CEC7}" srcOrd="0" destOrd="0" presId="urn:microsoft.com/office/officeart/2005/8/layout/hProcess4"/>
    <dgm:cxn modelId="{BED59019-4741-4783-A7C9-5C92398A8B73}" type="presOf" srcId="{2E70CD25-483F-4C0F-ABE7-653EC2A806E4}" destId="{E3EBF0C8-D266-4DCB-B698-25FA4A692A68}" srcOrd="0" destOrd="0" presId="urn:microsoft.com/office/officeart/2005/8/layout/hProcess4"/>
    <dgm:cxn modelId="{AFF76938-0BE7-4695-B83C-2CAC2566C205}" type="presOf" srcId="{5EEB7AB7-7E82-4962-9656-89ABAB24A1D9}" destId="{7790B3DD-6865-4056-98F0-38D39B8061CE}" srcOrd="0" destOrd="3" presId="urn:microsoft.com/office/officeart/2005/8/layout/hProcess4"/>
    <dgm:cxn modelId="{900601EB-9A4F-4754-8445-FF8E3251DE67}" srcId="{27633835-A254-4E30-A711-7DEF2E5CC625}" destId="{5EEB7AB7-7E82-4962-9656-89ABAB24A1D9}" srcOrd="3" destOrd="0" parTransId="{1F2F1585-8DCD-4BF4-912C-7E9F73DE65EC}" sibTransId="{EB2DE863-1D12-48A2-A845-7B7B4E5F06A9}"/>
    <dgm:cxn modelId="{9BDE874A-E5DE-4D38-80EF-E1DB96686B63}" type="presOf" srcId="{11683B5E-1457-41B7-8543-694DC5F875EE}" destId="{B445861F-AB50-432C-B3C1-20E9B95F5164}" srcOrd="1" destOrd="0" presId="urn:microsoft.com/office/officeart/2005/8/layout/hProcess4"/>
    <dgm:cxn modelId="{74C61662-2461-44D4-B698-171C0AB62A64}" type="presOf" srcId="{D46D3AEA-9F6D-42D2-B9F5-02F0D968247B}" destId="{663E5B69-A3C1-4814-9553-CB69A6025802}" srcOrd="0" destOrd="0" presId="urn:microsoft.com/office/officeart/2005/8/layout/hProcess4"/>
    <dgm:cxn modelId="{21969567-5D6A-4C64-9C12-7C9EF50594B7}" type="presOf" srcId="{D6CDEB1F-FD41-4C18-AD8C-7B5585810B28}" destId="{B445861F-AB50-432C-B3C1-20E9B95F5164}" srcOrd="1" destOrd="1" presId="urn:microsoft.com/office/officeart/2005/8/layout/hProcess4"/>
    <dgm:cxn modelId="{CE675944-75DA-46CC-875F-4A57666A1DF5}" type="presParOf" srcId="{F923415D-1A06-4653-8C51-2BCFDAB0C8A1}" destId="{DDC090F1-2737-4A8D-A5CB-B18282CAA5B7}" srcOrd="0" destOrd="0" presId="urn:microsoft.com/office/officeart/2005/8/layout/hProcess4"/>
    <dgm:cxn modelId="{E501C9AE-B6CE-4469-A48B-20A7F1123BD8}" type="presParOf" srcId="{F923415D-1A06-4653-8C51-2BCFDAB0C8A1}" destId="{1256F145-3370-48D4-992E-D4EDF6954229}" srcOrd="1" destOrd="0" presId="urn:microsoft.com/office/officeart/2005/8/layout/hProcess4"/>
    <dgm:cxn modelId="{76A96D53-63F7-4853-A585-AE41AEBE3408}" type="presParOf" srcId="{F923415D-1A06-4653-8C51-2BCFDAB0C8A1}" destId="{C8CE534F-E998-430B-A1FB-AE2C96D1DDB1}" srcOrd="2" destOrd="0" presId="urn:microsoft.com/office/officeart/2005/8/layout/hProcess4"/>
    <dgm:cxn modelId="{B8C6F149-458F-45AE-AC05-CF2E12057382}" type="presParOf" srcId="{C8CE534F-E998-430B-A1FB-AE2C96D1DDB1}" destId="{311CC828-8380-4BC6-8412-B57E215FAF1E}" srcOrd="0" destOrd="0" presId="urn:microsoft.com/office/officeart/2005/8/layout/hProcess4"/>
    <dgm:cxn modelId="{B6CC7E1E-183B-42C1-A4FB-AD02A9AF51EE}" type="presParOf" srcId="{311CC828-8380-4BC6-8412-B57E215FAF1E}" destId="{0E3AC85B-E581-40CA-AD82-336A45C033FE}" srcOrd="0" destOrd="0" presId="urn:microsoft.com/office/officeart/2005/8/layout/hProcess4"/>
    <dgm:cxn modelId="{0297C605-B098-4958-8AD0-587B6CE7FB0B}" type="presParOf" srcId="{311CC828-8380-4BC6-8412-B57E215FAF1E}" destId="{7790B3DD-6865-4056-98F0-38D39B8061CE}" srcOrd="1" destOrd="0" presId="urn:microsoft.com/office/officeart/2005/8/layout/hProcess4"/>
    <dgm:cxn modelId="{0B3B6216-6B45-486F-BF3F-57AE183CE98B}" type="presParOf" srcId="{311CC828-8380-4BC6-8412-B57E215FAF1E}" destId="{B445861F-AB50-432C-B3C1-20E9B95F5164}" srcOrd="2" destOrd="0" presId="urn:microsoft.com/office/officeart/2005/8/layout/hProcess4"/>
    <dgm:cxn modelId="{DEEBAD87-5A34-4D61-9FDB-D7615C18C20E}" type="presParOf" srcId="{311CC828-8380-4BC6-8412-B57E215FAF1E}" destId="{E2ECD308-367F-4357-B1B1-288B62A18608}" srcOrd="3" destOrd="0" presId="urn:microsoft.com/office/officeart/2005/8/layout/hProcess4"/>
    <dgm:cxn modelId="{EED6EE84-2AE0-4A33-ADA3-1FDA1E4CDFD2}" type="presParOf" srcId="{311CC828-8380-4BC6-8412-B57E215FAF1E}" destId="{C798A23C-2DCB-4536-9552-99D15CDB9A33}" srcOrd="4" destOrd="0" presId="urn:microsoft.com/office/officeart/2005/8/layout/hProcess4"/>
    <dgm:cxn modelId="{B2D4DDAC-71FF-40E6-99E1-44C3DF9B5256}" type="presParOf" srcId="{C8CE534F-E998-430B-A1FB-AE2C96D1DDB1}" destId="{663E5B69-A3C1-4814-9553-CB69A6025802}" srcOrd="1" destOrd="0" presId="urn:microsoft.com/office/officeart/2005/8/layout/hProcess4"/>
    <dgm:cxn modelId="{6D8472BA-45A4-47DF-A4E8-09CA96C8374E}" type="presParOf" srcId="{C8CE534F-E998-430B-A1FB-AE2C96D1DDB1}" destId="{D711E788-AE85-4629-9C39-857357B3EB46}" srcOrd="2" destOrd="0" presId="urn:microsoft.com/office/officeart/2005/8/layout/hProcess4"/>
    <dgm:cxn modelId="{3E3E8CB0-31F6-4CF2-A38F-2492FF79B8FB}" type="presParOf" srcId="{D711E788-AE85-4629-9C39-857357B3EB46}" destId="{603EF318-C17F-4167-9379-BCB86921923A}" srcOrd="0" destOrd="0" presId="urn:microsoft.com/office/officeart/2005/8/layout/hProcess4"/>
    <dgm:cxn modelId="{DD098BDE-FEF6-484B-9C62-96AC523C7117}" type="presParOf" srcId="{D711E788-AE85-4629-9C39-857357B3EB46}" destId="{1BF90610-0CF3-4258-9C4A-45B8452099F3}" srcOrd="1" destOrd="0" presId="urn:microsoft.com/office/officeart/2005/8/layout/hProcess4"/>
    <dgm:cxn modelId="{29F0A8E0-DF79-400F-AA65-BFDC62DC1E93}" type="presParOf" srcId="{D711E788-AE85-4629-9C39-857357B3EB46}" destId="{38A814C4-D6A5-429E-BBCF-5E9966CB61C5}" srcOrd="2" destOrd="0" presId="urn:microsoft.com/office/officeart/2005/8/layout/hProcess4"/>
    <dgm:cxn modelId="{9B260ECF-8013-4DA3-910D-851CD2F36696}" type="presParOf" srcId="{D711E788-AE85-4629-9C39-857357B3EB46}" destId="{597D158B-08A0-4ABF-90BF-D950CBA4CEC7}" srcOrd="3" destOrd="0" presId="urn:microsoft.com/office/officeart/2005/8/layout/hProcess4"/>
    <dgm:cxn modelId="{28708CF2-BE54-4CCF-9D60-12B2F19F0D4B}" type="presParOf" srcId="{D711E788-AE85-4629-9C39-857357B3EB46}" destId="{4A691777-794A-4A00-AE14-BD6BC5FDB88B}" srcOrd="4" destOrd="0" presId="urn:microsoft.com/office/officeart/2005/8/layout/hProcess4"/>
    <dgm:cxn modelId="{4F02CB4F-2412-43E8-AB17-064D2742041C}" type="presParOf" srcId="{C8CE534F-E998-430B-A1FB-AE2C96D1DDB1}" destId="{E37C08D3-7751-4EF4-A9F7-9B01143382B9}" srcOrd="3" destOrd="0" presId="urn:microsoft.com/office/officeart/2005/8/layout/hProcess4"/>
    <dgm:cxn modelId="{4C22BDB3-D2D0-4816-9F1E-26C0773F63FF}" type="presParOf" srcId="{C8CE534F-E998-430B-A1FB-AE2C96D1DDB1}" destId="{285D88D2-D643-4114-B02A-967B37AA81B2}" srcOrd="4" destOrd="0" presId="urn:microsoft.com/office/officeart/2005/8/layout/hProcess4"/>
    <dgm:cxn modelId="{C9DAF991-8889-464A-A6B5-CA8DA62D5800}" type="presParOf" srcId="{285D88D2-D643-4114-B02A-967B37AA81B2}" destId="{3EF627EF-858B-4C8F-A95A-655C15915263}" srcOrd="0" destOrd="0" presId="urn:microsoft.com/office/officeart/2005/8/layout/hProcess4"/>
    <dgm:cxn modelId="{5637A8B0-2F7C-4440-8D06-70EC1265A79D}" type="presParOf" srcId="{285D88D2-D643-4114-B02A-967B37AA81B2}" destId="{AF355E3C-7F11-49A4-B1F7-5130FADE3732}" srcOrd="1" destOrd="0" presId="urn:microsoft.com/office/officeart/2005/8/layout/hProcess4"/>
    <dgm:cxn modelId="{EA6EBDAA-1313-42A2-AC53-AF2D6CEA34CC}" type="presParOf" srcId="{285D88D2-D643-4114-B02A-967B37AA81B2}" destId="{8EB06E62-4C14-4E25-A4D8-A0BACB634FBF}" srcOrd="2" destOrd="0" presId="urn:microsoft.com/office/officeart/2005/8/layout/hProcess4"/>
    <dgm:cxn modelId="{F0C12511-90F8-48F3-B45D-DEA3991B2B71}" type="presParOf" srcId="{285D88D2-D643-4114-B02A-967B37AA81B2}" destId="{E3EBF0C8-D266-4DCB-B698-25FA4A692A68}" srcOrd="3" destOrd="0" presId="urn:microsoft.com/office/officeart/2005/8/layout/hProcess4"/>
    <dgm:cxn modelId="{2EFFC728-92C2-4469-B2B8-77072CFD5754}" type="presParOf" srcId="{285D88D2-D643-4114-B02A-967B37AA81B2}" destId="{0FB78F7A-BAA2-49A2-AF21-64E306469A0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F6EF241-B063-49C3-836E-CF4036CC5303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7633835-A254-4E30-A711-7DEF2E5CC625}">
      <dgm:prSet phldrT="[Текст]" custT="1"/>
      <dgm:spPr>
        <a:xfrm>
          <a:off x="560004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AU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Affixation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CEF8D340-6FAD-4A65-847D-F90414ACEE1A}" type="parTrans" cxnId="{DCC029B1-6E49-4E32-9126-74B5497FC465}">
      <dgm:prSet/>
      <dgm:spPr/>
      <dgm:t>
        <a:bodyPr/>
        <a:lstStyle/>
        <a:p>
          <a:endParaRPr lang="uk-UA"/>
        </a:p>
      </dgm:t>
    </dgm:pt>
    <dgm:pt modelId="{D46D3AEA-9F6D-42D2-B9F5-02F0D968247B}" type="sibTrans" cxnId="{DCC029B1-6E49-4E32-9126-74B5497FC465}">
      <dgm:prSet/>
      <dgm:spPr>
        <a:xfrm>
          <a:off x="1475644" y="1484781"/>
          <a:ext cx="2729888" cy="2729888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11683B5E-1457-41B7-8543-694DC5F875EE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US" sz="16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creation of a word by modifying its root with an affix</a:t>
          </a:r>
          <a:endParaRPr lang="uk-UA" sz="16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1A9C032-5543-4A35-9E02-3015D7EBB040}" type="parTrans" cxnId="{3A93B53C-C920-4FBF-84E0-2D3C68BCECF9}">
      <dgm:prSet/>
      <dgm:spPr/>
      <dgm:t>
        <a:bodyPr/>
        <a:lstStyle/>
        <a:p>
          <a:endParaRPr lang="uk-UA"/>
        </a:p>
      </dgm:t>
    </dgm:pt>
    <dgm:pt modelId="{36BACA57-0BAF-4F02-BC9F-4E6309ECD365}" type="sibTrans" cxnId="{3A93B53C-C920-4FBF-84E0-2D3C68BCECF9}">
      <dgm:prSet/>
      <dgm:spPr/>
      <dgm:t>
        <a:bodyPr/>
        <a:lstStyle/>
        <a:p>
          <a:endParaRPr lang="uk-UA"/>
        </a:p>
      </dgm:t>
    </dgm:pt>
    <dgm:pt modelId="{1A03046A-BDCF-41B3-9583-B9858CDCE3B7}">
      <dgm:prSet phldrT="[Текст]" custT="1"/>
      <dgm:spPr>
        <a:xfrm>
          <a:off x="3737340" y="963215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>
            <a:spcAft>
              <a:spcPts val="0"/>
            </a:spcAft>
          </a:pPr>
          <a:r>
            <a:rPr lang="en-AU" sz="4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r>
            <a:rPr lang="en-AU" sz="16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The Source of Prefixes</a:t>
          </a:r>
          <a:endParaRPr lang="uk-UA" sz="16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D6D0065B-7F42-4225-88CA-EE6B3C0DEB77}" type="parTrans" cxnId="{47A6CAD1-50FF-4A57-8E2F-2464084B3663}">
      <dgm:prSet/>
      <dgm:spPr/>
      <dgm:t>
        <a:bodyPr/>
        <a:lstStyle/>
        <a:p>
          <a:endParaRPr lang="uk-UA"/>
        </a:p>
      </dgm:t>
    </dgm:pt>
    <dgm:pt modelId="{8A0C0F31-93E2-48C9-AE31-E55D8F480FCB}" type="sibTrans" cxnId="{47A6CAD1-50FF-4A57-8E2F-2464084B3663}">
      <dgm:prSet/>
      <dgm:spPr>
        <a:xfrm>
          <a:off x="4875175" y="300773"/>
          <a:ext cx="2995554" cy="2995554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5992CBA7-6E3C-4573-A8A5-42549109D509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prefixes originated from notional words, which in the course of time lost their independent meanings and became prefixes.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e.g.: re (Lat. Adv.) – once again or back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AA08B77-55C2-4E1D-80BA-AD2465F488B3}" type="parTrans" cxnId="{1E8294D2-7E4B-4D42-8705-CB941AA6980E}">
      <dgm:prSet/>
      <dgm:spPr/>
      <dgm:t>
        <a:bodyPr/>
        <a:lstStyle/>
        <a:p>
          <a:endParaRPr lang="uk-UA"/>
        </a:p>
      </dgm:t>
    </dgm:pt>
    <dgm:pt modelId="{3B8FD82F-247D-4565-A135-3A8AACEDE5A7}" type="sibTrans" cxnId="{1E8294D2-7E4B-4D42-8705-CB941AA6980E}">
      <dgm:prSet/>
      <dgm:spPr/>
      <dgm:t>
        <a:bodyPr/>
        <a:lstStyle/>
        <a:p>
          <a:endParaRPr lang="uk-UA"/>
        </a:p>
      </dgm:t>
    </dgm:pt>
    <dgm:pt modelId="{2E70CD25-483F-4C0F-ABE7-653EC2A806E4}">
      <dgm:prSet phldrT="[Текст]" custT="1"/>
      <dgm:spPr>
        <a:xfrm>
          <a:off x="6914677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AU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Suffixation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AFD6DF6D-D241-4B19-8A60-0C57E6277082}" type="parTrans" cxnId="{FDE361EA-5960-4BE4-B016-544812E0AD93}">
      <dgm:prSet/>
      <dgm:spPr/>
      <dgm:t>
        <a:bodyPr/>
        <a:lstStyle/>
        <a:p>
          <a:endParaRPr lang="uk-UA"/>
        </a:p>
      </dgm:t>
    </dgm:pt>
    <dgm:pt modelId="{C715B141-2410-491D-9A31-5E6D6E21544C}" type="sibTrans" cxnId="{FDE361EA-5960-4BE4-B016-544812E0AD93}">
      <dgm:prSet/>
      <dgm:spPr/>
      <dgm:t>
        <a:bodyPr/>
        <a:lstStyle/>
        <a:p>
          <a:endParaRPr lang="uk-UA"/>
        </a:p>
      </dgm:t>
    </dgm:pt>
    <dgm:pt modelId="{6FC8BC05-FF79-442C-B94B-6A34587C00AF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suffix usually transferees a word  to another part of speech. e.g.: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care(N) – careless (A). 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603619B-ED93-4C0D-847E-96B47C753890}" type="parTrans" cxnId="{00DC503F-CBDD-49D8-962A-C2CF36DA8FF0}">
      <dgm:prSet/>
      <dgm:spPr/>
      <dgm:t>
        <a:bodyPr/>
        <a:lstStyle/>
        <a:p>
          <a:endParaRPr lang="uk-UA"/>
        </a:p>
      </dgm:t>
    </dgm:pt>
    <dgm:pt modelId="{72B80532-51F8-42B4-95E7-6F607A4687C8}" type="sibTrans" cxnId="{00DC503F-CBDD-49D8-962A-C2CF36DA8FF0}">
      <dgm:prSet/>
      <dgm:spPr/>
      <dgm:t>
        <a:bodyPr/>
        <a:lstStyle/>
        <a:p>
          <a:endParaRPr lang="uk-UA"/>
        </a:p>
      </dgm:t>
    </dgm:pt>
    <dgm:pt modelId="{C3EB9F68-8B07-4D3B-95A8-B109E12FD5DF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US" sz="16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subdivided into suffixation and </a:t>
          </a:r>
          <a:r>
            <a:rPr lang="en-US" sz="16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preffxation</a:t>
          </a:r>
          <a:endParaRPr lang="uk-UA" sz="16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F289728D-AD27-4346-9BEA-938220187B41}" type="parTrans" cxnId="{792115B8-BB39-45AF-8630-D8092A9FE048}">
      <dgm:prSet/>
      <dgm:spPr/>
      <dgm:t>
        <a:bodyPr/>
        <a:lstStyle/>
        <a:p>
          <a:endParaRPr lang="uk-UA"/>
        </a:p>
      </dgm:t>
    </dgm:pt>
    <dgm:pt modelId="{100C7235-0033-4CFB-B730-EC700072EF86}" type="sibTrans" cxnId="{792115B8-BB39-45AF-8630-D8092A9FE048}">
      <dgm:prSet/>
      <dgm:spPr/>
      <dgm:t>
        <a:bodyPr/>
        <a:lstStyle/>
        <a:p>
          <a:endParaRPr lang="uk-UA"/>
        </a:p>
      </dgm:t>
    </dgm:pt>
    <dgm:pt modelId="{4125CF56-09BD-47C9-8791-9AF95CAB4DC0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171450" indent="0" algn="ctr">
            <a:spcAft>
              <a:spcPct val="15000"/>
            </a:spcAft>
          </a:pP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BD074F5-A491-4DA6-A19D-6142A2B0D037}" type="parTrans" cxnId="{29DA8870-8327-434C-8B7F-C2B50882ABA6}">
      <dgm:prSet/>
      <dgm:spPr/>
      <dgm:t>
        <a:bodyPr/>
        <a:lstStyle/>
        <a:p>
          <a:endParaRPr lang="uk-UA"/>
        </a:p>
      </dgm:t>
    </dgm:pt>
    <dgm:pt modelId="{F00F9091-5944-47E4-8998-E10996913D9D}" type="sibTrans" cxnId="{29DA8870-8327-434C-8B7F-C2B50882ABA6}">
      <dgm:prSet/>
      <dgm:spPr/>
      <dgm:t>
        <a:bodyPr/>
        <a:lstStyle/>
        <a:p>
          <a:endParaRPr lang="uk-UA"/>
        </a:p>
      </dgm:t>
    </dgm:pt>
    <dgm:pt modelId="{D6DA6EE6-84CC-44D7-9D3D-A73BD9AD2884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US" sz="16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English suffixes usually transfer a word from one part of speech into another, Ukrainian affixes never do it. </a:t>
          </a:r>
          <a:endParaRPr lang="uk-UA" sz="16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D60A0D25-1C0A-4A41-B89C-782B5EFB46D0}" type="parTrans" cxnId="{3E9CBD4E-C273-4434-9D21-EBC65D3AE927}">
      <dgm:prSet/>
      <dgm:spPr/>
      <dgm:t>
        <a:bodyPr/>
        <a:lstStyle/>
        <a:p>
          <a:endParaRPr lang="uk-UA"/>
        </a:p>
      </dgm:t>
    </dgm:pt>
    <dgm:pt modelId="{53C5B36C-349D-486F-9BC8-7E74EF521197}" type="sibTrans" cxnId="{3E9CBD4E-C273-4434-9D21-EBC65D3AE927}">
      <dgm:prSet/>
      <dgm:spPr/>
      <dgm:t>
        <a:bodyPr/>
        <a:lstStyle/>
        <a:p>
          <a:endParaRPr lang="uk-UA"/>
        </a:p>
      </dgm:t>
    </dgm:pt>
    <dgm:pt modelId="{836C7BEF-B5BA-4BC1-9C09-D37FD9B3FC7A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some suffixes transfer a word into a different semantic group. e.g.: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child – childhood</a:t>
          </a:r>
          <a:endParaRPr lang="uk-UA" sz="1600" i="1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indent="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462AADF-0697-4296-92A9-A0536D17539A}" type="parTrans" cxnId="{5B4D4269-6B3A-4BB5-93DD-71CC8FAD217F}">
      <dgm:prSet/>
      <dgm:spPr/>
      <dgm:t>
        <a:bodyPr/>
        <a:lstStyle/>
        <a:p>
          <a:endParaRPr lang="uk-UA"/>
        </a:p>
      </dgm:t>
    </dgm:pt>
    <dgm:pt modelId="{32A4F8FB-787E-483E-81E6-25C3E2CEB215}" type="sibTrans" cxnId="{5B4D4269-6B3A-4BB5-93DD-71CC8FAD217F}">
      <dgm:prSet/>
      <dgm:spPr/>
      <dgm:t>
        <a:bodyPr/>
        <a:lstStyle/>
        <a:p>
          <a:endParaRPr lang="uk-UA"/>
        </a:p>
      </dgm:t>
    </dgm:pt>
    <dgm:pt modelId="{F923415D-1A06-4653-8C51-2BCFDAB0C8A1}" type="pres">
      <dgm:prSet presAssocID="{5F6EF241-B063-49C3-836E-CF4036CC53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DC090F1-2737-4A8D-A5CB-B18282CAA5B7}" type="pres">
      <dgm:prSet presAssocID="{5F6EF241-B063-49C3-836E-CF4036CC5303}" presName="tSp" presStyleCnt="0"/>
      <dgm:spPr/>
    </dgm:pt>
    <dgm:pt modelId="{1256F145-3370-48D4-992E-D4EDF6954229}" type="pres">
      <dgm:prSet presAssocID="{5F6EF241-B063-49C3-836E-CF4036CC5303}" presName="bSp" presStyleCnt="0"/>
      <dgm:spPr/>
    </dgm:pt>
    <dgm:pt modelId="{C8CE534F-E998-430B-A1FB-AE2C96D1DDB1}" type="pres">
      <dgm:prSet presAssocID="{5F6EF241-B063-49C3-836E-CF4036CC5303}" presName="process" presStyleCnt="0"/>
      <dgm:spPr/>
    </dgm:pt>
    <dgm:pt modelId="{311CC828-8380-4BC6-8412-B57E215FAF1E}" type="pres">
      <dgm:prSet presAssocID="{27633835-A254-4E30-A711-7DEF2E5CC625}" presName="composite1" presStyleCnt="0"/>
      <dgm:spPr/>
    </dgm:pt>
    <dgm:pt modelId="{0E3AC85B-E581-40CA-AD82-336A45C033FE}" type="pres">
      <dgm:prSet presAssocID="{27633835-A254-4E30-A711-7DEF2E5CC625}" presName="dummyNode1" presStyleLbl="node1" presStyleIdx="0" presStyleCnt="3"/>
      <dgm:spPr/>
    </dgm:pt>
    <dgm:pt modelId="{7790B3DD-6865-4056-98F0-38D39B8061CE}" type="pres">
      <dgm:prSet presAssocID="{27633835-A254-4E30-A711-7DEF2E5CC625}" presName="childNode1" presStyleLbl="bgAcc1" presStyleIdx="0" presStyleCnt="3" custScaleX="137168" custScaleY="130930" custLinFactNeighborX="1507" custLinFactNeighborY="-27521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B445861F-AB50-432C-B3C1-20E9B95F5164}" type="pres">
      <dgm:prSet presAssocID="{27633835-A254-4E30-A711-7DEF2E5CC625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2ECD308-367F-4357-B1B1-288B62A18608}" type="pres">
      <dgm:prSet presAssocID="{27633835-A254-4E30-A711-7DEF2E5CC625}" presName="parentNode1" presStyleLbl="node1" presStyleIdx="0" presStyleCnt="3" custScaleY="67224" custLinFactY="-166133" custLinFactNeighborX="-20080" custLinFactNeighborY="-200000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C798A23C-2DCB-4536-9552-99D15CDB9A33}" type="pres">
      <dgm:prSet presAssocID="{27633835-A254-4E30-A711-7DEF2E5CC625}" presName="connSite1" presStyleCnt="0"/>
      <dgm:spPr/>
    </dgm:pt>
    <dgm:pt modelId="{663E5B69-A3C1-4814-9553-CB69A6025802}" type="pres">
      <dgm:prSet presAssocID="{D46D3AEA-9F6D-42D2-B9F5-02F0D968247B}" presName="Name9" presStyleLbl="sibTrans2D1" presStyleIdx="0" presStyleCnt="2" custLinFactNeighborX="2160" custLinFactNeighborY="-15906"/>
      <dgm:spPr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</dgm:spPr>
      <dgm:t>
        <a:bodyPr/>
        <a:lstStyle/>
        <a:p>
          <a:endParaRPr lang="uk-UA"/>
        </a:p>
      </dgm:t>
    </dgm:pt>
    <dgm:pt modelId="{D711E788-AE85-4629-9C39-857357B3EB46}" type="pres">
      <dgm:prSet presAssocID="{1A03046A-BDCF-41B3-9583-B9858CDCE3B7}" presName="composite2" presStyleCnt="0"/>
      <dgm:spPr/>
    </dgm:pt>
    <dgm:pt modelId="{603EF318-C17F-4167-9379-BCB86921923A}" type="pres">
      <dgm:prSet presAssocID="{1A03046A-BDCF-41B3-9583-B9858CDCE3B7}" presName="dummyNode2" presStyleLbl="node1" presStyleIdx="0" presStyleCnt="3"/>
      <dgm:spPr/>
    </dgm:pt>
    <dgm:pt modelId="{1BF90610-0CF3-4258-9C4A-45B8452099F3}" type="pres">
      <dgm:prSet presAssocID="{1A03046A-BDCF-41B3-9583-B9858CDCE3B7}" presName="childNode2" presStyleLbl="bgAcc1" presStyleIdx="1" presStyleCnt="3" custScaleX="127591" custScaleY="123826" custLinFactNeighborX="3714" custLinFactNeighborY="-22527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38A814C4-D6A5-429E-BBCF-5E9966CB61C5}" type="pres">
      <dgm:prSet presAssocID="{1A03046A-BDCF-41B3-9583-B9858CDCE3B7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97D158B-08A0-4ABF-90BF-D950CBA4CEC7}" type="pres">
      <dgm:prSet presAssocID="{1A03046A-BDCF-41B3-9583-B9858CDCE3B7}" presName="parentNode2" presStyleLbl="node1" presStyleIdx="1" presStyleCnt="3" custScaleX="152361" custScaleY="54363" custLinFactNeighborX="-13240" custLinFactNeighborY="-78691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4A691777-794A-4A00-AE14-BD6BC5FDB88B}" type="pres">
      <dgm:prSet presAssocID="{1A03046A-BDCF-41B3-9583-B9858CDCE3B7}" presName="connSite2" presStyleCnt="0"/>
      <dgm:spPr/>
    </dgm:pt>
    <dgm:pt modelId="{E37C08D3-7751-4EF4-A9F7-9B01143382B9}" type="pres">
      <dgm:prSet presAssocID="{8A0C0F31-93E2-48C9-AE31-E55D8F480FCB}" presName="Name18" presStyleLbl="sibTrans2D1" presStyleIdx="1" presStyleCnt="2" custLinFactNeighborX="7045" custLinFactNeighborY="10812"/>
      <dgm:spPr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</dgm:spPr>
      <dgm:t>
        <a:bodyPr/>
        <a:lstStyle/>
        <a:p>
          <a:endParaRPr lang="uk-UA"/>
        </a:p>
      </dgm:t>
    </dgm:pt>
    <dgm:pt modelId="{285D88D2-D643-4114-B02A-967B37AA81B2}" type="pres">
      <dgm:prSet presAssocID="{2E70CD25-483F-4C0F-ABE7-653EC2A806E4}" presName="composite1" presStyleCnt="0"/>
      <dgm:spPr/>
    </dgm:pt>
    <dgm:pt modelId="{3EF627EF-858B-4C8F-A95A-655C15915263}" type="pres">
      <dgm:prSet presAssocID="{2E70CD25-483F-4C0F-ABE7-653EC2A806E4}" presName="dummyNode1" presStyleLbl="node1" presStyleIdx="1" presStyleCnt="3"/>
      <dgm:spPr/>
    </dgm:pt>
    <dgm:pt modelId="{AF355E3C-7F11-49A4-B1F7-5130FADE3732}" type="pres">
      <dgm:prSet presAssocID="{2E70CD25-483F-4C0F-ABE7-653EC2A806E4}" presName="childNode1" presStyleLbl="bgAcc1" presStyleIdx="2" presStyleCnt="3" custScaleX="132531" custScaleY="132273" custLinFactNeighborX="-7236" custLinFactNeighborY="-28707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8EB06E62-4C14-4E25-A4D8-A0BACB634FBF}" type="pres">
      <dgm:prSet presAssocID="{2E70CD25-483F-4C0F-ABE7-653EC2A806E4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3EBF0C8-D266-4DCB-B698-25FA4A692A68}" type="pres">
      <dgm:prSet presAssocID="{2E70CD25-483F-4C0F-ABE7-653EC2A806E4}" presName="parentNode1" presStyleLbl="node1" presStyleIdx="2" presStyleCnt="3" custScaleY="67224" custLinFactY="-166144" custLinFactNeighborX="-19582" custLinFactNeighborY="-200000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0FB78F7A-BAA2-49A2-AF21-64E306469A0E}" type="pres">
      <dgm:prSet presAssocID="{2E70CD25-483F-4C0F-ABE7-653EC2A806E4}" presName="connSite1" presStyleCnt="0"/>
      <dgm:spPr/>
    </dgm:pt>
  </dgm:ptLst>
  <dgm:cxnLst>
    <dgm:cxn modelId="{5B4D4269-6B3A-4BB5-93DD-71CC8FAD217F}" srcId="{2E70CD25-483F-4C0F-ABE7-653EC2A806E4}" destId="{836C7BEF-B5BA-4BC1-9C09-D37FD9B3FC7A}" srcOrd="1" destOrd="0" parTransId="{5462AADF-0697-4296-92A9-A0536D17539A}" sibTransId="{32A4F8FB-787E-483E-81E6-25C3E2CEB215}"/>
    <dgm:cxn modelId="{88C4AF30-845B-4C04-AE45-D879C5C1BA03}" type="presOf" srcId="{5992CBA7-6E3C-4573-A8A5-42549109D509}" destId="{1BF90610-0CF3-4258-9C4A-45B8452099F3}" srcOrd="0" destOrd="0" presId="urn:microsoft.com/office/officeart/2005/8/layout/hProcess4"/>
    <dgm:cxn modelId="{3A93B53C-C920-4FBF-84E0-2D3C68BCECF9}" srcId="{27633835-A254-4E30-A711-7DEF2E5CC625}" destId="{11683B5E-1457-41B7-8543-694DC5F875EE}" srcOrd="0" destOrd="0" parTransId="{C1A9C032-5543-4A35-9E02-3015D7EBB040}" sibTransId="{36BACA57-0BAF-4F02-BC9F-4E6309ECD365}"/>
    <dgm:cxn modelId="{D80B7C04-AFB1-4C5C-BFC1-41DCB6DEB272}" type="presOf" srcId="{5F6EF241-B063-49C3-836E-CF4036CC5303}" destId="{F923415D-1A06-4653-8C51-2BCFDAB0C8A1}" srcOrd="0" destOrd="0" presId="urn:microsoft.com/office/officeart/2005/8/layout/hProcess4"/>
    <dgm:cxn modelId="{DCC029B1-6E49-4E32-9126-74B5497FC465}" srcId="{5F6EF241-B063-49C3-836E-CF4036CC5303}" destId="{27633835-A254-4E30-A711-7DEF2E5CC625}" srcOrd="0" destOrd="0" parTransId="{CEF8D340-6FAD-4A65-847D-F90414ACEE1A}" sibTransId="{D46D3AEA-9F6D-42D2-B9F5-02F0D968247B}"/>
    <dgm:cxn modelId="{9EC283FC-78B8-4957-91A4-2E51015281AD}" type="presOf" srcId="{5992CBA7-6E3C-4573-A8A5-42549109D509}" destId="{38A814C4-D6A5-429E-BBCF-5E9966CB61C5}" srcOrd="1" destOrd="0" presId="urn:microsoft.com/office/officeart/2005/8/layout/hProcess4"/>
    <dgm:cxn modelId="{6E60751C-CB53-4B52-B7E2-BC56E4166B39}" type="presOf" srcId="{2E70CD25-483F-4C0F-ABE7-653EC2A806E4}" destId="{E3EBF0C8-D266-4DCB-B698-25FA4A692A68}" srcOrd="0" destOrd="0" presId="urn:microsoft.com/office/officeart/2005/8/layout/hProcess4"/>
    <dgm:cxn modelId="{A519C312-CB15-4CF4-886C-6FABB3AF6BD6}" type="presOf" srcId="{4125CF56-09BD-47C9-8791-9AF95CAB4DC0}" destId="{B445861F-AB50-432C-B3C1-20E9B95F5164}" srcOrd="1" destOrd="3" presId="urn:microsoft.com/office/officeart/2005/8/layout/hProcess4"/>
    <dgm:cxn modelId="{2D706D35-3A75-436D-BB1D-0F13B01DF5E7}" type="presOf" srcId="{D6DA6EE6-84CC-44D7-9D3D-A73BD9AD2884}" destId="{B445861F-AB50-432C-B3C1-20E9B95F5164}" srcOrd="1" destOrd="2" presId="urn:microsoft.com/office/officeart/2005/8/layout/hProcess4"/>
    <dgm:cxn modelId="{47A6CAD1-50FF-4A57-8E2F-2464084B3663}" srcId="{5F6EF241-B063-49C3-836E-CF4036CC5303}" destId="{1A03046A-BDCF-41B3-9583-B9858CDCE3B7}" srcOrd="1" destOrd="0" parTransId="{D6D0065B-7F42-4225-88CA-EE6B3C0DEB77}" sibTransId="{8A0C0F31-93E2-48C9-AE31-E55D8F480FCB}"/>
    <dgm:cxn modelId="{FDE361EA-5960-4BE4-B016-544812E0AD93}" srcId="{5F6EF241-B063-49C3-836E-CF4036CC5303}" destId="{2E70CD25-483F-4C0F-ABE7-653EC2A806E4}" srcOrd="2" destOrd="0" parTransId="{AFD6DF6D-D241-4B19-8A60-0C57E6277082}" sibTransId="{C715B141-2410-491D-9A31-5E6D6E21544C}"/>
    <dgm:cxn modelId="{C7779C16-A7F7-406C-BFBD-ABDF2EFA7292}" type="presOf" srcId="{27633835-A254-4E30-A711-7DEF2E5CC625}" destId="{E2ECD308-367F-4357-B1B1-288B62A18608}" srcOrd="0" destOrd="0" presId="urn:microsoft.com/office/officeart/2005/8/layout/hProcess4"/>
    <dgm:cxn modelId="{CB15A391-DBC6-47BD-991B-855AC05BB9EC}" type="presOf" srcId="{1A03046A-BDCF-41B3-9583-B9858CDCE3B7}" destId="{597D158B-08A0-4ABF-90BF-D950CBA4CEC7}" srcOrd="0" destOrd="0" presId="urn:microsoft.com/office/officeart/2005/8/layout/hProcess4"/>
    <dgm:cxn modelId="{C1BD5561-F320-44F3-A936-7219D0FDAC42}" type="presOf" srcId="{D6DA6EE6-84CC-44D7-9D3D-A73BD9AD2884}" destId="{7790B3DD-6865-4056-98F0-38D39B8061CE}" srcOrd="0" destOrd="2" presId="urn:microsoft.com/office/officeart/2005/8/layout/hProcess4"/>
    <dgm:cxn modelId="{C84736F6-7D2A-4847-ABB4-0EBE7413A8E7}" type="presOf" srcId="{D46D3AEA-9F6D-42D2-B9F5-02F0D968247B}" destId="{663E5B69-A3C1-4814-9553-CB69A6025802}" srcOrd="0" destOrd="0" presId="urn:microsoft.com/office/officeart/2005/8/layout/hProcess4"/>
    <dgm:cxn modelId="{792115B8-BB39-45AF-8630-D8092A9FE048}" srcId="{27633835-A254-4E30-A711-7DEF2E5CC625}" destId="{C3EB9F68-8B07-4D3B-95A8-B109E12FD5DF}" srcOrd="1" destOrd="0" parTransId="{F289728D-AD27-4346-9BEA-938220187B41}" sibTransId="{100C7235-0033-4CFB-B730-EC700072EF86}"/>
    <dgm:cxn modelId="{1E8294D2-7E4B-4D42-8705-CB941AA6980E}" srcId="{1A03046A-BDCF-41B3-9583-B9858CDCE3B7}" destId="{5992CBA7-6E3C-4573-A8A5-42549109D509}" srcOrd="0" destOrd="0" parTransId="{5AA08B77-55C2-4E1D-80BA-AD2465F488B3}" sibTransId="{3B8FD82F-247D-4565-A135-3A8AACEDE5A7}"/>
    <dgm:cxn modelId="{00DC503F-CBDD-49D8-962A-C2CF36DA8FF0}" srcId="{2E70CD25-483F-4C0F-ABE7-653EC2A806E4}" destId="{6FC8BC05-FF79-442C-B94B-6A34587C00AF}" srcOrd="0" destOrd="0" parTransId="{0603619B-ED93-4C0D-847E-96B47C753890}" sibTransId="{72B80532-51F8-42B4-95E7-6F607A4687C8}"/>
    <dgm:cxn modelId="{87285BFD-E868-494B-838B-7261DEA73677}" type="presOf" srcId="{4125CF56-09BD-47C9-8791-9AF95CAB4DC0}" destId="{7790B3DD-6865-4056-98F0-38D39B8061CE}" srcOrd="0" destOrd="3" presId="urn:microsoft.com/office/officeart/2005/8/layout/hProcess4"/>
    <dgm:cxn modelId="{29DA8870-8327-434C-8B7F-C2B50882ABA6}" srcId="{27633835-A254-4E30-A711-7DEF2E5CC625}" destId="{4125CF56-09BD-47C9-8791-9AF95CAB4DC0}" srcOrd="3" destOrd="0" parTransId="{0BD074F5-A491-4DA6-A19D-6142A2B0D037}" sibTransId="{F00F9091-5944-47E4-8998-E10996913D9D}"/>
    <dgm:cxn modelId="{81738FC8-279E-422C-8905-64AA86DF92BA}" type="presOf" srcId="{8A0C0F31-93E2-48C9-AE31-E55D8F480FCB}" destId="{E37C08D3-7751-4EF4-A9F7-9B01143382B9}" srcOrd="0" destOrd="0" presId="urn:microsoft.com/office/officeart/2005/8/layout/hProcess4"/>
    <dgm:cxn modelId="{96CC861C-4E85-46E2-96B2-5B60BE94DB05}" type="presOf" srcId="{11683B5E-1457-41B7-8543-694DC5F875EE}" destId="{B445861F-AB50-432C-B3C1-20E9B95F5164}" srcOrd="1" destOrd="0" presId="urn:microsoft.com/office/officeart/2005/8/layout/hProcess4"/>
    <dgm:cxn modelId="{3E9CBD4E-C273-4434-9D21-EBC65D3AE927}" srcId="{27633835-A254-4E30-A711-7DEF2E5CC625}" destId="{D6DA6EE6-84CC-44D7-9D3D-A73BD9AD2884}" srcOrd="2" destOrd="0" parTransId="{D60A0D25-1C0A-4A41-B89C-782B5EFB46D0}" sibTransId="{53C5B36C-349D-486F-9BC8-7E74EF521197}"/>
    <dgm:cxn modelId="{ED6EE967-520A-45C8-B8B4-452EC5A60CF4}" type="presOf" srcId="{C3EB9F68-8B07-4D3B-95A8-B109E12FD5DF}" destId="{7790B3DD-6865-4056-98F0-38D39B8061CE}" srcOrd="0" destOrd="1" presId="urn:microsoft.com/office/officeart/2005/8/layout/hProcess4"/>
    <dgm:cxn modelId="{438EECE2-3AAD-4FCB-BF8D-4B11D793E4F3}" type="presOf" srcId="{6FC8BC05-FF79-442C-B94B-6A34587C00AF}" destId="{8EB06E62-4C14-4E25-A4D8-A0BACB634FBF}" srcOrd="1" destOrd="0" presId="urn:microsoft.com/office/officeart/2005/8/layout/hProcess4"/>
    <dgm:cxn modelId="{30B2F697-761F-42CD-9BF1-67CB85B5AB48}" type="presOf" srcId="{836C7BEF-B5BA-4BC1-9C09-D37FD9B3FC7A}" destId="{8EB06E62-4C14-4E25-A4D8-A0BACB634FBF}" srcOrd="1" destOrd="1" presId="urn:microsoft.com/office/officeart/2005/8/layout/hProcess4"/>
    <dgm:cxn modelId="{4B32561C-51B2-44FD-B589-F84813D7DBFA}" type="presOf" srcId="{11683B5E-1457-41B7-8543-694DC5F875EE}" destId="{7790B3DD-6865-4056-98F0-38D39B8061CE}" srcOrd="0" destOrd="0" presId="urn:microsoft.com/office/officeart/2005/8/layout/hProcess4"/>
    <dgm:cxn modelId="{9DAB4075-15E5-406B-A484-69A3A4B8EDEE}" type="presOf" srcId="{C3EB9F68-8B07-4D3B-95A8-B109E12FD5DF}" destId="{B445861F-AB50-432C-B3C1-20E9B95F5164}" srcOrd="1" destOrd="1" presId="urn:microsoft.com/office/officeart/2005/8/layout/hProcess4"/>
    <dgm:cxn modelId="{EACADC45-CCEF-4611-85C3-8AB2858501E0}" type="presOf" srcId="{836C7BEF-B5BA-4BC1-9C09-D37FD9B3FC7A}" destId="{AF355E3C-7F11-49A4-B1F7-5130FADE3732}" srcOrd="0" destOrd="1" presId="urn:microsoft.com/office/officeart/2005/8/layout/hProcess4"/>
    <dgm:cxn modelId="{E88D195F-8C79-4B96-A2C2-B94EBDBCAC04}" type="presOf" srcId="{6FC8BC05-FF79-442C-B94B-6A34587C00AF}" destId="{AF355E3C-7F11-49A4-B1F7-5130FADE3732}" srcOrd="0" destOrd="0" presId="urn:microsoft.com/office/officeart/2005/8/layout/hProcess4"/>
    <dgm:cxn modelId="{BEBAC023-90B1-409F-BAAB-EFB62644C271}" type="presParOf" srcId="{F923415D-1A06-4653-8C51-2BCFDAB0C8A1}" destId="{DDC090F1-2737-4A8D-A5CB-B18282CAA5B7}" srcOrd="0" destOrd="0" presId="urn:microsoft.com/office/officeart/2005/8/layout/hProcess4"/>
    <dgm:cxn modelId="{A209B471-2648-4640-B02A-CBC7890C5A30}" type="presParOf" srcId="{F923415D-1A06-4653-8C51-2BCFDAB0C8A1}" destId="{1256F145-3370-48D4-992E-D4EDF6954229}" srcOrd="1" destOrd="0" presId="urn:microsoft.com/office/officeart/2005/8/layout/hProcess4"/>
    <dgm:cxn modelId="{A491861D-8ADC-4260-9EC4-C0E129432D6E}" type="presParOf" srcId="{F923415D-1A06-4653-8C51-2BCFDAB0C8A1}" destId="{C8CE534F-E998-430B-A1FB-AE2C96D1DDB1}" srcOrd="2" destOrd="0" presId="urn:microsoft.com/office/officeart/2005/8/layout/hProcess4"/>
    <dgm:cxn modelId="{A9AF8660-260B-4D61-8406-504C6F83773B}" type="presParOf" srcId="{C8CE534F-E998-430B-A1FB-AE2C96D1DDB1}" destId="{311CC828-8380-4BC6-8412-B57E215FAF1E}" srcOrd="0" destOrd="0" presId="urn:microsoft.com/office/officeart/2005/8/layout/hProcess4"/>
    <dgm:cxn modelId="{3342F297-D1E0-44E8-91D5-741D70161EF5}" type="presParOf" srcId="{311CC828-8380-4BC6-8412-B57E215FAF1E}" destId="{0E3AC85B-E581-40CA-AD82-336A45C033FE}" srcOrd="0" destOrd="0" presId="urn:microsoft.com/office/officeart/2005/8/layout/hProcess4"/>
    <dgm:cxn modelId="{FFE68E4D-8E77-44D5-BD0E-7AE20C11E07D}" type="presParOf" srcId="{311CC828-8380-4BC6-8412-B57E215FAF1E}" destId="{7790B3DD-6865-4056-98F0-38D39B8061CE}" srcOrd="1" destOrd="0" presId="urn:microsoft.com/office/officeart/2005/8/layout/hProcess4"/>
    <dgm:cxn modelId="{E8CEE2FB-3500-4E24-B958-1127567826AB}" type="presParOf" srcId="{311CC828-8380-4BC6-8412-B57E215FAF1E}" destId="{B445861F-AB50-432C-B3C1-20E9B95F5164}" srcOrd="2" destOrd="0" presId="urn:microsoft.com/office/officeart/2005/8/layout/hProcess4"/>
    <dgm:cxn modelId="{A8C1AC3A-5039-4766-9B4F-F930B9ECFB65}" type="presParOf" srcId="{311CC828-8380-4BC6-8412-B57E215FAF1E}" destId="{E2ECD308-367F-4357-B1B1-288B62A18608}" srcOrd="3" destOrd="0" presId="urn:microsoft.com/office/officeart/2005/8/layout/hProcess4"/>
    <dgm:cxn modelId="{BFFF3893-E42D-4512-8BC3-E1BB64FC7013}" type="presParOf" srcId="{311CC828-8380-4BC6-8412-B57E215FAF1E}" destId="{C798A23C-2DCB-4536-9552-99D15CDB9A33}" srcOrd="4" destOrd="0" presId="urn:microsoft.com/office/officeart/2005/8/layout/hProcess4"/>
    <dgm:cxn modelId="{C8567A70-2112-44CE-8FB5-45F315837583}" type="presParOf" srcId="{C8CE534F-E998-430B-A1FB-AE2C96D1DDB1}" destId="{663E5B69-A3C1-4814-9553-CB69A6025802}" srcOrd="1" destOrd="0" presId="urn:microsoft.com/office/officeart/2005/8/layout/hProcess4"/>
    <dgm:cxn modelId="{605B5BF6-EF76-401D-93A8-160A663F55BE}" type="presParOf" srcId="{C8CE534F-E998-430B-A1FB-AE2C96D1DDB1}" destId="{D711E788-AE85-4629-9C39-857357B3EB46}" srcOrd="2" destOrd="0" presId="urn:microsoft.com/office/officeart/2005/8/layout/hProcess4"/>
    <dgm:cxn modelId="{58B2A01B-A517-43E2-AA13-0D66E5591970}" type="presParOf" srcId="{D711E788-AE85-4629-9C39-857357B3EB46}" destId="{603EF318-C17F-4167-9379-BCB86921923A}" srcOrd="0" destOrd="0" presId="urn:microsoft.com/office/officeart/2005/8/layout/hProcess4"/>
    <dgm:cxn modelId="{76788927-0027-455F-9DB7-F3B48F60B31E}" type="presParOf" srcId="{D711E788-AE85-4629-9C39-857357B3EB46}" destId="{1BF90610-0CF3-4258-9C4A-45B8452099F3}" srcOrd="1" destOrd="0" presId="urn:microsoft.com/office/officeart/2005/8/layout/hProcess4"/>
    <dgm:cxn modelId="{E7687645-8757-42E8-BC42-3FEBC01DD10A}" type="presParOf" srcId="{D711E788-AE85-4629-9C39-857357B3EB46}" destId="{38A814C4-D6A5-429E-BBCF-5E9966CB61C5}" srcOrd="2" destOrd="0" presId="urn:microsoft.com/office/officeart/2005/8/layout/hProcess4"/>
    <dgm:cxn modelId="{6F209B60-A3BB-4D59-8394-C1EED64CC51A}" type="presParOf" srcId="{D711E788-AE85-4629-9C39-857357B3EB46}" destId="{597D158B-08A0-4ABF-90BF-D950CBA4CEC7}" srcOrd="3" destOrd="0" presId="urn:microsoft.com/office/officeart/2005/8/layout/hProcess4"/>
    <dgm:cxn modelId="{1C69DE92-C476-49C5-AA86-F559B626A808}" type="presParOf" srcId="{D711E788-AE85-4629-9C39-857357B3EB46}" destId="{4A691777-794A-4A00-AE14-BD6BC5FDB88B}" srcOrd="4" destOrd="0" presId="urn:microsoft.com/office/officeart/2005/8/layout/hProcess4"/>
    <dgm:cxn modelId="{1B7A268C-2CA3-48D1-B671-3FAEC571C60E}" type="presParOf" srcId="{C8CE534F-E998-430B-A1FB-AE2C96D1DDB1}" destId="{E37C08D3-7751-4EF4-A9F7-9B01143382B9}" srcOrd="3" destOrd="0" presId="urn:microsoft.com/office/officeart/2005/8/layout/hProcess4"/>
    <dgm:cxn modelId="{6D04F2C9-A4AE-4C2A-A348-B28B8B998DDE}" type="presParOf" srcId="{C8CE534F-E998-430B-A1FB-AE2C96D1DDB1}" destId="{285D88D2-D643-4114-B02A-967B37AA81B2}" srcOrd="4" destOrd="0" presId="urn:microsoft.com/office/officeart/2005/8/layout/hProcess4"/>
    <dgm:cxn modelId="{49641984-022B-474C-864A-085086EA356F}" type="presParOf" srcId="{285D88D2-D643-4114-B02A-967B37AA81B2}" destId="{3EF627EF-858B-4C8F-A95A-655C15915263}" srcOrd="0" destOrd="0" presId="urn:microsoft.com/office/officeart/2005/8/layout/hProcess4"/>
    <dgm:cxn modelId="{598111A5-E51F-443A-8BDA-1593ACC88E0A}" type="presParOf" srcId="{285D88D2-D643-4114-B02A-967B37AA81B2}" destId="{AF355E3C-7F11-49A4-B1F7-5130FADE3732}" srcOrd="1" destOrd="0" presId="urn:microsoft.com/office/officeart/2005/8/layout/hProcess4"/>
    <dgm:cxn modelId="{A6DBA83D-4082-4356-82CA-254C85335D4F}" type="presParOf" srcId="{285D88D2-D643-4114-B02A-967B37AA81B2}" destId="{8EB06E62-4C14-4E25-A4D8-A0BACB634FBF}" srcOrd="2" destOrd="0" presId="urn:microsoft.com/office/officeart/2005/8/layout/hProcess4"/>
    <dgm:cxn modelId="{CDC0D917-0B19-4850-9783-DD14E28FBDF0}" type="presParOf" srcId="{285D88D2-D643-4114-B02A-967B37AA81B2}" destId="{E3EBF0C8-D266-4DCB-B698-25FA4A692A68}" srcOrd="3" destOrd="0" presId="urn:microsoft.com/office/officeart/2005/8/layout/hProcess4"/>
    <dgm:cxn modelId="{CBD98654-94CC-455E-99AE-7AD455A9AE90}" type="presParOf" srcId="{285D88D2-D643-4114-B02A-967B37AA81B2}" destId="{0FB78F7A-BAA2-49A2-AF21-64E306469A0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F6EF241-B063-49C3-836E-CF4036CC5303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7633835-A254-4E30-A711-7DEF2E5CC625}">
      <dgm:prSet phldrT="[Текст]" custT="1"/>
      <dgm:spPr>
        <a:xfrm>
          <a:off x="560004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1800" b="1" dirty="0" err="1" smtClean="0">
              <a:solidFill>
                <a:srgbClr val="FFFFFF"/>
              </a:solidFill>
              <a:latin typeface="Arial"/>
              <a:ea typeface="+mn-ea"/>
              <a:cs typeface="+mn-cs"/>
            </a:rPr>
            <a:t>Prefixation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CEF8D340-6FAD-4A65-847D-F90414ACEE1A}" type="parTrans" cxnId="{DCC029B1-6E49-4E32-9126-74B5497FC465}">
      <dgm:prSet/>
      <dgm:spPr/>
      <dgm:t>
        <a:bodyPr/>
        <a:lstStyle/>
        <a:p>
          <a:endParaRPr lang="uk-UA"/>
        </a:p>
      </dgm:t>
    </dgm:pt>
    <dgm:pt modelId="{D46D3AEA-9F6D-42D2-B9F5-02F0D968247B}" type="sibTrans" cxnId="{DCC029B1-6E49-4E32-9126-74B5497FC465}">
      <dgm:prSet/>
      <dgm:spPr>
        <a:xfrm>
          <a:off x="1475644" y="1484781"/>
          <a:ext cx="2729888" cy="2729888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11683B5E-1457-41B7-8543-694DC5F875EE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1A9C032-5543-4A35-9E02-3015D7EBB040}" type="parTrans" cxnId="{3A93B53C-C920-4FBF-84E0-2D3C68BCECF9}">
      <dgm:prSet/>
      <dgm:spPr/>
      <dgm:t>
        <a:bodyPr/>
        <a:lstStyle/>
        <a:p>
          <a:endParaRPr lang="uk-UA"/>
        </a:p>
      </dgm:t>
    </dgm:pt>
    <dgm:pt modelId="{36BACA57-0BAF-4F02-BC9F-4E6309ECD365}" type="sibTrans" cxnId="{3A93B53C-C920-4FBF-84E0-2D3C68BCECF9}">
      <dgm:prSet/>
      <dgm:spPr/>
      <dgm:t>
        <a:bodyPr/>
        <a:lstStyle/>
        <a:p>
          <a:endParaRPr lang="uk-UA"/>
        </a:p>
      </dgm:t>
    </dgm:pt>
    <dgm:pt modelId="{5992CBA7-6E3C-4573-A8A5-42549109D509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9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 Prefixes can be classified from the point of view of their meanings:  negative meaning: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un-, in-, dis-, 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mis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не-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без-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;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reversal or repetition of an action: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un-, dis-, re-, 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роз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-, 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пере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де-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дис-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а- ; 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space and time relations: fore-, pre-, post-, over-, super-,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до-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перед-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над-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під-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пере-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після-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etc.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.</a:t>
          </a:r>
          <a:endParaRPr lang="uk-UA" sz="1600" i="1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AA08B77-55C2-4E1D-80BA-AD2465F488B3}" type="parTrans" cxnId="{1E8294D2-7E4B-4D42-8705-CB941AA6980E}">
      <dgm:prSet/>
      <dgm:spPr/>
      <dgm:t>
        <a:bodyPr/>
        <a:lstStyle/>
        <a:p>
          <a:endParaRPr lang="uk-UA"/>
        </a:p>
      </dgm:t>
    </dgm:pt>
    <dgm:pt modelId="{3B8FD82F-247D-4565-A135-3A8AACEDE5A7}" type="sibTrans" cxnId="{1E8294D2-7E4B-4D42-8705-CB941AA6980E}">
      <dgm:prSet/>
      <dgm:spPr/>
      <dgm:t>
        <a:bodyPr/>
        <a:lstStyle/>
        <a:p>
          <a:endParaRPr lang="uk-UA"/>
        </a:p>
      </dgm:t>
    </dgm:pt>
    <dgm:pt modelId="{2E70CD25-483F-4C0F-ABE7-653EC2A806E4}">
      <dgm:prSet phldrT="[Текст]" custT="1"/>
      <dgm:spPr>
        <a:xfrm>
          <a:off x="6914677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AU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r>
            <a:rPr lang="en-AU" sz="18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The </a:t>
          </a:r>
          <a:r>
            <a:rPr lang="uk-UA" sz="18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с</a:t>
          </a:r>
          <a:r>
            <a:rPr lang="en-AU" sz="1800" dirty="0" err="1" smtClean="0">
              <a:solidFill>
                <a:srgbClr val="FFFFFF"/>
              </a:solidFill>
              <a:latin typeface="Arial"/>
              <a:ea typeface="+mn-ea"/>
              <a:cs typeface="+mn-cs"/>
            </a:rPr>
            <a:t>lassification</a:t>
          </a:r>
          <a:r>
            <a:rPr lang="en-AU" sz="18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of suffixes 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AFD6DF6D-D241-4B19-8A60-0C57E6277082}" type="parTrans" cxnId="{FDE361EA-5960-4BE4-B016-544812E0AD93}">
      <dgm:prSet/>
      <dgm:spPr/>
      <dgm:t>
        <a:bodyPr/>
        <a:lstStyle/>
        <a:p>
          <a:endParaRPr lang="uk-UA"/>
        </a:p>
      </dgm:t>
    </dgm:pt>
    <dgm:pt modelId="{C715B141-2410-491D-9A31-5E6D6E21544C}" type="sibTrans" cxnId="{FDE361EA-5960-4BE4-B016-544812E0AD93}">
      <dgm:prSet/>
      <dgm:spPr/>
      <dgm:t>
        <a:bodyPr/>
        <a:lstStyle/>
        <a:p>
          <a:endParaRPr lang="uk-UA"/>
        </a:p>
      </dgm:t>
    </dgm:pt>
    <dgm:pt modelId="{6FC8BC05-FF79-442C-B94B-6A34587C00AF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AU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noun-forming suffixes: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-</a:t>
          </a:r>
          <a:r>
            <a:rPr lang="en-AU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er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(teacher, worker),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-ар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(шахтар, лікар); 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603619B-ED93-4C0D-847E-96B47C753890}" type="parTrans" cxnId="{00DC503F-CBDD-49D8-962A-C2CF36DA8FF0}">
      <dgm:prSet/>
      <dgm:spPr/>
      <dgm:t>
        <a:bodyPr/>
        <a:lstStyle/>
        <a:p>
          <a:endParaRPr lang="uk-UA"/>
        </a:p>
      </dgm:t>
    </dgm:pt>
    <dgm:pt modelId="{72B80532-51F8-42B4-95E7-6F607A4687C8}" type="sibTrans" cxnId="{00DC503F-CBDD-49D8-962A-C2CF36DA8FF0}">
      <dgm:prSet/>
      <dgm:spPr/>
      <dgm:t>
        <a:bodyPr/>
        <a:lstStyle/>
        <a:p>
          <a:endParaRPr lang="uk-UA"/>
        </a:p>
      </dgm:t>
    </dgm:pt>
    <dgm:pt modelId="{D6CDEB1F-FD41-4C18-AD8C-7B5585810B28}">
      <dgm:prSet custT="1"/>
      <dgm:spPr/>
      <dgm:t>
        <a:bodyPr lIns="0" tIns="0" rIns="0" bIns="0"/>
        <a:lstStyle/>
        <a:p>
          <a:pPr marL="0" indent="0" algn="ctr" defTabSz="7556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6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prefixes modify the lexical meaning of stems to which they are added (without changing a part of speech : definite – indefinite; convenient – inconvenient.</a:t>
          </a:r>
          <a:endParaRPr lang="uk-UA" sz="16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6D91F71-BBF0-4DD0-856E-15D5773EE065}" type="parTrans" cxnId="{C7D3CED3-845B-4F52-BF95-B1FB3F6A3AC1}">
      <dgm:prSet/>
      <dgm:spPr/>
      <dgm:t>
        <a:bodyPr/>
        <a:lstStyle/>
        <a:p>
          <a:endParaRPr lang="uk-UA"/>
        </a:p>
      </dgm:t>
    </dgm:pt>
    <dgm:pt modelId="{471C7825-9C8C-46C9-BF39-59375ED8F53B}" type="sibTrans" cxnId="{C7D3CED3-845B-4F52-BF95-B1FB3F6A3AC1}">
      <dgm:prSet/>
      <dgm:spPr/>
      <dgm:t>
        <a:bodyPr/>
        <a:lstStyle/>
        <a:p>
          <a:endParaRPr lang="uk-UA"/>
        </a:p>
      </dgm:t>
    </dgm:pt>
    <dgm:pt modelId="{D708C989-D2DD-4764-B627-FF2F4CC4043A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1700" i="1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85ACB729-EB8B-4D97-BA9D-4B644F98738A}" type="parTrans" cxnId="{4B9989E6-BB58-4081-B046-56B772647409}">
      <dgm:prSet/>
      <dgm:spPr/>
      <dgm:t>
        <a:bodyPr/>
        <a:lstStyle/>
        <a:p>
          <a:endParaRPr lang="uk-UA"/>
        </a:p>
      </dgm:t>
    </dgm:pt>
    <dgm:pt modelId="{F5F3D87E-907B-413E-95D6-F75B697CFEB7}" type="sibTrans" cxnId="{4B9989E6-BB58-4081-B046-56B772647409}">
      <dgm:prSet/>
      <dgm:spPr/>
      <dgm:t>
        <a:bodyPr/>
        <a:lstStyle/>
        <a:p>
          <a:endParaRPr lang="uk-UA"/>
        </a:p>
      </dgm:t>
    </dgm:pt>
    <dgm:pt modelId="{5A112192-B99A-4A71-BC21-42F011E56B96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1700" i="1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11C7321A-C858-4A4E-BEB5-1E15EDBC7D8F}" type="parTrans" cxnId="{FE6468CC-B406-4376-8DBD-630E4B07F56E}">
      <dgm:prSet/>
      <dgm:spPr/>
      <dgm:t>
        <a:bodyPr/>
        <a:lstStyle/>
        <a:p>
          <a:endParaRPr lang="uk-UA"/>
        </a:p>
      </dgm:t>
    </dgm:pt>
    <dgm:pt modelId="{F6263F97-683B-4406-9712-945C1B9CD096}" type="sibTrans" cxnId="{FE6468CC-B406-4376-8DBD-630E4B07F56E}">
      <dgm:prSet/>
      <dgm:spPr/>
      <dgm:t>
        <a:bodyPr/>
        <a:lstStyle/>
        <a:p>
          <a:endParaRPr lang="uk-UA"/>
        </a:p>
      </dgm:t>
    </dgm:pt>
    <dgm:pt modelId="{1A03046A-BDCF-41B3-9583-B9858CDCE3B7}">
      <dgm:prSet phldrT="[Текст]" custT="1"/>
      <dgm:spPr>
        <a:xfrm>
          <a:off x="3737340" y="963215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AU" sz="20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r>
            <a:rPr lang="en-AU" sz="20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The Classification of Prefixes </a:t>
          </a:r>
          <a:endParaRPr lang="uk-UA" sz="480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8A0C0F31-93E2-48C9-AE31-E55D8F480FCB}" type="sibTrans" cxnId="{47A6CAD1-50FF-4A57-8E2F-2464084B3663}">
      <dgm:prSet/>
      <dgm:spPr>
        <a:xfrm>
          <a:off x="4875175" y="300773"/>
          <a:ext cx="2995554" cy="2995554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D6D0065B-7F42-4225-88CA-EE6B3C0DEB77}" type="parTrans" cxnId="{47A6CAD1-50FF-4A57-8E2F-2464084B3663}">
      <dgm:prSet/>
      <dgm:spPr/>
      <dgm:t>
        <a:bodyPr/>
        <a:lstStyle/>
        <a:p>
          <a:endParaRPr lang="uk-UA"/>
        </a:p>
      </dgm:t>
    </dgm:pt>
    <dgm:pt modelId="{6BB7AD2B-0979-49DC-A88B-662F904D9E2F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1700" i="1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E313A51-F63D-459F-9746-DF164168C1D5}" type="parTrans" cxnId="{ED253CE6-3D52-4EF4-8F96-B121BE34CBDF}">
      <dgm:prSet/>
      <dgm:spPr/>
      <dgm:t>
        <a:bodyPr/>
        <a:lstStyle/>
        <a:p>
          <a:endParaRPr lang="uk-UA"/>
        </a:p>
      </dgm:t>
    </dgm:pt>
    <dgm:pt modelId="{960E3B5A-8100-4215-AF57-05E26B036F1A}" type="sibTrans" cxnId="{ED253CE6-3D52-4EF4-8F96-B121BE34CBDF}">
      <dgm:prSet/>
      <dgm:spPr/>
      <dgm:t>
        <a:bodyPr/>
        <a:lstStyle/>
        <a:p>
          <a:endParaRPr lang="uk-UA"/>
        </a:p>
      </dgm:t>
    </dgm:pt>
    <dgm:pt modelId="{839B12DE-52FB-4A5A-ABEE-1B7736AB23EB}">
      <dgm:prSet custT="1"/>
      <dgm:spPr/>
      <dgm:t>
        <a:bodyPr lIns="0" tIns="0" rIns="0" bIns="0"/>
        <a:lstStyle/>
        <a:p>
          <a:pPr marL="0" algn="ctr">
            <a:spcAft>
              <a:spcPts val="0"/>
            </a:spcAft>
          </a:pPr>
          <a:r>
            <a:rPr lang="en-US" sz="16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only exceptions are the prefixes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be-, en-,a-, pre-, post: friend (N) – befriend (V); courage (N) – encourage (V)</a:t>
          </a:r>
          <a:endParaRPr lang="uk-UA" sz="17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6147A651-AB00-4705-9A79-62FD44D36092}" type="parTrans" cxnId="{DFD4498C-D551-44C3-ADE9-3E879398E0B3}">
      <dgm:prSet/>
      <dgm:spPr/>
      <dgm:t>
        <a:bodyPr/>
        <a:lstStyle/>
        <a:p>
          <a:endParaRPr lang="uk-UA"/>
        </a:p>
      </dgm:t>
    </dgm:pt>
    <dgm:pt modelId="{BE71F553-AFD3-4DFF-A3ED-192BF54CB35A}" type="sibTrans" cxnId="{DFD4498C-D551-44C3-ADE9-3E879398E0B3}">
      <dgm:prSet/>
      <dgm:spPr/>
      <dgm:t>
        <a:bodyPr/>
        <a:lstStyle/>
        <a:p>
          <a:endParaRPr lang="uk-UA"/>
        </a:p>
      </dgm:t>
    </dgm:pt>
    <dgm:pt modelId="{1FCDB2AF-AC85-4881-8F00-D10B6B47EC46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1700" i="1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B754F495-3BD9-475B-ABCC-0FC01B8BEFA4}" type="parTrans" cxnId="{F56427F9-ECD1-4161-A8B1-02728FD81D21}">
      <dgm:prSet/>
      <dgm:spPr/>
      <dgm:t>
        <a:bodyPr/>
        <a:lstStyle/>
        <a:p>
          <a:endParaRPr lang="uk-UA"/>
        </a:p>
      </dgm:t>
    </dgm:pt>
    <dgm:pt modelId="{DE927C4B-AD77-445C-A6D2-B09EB4DE812F}" type="sibTrans" cxnId="{F56427F9-ECD1-4161-A8B1-02728FD81D21}">
      <dgm:prSet/>
      <dgm:spPr/>
      <dgm:t>
        <a:bodyPr/>
        <a:lstStyle/>
        <a:p>
          <a:endParaRPr lang="uk-UA"/>
        </a:p>
      </dgm:t>
    </dgm:pt>
    <dgm:pt modelId="{3324DE86-5C10-4302-BB53-B13209094486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AU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adjective-forming suffixes: 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able (movable, readable);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ов-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(зимовий, раптовий)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;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3725C140-1062-42E0-82C0-BB3DFBC09B50}" type="parTrans" cxnId="{D34FC001-D58A-405C-8378-0C77116AC7A6}">
      <dgm:prSet/>
      <dgm:spPr/>
      <dgm:t>
        <a:bodyPr/>
        <a:lstStyle/>
        <a:p>
          <a:endParaRPr lang="uk-UA"/>
        </a:p>
      </dgm:t>
    </dgm:pt>
    <dgm:pt modelId="{D62B0D97-8201-457B-B13D-5D399CD9225B}" type="sibTrans" cxnId="{D34FC001-D58A-405C-8378-0C77116AC7A6}">
      <dgm:prSet/>
      <dgm:spPr/>
      <dgm:t>
        <a:bodyPr/>
        <a:lstStyle/>
        <a:p>
          <a:endParaRPr lang="uk-UA"/>
        </a:p>
      </dgm:t>
    </dgm:pt>
    <dgm:pt modelId="{BDC7551A-5402-435B-8941-5DEE076F7DE6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AU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numeral-forming suffixes: 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-teen (thirteen, fifteen);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95A07ADB-B52C-403A-92F5-5BEF2074EBC9}" type="parTrans" cxnId="{E986E76A-6D19-4DDA-B918-36A595100A90}">
      <dgm:prSet/>
      <dgm:spPr/>
      <dgm:t>
        <a:bodyPr/>
        <a:lstStyle/>
        <a:p>
          <a:endParaRPr lang="uk-UA"/>
        </a:p>
      </dgm:t>
    </dgm:pt>
    <dgm:pt modelId="{CEF3A6D8-0E7F-4617-88F0-AD4AF68E50BD}" type="sibTrans" cxnId="{E986E76A-6D19-4DDA-B918-36A595100A90}">
      <dgm:prSet/>
      <dgm:spPr/>
      <dgm:t>
        <a:bodyPr/>
        <a:lstStyle/>
        <a:p>
          <a:endParaRPr lang="uk-UA"/>
        </a:p>
      </dgm:t>
    </dgm:pt>
    <dgm:pt modelId="{E112BCB9-86EE-4D3F-B034-1D7A37C687AE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AU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pronoun-forming suffixes: 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-s (ours, yours);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F9FD4B7E-C6DD-48ED-9F1A-56434E7E0810}" type="parTrans" cxnId="{658133E7-5949-4AD3-B124-51C77B401380}">
      <dgm:prSet/>
      <dgm:spPr/>
      <dgm:t>
        <a:bodyPr/>
        <a:lstStyle/>
        <a:p>
          <a:endParaRPr lang="uk-UA"/>
        </a:p>
      </dgm:t>
    </dgm:pt>
    <dgm:pt modelId="{D62EAB37-DF51-4FA0-9762-8AEFA0B91878}" type="sibTrans" cxnId="{658133E7-5949-4AD3-B124-51C77B401380}">
      <dgm:prSet/>
      <dgm:spPr/>
      <dgm:t>
        <a:bodyPr/>
        <a:lstStyle/>
        <a:p>
          <a:endParaRPr lang="uk-UA"/>
        </a:p>
      </dgm:t>
    </dgm:pt>
    <dgm:pt modelId="{067C91F7-5C1A-4CA1-A36C-CC21890C7F93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AU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verb-forming suffixes: 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- ate (complicate, navigate), 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:(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ув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ати-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ити-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(сушити, головувати) 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;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CF1E008-C73C-455C-8D76-964AB62A483F}" type="parTrans" cxnId="{6C66C3A9-1664-4231-9CB3-FD006E295940}">
      <dgm:prSet/>
      <dgm:spPr/>
      <dgm:t>
        <a:bodyPr/>
        <a:lstStyle/>
        <a:p>
          <a:endParaRPr lang="uk-UA"/>
        </a:p>
      </dgm:t>
    </dgm:pt>
    <dgm:pt modelId="{529E8D08-5200-48C5-B2FE-8BE935CF5171}" type="sibTrans" cxnId="{6C66C3A9-1664-4231-9CB3-FD006E295940}">
      <dgm:prSet/>
      <dgm:spPr/>
      <dgm:t>
        <a:bodyPr/>
        <a:lstStyle/>
        <a:p>
          <a:endParaRPr lang="uk-UA"/>
        </a:p>
      </dgm:t>
    </dgm:pt>
    <dgm:pt modelId="{896F7494-9D6B-4AB0-81CE-714B1C1F3A19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</a:t>
          </a:r>
          <a:r>
            <a:rPr lang="en-AU" sz="1600" i="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dverb</a:t>
          </a:r>
          <a:r>
            <a:rPr lang="en-AU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-forming suffixes: 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- </a:t>
          </a:r>
          <a:r>
            <a:rPr lang="en-AU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ly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(quickly), -o 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(високо)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; 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88D39AA3-819E-4DA7-BE37-E4DF658390CD}" type="parTrans" cxnId="{CF3CB5A1-FFCD-4EE9-B647-6CCB403CC669}">
      <dgm:prSet/>
      <dgm:spPr/>
      <dgm:t>
        <a:bodyPr/>
        <a:lstStyle/>
        <a:p>
          <a:endParaRPr lang="uk-UA"/>
        </a:p>
      </dgm:t>
    </dgm:pt>
    <dgm:pt modelId="{FEB9879A-7B5B-4380-8DCE-E7296C287E40}" type="sibTrans" cxnId="{CF3CB5A1-FFCD-4EE9-B647-6CCB403CC669}">
      <dgm:prSet/>
      <dgm:spPr/>
      <dgm:t>
        <a:bodyPr/>
        <a:lstStyle/>
        <a:p>
          <a:endParaRPr lang="uk-UA"/>
        </a:p>
      </dgm:t>
    </dgm:pt>
    <dgm:pt modelId="{F923415D-1A06-4653-8C51-2BCFDAB0C8A1}" type="pres">
      <dgm:prSet presAssocID="{5F6EF241-B063-49C3-836E-CF4036CC53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DC090F1-2737-4A8D-A5CB-B18282CAA5B7}" type="pres">
      <dgm:prSet presAssocID="{5F6EF241-B063-49C3-836E-CF4036CC5303}" presName="tSp" presStyleCnt="0"/>
      <dgm:spPr/>
    </dgm:pt>
    <dgm:pt modelId="{1256F145-3370-48D4-992E-D4EDF6954229}" type="pres">
      <dgm:prSet presAssocID="{5F6EF241-B063-49C3-836E-CF4036CC5303}" presName="bSp" presStyleCnt="0"/>
      <dgm:spPr/>
    </dgm:pt>
    <dgm:pt modelId="{C8CE534F-E998-430B-A1FB-AE2C96D1DDB1}" type="pres">
      <dgm:prSet presAssocID="{5F6EF241-B063-49C3-836E-CF4036CC5303}" presName="process" presStyleCnt="0"/>
      <dgm:spPr/>
    </dgm:pt>
    <dgm:pt modelId="{311CC828-8380-4BC6-8412-B57E215FAF1E}" type="pres">
      <dgm:prSet presAssocID="{27633835-A254-4E30-A711-7DEF2E5CC625}" presName="composite1" presStyleCnt="0"/>
      <dgm:spPr/>
    </dgm:pt>
    <dgm:pt modelId="{0E3AC85B-E581-40CA-AD82-336A45C033FE}" type="pres">
      <dgm:prSet presAssocID="{27633835-A254-4E30-A711-7DEF2E5CC625}" presName="dummyNode1" presStyleLbl="node1" presStyleIdx="0" presStyleCnt="3"/>
      <dgm:spPr/>
    </dgm:pt>
    <dgm:pt modelId="{7790B3DD-6865-4056-98F0-38D39B8061CE}" type="pres">
      <dgm:prSet presAssocID="{27633835-A254-4E30-A711-7DEF2E5CC625}" presName="childNode1" presStyleLbl="bgAcc1" presStyleIdx="0" presStyleCnt="3" custScaleX="144110" custScaleY="227432" custLinFactNeighborX="-161" custLinFactNeighborY="-3803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B445861F-AB50-432C-B3C1-20E9B95F5164}" type="pres">
      <dgm:prSet presAssocID="{27633835-A254-4E30-A711-7DEF2E5CC625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2ECD308-367F-4357-B1B1-288B62A18608}" type="pres">
      <dgm:prSet presAssocID="{27633835-A254-4E30-A711-7DEF2E5CC625}" presName="parentNode1" presStyleLbl="node1" presStyleIdx="0" presStyleCnt="3" custScaleX="120914" custScaleY="53940" custLinFactY="59161" custLinFactNeighborX="-24407" custLinFactNeighborY="100000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C798A23C-2DCB-4536-9552-99D15CDB9A33}" type="pres">
      <dgm:prSet presAssocID="{27633835-A254-4E30-A711-7DEF2E5CC625}" presName="connSite1" presStyleCnt="0"/>
      <dgm:spPr/>
    </dgm:pt>
    <dgm:pt modelId="{663E5B69-A3C1-4814-9553-CB69A6025802}" type="pres">
      <dgm:prSet presAssocID="{D46D3AEA-9F6D-42D2-B9F5-02F0D968247B}" presName="Name9" presStyleLbl="sibTrans2D1" presStyleIdx="0" presStyleCnt="2" custLinFactNeighborX="2160" custLinFactNeighborY="-15906"/>
      <dgm:spPr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</dgm:spPr>
      <dgm:t>
        <a:bodyPr/>
        <a:lstStyle/>
        <a:p>
          <a:endParaRPr lang="uk-UA"/>
        </a:p>
      </dgm:t>
    </dgm:pt>
    <dgm:pt modelId="{D711E788-AE85-4629-9C39-857357B3EB46}" type="pres">
      <dgm:prSet presAssocID="{1A03046A-BDCF-41B3-9583-B9858CDCE3B7}" presName="composite2" presStyleCnt="0"/>
      <dgm:spPr/>
    </dgm:pt>
    <dgm:pt modelId="{603EF318-C17F-4167-9379-BCB86921923A}" type="pres">
      <dgm:prSet presAssocID="{1A03046A-BDCF-41B3-9583-B9858CDCE3B7}" presName="dummyNode2" presStyleLbl="node1" presStyleIdx="0" presStyleCnt="3"/>
      <dgm:spPr/>
    </dgm:pt>
    <dgm:pt modelId="{1BF90610-0CF3-4258-9C4A-45B8452099F3}" type="pres">
      <dgm:prSet presAssocID="{1A03046A-BDCF-41B3-9583-B9858CDCE3B7}" presName="childNode2" presStyleLbl="bgAcc1" presStyleIdx="1" presStyleCnt="3" custScaleX="149755" custScaleY="197098" custLinFactNeighborX="5344" custLinFactNeighborY="13579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38A814C4-D6A5-429E-BBCF-5E9966CB61C5}" type="pres">
      <dgm:prSet presAssocID="{1A03046A-BDCF-41B3-9583-B9858CDCE3B7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97D158B-08A0-4ABF-90BF-D950CBA4CEC7}" type="pres">
      <dgm:prSet presAssocID="{1A03046A-BDCF-41B3-9583-B9858CDCE3B7}" presName="parentNode2" presStyleLbl="node1" presStyleIdx="1" presStyleCnt="3" custScaleX="151604" custScaleY="83321" custLinFactNeighborX="-12885" custLinFactNeighborY="-92491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4A691777-794A-4A00-AE14-BD6BC5FDB88B}" type="pres">
      <dgm:prSet presAssocID="{1A03046A-BDCF-41B3-9583-B9858CDCE3B7}" presName="connSite2" presStyleCnt="0"/>
      <dgm:spPr/>
    </dgm:pt>
    <dgm:pt modelId="{E37C08D3-7751-4EF4-A9F7-9B01143382B9}" type="pres">
      <dgm:prSet presAssocID="{8A0C0F31-93E2-48C9-AE31-E55D8F480FCB}" presName="Name18" presStyleLbl="sibTrans2D1" presStyleIdx="1" presStyleCnt="2" custLinFactNeighborX="20987" custLinFactNeighborY="15497"/>
      <dgm:spPr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</dgm:spPr>
      <dgm:t>
        <a:bodyPr/>
        <a:lstStyle/>
        <a:p>
          <a:endParaRPr lang="uk-UA"/>
        </a:p>
      </dgm:t>
    </dgm:pt>
    <dgm:pt modelId="{285D88D2-D643-4114-B02A-967B37AA81B2}" type="pres">
      <dgm:prSet presAssocID="{2E70CD25-483F-4C0F-ABE7-653EC2A806E4}" presName="composite1" presStyleCnt="0"/>
      <dgm:spPr/>
    </dgm:pt>
    <dgm:pt modelId="{3EF627EF-858B-4C8F-A95A-655C15915263}" type="pres">
      <dgm:prSet presAssocID="{2E70CD25-483F-4C0F-ABE7-653EC2A806E4}" presName="dummyNode1" presStyleLbl="node1" presStyleIdx="1" presStyleCnt="3"/>
      <dgm:spPr/>
    </dgm:pt>
    <dgm:pt modelId="{AF355E3C-7F11-49A4-B1F7-5130FADE3732}" type="pres">
      <dgm:prSet presAssocID="{2E70CD25-483F-4C0F-ABE7-653EC2A806E4}" presName="childNode1" presStyleLbl="bgAcc1" presStyleIdx="2" presStyleCnt="3" custScaleX="148413" custScaleY="213946" custLinFactNeighborX="5900" custLinFactNeighborY="-14806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8EB06E62-4C14-4E25-A4D8-A0BACB634FBF}" type="pres">
      <dgm:prSet presAssocID="{2E70CD25-483F-4C0F-ABE7-653EC2A806E4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3EBF0C8-D266-4DCB-B698-25FA4A692A68}" type="pres">
      <dgm:prSet presAssocID="{2E70CD25-483F-4C0F-ABE7-653EC2A806E4}" presName="parentNode1" presStyleLbl="node1" presStyleIdx="2" presStyleCnt="3" custScaleX="143640" custScaleY="62500" custLinFactY="54881" custLinFactNeighborX="134" custLinFactNeighborY="100000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0FB78F7A-BAA2-49A2-AF21-64E306469A0E}" type="pres">
      <dgm:prSet presAssocID="{2E70CD25-483F-4C0F-ABE7-653EC2A806E4}" presName="connSite1" presStyleCnt="0"/>
      <dgm:spPr/>
    </dgm:pt>
  </dgm:ptLst>
  <dgm:cxnLst>
    <dgm:cxn modelId="{B9494819-1538-4F40-AF09-222F9EEEE3A1}" type="presOf" srcId="{6BB7AD2B-0979-49DC-A88B-662F904D9E2F}" destId="{38A814C4-D6A5-429E-BBCF-5E9966CB61C5}" srcOrd="1" destOrd="2" presId="urn:microsoft.com/office/officeart/2005/8/layout/hProcess4"/>
    <dgm:cxn modelId="{C1E928BB-9CBB-4AD6-8A08-FCC8DEA1FB11}" type="presOf" srcId="{1FCDB2AF-AC85-4881-8F00-D10B6B47EC46}" destId="{1BF90610-0CF3-4258-9C4A-45B8452099F3}" srcOrd="0" destOrd="1" presId="urn:microsoft.com/office/officeart/2005/8/layout/hProcess4"/>
    <dgm:cxn modelId="{A6D3CBA9-0B01-48CD-A72A-B11F4292DB71}" type="presOf" srcId="{5F6EF241-B063-49C3-836E-CF4036CC5303}" destId="{F923415D-1A06-4653-8C51-2BCFDAB0C8A1}" srcOrd="0" destOrd="0" presId="urn:microsoft.com/office/officeart/2005/8/layout/hProcess4"/>
    <dgm:cxn modelId="{6C66C3A9-1664-4231-9CB3-FD006E295940}" srcId="{2E70CD25-483F-4C0F-ABE7-653EC2A806E4}" destId="{067C91F7-5C1A-4CA1-A36C-CC21890C7F93}" srcOrd="4" destOrd="0" parTransId="{0CF1E008-C73C-455C-8D76-964AB62A483F}" sibTransId="{529E8D08-5200-48C5-B2FE-8BE935CF5171}"/>
    <dgm:cxn modelId="{B8812518-FFD6-4D8C-B39A-D4DAF5D69270}" type="presOf" srcId="{D6CDEB1F-FD41-4C18-AD8C-7B5585810B28}" destId="{7790B3DD-6865-4056-98F0-38D39B8061CE}" srcOrd="0" destOrd="1" presId="urn:microsoft.com/office/officeart/2005/8/layout/hProcess4"/>
    <dgm:cxn modelId="{47A6CAD1-50FF-4A57-8E2F-2464084B3663}" srcId="{5F6EF241-B063-49C3-836E-CF4036CC5303}" destId="{1A03046A-BDCF-41B3-9583-B9858CDCE3B7}" srcOrd="1" destOrd="0" parTransId="{D6D0065B-7F42-4225-88CA-EE6B3C0DEB77}" sibTransId="{8A0C0F31-93E2-48C9-AE31-E55D8F480FCB}"/>
    <dgm:cxn modelId="{4B9989E6-BB58-4081-B046-56B772647409}" srcId="{1A03046A-BDCF-41B3-9583-B9858CDCE3B7}" destId="{D708C989-D2DD-4764-B627-FF2F4CC4043A}" srcOrd="4" destOrd="0" parTransId="{85ACB729-EB8B-4D97-BA9D-4B644F98738A}" sibTransId="{F5F3D87E-907B-413E-95D6-F75B697CFEB7}"/>
    <dgm:cxn modelId="{CE26A43F-CBED-40E2-9FD1-E16CB6150BE0}" type="presOf" srcId="{BDC7551A-5402-435B-8941-5DEE076F7DE6}" destId="{8EB06E62-4C14-4E25-A4D8-A0BACB634FBF}" srcOrd="1" destOrd="2" presId="urn:microsoft.com/office/officeart/2005/8/layout/hProcess4"/>
    <dgm:cxn modelId="{ED253CE6-3D52-4EF4-8F96-B121BE34CBDF}" srcId="{1A03046A-BDCF-41B3-9583-B9858CDCE3B7}" destId="{6BB7AD2B-0979-49DC-A88B-662F904D9E2F}" srcOrd="2" destOrd="0" parTransId="{CE313A51-F63D-459F-9746-DF164168C1D5}" sibTransId="{960E3B5A-8100-4215-AF57-05E26B036F1A}"/>
    <dgm:cxn modelId="{6E2D83AD-9722-4864-83B0-A0B3EA16CAB0}" type="presOf" srcId="{D708C989-D2DD-4764-B627-FF2F4CC4043A}" destId="{1BF90610-0CF3-4258-9C4A-45B8452099F3}" srcOrd="0" destOrd="4" presId="urn:microsoft.com/office/officeart/2005/8/layout/hProcess4"/>
    <dgm:cxn modelId="{72F3576F-61EA-4B6D-ABC4-D29192290596}" type="presOf" srcId="{D46D3AEA-9F6D-42D2-B9F5-02F0D968247B}" destId="{663E5B69-A3C1-4814-9553-CB69A6025802}" srcOrd="0" destOrd="0" presId="urn:microsoft.com/office/officeart/2005/8/layout/hProcess4"/>
    <dgm:cxn modelId="{C7D3CED3-845B-4F52-BF95-B1FB3F6A3AC1}" srcId="{27633835-A254-4E30-A711-7DEF2E5CC625}" destId="{D6CDEB1F-FD41-4C18-AD8C-7B5585810B28}" srcOrd="1" destOrd="0" parTransId="{C6D91F71-BBF0-4DD0-856E-15D5773EE065}" sibTransId="{471C7825-9C8C-46C9-BF39-59375ED8F53B}"/>
    <dgm:cxn modelId="{5FC723B5-A664-4AB6-8E63-113CF722FC09}" type="presOf" srcId="{5A112192-B99A-4A71-BC21-42F011E56B96}" destId="{1BF90610-0CF3-4258-9C4A-45B8452099F3}" srcOrd="0" destOrd="3" presId="urn:microsoft.com/office/officeart/2005/8/layout/hProcess4"/>
    <dgm:cxn modelId="{FFADDD3E-3213-4964-8423-ACC0B62E0911}" type="presOf" srcId="{067C91F7-5C1A-4CA1-A36C-CC21890C7F93}" destId="{AF355E3C-7F11-49A4-B1F7-5130FADE3732}" srcOrd="0" destOrd="4" presId="urn:microsoft.com/office/officeart/2005/8/layout/hProcess4"/>
    <dgm:cxn modelId="{90E190EB-0EE6-43FA-B45A-CCA29B84B6BC}" type="presOf" srcId="{896F7494-9D6B-4AB0-81CE-714B1C1F3A19}" destId="{AF355E3C-7F11-49A4-B1F7-5130FADE3732}" srcOrd="0" destOrd="5" presId="urn:microsoft.com/office/officeart/2005/8/layout/hProcess4"/>
    <dgm:cxn modelId="{B1FF2284-AA0C-45BA-8944-B969BB559484}" type="presOf" srcId="{3324DE86-5C10-4302-BB53-B13209094486}" destId="{AF355E3C-7F11-49A4-B1F7-5130FADE3732}" srcOrd="0" destOrd="1" presId="urn:microsoft.com/office/officeart/2005/8/layout/hProcess4"/>
    <dgm:cxn modelId="{FA88016E-8499-4F09-9073-399A376F2592}" type="presOf" srcId="{067C91F7-5C1A-4CA1-A36C-CC21890C7F93}" destId="{8EB06E62-4C14-4E25-A4D8-A0BACB634FBF}" srcOrd="1" destOrd="4" presId="urn:microsoft.com/office/officeart/2005/8/layout/hProcess4"/>
    <dgm:cxn modelId="{AC00C80A-AD52-4EFA-9EC7-CF95F39187E1}" type="presOf" srcId="{6BB7AD2B-0979-49DC-A88B-662F904D9E2F}" destId="{1BF90610-0CF3-4258-9C4A-45B8452099F3}" srcOrd="0" destOrd="2" presId="urn:microsoft.com/office/officeart/2005/8/layout/hProcess4"/>
    <dgm:cxn modelId="{9DDF2AD2-5D8A-4DD0-94CC-37B0B734B32E}" type="presOf" srcId="{27633835-A254-4E30-A711-7DEF2E5CC625}" destId="{E2ECD308-367F-4357-B1B1-288B62A18608}" srcOrd="0" destOrd="0" presId="urn:microsoft.com/office/officeart/2005/8/layout/hProcess4"/>
    <dgm:cxn modelId="{58720AC9-C751-4836-8619-FBE65FCB4CFF}" type="presOf" srcId="{11683B5E-1457-41B7-8543-694DC5F875EE}" destId="{B445861F-AB50-432C-B3C1-20E9B95F5164}" srcOrd="1" destOrd="0" presId="urn:microsoft.com/office/officeart/2005/8/layout/hProcess4"/>
    <dgm:cxn modelId="{658133E7-5949-4AD3-B124-51C77B401380}" srcId="{2E70CD25-483F-4C0F-ABE7-653EC2A806E4}" destId="{E112BCB9-86EE-4D3F-B034-1D7A37C687AE}" srcOrd="3" destOrd="0" parTransId="{F9FD4B7E-C6DD-48ED-9F1A-56434E7E0810}" sibTransId="{D62EAB37-DF51-4FA0-9762-8AEFA0B91878}"/>
    <dgm:cxn modelId="{43FC128F-764E-4E7D-A6E0-AC1CAC7ECA8B}" type="presOf" srcId="{5A112192-B99A-4A71-BC21-42F011E56B96}" destId="{38A814C4-D6A5-429E-BBCF-5E9966CB61C5}" srcOrd="1" destOrd="3" presId="urn:microsoft.com/office/officeart/2005/8/layout/hProcess4"/>
    <dgm:cxn modelId="{9AABDA99-D29C-45F9-AC85-00B18B49FE46}" type="presOf" srcId="{6FC8BC05-FF79-442C-B94B-6A34587C00AF}" destId="{8EB06E62-4C14-4E25-A4D8-A0BACB634FBF}" srcOrd="1" destOrd="0" presId="urn:microsoft.com/office/officeart/2005/8/layout/hProcess4"/>
    <dgm:cxn modelId="{AB6B504D-CF26-4831-A8DB-7A396451F676}" type="presOf" srcId="{E112BCB9-86EE-4D3F-B034-1D7A37C687AE}" destId="{8EB06E62-4C14-4E25-A4D8-A0BACB634FBF}" srcOrd="1" destOrd="3" presId="urn:microsoft.com/office/officeart/2005/8/layout/hProcess4"/>
    <dgm:cxn modelId="{B4FE4BA9-9E74-415D-834B-C7CB0845DCF9}" type="presOf" srcId="{BDC7551A-5402-435B-8941-5DEE076F7DE6}" destId="{AF355E3C-7F11-49A4-B1F7-5130FADE3732}" srcOrd="0" destOrd="2" presId="urn:microsoft.com/office/officeart/2005/8/layout/hProcess4"/>
    <dgm:cxn modelId="{2DFF2FAD-73C4-4FA4-99F2-71C97521F1A5}" type="presOf" srcId="{D708C989-D2DD-4764-B627-FF2F4CC4043A}" destId="{38A814C4-D6A5-429E-BBCF-5E9966CB61C5}" srcOrd="1" destOrd="4" presId="urn:microsoft.com/office/officeart/2005/8/layout/hProcess4"/>
    <dgm:cxn modelId="{0C5035CA-7D76-48BA-969B-CC71D854A56C}" type="presOf" srcId="{1A03046A-BDCF-41B3-9583-B9858CDCE3B7}" destId="{597D158B-08A0-4ABF-90BF-D950CBA4CEC7}" srcOrd="0" destOrd="0" presId="urn:microsoft.com/office/officeart/2005/8/layout/hProcess4"/>
    <dgm:cxn modelId="{19F659BA-3CE4-40BC-B25F-6A790397673E}" type="presOf" srcId="{E112BCB9-86EE-4D3F-B034-1D7A37C687AE}" destId="{AF355E3C-7F11-49A4-B1F7-5130FADE3732}" srcOrd="0" destOrd="3" presId="urn:microsoft.com/office/officeart/2005/8/layout/hProcess4"/>
    <dgm:cxn modelId="{90A2ACDC-C04C-48E4-92C3-7805AEEF683E}" type="presOf" srcId="{D6CDEB1F-FD41-4C18-AD8C-7B5585810B28}" destId="{B445861F-AB50-432C-B3C1-20E9B95F5164}" srcOrd="1" destOrd="1" presId="urn:microsoft.com/office/officeart/2005/8/layout/hProcess4"/>
    <dgm:cxn modelId="{DCC029B1-6E49-4E32-9126-74B5497FC465}" srcId="{5F6EF241-B063-49C3-836E-CF4036CC5303}" destId="{27633835-A254-4E30-A711-7DEF2E5CC625}" srcOrd="0" destOrd="0" parTransId="{CEF8D340-6FAD-4A65-847D-F90414ACEE1A}" sibTransId="{D46D3AEA-9F6D-42D2-B9F5-02F0D968247B}"/>
    <dgm:cxn modelId="{D34FC001-D58A-405C-8378-0C77116AC7A6}" srcId="{2E70CD25-483F-4C0F-ABE7-653EC2A806E4}" destId="{3324DE86-5C10-4302-BB53-B13209094486}" srcOrd="1" destOrd="0" parTransId="{3725C140-1062-42E0-82C0-BB3DFBC09B50}" sibTransId="{D62B0D97-8201-457B-B13D-5D399CD9225B}"/>
    <dgm:cxn modelId="{F7B30280-2B16-4D4D-BB8A-3E9509EADAD7}" type="presOf" srcId="{2E70CD25-483F-4C0F-ABE7-653EC2A806E4}" destId="{E3EBF0C8-D266-4DCB-B698-25FA4A692A68}" srcOrd="0" destOrd="0" presId="urn:microsoft.com/office/officeart/2005/8/layout/hProcess4"/>
    <dgm:cxn modelId="{74C926F0-337B-4354-AC21-68C3D37D20F7}" type="presOf" srcId="{896F7494-9D6B-4AB0-81CE-714B1C1F3A19}" destId="{8EB06E62-4C14-4E25-A4D8-A0BACB634FBF}" srcOrd="1" destOrd="5" presId="urn:microsoft.com/office/officeart/2005/8/layout/hProcess4"/>
    <dgm:cxn modelId="{6812E1B8-158B-4FB6-BFED-442403E69C09}" type="presOf" srcId="{5992CBA7-6E3C-4573-A8A5-42549109D509}" destId="{38A814C4-D6A5-429E-BBCF-5E9966CB61C5}" srcOrd="1" destOrd="0" presId="urn:microsoft.com/office/officeart/2005/8/layout/hProcess4"/>
    <dgm:cxn modelId="{1E8294D2-7E4B-4D42-8705-CB941AA6980E}" srcId="{1A03046A-BDCF-41B3-9583-B9858CDCE3B7}" destId="{5992CBA7-6E3C-4573-A8A5-42549109D509}" srcOrd="0" destOrd="0" parTransId="{5AA08B77-55C2-4E1D-80BA-AD2465F488B3}" sibTransId="{3B8FD82F-247D-4565-A135-3A8AACEDE5A7}"/>
    <dgm:cxn modelId="{40B012B2-9D65-4085-B204-130FD3E88DF5}" type="presOf" srcId="{8A0C0F31-93E2-48C9-AE31-E55D8F480FCB}" destId="{E37C08D3-7751-4EF4-A9F7-9B01143382B9}" srcOrd="0" destOrd="0" presId="urn:microsoft.com/office/officeart/2005/8/layout/hProcess4"/>
    <dgm:cxn modelId="{DC32B5BE-89E9-4152-A200-640D97E6FD17}" type="presOf" srcId="{839B12DE-52FB-4A5A-ABEE-1B7736AB23EB}" destId="{B445861F-AB50-432C-B3C1-20E9B95F5164}" srcOrd="1" destOrd="2" presId="urn:microsoft.com/office/officeart/2005/8/layout/hProcess4"/>
    <dgm:cxn modelId="{E986E76A-6D19-4DDA-B918-36A595100A90}" srcId="{2E70CD25-483F-4C0F-ABE7-653EC2A806E4}" destId="{BDC7551A-5402-435B-8941-5DEE076F7DE6}" srcOrd="2" destOrd="0" parTransId="{95A07ADB-B52C-403A-92F5-5BEF2074EBC9}" sibTransId="{CEF3A6D8-0E7F-4617-88F0-AD4AF68E50BD}"/>
    <dgm:cxn modelId="{FDE361EA-5960-4BE4-B016-544812E0AD93}" srcId="{5F6EF241-B063-49C3-836E-CF4036CC5303}" destId="{2E70CD25-483F-4C0F-ABE7-653EC2A806E4}" srcOrd="2" destOrd="0" parTransId="{AFD6DF6D-D241-4B19-8A60-0C57E6277082}" sibTransId="{C715B141-2410-491D-9A31-5E6D6E21544C}"/>
    <dgm:cxn modelId="{670928EB-946B-4085-ABAC-29179D5C1B14}" type="presOf" srcId="{1FCDB2AF-AC85-4881-8F00-D10B6B47EC46}" destId="{38A814C4-D6A5-429E-BBCF-5E9966CB61C5}" srcOrd="1" destOrd="1" presId="urn:microsoft.com/office/officeart/2005/8/layout/hProcess4"/>
    <dgm:cxn modelId="{DFD4498C-D551-44C3-ADE9-3E879398E0B3}" srcId="{27633835-A254-4E30-A711-7DEF2E5CC625}" destId="{839B12DE-52FB-4A5A-ABEE-1B7736AB23EB}" srcOrd="2" destOrd="0" parTransId="{6147A651-AB00-4705-9A79-62FD44D36092}" sibTransId="{BE71F553-AFD3-4DFF-A3ED-192BF54CB35A}"/>
    <dgm:cxn modelId="{FE6468CC-B406-4376-8DBD-630E4B07F56E}" srcId="{1A03046A-BDCF-41B3-9583-B9858CDCE3B7}" destId="{5A112192-B99A-4A71-BC21-42F011E56B96}" srcOrd="3" destOrd="0" parTransId="{11C7321A-C858-4A4E-BEB5-1E15EDBC7D8F}" sibTransId="{F6263F97-683B-4406-9712-945C1B9CD096}"/>
    <dgm:cxn modelId="{CF3CB5A1-FFCD-4EE9-B647-6CCB403CC669}" srcId="{2E70CD25-483F-4C0F-ABE7-653EC2A806E4}" destId="{896F7494-9D6B-4AB0-81CE-714B1C1F3A19}" srcOrd="5" destOrd="0" parTransId="{88D39AA3-819E-4DA7-BE37-E4DF658390CD}" sibTransId="{FEB9879A-7B5B-4380-8DCE-E7296C287E40}"/>
    <dgm:cxn modelId="{AAD21C61-2265-485C-8CE9-E3E8042B58E8}" type="presOf" srcId="{11683B5E-1457-41B7-8543-694DC5F875EE}" destId="{7790B3DD-6865-4056-98F0-38D39B8061CE}" srcOrd="0" destOrd="0" presId="urn:microsoft.com/office/officeart/2005/8/layout/hProcess4"/>
    <dgm:cxn modelId="{7D1240AB-37E5-4433-BD95-5F9B8EFD6478}" type="presOf" srcId="{3324DE86-5C10-4302-BB53-B13209094486}" destId="{8EB06E62-4C14-4E25-A4D8-A0BACB634FBF}" srcOrd="1" destOrd="1" presId="urn:microsoft.com/office/officeart/2005/8/layout/hProcess4"/>
    <dgm:cxn modelId="{3A93B53C-C920-4FBF-84E0-2D3C68BCECF9}" srcId="{27633835-A254-4E30-A711-7DEF2E5CC625}" destId="{11683B5E-1457-41B7-8543-694DC5F875EE}" srcOrd="0" destOrd="0" parTransId="{C1A9C032-5543-4A35-9E02-3015D7EBB040}" sibTransId="{36BACA57-0BAF-4F02-BC9F-4E6309ECD365}"/>
    <dgm:cxn modelId="{FC0356DD-5063-4E84-B472-0932548BA0C2}" type="presOf" srcId="{6FC8BC05-FF79-442C-B94B-6A34587C00AF}" destId="{AF355E3C-7F11-49A4-B1F7-5130FADE3732}" srcOrd="0" destOrd="0" presId="urn:microsoft.com/office/officeart/2005/8/layout/hProcess4"/>
    <dgm:cxn modelId="{00DC503F-CBDD-49D8-962A-C2CF36DA8FF0}" srcId="{2E70CD25-483F-4C0F-ABE7-653EC2A806E4}" destId="{6FC8BC05-FF79-442C-B94B-6A34587C00AF}" srcOrd="0" destOrd="0" parTransId="{0603619B-ED93-4C0D-847E-96B47C753890}" sibTransId="{72B80532-51F8-42B4-95E7-6F607A4687C8}"/>
    <dgm:cxn modelId="{B1976073-028D-475B-A538-6EA948D45650}" type="presOf" srcId="{5992CBA7-6E3C-4573-A8A5-42549109D509}" destId="{1BF90610-0CF3-4258-9C4A-45B8452099F3}" srcOrd="0" destOrd="0" presId="urn:microsoft.com/office/officeart/2005/8/layout/hProcess4"/>
    <dgm:cxn modelId="{F56427F9-ECD1-4161-A8B1-02728FD81D21}" srcId="{1A03046A-BDCF-41B3-9583-B9858CDCE3B7}" destId="{1FCDB2AF-AC85-4881-8F00-D10B6B47EC46}" srcOrd="1" destOrd="0" parTransId="{B754F495-3BD9-475B-ABCC-0FC01B8BEFA4}" sibTransId="{DE927C4B-AD77-445C-A6D2-B09EB4DE812F}"/>
    <dgm:cxn modelId="{5084D08A-1C95-4B7D-B00B-7D2BBC520E59}" type="presOf" srcId="{839B12DE-52FB-4A5A-ABEE-1B7736AB23EB}" destId="{7790B3DD-6865-4056-98F0-38D39B8061CE}" srcOrd="0" destOrd="2" presId="urn:microsoft.com/office/officeart/2005/8/layout/hProcess4"/>
    <dgm:cxn modelId="{69155D12-1DA8-42FF-911B-0605C36D26D6}" type="presParOf" srcId="{F923415D-1A06-4653-8C51-2BCFDAB0C8A1}" destId="{DDC090F1-2737-4A8D-A5CB-B18282CAA5B7}" srcOrd="0" destOrd="0" presId="urn:microsoft.com/office/officeart/2005/8/layout/hProcess4"/>
    <dgm:cxn modelId="{19B2A436-4CAA-459A-9FB8-910919EF0D57}" type="presParOf" srcId="{F923415D-1A06-4653-8C51-2BCFDAB0C8A1}" destId="{1256F145-3370-48D4-992E-D4EDF6954229}" srcOrd="1" destOrd="0" presId="urn:microsoft.com/office/officeart/2005/8/layout/hProcess4"/>
    <dgm:cxn modelId="{BF06FB89-DA79-4BD9-8E8B-4E09EBC77D21}" type="presParOf" srcId="{F923415D-1A06-4653-8C51-2BCFDAB0C8A1}" destId="{C8CE534F-E998-430B-A1FB-AE2C96D1DDB1}" srcOrd="2" destOrd="0" presId="urn:microsoft.com/office/officeart/2005/8/layout/hProcess4"/>
    <dgm:cxn modelId="{43D62074-8FFD-4EC7-B4AB-9247E0B48C12}" type="presParOf" srcId="{C8CE534F-E998-430B-A1FB-AE2C96D1DDB1}" destId="{311CC828-8380-4BC6-8412-B57E215FAF1E}" srcOrd="0" destOrd="0" presId="urn:microsoft.com/office/officeart/2005/8/layout/hProcess4"/>
    <dgm:cxn modelId="{0FDB404B-5ECB-43A8-BCFE-BB2151BF7046}" type="presParOf" srcId="{311CC828-8380-4BC6-8412-B57E215FAF1E}" destId="{0E3AC85B-E581-40CA-AD82-336A45C033FE}" srcOrd="0" destOrd="0" presId="urn:microsoft.com/office/officeart/2005/8/layout/hProcess4"/>
    <dgm:cxn modelId="{D5A16C5F-5F9D-4168-8674-F0AEBEE889E4}" type="presParOf" srcId="{311CC828-8380-4BC6-8412-B57E215FAF1E}" destId="{7790B3DD-6865-4056-98F0-38D39B8061CE}" srcOrd="1" destOrd="0" presId="urn:microsoft.com/office/officeart/2005/8/layout/hProcess4"/>
    <dgm:cxn modelId="{C2F58BFE-859E-4C3B-9218-5FD831E86C37}" type="presParOf" srcId="{311CC828-8380-4BC6-8412-B57E215FAF1E}" destId="{B445861F-AB50-432C-B3C1-20E9B95F5164}" srcOrd="2" destOrd="0" presId="urn:microsoft.com/office/officeart/2005/8/layout/hProcess4"/>
    <dgm:cxn modelId="{6A7FC3A8-0A44-407A-94FB-526C5FAACFE0}" type="presParOf" srcId="{311CC828-8380-4BC6-8412-B57E215FAF1E}" destId="{E2ECD308-367F-4357-B1B1-288B62A18608}" srcOrd="3" destOrd="0" presId="urn:microsoft.com/office/officeart/2005/8/layout/hProcess4"/>
    <dgm:cxn modelId="{C5F5363D-FAA3-4AEB-B20F-06FD9E436447}" type="presParOf" srcId="{311CC828-8380-4BC6-8412-B57E215FAF1E}" destId="{C798A23C-2DCB-4536-9552-99D15CDB9A33}" srcOrd="4" destOrd="0" presId="urn:microsoft.com/office/officeart/2005/8/layout/hProcess4"/>
    <dgm:cxn modelId="{19981BF7-3BE3-40E0-8B98-0F64DA89E3FE}" type="presParOf" srcId="{C8CE534F-E998-430B-A1FB-AE2C96D1DDB1}" destId="{663E5B69-A3C1-4814-9553-CB69A6025802}" srcOrd="1" destOrd="0" presId="urn:microsoft.com/office/officeart/2005/8/layout/hProcess4"/>
    <dgm:cxn modelId="{B2F90F0A-2B1B-40DA-A906-05E930AC6B0F}" type="presParOf" srcId="{C8CE534F-E998-430B-A1FB-AE2C96D1DDB1}" destId="{D711E788-AE85-4629-9C39-857357B3EB46}" srcOrd="2" destOrd="0" presId="urn:microsoft.com/office/officeart/2005/8/layout/hProcess4"/>
    <dgm:cxn modelId="{C66C05C7-9DF3-431B-A988-BBAD28E6450D}" type="presParOf" srcId="{D711E788-AE85-4629-9C39-857357B3EB46}" destId="{603EF318-C17F-4167-9379-BCB86921923A}" srcOrd="0" destOrd="0" presId="urn:microsoft.com/office/officeart/2005/8/layout/hProcess4"/>
    <dgm:cxn modelId="{78A5D69B-6F96-4B7E-AC5C-27ABD3E64958}" type="presParOf" srcId="{D711E788-AE85-4629-9C39-857357B3EB46}" destId="{1BF90610-0CF3-4258-9C4A-45B8452099F3}" srcOrd="1" destOrd="0" presId="urn:microsoft.com/office/officeart/2005/8/layout/hProcess4"/>
    <dgm:cxn modelId="{CA557B66-B88F-469B-BDDF-468F9CB36EBE}" type="presParOf" srcId="{D711E788-AE85-4629-9C39-857357B3EB46}" destId="{38A814C4-D6A5-429E-BBCF-5E9966CB61C5}" srcOrd="2" destOrd="0" presId="urn:microsoft.com/office/officeart/2005/8/layout/hProcess4"/>
    <dgm:cxn modelId="{DE2D9A6C-2C04-44EF-9804-6C207F390E82}" type="presParOf" srcId="{D711E788-AE85-4629-9C39-857357B3EB46}" destId="{597D158B-08A0-4ABF-90BF-D950CBA4CEC7}" srcOrd="3" destOrd="0" presId="urn:microsoft.com/office/officeart/2005/8/layout/hProcess4"/>
    <dgm:cxn modelId="{EE9A7A97-6B87-4D64-8471-874E8E86A772}" type="presParOf" srcId="{D711E788-AE85-4629-9C39-857357B3EB46}" destId="{4A691777-794A-4A00-AE14-BD6BC5FDB88B}" srcOrd="4" destOrd="0" presId="urn:microsoft.com/office/officeart/2005/8/layout/hProcess4"/>
    <dgm:cxn modelId="{96A35665-724D-4893-A304-6D30C5200648}" type="presParOf" srcId="{C8CE534F-E998-430B-A1FB-AE2C96D1DDB1}" destId="{E37C08D3-7751-4EF4-A9F7-9B01143382B9}" srcOrd="3" destOrd="0" presId="urn:microsoft.com/office/officeart/2005/8/layout/hProcess4"/>
    <dgm:cxn modelId="{9809D35C-58A8-44DB-BC56-504B46C99CC7}" type="presParOf" srcId="{C8CE534F-E998-430B-A1FB-AE2C96D1DDB1}" destId="{285D88D2-D643-4114-B02A-967B37AA81B2}" srcOrd="4" destOrd="0" presId="urn:microsoft.com/office/officeart/2005/8/layout/hProcess4"/>
    <dgm:cxn modelId="{524A1F7A-0A0A-487C-A321-65CC036938D8}" type="presParOf" srcId="{285D88D2-D643-4114-B02A-967B37AA81B2}" destId="{3EF627EF-858B-4C8F-A95A-655C15915263}" srcOrd="0" destOrd="0" presId="urn:microsoft.com/office/officeart/2005/8/layout/hProcess4"/>
    <dgm:cxn modelId="{69B03527-68AB-4EE0-A33B-0804EE9291E0}" type="presParOf" srcId="{285D88D2-D643-4114-B02A-967B37AA81B2}" destId="{AF355E3C-7F11-49A4-B1F7-5130FADE3732}" srcOrd="1" destOrd="0" presId="urn:microsoft.com/office/officeart/2005/8/layout/hProcess4"/>
    <dgm:cxn modelId="{C70AE496-C9E4-4F6C-958F-2675737A9E9B}" type="presParOf" srcId="{285D88D2-D643-4114-B02A-967B37AA81B2}" destId="{8EB06E62-4C14-4E25-A4D8-A0BACB634FBF}" srcOrd="2" destOrd="0" presId="urn:microsoft.com/office/officeart/2005/8/layout/hProcess4"/>
    <dgm:cxn modelId="{64F61B24-F99D-4929-A237-B554C571A428}" type="presParOf" srcId="{285D88D2-D643-4114-B02A-967B37AA81B2}" destId="{E3EBF0C8-D266-4DCB-B698-25FA4A692A68}" srcOrd="3" destOrd="0" presId="urn:microsoft.com/office/officeart/2005/8/layout/hProcess4"/>
    <dgm:cxn modelId="{3A2F4CB1-8174-4721-9B09-2082076E68E2}" type="presParOf" srcId="{285D88D2-D643-4114-B02A-967B37AA81B2}" destId="{0FB78F7A-BAA2-49A2-AF21-64E306469A0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F6EF241-B063-49C3-836E-CF4036CC5303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7633835-A254-4E30-A711-7DEF2E5CC625}">
      <dgm:prSet phldrT="[Текст]" custT="1"/>
      <dgm:spPr>
        <a:xfrm>
          <a:off x="560004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>
            <a:spcAft>
              <a:spcPts val="0"/>
            </a:spcAft>
          </a:pPr>
          <a:r>
            <a:rPr lang="en-AU" sz="16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The Classification of suffixes </a:t>
          </a:r>
          <a:endParaRPr lang="uk-UA" sz="1600" b="1" dirty="0" smtClean="0">
            <a:solidFill>
              <a:srgbClr val="FFFFFF"/>
            </a:solidFill>
            <a:latin typeface="Arial"/>
            <a:ea typeface="+mn-ea"/>
            <a:cs typeface="+mn-cs"/>
          </a:endParaRPr>
        </a:p>
        <a:p>
          <a:pPr>
            <a:spcAft>
              <a:spcPts val="0"/>
            </a:spcAft>
          </a:pP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CEF8D340-6FAD-4A65-847D-F90414ACEE1A}" type="parTrans" cxnId="{DCC029B1-6E49-4E32-9126-74B5497FC465}">
      <dgm:prSet/>
      <dgm:spPr/>
      <dgm:t>
        <a:bodyPr/>
        <a:lstStyle/>
        <a:p>
          <a:endParaRPr lang="uk-UA"/>
        </a:p>
      </dgm:t>
    </dgm:pt>
    <dgm:pt modelId="{D46D3AEA-9F6D-42D2-B9F5-02F0D968247B}" type="sibTrans" cxnId="{DCC029B1-6E49-4E32-9126-74B5497FC465}">
      <dgm:prSet/>
      <dgm:spPr>
        <a:xfrm>
          <a:off x="1475644" y="1484781"/>
          <a:ext cx="2729888" cy="2729888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11683B5E-1457-41B7-8543-694DC5F875EE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AU" sz="1600" b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agent suffixes</a:t>
          </a:r>
          <a:r>
            <a:rPr lang="en-AU" sz="16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 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</a:t>
          </a:r>
          <a:r>
            <a:rPr lang="en-AU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ist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/ -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іст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/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-ист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journalist, 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артист)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;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1A9C032-5543-4A35-9E02-3015D7EBB040}" type="parTrans" cxnId="{3A93B53C-C920-4FBF-84E0-2D3C68BCECF9}">
      <dgm:prSet/>
      <dgm:spPr/>
      <dgm:t>
        <a:bodyPr/>
        <a:lstStyle/>
        <a:p>
          <a:endParaRPr lang="uk-UA"/>
        </a:p>
      </dgm:t>
    </dgm:pt>
    <dgm:pt modelId="{36BACA57-0BAF-4F02-BC9F-4E6309ECD365}" type="sibTrans" cxnId="{3A93B53C-C920-4FBF-84E0-2D3C68BCECF9}">
      <dgm:prSet/>
      <dgm:spPr/>
      <dgm:t>
        <a:bodyPr/>
        <a:lstStyle/>
        <a:p>
          <a:endParaRPr lang="uk-UA"/>
        </a:p>
      </dgm:t>
    </dgm:pt>
    <dgm:pt modelId="{1A03046A-BDCF-41B3-9583-B9858CDCE3B7}">
      <dgm:prSet phldrT="[Текст]" custT="1"/>
      <dgm:spPr>
        <a:xfrm>
          <a:off x="3737340" y="963215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>
            <a:spcAft>
              <a:spcPts val="0"/>
            </a:spcAft>
          </a:pPr>
          <a:r>
            <a:rPr lang="en-AU" sz="4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r>
            <a:rPr lang="en-AU" sz="16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Conversion </a:t>
          </a:r>
          <a:endParaRPr lang="uk-UA" sz="16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D6D0065B-7F42-4225-88CA-EE6B3C0DEB77}" type="parTrans" cxnId="{47A6CAD1-50FF-4A57-8E2F-2464084B3663}">
      <dgm:prSet/>
      <dgm:spPr/>
      <dgm:t>
        <a:bodyPr/>
        <a:lstStyle/>
        <a:p>
          <a:endParaRPr lang="uk-UA"/>
        </a:p>
      </dgm:t>
    </dgm:pt>
    <dgm:pt modelId="{8A0C0F31-93E2-48C9-AE31-E55D8F480FCB}" type="sibTrans" cxnId="{47A6CAD1-50FF-4A57-8E2F-2464084B3663}">
      <dgm:prSet/>
      <dgm:spPr>
        <a:xfrm>
          <a:off x="4875175" y="300773"/>
          <a:ext cx="2995554" cy="2995554"/>
        </a:xfr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uk-UA"/>
        </a:p>
      </dgm:t>
    </dgm:pt>
    <dgm:pt modelId="{5992CBA7-6E3C-4573-A8A5-42549109D509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zero derivation, root formation, functional change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is the process of coining a new word in a different part of speech and with different distribution characteristics but without adding any derivative element: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work – to work, love – to love, water – to water. 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AA08B77-55C2-4E1D-80BA-AD2465F488B3}" type="parTrans" cxnId="{1E8294D2-7E4B-4D42-8705-CB941AA6980E}">
      <dgm:prSet/>
      <dgm:spPr/>
      <dgm:t>
        <a:bodyPr/>
        <a:lstStyle/>
        <a:p>
          <a:endParaRPr lang="uk-UA"/>
        </a:p>
      </dgm:t>
    </dgm:pt>
    <dgm:pt modelId="{3B8FD82F-247D-4565-A135-3A8AACEDE5A7}" type="sibTrans" cxnId="{1E8294D2-7E4B-4D42-8705-CB941AA6980E}">
      <dgm:prSet/>
      <dgm:spPr/>
      <dgm:t>
        <a:bodyPr/>
        <a:lstStyle/>
        <a:p>
          <a:endParaRPr lang="uk-UA"/>
        </a:p>
      </dgm:t>
    </dgm:pt>
    <dgm:pt modelId="{2E70CD25-483F-4C0F-ABE7-653EC2A806E4}">
      <dgm:prSet phldrT="[Текст]" custT="1"/>
      <dgm:spPr>
        <a:xfrm>
          <a:off x="6914677" y="3028473"/>
          <a:ext cx="2225758" cy="885110"/>
        </a:xfr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AU" sz="1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Conversion</a:t>
          </a:r>
          <a:endParaRPr lang="uk-UA" sz="1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AFD6DF6D-D241-4B19-8A60-0C57E6277082}" type="parTrans" cxnId="{FDE361EA-5960-4BE4-B016-544812E0AD93}">
      <dgm:prSet/>
      <dgm:spPr/>
      <dgm:t>
        <a:bodyPr/>
        <a:lstStyle/>
        <a:p>
          <a:endParaRPr lang="uk-UA"/>
        </a:p>
      </dgm:t>
    </dgm:pt>
    <dgm:pt modelId="{C715B141-2410-491D-9A31-5E6D6E21544C}" type="sibTrans" cxnId="{FDE361EA-5960-4BE4-B016-544812E0AD93}">
      <dgm:prSet/>
      <dgm:spPr/>
      <dgm:t>
        <a:bodyPr/>
        <a:lstStyle/>
        <a:p>
          <a:endParaRPr lang="uk-UA"/>
        </a:p>
      </dgm:t>
    </dgm:pt>
    <dgm:pt modelId="{6FC8BC05-FF79-442C-B94B-6A34587C00AF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reconversion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is the phenomenon when one of the meanings of the converted word is a source for a new meaning of the same stem: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cable (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металевий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провідник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 – to cable (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телеграфувати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 – cable (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телеграма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603619B-ED93-4C0D-847E-96B47C753890}" type="parTrans" cxnId="{00DC503F-CBDD-49D8-962A-C2CF36DA8FF0}">
      <dgm:prSet/>
      <dgm:spPr/>
      <dgm:t>
        <a:bodyPr/>
        <a:lstStyle/>
        <a:p>
          <a:endParaRPr lang="uk-UA"/>
        </a:p>
      </dgm:t>
    </dgm:pt>
    <dgm:pt modelId="{72B80532-51F8-42B4-95E7-6F607A4687C8}" type="sibTrans" cxnId="{00DC503F-CBDD-49D8-962A-C2CF36DA8FF0}">
      <dgm:prSet/>
      <dgm:spPr/>
      <dgm:t>
        <a:bodyPr/>
        <a:lstStyle/>
        <a:p>
          <a:endParaRPr lang="uk-UA"/>
        </a:p>
      </dgm:t>
    </dgm:pt>
    <dgm:pt modelId="{4125CF56-09BD-47C9-8791-9AF95CAB4DC0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171450" indent="0" algn="ctr">
            <a:spcAft>
              <a:spcPct val="15000"/>
            </a:spcAft>
          </a:pPr>
          <a:endParaRPr lang="uk-UA" sz="17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BD074F5-A491-4DA6-A19D-6142A2B0D037}" type="parTrans" cxnId="{29DA8870-8327-434C-8B7F-C2B50882ABA6}">
      <dgm:prSet/>
      <dgm:spPr/>
      <dgm:t>
        <a:bodyPr/>
        <a:lstStyle/>
        <a:p>
          <a:endParaRPr lang="uk-UA"/>
        </a:p>
      </dgm:t>
    </dgm:pt>
    <dgm:pt modelId="{F00F9091-5944-47E4-8998-E10996913D9D}" type="sibTrans" cxnId="{29DA8870-8327-434C-8B7F-C2B50882ABA6}">
      <dgm:prSet/>
      <dgm:spPr/>
      <dgm:t>
        <a:bodyPr/>
        <a:lstStyle/>
        <a:p>
          <a:endParaRPr lang="uk-UA"/>
        </a:p>
      </dgm:t>
    </dgm:pt>
    <dgm:pt modelId="{836C7BEF-B5BA-4BC1-9C09-D37FD9B3FC7A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171450" indent="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AU" sz="1600" b="1" i="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substantivation</a:t>
          </a:r>
          <a:r>
            <a:rPr lang="en-AU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AU" sz="1600" b="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is use any other part of </a:t>
          </a:r>
          <a:r>
            <a:rPr lang="en-AU" sz="1600" b="0" i="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spe</a:t>
          </a:r>
          <a:r>
            <a:rPr lang="uk-UA" sz="1600" b="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е</a:t>
          </a:r>
          <a:r>
            <a:rPr lang="en-AU" sz="1600" b="0" i="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ch</a:t>
          </a:r>
          <a:r>
            <a:rPr lang="en-AU" sz="1600" b="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AU" sz="1600" b="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as a noun:  </a:t>
          </a:r>
          <a:r>
            <a:rPr lang="en-AU" sz="1600" b="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rich</a:t>
          </a:r>
          <a:endParaRPr lang="uk-UA" sz="1600" b="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462AADF-0697-4296-92A9-A0536D17539A}" type="parTrans" cxnId="{5B4D4269-6B3A-4BB5-93DD-71CC8FAD217F}">
      <dgm:prSet/>
      <dgm:spPr/>
      <dgm:t>
        <a:bodyPr/>
        <a:lstStyle/>
        <a:p>
          <a:endParaRPr lang="uk-UA"/>
        </a:p>
      </dgm:t>
    </dgm:pt>
    <dgm:pt modelId="{32A4F8FB-787E-483E-81E6-25C3E2CEB215}" type="sibTrans" cxnId="{5B4D4269-6B3A-4BB5-93DD-71CC8FAD217F}">
      <dgm:prSet/>
      <dgm:spPr/>
      <dgm:t>
        <a:bodyPr/>
        <a:lstStyle/>
        <a:p>
          <a:endParaRPr lang="uk-UA"/>
        </a:p>
      </dgm:t>
    </dgm:pt>
    <dgm:pt modelId="{450E81A5-DA37-42BD-AA08-4202B16ADF79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uk-UA" sz="1600" b="1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b="1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suffixes denoting abstract notions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-ism/ -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ізм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(socialism, </a:t>
          </a:r>
          <a:r>
            <a:rPr lang="en-US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комунізм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);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A96A58C7-9E7F-4428-B862-DDF7F27DC1CA}" type="parTrans" cxnId="{BC7C7DDD-5539-4E17-9465-B385F5F02D2B}">
      <dgm:prSet/>
      <dgm:spPr/>
      <dgm:t>
        <a:bodyPr/>
        <a:lstStyle/>
        <a:p>
          <a:endParaRPr lang="uk-UA"/>
        </a:p>
      </dgm:t>
    </dgm:pt>
    <dgm:pt modelId="{CD4D2A87-2E89-4843-B026-86268DA26E3A}" type="sibTrans" cxnId="{BC7C7DDD-5539-4E17-9465-B385F5F02D2B}">
      <dgm:prSet/>
      <dgm:spPr/>
      <dgm:t>
        <a:bodyPr/>
        <a:lstStyle/>
        <a:p>
          <a:endParaRPr lang="uk-UA"/>
        </a:p>
      </dgm:t>
    </dgm:pt>
    <dgm:pt modelId="{4FABDA63-76E0-4151-BD7C-DBE5241A3939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AU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evaluative suffixes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-ling (duckling), -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атк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/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ятк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(дівчатко, оленятко)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;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A8CBB5DB-9342-4505-A609-16E195D36AFD}" type="parTrans" cxnId="{03BD0514-8A73-4281-973C-765D4D472850}">
      <dgm:prSet/>
      <dgm:spPr/>
      <dgm:t>
        <a:bodyPr/>
        <a:lstStyle/>
        <a:p>
          <a:endParaRPr lang="uk-UA"/>
        </a:p>
      </dgm:t>
    </dgm:pt>
    <dgm:pt modelId="{BA9610C2-CB7D-4D58-B34B-CAE509FD8B7B}" type="sibTrans" cxnId="{03BD0514-8A73-4281-973C-765D4D472850}">
      <dgm:prSet/>
      <dgm:spPr/>
      <dgm:t>
        <a:bodyPr/>
        <a:lstStyle/>
        <a:p>
          <a:endParaRPr lang="uk-UA"/>
        </a:p>
      </dgm:t>
    </dgm:pt>
    <dgm:pt modelId="{1C7ED6D1-1EE2-4B77-9646-51CCAC5DE4EC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 </a:t>
          </a:r>
          <a:r>
            <a:rPr lang="en-AU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gender/sex expressing suffixes</a:t>
          </a:r>
          <a:r>
            <a:rPr lang="en-AU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actor – actress,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-к (артистка)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-их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(кравчиха)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атк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(курчатко)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;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endParaRPr lang="uk-UA" sz="1600" i="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F9F9B93D-1575-4267-8405-88E38334944F}" type="parTrans" cxnId="{0C0EE85C-8E19-48A5-BB91-CE112392984C}">
      <dgm:prSet/>
      <dgm:spPr/>
      <dgm:t>
        <a:bodyPr/>
        <a:lstStyle/>
        <a:p>
          <a:endParaRPr lang="uk-UA"/>
        </a:p>
      </dgm:t>
    </dgm:pt>
    <dgm:pt modelId="{BE8CF2A5-0874-4756-9C85-9830875CDED5}" type="sibTrans" cxnId="{0C0EE85C-8E19-48A5-BB91-CE112392984C}">
      <dgm:prSet/>
      <dgm:spPr/>
      <dgm:t>
        <a:bodyPr/>
        <a:lstStyle/>
        <a:p>
          <a:endParaRPr lang="uk-UA"/>
        </a:p>
      </dgm:t>
    </dgm:pt>
    <dgm:pt modelId="{A4332D17-EE0A-4D22-B433-CC7FD166E8F0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AU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international suffixes</a:t>
          </a:r>
          <a:r>
            <a:rPr lang="en-AU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 -</a:t>
          </a:r>
          <a:r>
            <a:rPr lang="en-AU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er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/or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ор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conductor, 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кондуктор); 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88CF2F5-9037-4771-A65C-D19334BCA9D6}" type="parTrans" cxnId="{5A4AB53A-FC5B-4637-972E-09B2E53FEE6D}">
      <dgm:prSet/>
      <dgm:spPr/>
      <dgm:t>
        <a:bodyPr/>
        <a:lstStyle/>
        <a:p>
          <a:endParaRPr lang="uk-UA"/>
        </a:p>
      </dgm:t>
    </dgm:pt>
    <dgm:pt modelId="{D2E8B1CA-B6FB-43CC-9E4C-31F2D4AE804F}" type="sibTrans" cxnId="{5A4AB53A-FC5B-4637-972E-09B2E53FEE6D}">
      <dgm:prSet/>
      <dgm:spPr/>
      <dgm:t>
        <a:bodyPr/>
        <a:lstStyle/>
        <a:p>
          <a:endParaRPr lang="uk-UA"/>
        </a:p>
      </dgm:t>
    </dgm:pt>
    <dgm:pt modelId="{42AB9361-950E-4DC3-AE3C-290E014BC250}">
      <dgm:prSet phldrT="[Текст]" custT="1"/>
      <dgm:spPr>
        <a:xfrm>
          <a:off x="0" y="98072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in   both   languages   there   are  </a:t>
          </a: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semi-affixes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</a:t>
          </a:r>
          <a:r>
            <a:rPr lang="en-AU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-</a:t>
          </a:r>
          <a:r>
            <a:rPr lang="en-AU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friendly, -something,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повно-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ново-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само-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авто-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-вод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воз</a:t>
          </a:r>
          <a:r>
            <a:rPr lang="uk-UA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(повноправно, автопілот, водовоз, тепловоз)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C168668-6BD0-4339-AEA3-667D6032A1E6}" type="parTrans" cxnId="{1691C9B4-07AC-41E0-AB00-70680A2CAFEA}">
      <dgm:prSet/>
      <dgm:spPr/>
      <dgm:t>
        <a:bodyPr/>
        <a:lstStyle/>
        <a:p>
          <a:endParaRPr lang="uk-UA"/>
        </a:p>
      </dgm:t>
    </dgm:pt>
    <dgm:pt modelId="{29B1FF04-FD57-474C-B76A-444C37C12657}" type="sibTrans" cxnId="{1691C9B4-07AC-41E0-AB00-70680A2CAFEA}">
      <dgm:prSet/>
      <dgm:spPr/>
      <dgm:t>
        <a:bodyPr/>
        <a:lstStyle/>
        <a:p>
          <a:endParaRPr lang="uk-UA"/>
        </a:p>
      </dgm:t>
    </dgm:pt>
    <dgm:pt modelId="{D916732A-2333-446B-973B-B1CE764F59F1}">
      <dgm:prSet phldrT="[Текст]" custT="1"/>
      <dgm:spPr>
        <a:xfrm>
          <a:off x="3180901" y="1405770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indent="0" algn="ctr">
            <a:spcAft>
              <a:spcPts val="0"/>
            </a:spcAft>
          </a:pPr>
          <a:r>
            <a:rPr lang="en-US" sz="1600" b="1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partial conversion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is a kind of a double process when first a noun is formed by conversion from a verbal stem and next this noun is combined with such verbs as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to give, to make, to </a:t>
          </a:r>
          <a:r>
            <a:rPr lang="en-US" sz="160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take to form a separate phrase: </a:t>
          </a:r>
          <a:r>
            <a:rPr lang="en-US" sz="160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to have a look, to take a swim, to give a whistle</a:t>
          </a: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27EF9D23-324E-4E08-8A75-6260AE6EC70E}" type="parTrans" cxnId="{3EFC02D9-0387-487E-A07A-CA87CEBC79AF}">
      <dgm:prSet/>
      <dgm:spPr/>
      <dgm:t>
        <a:bodyPr/>
        <a:lstStyle/>
        <a:p>
          <a:endParaRPr lang="uk-UA"/>
        </a:p>
      </dgm:t>
    </dgm:pt>
    <dgm:pt modelId="{93759E77-F987-4E46-A7AD-89597B521023}" type="sibTrans" cxnId="{3EFC02D9-0387-487E-A07A-CA87CEBC79AF}">
      <dgm:prSet/>
      <dgm:spPr/>
      <dgm:t>
        <a:bodyPr/>
        <a:lstStyle/>
        <a:p>
          <a:endParaRPr lang="uk-UA"/>
        </a:p>
      </dgm:t>
    </dgm:pt>
    <dgm:pt modelId="{DAFB1320-1C51-4F7B-8519-892F9455F903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160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40B2BA5-F8A8-4E48-8658-8F3A53F9D4DA}" type="parTrans" cxnId="{EE4D0C26-9144-4D6B-8F15-985764FF6EBC}">
      <dgm:prSet/>
      <dgm:spPr/>
      <dgm:t>
        <a:bodyPr/>
        <a:lstStyle/>
        <a:p>
          <a:endParaRPr lang="uk-UA"/>
        </a:p>
      </dgm:t>
    </dgm:pt>
    <dgm:pt modelId="{D1810E6D-2878-4AA6-AD3C-E3AF00A02A49}" type="sibTrans" cxnId="{EE4D0C26-9144-4D6B-8F15-985764FF6EBC}">
      <dgm:prSet/>
      <dgm:spPr/>
      <dgm:t>
        <a:bodyPr/>
        <a:lstStyle/>
        <a:p>
          <a:endParaRPr lang="uk-UA"/>
        </a:p>
      </dgm:t>
    </dgm:pt>
    <dgm:pt modelId="{1E68E003-5285-4A1C-9465-1B001F800CB4}">
      <dgm:prSet phldrT="[Текст]" custT="1"/>
      <dgm:spPr>
        <a:xfrm>
          <a:off x="6285446" y="1052735"/>
          <a:ext cx="2503977" cy="2065258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0" tIns="0" rIns="0" bIns="0"/>
        <a:lstStyle/>
        <a:p>
          <a:pPr marL="171450" indent="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600" b="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Conversion is not characteristic of the Ukrainian language. The only type of conversion that can be found there is </a:t>
          </a:r>
          <a:r>
            <a:rPr lang="en-US" sz="1600" b="0" i="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substantivation</a:t>
          </a:r>
          <a:r>
            <a:rPr lang="en-US" sz="1600" b="0" i="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</a:t>
          </a:r>
          <a:r>
            <a:rPr lang="en-US" sz="1600" b="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молодий</a:t>
          </a:r>
          <a:r>
            <a:rPr lang="en-US" sz="1600" b="0" i="1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en-US" sz="1600" b="0" i="1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хворий</a:t>
          </a:r>
          <a:endParaRPr lang="uk-UA" sz="1600" b="0" i="1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7BE7B133-CB8B-44DB-BBF5-700DE4B691A1}" type="parTrans" cxnId="{A245E85A-5EE4-45E9-B4CA-800E09F17BEB}">
      <dgm:prSet/>
      <dgm:spPr/>
      <dgm:t>
        <a:bodyPr/>
        <a:lstStyle/>
        <a:p>
          <a:endParaRPr lang="uk-UA"/>
        </a:p>
      </dgm:t>
    </dgm:pt>
    <dgm:pt modelId="{0F450DAB-8F9B-46D3-AC99-DCA270A7E46E}" type="sibTrans" cxnId="{A245E85A-5EE4-45E9-B4CA-800E09F17BEB}">
      <dgm:prSet/>
      <dgm:spPr/>
      <dgm:t>
        <a:bodyPr/>
        <a:lstStyle/>
        <a:p>
          <a:endParaRPr lang="uk-UA"/>
        </a:p>
      </dgm:t>
    </dgm:pt>
    <dgm:pt modelId="{F923415D-1A06-4653-8C51-2BCFDAB0C8A1}" type="pres">
      <dgm:prSet presAssocID="{5F6EF241-B063-49C3-836E-CF4036CC53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DC090F1-2737-4A8D-A5CB-B18282CAA5B7}" type="pres">
      <dgm:prSet presAssocID="{5F6EF241-B063-49C3-836E-CF4036CC5303}" presName="tSp" presStyleCnt="0"/>
      <dgm:spPr/>
    </dgm:pt>
    <dgm:pt modelId="{1256F145-3370-48D4-992E-D4EDF6954229}" type="pres">
      <dgm:prSet presAssocID="{5F6EF241-B063-49C3-836E-CF4036CC5303}" presName="bSp" presStyleCnt="0"/>
      <dgm:spPr/>
    </dgm:pt>
    <dgm:pt modelId="{C8CE534F-E998-430B-A1FB-AE2C96D1DDB1}" type="pres">
      <dgm:prSet presAssocID="{5F6EF241-B063-49C3-836E-CF4036CC5303}" presName="process" presStyleCnt="0"/>
      <dgm:spPr/>
    </dgm:pt>
    <dgm:pt modelId="{311CC828-8380-4BC6-8412-B57E215FAF1E}" type="pres">
      <dgm:prSet presAssocID="{27633835-A254-4E30-A711-7DEF2E5CC625}" presName="composite1" presStyleCnt="0"/>
      <dgm:spPr/>
    </dgm:pt>
    <dgm:pt modelId="{0E3AC85B-E581-40CA-AD82-336A45C033FE}" type="pres">
      <dgm:prSet presAssocID="{27633835-A254-4E30-A711-7DEF2E5CC625}" presName="dummyNode1" presStyleLbl="node1" presStyleIdx="0" presStyleCnt="3"/>
      <dgm:spPr/>
    </dgm:pt>
    <dgm:pt modelId="{7790B3DD-6865-4056-98F0-38D39B8061CE}" type="pres">
      <dgm:prSet presAssocID="{27633835-A254-4E30-A711-7DEF2E5CC625}" presName="childNode1" presStyleLbl="bgAcc1" presStyleIdx="0" presStyleCnt="3" custScaleX="146825" custScaleY="349858" custLinFactNeighborX="15194" custLinFactNeighborY="67151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B445861F-AB50-432C-B3C1-20E9B95F5164}" type="pres">
      <dgm:prSet presAssocID="{27633835-A254-4E30-A711-7DEF2E5CC625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2ECD308-367F-4357-B1B1-288B62A18608}" type="pres">
      <dgm:prSet presAssocID="{27633835-A254-4E30-A711-7DEF2E5CC625}" presName="parentNode1" presStyleLbl="node1" presStyleIdx="0" presStyleCnt="3" custScaleX="176460" custScaleY="107944" custLinFactY="-200000" custLinFactNeighborX="1354" custLinFactNeighborY="-256535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C798A23C-2DCB-4536-9552-99D15CDB9A33}" type="pres">
      <dgm:prSet presAssocID="{27633835-A254-4E30-A711-7DEF2E5CC625}" presName="connSite1" presStyleCnt="0"/>
      <dgm:spPr/>
    </dgm:pt>
    <dgm:pt modelId="{663E5B69-A3C1-4814-9553-CB69A6025802}" type="pres">
      <dgm:prSet presAssocID="{D46D3AEA-9F6D-42D2-B9F5-02F0D968247B}" presName="Name9" presStyleLbl="sibTrans2D1" presStyleIdx="0" presStyleCnt="2" custLinFactNeighborX="12608" custLinFactNeighborY="-15207"/>
      <dgm:spPr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</dgm:spPr>
      <dgm:t>
        <a:bodyPr/>
        <a:lstStyle/>
        <a:p>
          <a:endParaRPr lang="uk-UA"/>
        </a:p>
      </dgm:t>
    </dgm:pt>
    <dgm:pt modelId="{D711E788-AE85-4629-9C39-857357B3EB46}" type="pres">
      <dgm:prSet presAssocID="{1A03046A-BDCF-41B3-9583-B9858CDCE3B7}" presName="composite2" presStyleCnt="0"/>
      <dgm:spPr/>
    </dgm:pt>
    <dgm:pt modelId="{603EF318-C17F-4167-9379-BCB86921923A}" type="pres">
      <dgm:prSet presAssocID="{1A03046A-BDCF-41B3-9583-B9858CDCE3B7}" presName="dummyNode2" presStyleLbl="node1" presStyleIdx="0" presStyleCnt="3"/>
      <dgm:spPr/>
    </dgm:pt>
    <dgm:pt modelId="{1BF90610-0CF3-4258-9C4A-45B8452099F3}" type="pres">
      <dgm:prSet presAssocID="{1A03046A-BDCF-41B3-9583-B9858CDCE3B7}" presName="childNode2" presStyleLbl="bgAcc1" presStyleIdx="1" presStyleCnt="3" custScaleX="149658" custScaleY="389893" custLinFactNeighborX="4587" custLinFactNeighborY="34892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38A814C4-D6A5-429E-BBCF-5E9966CB61C5}" type="pres">
      <dgm:prSet presAssocID="{1A03046A-BDCF-41B3-9583-B9858CDCE3B7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97D158B-08A0-4ABF-90BF-D950CBA4CEC7}" type="pres">
      <dgm:prSet presAssocID="{1A03046A-BDCF-41B3-9583-B9858CDCE3B7}" presName="parentNode2" presStyleLbl="node1" presStyleIdx="1" presStyleCnt="3" custScaleX="152361" custScaleY="122130" custLinFactY="-100000" custLinFactNeighborX="-11974" custLinFactNeighborY="-116109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4A691777-794A-4A00-AE14-BD6BC5FDB88B}" type="pres">
      <dgm:prSet presAssocID="{1A03046A-BDCF-41B3-9583-B9858CDCE3B7}" presName="connSite2" presStyleCnt="0"/>
      <dgm:spPr/>
    </dgm:pt>
    <dgm:pt modelId="{E37C08D3-7751-4EF4-A9F7-9B01143382B9}" type="pres">
      <dgm:prSet presAssocID="{8A0C0F31-93E2-48C9-AE31-E55D8F480FCB}" presName="Name18" presStyleLbl="sibTrans2D1" presStyleIdx="1" presStyleCnt="2" custLinFactNeighborX="21774" custLinFactNeighborY="-15986"/>
      <dgm:spPr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</dgm:spPr>
      <dgm:t>
        <a:bodyPr/>
        <a:lstStyle/>
        <a:p>
          <a:endParaRPr lang="uk-UA"/>
        </a:p>
      </dgm:t>
    </dgm:pt>
    <dgm:pt modelId="{285D88D2-D643-4114-B02A-967B37AA81B2}" type="pres">
      <dgm:prSet presAssocID="{2E70CD25-483F-4C0F-ABE7-653EC2A806E4}" presName="composite1" presStyleCnt="0"/>
      <dgm:spPr/>
    </dgm:pt>
    <dgm:pt modelId="{3EF627EF-858B-4C8F-A95A-655C15915263}" type="pres">
      <dgm:prSet presAssocID="{2E70CD25-483F-4C0F-ABE7-653EC2A806E4}" presName="dummyNode1" presStyleLbl="node1" presStyleIdx="1" presStyleCnt="3"/>
      <dgm:spPr/>
    </dgm:pt>
    <dgm:pt modelId="{AF355E3C-7F11-49A4-B1F7-5130FADE3732}" type="pres">
      <dgm:prSet presAssocID="{2E70CD25-483F-4C0F-ABE7-653EC2A806E4}" presName="childNode1" presStyleLbl="bgAcc1" presStyleIdx="2" presStyleCnt="3" custScaleX="154894" custScaleY="359563" custLinFactNeighborX="61" custLinFactNeighborY="3973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8EB06E62-4C14-4E25-A4D8-A0BACB634FBF}" type="pres">
      <dgm:prSet presAssocID="{2E70CD25-483F-4C0F-ABE7-653EC2A806E4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3EBF0C8-D266-4DCB-B698-25FA4A692A68}" type="pres">
      <dgm:prSet presAssocID="{2E70CD25-483F-4C0F-ABE7-653EC2A806E4}" presName="parentNode1" presStyleLbl="node1" presStyleIdx="2" presStyleCnt="3" custScaleX="136768" custScaleY="102968" custLinFactY="-200000" custLinFactNeighborX="-26509" custLinFactNeighborY="-281528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uk-UA"/>
        </a:p>
      </dgm:t>
    </dgm:pt>
    <dgm:pt modelId="{0FB78F7A-BAA2-49A2-AF21-64E306469A0E}" type="pres">
      <dgm:prSet presAssocID="{2E70CD25-483F-4C0F-ABE7-653EC2A806E4}" presName="connSite1" presStyleCnt="0"/>
      <dgm:spPr/>
    </dgm:pt>
  </dgm:ptLst>
  <dgm:cxnLst>
    <dgm:cxn modelId="{9ABF86F6-9D95-4D6C-9B14-76941A7E2A09}" type="presOf" srcId="{D916732A-2333-446B-973B-B1CE764F59F1}" destId="{38A814C4-D6A5-429E-BBCF-5E9966CB61C5}" srcOrd="1" destOrd="1" presId="urn:microsoft.com/office/officeart/2005/8/layout/hProcess4"/>
    <dgm:cxn modelId="{A245E85A-5EE4-45E9-B4CA-800E09F17BEB}" srcId="{2E70CD25-483F-4C0F-ABE7-653EC2A806E4}" destId="{1E68E003-5285-4A1C-9465-1B001F800CB4}" srcOrd="3" destOrd="0" parTransId="{7BE7B133-CB8B-44DB-BBF5-700DE4B691A1}" sibTransId="{0F450DAB-8F9B-46D3-AC99-DCA270A7E46E}"/>
    <dgm:cxn modelId="{1691C9B4-07AC-41E0-AB00-70680A2CAFEA}" srcId="{27633835-A254-4E30-A711-7DEF2E5CC625}" destId="{42AB9361-950E-4DC3-AE3C-290E014BC250}" srcOrd="5" destOrd="0" parTransId="{5C168668-6BD0-4339-AEA3-667D6032A1E6}" sibTransId="{29B1FF04-FD57-474C-B76A-444C37C12657}"/>
    <dgm:cxn modelId="{47A6CAD1-50FF-4A57-8E2F-2464084B3663}" srcId="{5F6EF241-B063-49C3-836E-CF4036CC5303}" destId="{1A03046A-BDCF-41B3-9583-B9858CDCE3B7}" srcOrd="1" destOrd="0" parTransId="{D6D0065B-7F42-4225-88CA-EE6B3C0DEB77}" sibTransId="{8A0C0F31-93E2-48C9-AE31-E55D8F480FCB}"/>
    <dgm:cxn modelId="{69382582-DE2F-4DE9-8226-C8D722B7BAAD}" type="presOf" srcId="{1C7ED6D1-1EE2-4B77-9646-51CCAC5DE4EC}" destId="{B445861F-AB50-432C-B3C1-20E9B95F5164}" srcOrd="1" destOrd="3" presId="urn:microsoft.com/office/officeart/2005/8/layout/hProcess4"/>
    <dgm:cxn modelId="{F4DFDDB4-D76F-4107-901C-74285338F370}" type="presOf" srcId="{2E70CD25-483F-4C0F-ABE7-653EC2A806E4}" destId="{E3EBF0C8-D266-4DCB-B698-25FA4A692A68}" srcOrd="0" destOrd="0" presId="urn:microsoft.com/office/officeart/2005/8/layout/hProcess4"/>
    <dgm:cxn modelId="{75A90784-0756-40FF-AEB5-973D6A4322DB}" type="presOf" srcId="{D46D3AEA-9F6D-42D2-B9F5-02F0D968247B}" destId="{663E5B69-A3C1-4814-9553-CB69A6025802}" srcOrd="0" destOrd="0" presId="urn:microsoft.com/office/officeart/2005/8/layout/hProcess4"/>
    <dgm:cxn modelId="{29DA8870-8327-434C-8B7F-C2B50882ABA6}" srcId="{27633835-A254-4E30-A711-7DEF2E5CC625}" destId="{4125CF56-09BD-47C9-8791-9AF95CAB4DC0}" srcOrd="6" destOrd="0" parTransId="{0BD074F5-A491-4DA6-A19D-6142A2B0D037}" sibTransId="{F00F9091-5944-47E4-8998-E10996913D9D}"/>
    <dgm:cxn modelId="{03BD0514-8A73-4281-973C-765D4D472850}" srcId="{27633835-A254-4E30-A711-7DEF2E5CC625}" destId="{4FABDA63-76E0-4151-BD7C-DBE5241A3939}" srcOrd="2" destOrd="0" parTransId="{A8CBB5DB-9342-4505-A609-16E195D36AFD}" sibTransId="{BA9610C2-CB7D-4D58-B34B-CAE509FD8B7B}"/>
    <dgm:cxn modelId="{3425538E-6700-4F01-9BC2-25F73AE9AA92}" type="presOf" srcId="{1E68E003-5285-4A1C-9465-1B001F800CB4}" destId="{8EB06E62-4C14-4E25-A4D8-A0BACB634FBF}" srcOrd="1" destOrd="3" presId="urn:microsoft.com/office/officeart/2005/8/layout/hProcess4"/>
    <dgm:cxn modelId="{EB7A3756-74FC-49EB-8F59-306DC59ADB4F}" type="presOf" srcId="{1A03046A-BDCF-41B3-9583-B9858CDCE3B7}" destId="{597D158B-08A0-4ABF-90BF-D950CBA4CEC7}" srcOrd="0" destOrd="0" presId="urn:microsoft.com/office/officeart/2005/8/layout/hProcess4"/>
    <dgm:cxn modelId="{EE4D0C26-9144-4D6B-8F15-985764FF6EBC}" srcId="{2E70CD25-483F-4C0F-ABE7-653EC2A806E4}" destId="{DAFB1320-1C51-4F7B-8519-892F9455F903}" srcOrd="1" destOrd="0" parTransId="{040B2BA5-F8A8-4E48-8658-8F3A53F9D4DA}" sibTransId="{D1810E6D-2878-4AA6-AD3C-E3AF00A02A49}"/>
    <dgm:cxn modelId="{25EFAA1C-F21F-4A4E-B48D-D9758BA2A89A}" type="presOf" srcId="{11683B5E-1457-41B7-8543-694DC5F875EE}" destId="{B445861F-AB50-432C-B3C1-20E9B95F5164}" srcOrd="1" destOrd="0" presId="urn:microsoft.com/office/officeart/2005/8/layout/hProcess4"/>
    <dgm:cxn modelId="{A5FE7A14-85F4-4326-BCF1-F887065C7714}" type="presOf" srcId="{5F6EF241-B063-49C3-836E-CF4036CC5303}" destId="{F923415D-1A06-4653-8C51-2BCFDAB0C8A1}" srcOrd="0" destOrd="0" presId="urn:microsoft.com/office/officeart/2005/8/layout/hProcess4"/>
    <dgm:cxn modelId="{DDA20B9D-FC5A-4A7F-8FE7-598DF04511F2}" type="presOf" srcId="{42AB9361-950E-4DC3-AE3C-290E014BC250}" destId="{7790B3DD-6865-4056-98F0-38D39B8061CE}" srcOrd="0" destOrd="5" presId="urn:microsoft.com/office/officeart/2005/8/layout/hProcess4"/>
    <dgm:cxn modelId="{57E944B8-9197-4C7B-8D3E-D45C4B146AB2}" type="presOf" srcId="{27633835-A254-4E30-A711-7DEF2E5CC625}" destId="{E2ECD308-367F-4357-B1B1-288B62A18608}" srcOrd="0" destOrd="0" presId="urn:microsoft.com/office/officeart/2005/8/layout/hProcess4"/>
    <dgm:cxn modelId="{909B125D-DB6D-4537-AB4D-7F754296C122}" type="presOf" srcId="{8A0C0F31-93E2-48C9-AE31-E55D8F480FCB}" destId="{E37C08D3-7751-4EF4-A9F7-9B01143382B9}" srcOrd="0" destOrd="0" presId="urn:microsoft.com/office/officeart/2005/8/layout/hProcess4"/>
    <dgm:cxn modelId="{03D8570D-60BC-42C9-A074-3D1CB362A973}" type="presOf" srcId="{6FC8BC05-FF79-442C-B94B-6A34587C00AF}" destId="{8EB06E62-4C14-4E25-A4D8-A0BACB634FBF}" srcOrd="1" destOrd="0" presId="urn:microsoft.com/office/officeart/2005/8/layout/hProcess4"/>
    <dgm:cxn modelId="{B8F56B51-E847-44B2-B9D5-83811B7F0227}" type="presOf" srcId="{4125CF56-09BD-47C9-8791-9AF95CAB4DC0}" destId="{B445861F-AB50-432C-B3C1-20E9B95F5164}" srcOrd="1" destOrd="6" presId="urn:microsoft.com/office/officeart/2005/8/layout/hProcess4"/>
    <dgm:cxn modelId="{9FA46126-A2C3-4AAE-875F-CE1A30A4EFDD}" type="presOf" srcId="{4FABDA63-76E0-4151-BD7C-DBE5241A3939}" destId="{B445861F-AB50-432C-B3C1-20E9B95F5164}" srcOrd="1" destOrd="2" presId="urn:microsoft.com/office/officeart/2005/8/layout/hProcess4"/>
    <dgm:cxn modelId="{DCC029B1-6E49-4E32-9126-74B5497FC465}" srcId="{5F6EF241-B063-49C3-836E-CF4036CC5303}" destId="{27633835-A254-4E30-A711-7DEF2E5CC625}" srcOrd="0" destOrd="0" parTransId="{CEF8D340-6FAD-4A65-847D-F90414ACEE1A}" sibTransId="{D46D3AEA-9F6D-42D2-B9F5-02F0D968247B}"/>
    <dgm:cxn modelId="{E17FF1B4-6DDF-4F71-92DB-4869169658A2}" type="presOf" srcId="{1C7ED6D1-1EE2-4B77-9646-51CCAC5DE4EC}" destId="{7790B3DD-6865-4056-98F0-38D39B8061CE}" srcOrd="0" destOrd="3" presId="urn:microsoft.com/office/officeart/2005/8/layout/hProcess4"/>
    <dgm:cxn modelId="{5A4AB53A-FC5B-4637-972E-09B2E53FEE6D}" srcId="{27633835-A254-4E30-A711-7DEF2E5CC625}" destId="{A4332D17-EE0A-4D22-B433-CC7FD166E8F0}" srcOrd="4" destOrd="0" parTransId="{C88CF2F5-9037-4771-A65C-D19334BCA9D6}" sibTransId="{D2E8B1CA-B6FB-43CC-9E4C-31F2D4AE804F}"/>
    <dgm:cxn modelId="{43FF5B28-B93C-4052-882D-6493FFD1F520}" type="presOf" srcId="{450E81A5-DA37-42BD-AA08-4202B16ADF79}" destId="{B445861F-AB50-432C-B3C1-20E9B95F5164}" srcOrd="1" destOrd="1" presId="urn:microsoft.com/office/officeart/2005/8/layout/hProcess4"/>
    <dgm:cxn modelId="{1E8294D2-7E4B-4D42-8705-CB941AA6980E}" srcId="{1A03046A-BDCF-41B3-9583-B9858CDCE3B7}" destId="{5992CBA7-6E3C-4573-A8A5-42549109D509}" srcOrd="0" destOrd="0" parTransId="{5AA08B77-55C2-4E1D-80BA-AD2465F488B3}" sibTransId="{3B8FD82F-247D-4565-A135-3A8AACEDE5A7}"/>
    <dgm:cxn modelId="{84287A00-0FB4-4F50-BFFB-46E3CBC8939D}" type="presOf" srcId="{DAFB1320-1C51-4F7B-8519-892F9455F903}" destId="{AF355E3C-7F11-49A4-B1F7-5130FADE3732}" srcOrd="0" destOrd="1" presId="urn:microsoft.com/office/officeart/2005/8/layout/hProcess4"/>
    <dgm:cxn modelId="{FDE361EA-5960-4BE4-B016-544812E0AD93}" srcId="{5F6EF241-B063-49C3-836E-CF4036CC5303}" destId="{2E70CD25-483F-4C0F-ABE7-653EC2A806E4}" srcOrd="2" destOrd="0" parTransId="{AFD6DF6D-D241-4B19-8A60-0C57E6277082}" sibTransId="{C715B141-2410-491D-9A31-5E6D6E21544C}"/>
    <dgm:cxn modelId="{844C40F6-324C-41CC-A117-850CF6A6DF9A}" type="presOf" srcId="{11683B5E-1457-41B7-8543-694DC5F875EE}" destId="{7790B3DD-6865-4056-98F0-38D39B8061CE}" srcOrd="0" destOrd="0" presId="urn:microsoft.com/office/officeart/2005/8/layout/hProcess4"/>
    <dgm:cxn modelId="{0C0EE85C-8E19-48A5-BB91-CE112392984C}" srcId="{27633835-A254-4E30-A711-7DEF2E5CC625}" destId="{1C7ED6D1-1EE2-4B77-9646-51CCAC5DE4EC}" srcOrd="3" destOrd="0" parTransId="{F9F9B93D-1575-4267-8405-88E38334944F}" sibTransId="{BE8CF2A5-0874-4756-9C85-9830875CDED5}"/>
    <dgm:cxn modelId="{C308DB45-23F2-4C1F-8636-B206B686E1AF}" type="presOf" srcId="{5992CBA7-6E3C-4573-A8A5-42549109D509}" destId="{38A814C4-D6A5-429E-BBCF-5E9966CB61C5}" srcOrd="1" destOrd="0" presId="urn:microsoft.com/office/officeart/2005/8/layout/hProcess4"/>
    <dgm:cxn modelId="{BC7C7DDD-5539-4E17-9465-B385F5F02D2B}" srcId="{27633835-A254-4E30-A711-7DEF2E5CC625}" destId="{450E81A5-DA37-42BD-AA08-4202B16ADF79}" srcOrd="1" destOrd="0" parTransId="{A96A58C7-9E7F-4428-B862-DDF7F27DC1CA}" sibTransId="{CD4D2A87-2E89-4843-B026-86268DA26E3A}"/>
    <dgm:cxn modelId="{F180303D-D77C-4A58-A422-3BB951A9D5F8}" type="presOf" srcId="{5992CBA7-6E3C-4573-A8A5-42549109D509}" destId="{1BF90610-0CF3-4258-9C4A-45B8452099F3}" srcOrd="0" destOrd="0" presId="urn:microsoft.com/office/officeart/2005/8/layout/hProcess4"/>
    <dgm:cxn modelId="{CD7C99E1-E475-48EC-9E94-0E46AB39A0EC}" type="presOf" srcId="{A4332D17-EE0A-4D22-B433-CC7FD166E8F0}" destId="{7790B3DD-6865-4056-98F0-38D39B8061CE}" srcOrd="0" destOrd="4" presId="urn:microsoft.com/office/officeart/2005/8/layout/hProcess4"/>
    <dgm:cxn modelId="{5B4D4269-6B3A-4BB5-93DD-71CC8FAD217F}" srcId="{2E70CD25-483F-4C0F-ABE7-653EC2A806E4}" destId="{836C7BEF-B5BA-4BC1-9C09-D37FD9B3FC7A}" srcOrd="2" destOrd="0" parTransId="{5462AADF-0697-4296-92A9-A0536D17539A}" sibTransId="{32A4F8FB-787E-483E-81E6-25C3E2CEB215}"/>
    <dgm:cxn modelId="{BA89888B-81C1-4196-A596-2F6777336033}" type="presOf" srcId="{DAFB1320-1C51-4F7B-8519-892F9455F903}" destId="{8EB06E62-4C14-4E25-A4D8-A0BACB634FBF}" srcOrd="1" destOrd="1" presId="urn:microsoft.com/office/officeart/2005/8/layout/hProcess4"/>
    <dgm:cxn modelId="{3EFC02D9-0387-487E-A07A-CA87CEBC79AF}" srcId="{1A03046A-BDCF-41B3-9583-B9858CDCE3B7}" destId="{D916732A-2333-446B-973B-B1CE764F59F1}" srcOrd="1" destOrd="0" parTransId="{27EF9D23-324E-4E08-8A75-6260AE6EC70E}" sibTransId="{93759E77-F987-4E46-A7AD-89597B521023}"/>
    <dgm:cxn modelId="{33D25DF5-4D9F-4BF3-BF7B-A11E295CF8D4}" type="presOf" srcId="{4125CF56-09BD-47C9-8791-9AF95CAB4DC0}" destId="{7790B3DD-6865-4056-98F0-38D39B8061CE}" srcOrd="0" destOrd="6" presId="urn:microsoft.com/office/officeart/2005/8/layout/hProcess4"/>
    <dgm:cxn modelId="{F4F4DA91-9CC0-493B-B4DE-B488033D1CED}" type="presOf" srcId="{D916732A-2333-446B-973B-B1CE764F59F1}" destId="{1BF90610-0CF3-4258-9C4A-45B8452099F3}" srcOrd="0" destOrd="1" presId="urn:microsoft.com/office/officeart/2005/8/layout/hProcess4"/>
    <dgm:cxn modelId="{ADEF187D-F0FC-43F1-8F35-156A4C7C062F}" type="presOf" srcId="{836C7BEF-B5BA-4BC1-9C09-D37FD9B3FC7A}" destId="{8EB06E62-4C14-4E25-A4D8-A0BACB634FBF}" srcOrd="1" destOrd="2" presId="urn:microsoft.com/office/officeart/2005/8/layout/hProcess4"/>
    <dgm:cxn modelId="{B35245FC-B39F-4510-91B6-8B5178813541}" type="presOf" srcId="{6FC8BC05-FF79-442C-B94B-6A34587C00AF}" destId="{AF355E3C-7F11-49A4-B1F7-5130FADE3732}" srcOrd="0" destOrd="0" presId="urn:microsoft.com/office/officeart/2005/8/layout/hProcess4"/>
    <dgm:cxn modelId="{07F68D0D-550F-4358-B5B1-B13919CA7BEA}" type="presOf" srcId="{836C7BEF-B5BA-4BC1-9C09-D37FD9B3FC7A}" destId="{AF355E3C-7F11-49A4-B1F7-5130FADE3732}" srcOrd="0" destOrd="2" presId="urn:microsoft.com/office/officeart/2005/8/layout/hProcess4"/>
    <dgm:cxn modelId="{3A93B53C-C920-4FBF-84E0-2D3C68BCECF9}" srcId="{27633835-A254-4E30-A711-7DEF2E5CC625}" destId="{11683B5E-1457-41B7-8543-694DC5F875EE}" srcOrd="0" destOrd="0" parTransId="{C1A9C032-5543-4A35-9E02-3015D7EBB040}" sibTransId="{36BACA57-0BAF-4F02-BC9F-4E6309ECD365}"/>
    <dgm:cxn modelId="{D94C2945-92DD-4411-A712-C97367F8906F}" type="presOf" srcId="{4FABDA63-76E0-4151-BD7C-DBE5241A3939}" destId="{7790B3DD-6865-4056-98F0-38D39B8061CE}" srcOrd="0" destOrd="2" presId="urn:microsoft.com/office/officeart/2005/8/layout/hProcess4"/>
    <dgm:cxn modelId="{00DC503F-CBDD-49D8-962A-C2CF36DA8FF0}" srcId="{2E70CD25-483F-4C0F-ABE7-653EC2A806E4}" destId="{6FC8BC05-FF79-442C-B94B-6A34587C00AF}" srcOrd="0" destOrd="0" parTransId="{0603619B-ED93-4C0D-847E-96B47C753890}" sibTransId="{72B80532-51F8-42B4-95E7-6F607A4687C8}"/>
    <dgm:cxn modelId="{43607C6E-BD7E-4DA9-8475-A7F4ACCF557E}" type="presOf" srcId="{450E81A5-DA37-42BD-AA08-4202B16ADF79}" destId="{7790B3DD-6865-4056-98F0-38D39B8061CE}" srcOrd="0" destOrd="1" presId="urn:microsoft.com/office/officeart/2005/8/layout/hProcess4"/>
    <dgm:cxn modelId="{86910D84-6E1D-4BDD-9F33-C30BA81F76D7}" type="presOf" srcId="{A4332D17-EE0A-4D22-B433-CC7FD166E8F0}" destId="{B445861F-AB50-432C-B3C1-20E9B95F5164}" srcOrd="1" destOrd="4" presId="urn:microsoft.com/office/officeart/2005/8/layout/hProcess4"/>
    <dgm:cxn modelId="{68A050D7-77CB-4EE8-894D-305B99964E91}" type="presOf" srcId="{1E68E003-5285-4A1C-9465-1B001F800CB4}" destId="{AF355E3C-7F11-49A4-B1F7-5130FADE3732}" srcOrd="0" destOrd="3" presId="urn:microsoft.com/office/officeart/2005/8/layout/hProcess4"/>
    <dgm:cxn modelId="{0A90F620-28BC-48F1-9DB4-CD48136DAE4C}" type="presOf" srcId="{42AB9361-950E-4DC3-AE3C-290E014BC250}" destId="{B445861F-AB50-432C-B3C1-20E9B95F5164}" srcOrd="1" destOrd="5" presId="urn:microsoft.com/office/officeart/2005/8/layout/hProcess4"/>
    <dgm:cxn modelId="{0AF0FE1D-E6EF-4170-B31D-1893F417D37E}" type="presParOf" srcId="{F923415D-1A06-4653-8C51-2BCFDAB0C8A1}" destId="{DDC090F1-2737-4A8D-A5CB-B18282CAA5B7}" srcOrd="0" destOrd="0" presId="urn:microsoft.com/office/officeart/2005/8/layout/hProcess4"/>
    <dgm:cxn modelId="{313FFA55-AAF1-4B07-83EE-648277A957C2}" type="presParOf" srcId="{F923415D-1A06-4653-8C51-2BCFDAB0C8A1}" destId="{1256F145-3370-48D4-992E-D4EDF6954229}" srcOrd="1" destOrd="0" presId="urn:microsoft.com/office/officeart/2005/8/layout/hProcess4"/>
    <dgm:cxn modelId="{35515B29-1013-454E-95DF-BFA9902A2AED}" type="presParOf" srcId="{F923415D-1A06-4653-8C51-2BCFDAB0C8A1}" destId="{C8CE534F-E998-430B-A1FB-AE2C96D1DDB1}" srcOrd="2" destOrd="0" presId="urn:microsoft.com/office/officeart/2005/8/layout/hProcess4"/>
    <dgm:cxn modelId="{AC9BC859-3C17-4B5B-87DD-FDA50EBC5201}" type="presParOf" srcId="{C8CE534F-E998-430B-A1FB-AE2C96D1DDB1}" destId="{311CC828-8380-4BC6-8412-B57E215FAF1E}" srcOrd="0" destOrd="0" presId="urn:microsoft.com/office/officeart/2005/8/layout/hProcess4"/>
    <dgm:cxn modelId="{8F391EEA-7B70-4A0F-BBE2-3FB3A60805DD}" type="presParOf" srcId="{311CC828-8380-4BC6-8412-B57E215FAF1E}" destId="{0E3AC85B-E581-40CA-AD82-336A45C033FE}" srcOrd="0" destOrd="0" presId="urn:microsoft.com/office/officeart/2005/8/layout/hProcess4"/>
    <dgm:cxn modelId="{0E440F39-9E2C-45CC-9382-3CBAB9C87335}" type="presParOf" srcId="{311CC828-8380-4BC6-8412-B57E215FAF1E}" destId="{7790B3DD-6865-4056-98F0-38D39B8061CE}" srcOrd="1" destOrd="0" presId="urn:microsoft.com/office/officeart/2005/8/layout/hProcess4"/>
    <dgm:cxn modelId="{0B0A1D3B-9DDB-4A0A-A658-3F221BD5C8A8}" type="presParOf" srcId="{311CC828-8380-4BC6-8412-B57E215FAF1E}" destId="{B445861F-AB50-432C-B3C1-20E9B95F5164}" srcOrd="2" destOrd="0" presId="urn:microsoft.com/office/officeart/2005/8/layout/hProcess4"/>
    <dgm:cxn modelId="{021038BE-3B4C-43BF-919A-863154E3E82A}" type="presParOf" srcId="{311CC828-8380-4BC6-8412-B57E215FAF1E}" destId="{E2ECD308-367F-4357-B1B1-288B62A18608}" srcOrd="3" destOrd="0" presId="urn:microsoft.com/office/officeart/2005/8/layout/hProcess4"/>
    <dgm:cxn modelId="{E78669F1-59DC-4C61-9A21-C60F541D9F7F}" type="presParOf" srcId="{311CC828-8380-4BC6-8412-B57E215FAF1E}" destId="{C798A23C-2DCB-4536-9552-99D15CDB9A33}" srcOrd="4" destOrd="0" presId="urn:microsoft.com/office/officeart/2005/8/layout/hProcess4"/>
    <dgm:cxn modelId="{28B1EC5A-5EE4-4F15-A49D-1DF43EAAAD58}" type="presParOf" srcId="{C8CE534F-E998-430B-A1FB-AE2C96D1DDB1}" destId="{663E5B69-A3C1-4814-9553-CB69A6025802}" srcOrd="1" destOrd="0" presId="urn:microsoft.com/office/officeart/2005/8/layout/hProcess4"/>
    <dgm:cxn modelId="{954F344C-099C-4AA0-814F-8B12572416C3}" type="presParOf" srcId="{C8CE534F-E998-430B-A1FB-AE2C96D1DDB1}" destId="{D711E788-AE85-4629-9C39-857357B3EB46}" srcOrd="2" destOrd="0" presId="urn:microsoft.com/office/officeart/2005/8/layout/hProcess4"/>
    <dgm:cxn modelId="{D5B8068B-E432-48C0-A339-32197E88859B}" type="presParOf" srcId="{D711E788-AE85-4629-9C39-857357B3EB46}" destId="{603EF318-C17F-4167-9379-BCB86921923A}" srcOrd="0" destOrd="0" presId="urn:microsoft.com/office/officeart/2005/8/layout/hProcess4"/>
    <dgm:cxn modelId="{95A35E00-4277-4762-ADFD-384C5EA70265}" type="presParOf" srcId="{D711E788-AE85-4629-9C39-857357B3EB46}" destId="{1BF90610-0CF3-4258-9C4A-45B8452099F3}" srcOrd="1" destOrd="0" presId="urn:microsoft.com/office/officeart/2005/8/layout/hProcess4"/>
    <dgm:cxn modelId="{711EB134-ACAC-48F3-82B1-8ABF255E23CC}" type="presParOf" srcId="{D711E788-AE85-4629-9C39-857357B3EB46}" destId="{38A814C4-D6A5-429E-BBCF-5E9966CB61C5}" srcOrd="2" destOrd="0" presId="urn:microsoft.com/office/officeart/2005/8/layout/hProcess4"/>
    <dgm:cxn modelId="{D64BF1A0-A6E9-439E-82F3-24BFBBA9A730}" type="presParOf" srcId="{D711E788-AE85-4629-9C39-857357B3EB46}" destId="{597D158B-08A0-4ABF-90BF-D950CBA4CEC7}" srcOrd="3" destOrd="0" presId="urn:microsoft.com/office/officeart/2005/8/layout/hProcess4"/>
    <dgm:cxn modelId="{FA05EB71-0FB0-4588-832D-96C41DB714C0}" type="presParOf" srcId="{D711E788-AE85-4629-9C39-857357B3EB46}" destId="{4A691777-794A-4A00-AE14-BD6BC5FDB88B}" srcOrd="4" destOrd="0" presId="urn:microsoft.com/office/officeart/2005/8/layout/hProcess4"/>
    <dgm:cxn modelId="{6E9C9D01-1F5C-4B00-855A-8520283284E2}" type="presParOf" srcId="{C8CE534F-E998-430B-A1FB-AE2C96D1DDB1}" destId="{E37C08D3-7751-4EF4-A9F7-9B01143382B9}" srcOrd="3" destOrd="0" presId="urn:microsoft.com/office/officeart/2005/8/layout/hProcess4"/>
    <dgm:cxn modelId="{E702ABA2-E03B-40C4-BA1A-E601CF3913F7}" type="presParOf" srcId="{C8CE534F-E998-430B-A1FB-AE2C96D1DDB1}" destId="{285D88D2-D643-4114-B02A-967B37AA81B2}" srcOrd="4" destOrd="0" presId="urn:microsoft.com/office/officeart/2005/8/layout/hProcess4"/>
    <dgm:cxn modelId="{F855ED05-7BE5-4305-B860-76DB4D23537A}" type="presParOf" srcId="{285D88D2-D643-4114-B02A-967B37AA81B2}" destId="{3EF627EF-858B-4C8F-A95A-655C15915263}" srcOrd="0" destOrd="0" presId="urn:microsoft.com/office/officeart/2005/8/layout/hProcess4"/>
    <dgm:cxn modelId="{58C90FFE-D7D0-40AB-93C2-F8997AB46A6A}" type="presParOf" srcId="{285D88D2-D643-4114-B02A-967B37AA81B2}" destId="{AF355E3C-7F11-49A4-B1F7-5130FADE3732}" srcOrd="1" destOrd="0" presId="urn:microsoft.com/office/officeart/2005/8/layout/hProcess4"/>
    <dgm:cxn modelId="{9623F4FB-E9F1-48D3-845B-5CCF53ABFF49}" type="presParOf" srcId="{285D88D2-D643-4114-B02A-967B37AA81B2}" destId="{8EB06E62-4C14-4E25-A4D8-A0BACB634FBF}" srcOrd="2" destOrd="0" presId="urn:microsoft.com/office/officeart/2005/8/layout/hProcess4"/>
    <dgm:cxn modelId="{D9A5E9AA-A392-4838-8000-27BC0A3CEC08}" type="presParOf" srcId="{285D88D2-D643-4114-B02A-967B37AA81B2}" destId="{E3EBF0C8-D266-4DCB-B698-25FA4A692A68}" srcOrd="3" destOrd="0" presId="urn:microsoft.com/office/officeart/2005/8/layout/hProcess4"/>
    <dgm:cxn modelId="{AAC916E0-A545-462C-9E51-560789AAEF6C}" type="presParOf" srcId="{285D88D2-D643-4114-B02A-967B37AA81B2}" destId="{0FB78F7A-BAA2-49A2-AF21-64E306469A0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90B3DD-6865-4056-98F0-38D39B8061CE}">
      <dsp:nvSpPr>
        <dsp:cNvPr id="0" name=""/>
        <dsp:cNvSpPr/>
      </dsp:nvSpPr>
      <dsp:spPr>
        <a:xfrm>
          <a:off x="18109" y="708811"/>
          <a:ext cx="3007750" cy="1882059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the general study of words and vocabulary, irrespective of the specific features of any particular language</a:t>
          </a: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Linguistic phenomena and properties common to all languages are referred to as </a:t>
          </a:r>
          <a:r>
            <a:rPr lang="en-US" sz="1700" b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language universals</a:t>
          </a:r>
          <a:endParaRPr lang="uk-UA" sz="1700" b="1" kern="1200" dirty="0" err="1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61420" y="752122"/>
        <a:ext cx="2921128" cy="1392138"/>
      </dsp:txXfrm>
    </dsp:sp>
    <dsp:sp modelId="{663E5B69-A3C1-4814-9553-CB69A6025802}">
      <dsp:nvSpPr>
        <dsp:cNvPr id="0" name=""/>
        <dsp:cNvSpPr/>
      </dsp:nvSpPr>
      <dsp:spPr>
        <a:xfrm>
          <a:off x="1316045" y="510398"/>
          <a:ext cx="3402686" cy="3402686"/>
        </a:xfrm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ECD308-367F-4357-B1B1-288B62A18608}">
      <dsp:nvSpPr>
        <dsp:cNvPr id="0" name=""/>
        <dsp:cNvSpPr/>
      </dsp:nvSpPr>
      <dsp:spPr>
        <a:xfrm>
          <a:off x="467538" y="2592291"/>
          <a:ext cx="1949110" cy="775096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r>
            <a:rPr lang="en-AU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General lexicology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490240" y="2614993"/>
        <a:ext cx="1903706" cy="729692"/>
      </dsp:txXfrm>
    </dsp:sp>
    <dsp:sp modelId="{1BF90610-0CF3-4258-9C4A-45B8452099F3}">
      <dsp:nvSpPr>
        <dsp:cNvPr id="0" name=""/>
        <dsp:cNvSpPr/>
      </dsp:nvSpPr>
      <dsp:spPr>
        <a:xfrm>
          <a:off x="3317132" y="1440152"/>
          <a:ext cx="2797750" cy="1989415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focuses on the description of the peculiarities in the vocabulary of a given language</a:t>
          </a: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362914" y="1912238"/>
        <a:ext cx="2706186" cy="1471548"/>
      </dsp:txXfrm>
    </dsp:sp>
    <dsp:sp modelId="{E37C08D3-7751-4EF4-A9F7-9B01143382B9}">
      <dsp:nvSpPr>
        <dsp:cNvPr id="0" name=""/>
        <dsp:cNvSpPr/>
      </dsp:nvSpPr>
      <dsp:spPr>
        <a:xfrm>
          <a:off x="4748808" y="8899"/>
          <a:ext cx="3482197" cy="3482197"/>
        </a:xfrm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7D158B-08A0-4ABF-90BF-D950CBA4CEC7}">
      <dsp:nvSpPr>
        <dsp:cNvPr id="0" name=""/>
        <dsp:cNvSpPr/>
      </dsp:nvSpPr>
      <dsp:spPr>
        <a:xfrm>
          <a:off x="3741457" y="720079"/>
          <a:ext cx="1949110" cy="775096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Special lexicology</a:t>
          </a:r>
          <a:endParaRPr lang="uk-UA" sz="4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764159" y="742781"/>
        <a:ext cx="1903706" cy="729692"/>
      </dsp:txXfrm>
    </dsp:sp>
    <dsp:sp modelId="{AF355E3C-7F11-49A4-B1F7-5130FADE3732}">
      <dsp:nvSpPr>
        <dsp:cNvPr id="0" name=""/>
        <dsp:cNvSpPr/>
      </dsp:nvSpPr>
      <dsp:spPr>
        <a:xfrm>
          <a:off x="6520287" y="792086"/>
          <a:ext cx="2599986" cy="1790184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provides a theoretical foundation on which the vocabularies of different languages can be compared and described</a:t>
          </a: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30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3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6561484" y="833283"/>
        <a:ext cx="2517592" cy="1324179"/>
      </dsp:txXfrm>
    </dsp:sp>
    <dsp:sp modelId="{E3EBF0C8-D266-4DCB-B698-25FA4A692A68}">
      <dsp:nvSpPr>
        <dsp:cNvPr id="0" name=""/>
        <dsp:cNvSpPr/>
      </dsp:nvSpPr>
      <dsp:spPr>
        <a:xfrm>
          <a:off x="6948263" y="2592285"/>
          <a:ext cx="1949110" cy="775096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Contrastive lexicology 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6970965" y="2614987"/>
        <a:ext cx="1903706" cy="72969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90B3DD-6865-4056-98F0-38D39B8061CE}">
      <dsp:nvSpPr>
        <dsp:cNvPr id="0" name=""/>
        <dsp:cNvSpPr/>
      </dsp:nvSpPr>
      <dsp:spPr>
        <a:xfrm>
          <a:off x="251523" y="1556796"/>
          <a:ext cx="2538280" cy="5181809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the formation of a lexical unit out of two or more stems, usually the first differentiating, modifying or qualifying and the second identifying. </a:t>
          </a:r>
          <a:endParaRPr lang="uk-UA" sz="1600" i="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AU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There are three types of </a:t>
          </a:r>
          <a:r>
            <a:rPr lang="en-AU" sz="1600" b="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compound words</a:t>
          </a:r>
          <a:r>
            <a:rPr lang="en-AU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</a:t>
          </a:r>
          <a:endParaRPr lang="uk-UA" sz="1600" i="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AU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</a:t>
          </a:r>
          <a:r>
            <a:rPr lang="en-AU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compound words with the solid representation: 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spacecraft, hardtop, 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землевласник.</a:t>
          </a:r>
          <a:r>
            <a:rPr lang="uk-UA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endParaRPr lang="uk-UA" sz="1600" i="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uk-UA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</a:t>
          </a:r>
          <a:r>
            <a:rPr lang="en-AU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hyphenated compound words</a:t>
          </a:r>
          <a:r>
            <a:rPr lang="en-AU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sit-in, freeze-dry, 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диван-ліжко</a:t>
          </a:r>
          <a:r>
            <a:rPr lang="uk-UA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. </a:t>
          </a:r>
          <a:endParaRPr lang="uk-UA" sz="1600" i="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uk-UA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</a:t>
          </a:r>
          <a:r>
            <a:rPr lang="en-AU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compound words represented by a phrase: </a:t>
          </a:r>
          <a:r>
            <a:rPr lang="en-AU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cold war, free flight</a:t>
          </a:r>
          <a:endParaRPr lang="uk-UA" sz="1600" i="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according to the type of relationship between the components compound words can be coordinative and </a:t>
          </a:r>
          <a:r>
            <a:rPr lang="en-US" sz="1600" i="0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subordinative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</a:t>
          </a:r>
          <a:endParaRPr lang="uk-UA" sz="1600" i="1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25867" y="1631140"/>
        <a:ext cx="2389592" cy="3922733"/>
      </dsp:txXfrm>
    </dsp:sp>
    <dsp:sp modelId="{663E5B69-A3C1-4814-9553-CB69A6025802}">
      <dsp:nvSpPr>
        <dsp:cNvPr id="0" name=""/>
        <dsp:cNvSpPr/>
      </dsp:nvSpPr>
      <dsp:spPr>
        <a:xfrm>
          <a:off x="2235656" y="-1300911"/>
          <a:ext cx="4861567" cy="4861567"/>
        </a:xfrm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ECD308-367F-4357-B1B1-288B62A18608}">
      <dsp:nvSpPr>
        <dsp:cNvPr id="0" name=""/>
        <dsp:cNvSpPr/>
      </dsp:nvSpPr>
      <dsp:spPr>
        <a:xfrm>
          <a:off x="223535" y="1091036"/>
          <a:ext cx="2711647" cy="522110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AU" sz="16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Composition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238827" y="1106328"/>
        <a:ext cx="2681063" cy="491526"/>
      </dsp:txXfrm>
    </dsp:sp>
    <dsp:sp modelId="{1BF90610-0CF3-4258-9C4A-45B8452099F3}">
      <dsp:nvSpPr>
        <dsp:cNvPr id="0" name=""/>
        <dsp:cNvSpPr/>
      </dsp:nvSpPr>
      <dsp:spPr>
        <a:xfrm>
          <a:off x="3187672" y="850904"/>
          <a:ext cx="2587256" cy="6007095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coordinative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are the compounds in which neither of the components dominates the other, both are structurally and semantically independent: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secretary-stenographer, 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лікар-кардіолог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they are divided into three groups: 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additive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</a:t>
          </a:r>
          <a:r>
            <a:rPr lang="en-AU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ctor-manager</a:t>
          </a:r>
          <a:r>
            <a:rPr lang="en-AU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reduplicative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fifty-fifty</a:t>
          </a:r>
          <a:r>
            <a:rPr lang="en-AU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and those 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formed by joining the phonetically </a:t>
          </a:r>
          <a:r>
            <a:rPr lang="en-US" sz="1600" b="1" i="0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variated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rhythmic form </a:t>
          </a:r>
          <a:r>
            <a:rPr lang="en-US" sz="1600" b="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ding-dong)</a:t>
          </a:r>
          <a:endParaRPr lang="uk-UA" sz="1600" b="1" i="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b="1" i="0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subordinative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compounds are the words in which the second component is the structural </a:t>
          </a:r>
          <a:r>
            <a:rPr lang="en-US" sz="1600" i="0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centre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age-long, baby-sitter, 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миротворець</a:t>
          </a:r>
          <a:endParaRPr lang="uk-UA" sz="1600" b="1" i="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263450" y="2213917"/>
        <a:ext cx="2435700" cy="4568304"/>
      </dsp:txXfrm>
    </dsp:sp>
    <dsp:sp modelId="{E37C08D3-7751-4EF4-A9F7-9B01143382B9}">
      <dsp:nvSpPr>
        <dsp:cNvPr id="0" name=""/>
        <dsp:cNvSpPr/>
      </dsp:nvSpPr>
      <dsp:spPr>
        <a:xfrm>
          <a:off x="4278108" y="180474"/>
          <a:ext cx="4071448" cy="4071448"/>
        </a:xfrm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7D158B-08A0-4ABF-90BF-D950CBA4CEC7}">
      <dsp:nvSpPr>
        <dsp:cNvPr id="0" name=""/>
        <dsp:cNvSpPr/>
      </dsp:nvSpPr>
      <dsp:spPr>
        <a:xfrm>
          <a:off x="3305318" y="1117378"/>
          <a:ext cx="2341320" cy="438733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AU" sz="4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r>
            <a:rPr lang="en-AU" sz="16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Composition </a:t>
          </a:r>
          <a:endParaRPr lang="uk-UA" sz="16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318168" y="1130228"/>
        <a:ext cx="2315620" cy="413033"/>
      </dsp:txXfrm>
    </dsp:sp>
    <dsp:sp modelId="{AF355E3C-7F11-49A4-B1F7-5130FADE3732}">
      <dsp:nvSpPr>
        <dsp:cNvPr id="0" name=""/>
        <dsp:cNvSpPr/>
      </dsp:nvSpPr>
      <dsp:spPr>
        <a:xfrm>
          <a:off x="6055843" y="1133143"/>
          <a:ext cx="3087928" cy="5724856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.  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according to the degree of motivation  compound words can be:</a:t>
          </a:r>
          <a:endParaRPr lang="uk-UA" sz="1600" i="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motivated compounds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are those whose meanings are the sum of meanings of their components: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blackboard, classroom.</a:t>
          </a:r>
          <a:endParaRPr lang="uk-UA" sz="1600" i="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partially motivated compounds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are those in which one of the components has changed its meaning: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chatter-box, lady-killer.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endParaRPr lang="uk-UA" sz="1600" i="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non-motivated compounds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are those in which neither of the elements preserves its meaning: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ladybird, tallboy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. </a:t>
          </a:r>
          <a:endParaRPr lang="uk-UA" sz="1600" i="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structurally compounds can be classified into 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neutral </a:t>
          </a:r>
          <a:r>
            <a:rPr lang="en-AU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AU" sz="1600" b="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</a:t>
          </a:r>
          <a:r>
            <a:rPr lang="en-AU" sz="1600" b="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sun-flower</a:t>
          </a:r>
          <a:r>
            <a:rPr lang="en-AU" sz="1600" b="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morphological </a:t>
          </a:r>
          <a:r>
            <a:rPr lang="en-AU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AU" sz="1600" b="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(Angl</a:t>
          </a:r>
          <a:r>
            <a:rPr lang="en-AU" sz="1600" b="0" i="1" u="sng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o</a:t>
          </a:r>
          <a:r>
            <a:rPr lang="en-AU" sz="1600" b="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-Saxon)</a:t>
          </a:r>
          <a:r>
            <a:rPr lang="en-AU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b="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and 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syntactic </a:t>
          </a:r>
          <a:r>
            <a:rPr lang="en-US" sz="1600" b="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</a:t>
          </a:r>
          <a:r>
            <a:rPr lang="en-AU" sz="1600" b="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Jack-i</a:t>
          </a:r>
          <a:r>
            <a:rPr lang="en-AU" sz="1600" b="0" i="1" u="sng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n-the</a:t>
          </a:r>
          <a:r>
            <a:rPr lang="en-AU" sz="1600" b="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-box, stay-</a:t>
          </a:r>
          <a:r>
            <a:rPr lang="en-AU" sz="1600" b="0" i="1" u="sng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at-</a:t>
          </a:r>
          <a:r>
            <a:rPr lang="en-AU" sz="1600" b="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home, </a:t>
          </a:r>
          <a:r>
            <a:rPr lang="uk-UA" sz="1600" b="0" i="1" u="sng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не </a:t>
          </a:r>
          <a:r>
            <a:rPr lang="uk-UA" sz="1600" b="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сьогодні</a:t>
          </a:r>
          <a:r>
            <a:rPr lang="en-US" sz="1600" b="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</a:t>
          </a:r>
          <a:r>
            <a:rPr lang="uk-UA" sz="1600" b="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завтра</a:t>
          </a:r>
          <a:r>
            <a:rPr lang="en-US" sz="1600" b="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</a:t>
          </a:r>
          <a:endParaRPr lang="uk-UA" sz="1600" b="0" i="1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6146285" y="1223585"/>
        <a:ext cx="2907044" cy="4317217"/>
      </dsp:txXfrm>
    </dsp:sp>
    <dsp:sp modelId="{E3EBF0C8-D266-4DCB-B698-25FA4A692A68}">
      <dsp:nvSpPr>
        <dsp:cNvPr id="0" name=""/>
        <dsp:cNvSpPr/>
      </dsp:nvSpPr>
      <dsp:spPr>
        <a:xfrm>
          <a:off x="6741094" y="1062721"/>
          <a:ext cx="1536692" cy="410800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Composition 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6753126" y="1074753"/>
        <a:ext cx="1512628" cy="38673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90B3DD-6865-4056-98F0-38D39B8061CE}">
      <dsp:nvSpPr>
        <dsp:cNvPr id="0" name=""/>
        <dsp:cNvSpPr/>
      </dsp:nvSpPr>
      <dsp:spPr>
        <a:xfrm>
          <a:off x="251523" y="1556796"/>
          <a:ext cx="2538280" cy="5181809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uk-UA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1</a:t>
          </a:r>
          <a:r>
            <a:rPr lang="uk-UA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 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Lexical abbreviations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are formed by a simultaneous operation of shortening and compounding</a:t>
          </a:r>
          <a:r>
            <a:rPr lang="uk-UA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</a:t>
          </a:r>
          <a:endParaRPr lang="uk-UA" sz="1600" i="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uk-UA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acronyms </a:t>
          </a:r>
          <a:r>
            <a:rPr lang="uk-UA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(акроніми)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</a:t>
          </a:r>
          <a:endParaRPr lang="uk-UA" sz="1600" b="1" i="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words formed from the initial letters of each of the successive  or major parts of a compound term: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USA (United States of America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 -  two possible ways of reading acronyms: like a word 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NATO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or according to the ABC: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BBC (the British Broadcasting Corporation);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clipping </a:t>
          </a:r>
          <a:r>
            <a:rPr lang="uk-UA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(скорочення)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the cutting off of one of several syllables of the word. It can be of three types: 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aphaeresis, syncope, </a:t>
          </a:r>
          <a:r>
            <a:rPr lang="en-US" sz="1600" b="1" i="0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apocope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.</a:t>
          </a:r>
          <a:endParaRPr lang="uk-UA" sz="1600" b="1" i="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25867" y="1631140"/>
        <a:ext cx="2389592" cy="3922733"/>
      </dsp:txXfrm>
    </dsp:sp>
    <dsp:sp modelId="{663E5B69-A3C1-4814-9553-CB69A6025802}">
      <dsp:nvSpPr>
        <dsp:cNvPr id="0" name=""/>
        <dsp:cNvSpPr/>
      </dsp:nvSpPr>
      <dsp:spPr>
        <a:xfrm>
          <a:off x="2235656" y="-1300911"/>
          <a:ext cx="4861567" cy="4861567"/>
        </a:xfrm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ECD308-367F-4357-B1B1-288B62A18608}">
      <dsp:nvSpPr>
        <dsp:cNvPr id="0" name=""/>
        <dsp:cNvSpPr/>
      </dsp:nvSpPr>
      <dsp:spPr>
        <a:xfrm>
          <a:off x="223535" y="1091036"/>
          <a:ext cx="2711647" cy="522110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AU" sz="16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Shortening 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238827" y="1106328"/>
        <a:ext cx="2681063" cy="491526"/>
      </dsp:txXfrm>
    </dsp:sp>
    <dsp:sp modelId="{1BF90610-0CF3-4258-9C4A-45B8452099F3}">
      <dsp:nvSpPr>
        <dsp:cNvPr id="0" name=""/>
        <dsp:cNvSpPr/>
      </dsp:nvSpPr>
      <dsp:spPr>
        <a:xfrm>
          <a:off x="3187672" y="850904"/>
          <a:ext cx="2587256" cy="6007095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Aphaeresis </a:t>
          </a:r>
          <a:r>
            <a:rPr lang="uk-UA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</a:t>
          </a:r>
          <a:r>
            <a:rPr lang="uk-UA" sz="1600" b="1" i="0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афереза</a:t>
          </a:r>
          <a:r>
            <a:rPr lang="uk-UA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is the omission of the initial part of the word: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telephone – phone, omnibus – bus.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Sometimes the shortened word is modified in meaning or even altered: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acute (sharp) – cute (pretty, clever), espy (see at a distance) – spy (to try to get secret information)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Syncope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uk-UA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(синкопа)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is the omission of  an unstressed middle syllable: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fantasy – fancy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Mr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Mrs. 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b="1" i="0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Apocope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uk-UA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(апокопа)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is the omission of the final part of the word: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gym (gymnasium), Nick (Nicholas), 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Люда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Людмила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),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універ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. </a:t>
          </a:r>
          <a:endParaRPr lang="uk-UA" i="1" kern="1200" dirty="0"/>
        </a:p>
      </dsp:txBody>
      <dsp:txXfrm>
        <a:off x="3263450" y="2213917"/>
        <a:ext cx="2435700" cy="4568304"/>
      </dsp:txXfrm>
    </dsp:sp>
    <dsp:sp modelId="{E37C08D3-7751-4EF4-A9F7-9B01143382B9}">
      <dsp:nvSpPr>
        <dsp:cNvPr id="0" name=""/>
        <dsp:cNvSpPr/>
      </dsp:nvSpPr>
      <dsp:spPr>
        <a:xfrm>
          <a:off x="4159069" y="-20837"/>
          <a:ext cx="4231100" cy="4231100"/>
        </a:xfrm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7D158B-08A0-4ABF-90BF-D950CBA4CEC7}">
      <dsp:nvSpPr>
        <dsp:cNvPr id="0" name=""/>
        <dsp:cNvSpPr/>
      </dsp:nvSpPr>
      <dsp:spPr>
        <a:xfrm>
          <a:off x="3275859" y="908721"/>
          <a:ext cx="2341320" cy="438733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AU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Shortening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288709" y="921571"/>
        <a:ext cx="2315620" cy="413033"/>
      </dsp:txXfrm>
    </dsp:sp>
    <dsp:sp modelId="{AF355E3C-7F11-49A4-B1F7-5130FADE3732}">
      <dsp:nvSpPr>
        <dsp:cNvPr id="0" name=""/>
        <dsp:cNvSpPr/>
      </dsp:nvSpPr>
      <dsp:spPr>
        <a:xfrm>
          <a:off x="6055843" y="1133143"/>
          <a:ext cx="3087928" cy="5724856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. 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Cases of a combination of several  shortening devices are also possible: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perambulator – pram (syncope + 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apocope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); refrigerator – fridge (aphaeresis + 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apocope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). 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Peculiarities</a:t>
          </a:r>
          <a:r>
            <a:rPr lang="uk-UA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endParaRPr lang="uk-UA" sz="1600" b="1" i="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When performing syntactical functions of ordinary words they take on grammatical inflections: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exams, MPs. 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They may be used with articles: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 bike, the BBC. 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They may be combined with derivational affixes and used in compounding: 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M.Pess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(woman – member of Parliament), hanky from handkerchief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Clipped words are characteristic of colloquial speech, lexical abbreviations are used in written speech.</a:t>
          </a:r>
          <a:endParaRPr lang="uk-UA" sz="1600" i="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6146285" y="1223585"/>
        <a:ext cx="2907044" cy="4317217"/>
      </dsp:txXfrm>
    </dsp:sp>
    <dsp:sp modelId="{E3EBF0C8-D266-4DCB-B698-25FA4A692A68}">
      <dsp:nvSpPr>
        <dsp:cNvPr id="0" name=""/>
        <dsp:cNvSpPr/>
      </dsp:nvSpPr>
      <dsp:spPr>
        <a:xfrm>
          <a:off x="6804252" y="692699"/>
          <a:ext cx="1536692" cy="410800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Shortening 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6816284" y="704731"/>
        <a:ext cx="1512628" cy="38673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90B3DD-6865-4056-98F0-38D39B8061CE}">
      <dsp:nvSpPr>
        <dsp:cNvPr id="0" name=""/>
        <dsp:cNvSpPr/>
      </dsp:nvSpPr>
      <dsp:spPr>
        <a:xfrm>
          <a:off x="251523" y="1556796"/>
          <a:ext cx="2538280" cy="5181809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implies the inferring of a short word from a long one</a:t>
          </a:r>
          <a:r>
            <a:rPr lang="uk-UA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(зворотна афіксація, безафіксний спосіб): 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синій – синь,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at the beginning of the 19th century </a:t>
          </a:r>
          <a:r>
            <a:rPr lang="en-US" sz="1600" b="1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to diddle </a:t>
          </a:r>
          <a:r>
            <a:rPr lang="uk-UA" sz="1600" b="1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(обвести навколо пальця)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appeared by means of back formation from the surname </a:t>
          </a:r>
          <a:r>
            <a:rPr lang="en-US" sz="1600" b="1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Jeremy </a:t>
          </a:r>
          <a:r>
            <a:rPr lang="en-US" sz="1600" b="1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Diddler</a:t>
          </a:r>
          <a:r>
            <a:rPr lang="en-US" sz="1600" b="1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(the character in 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J.Kenney’s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work ―Raising the Win).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25867" y="1631140"/>
        <a:ext cx="2389592" cy="3922733"/>
      </dsp:txXfrm>
    </dsp:sp>
    <dsp:sp modelId="{663E5B69-A3C1-4814-9553-CB69A6025802}">
      <dsp:nvSpPr>
        <dsp:cNvPr id="0" name=""/>
        <dsp:cNvSpPr/>
      </dsp:nvSpPr>
      <dsp:spPr>
        <a:xfrm>
          <a:off x="2235656" y="-1300911"/>
          <a:ext cx="4861567" cy="4861567"/>
        </a:xfrm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ECD308-367F-4357-B1B1-288B62A18608}">
      <dsp:nvSpPr>
        <dsp:cNvPr id="0" name=""/>
        <dsp:cNvSpPr/>
      </dsp:nvSpPr>
      <dsp:spPr>
        <a:xfrm>
          <a:off x="223535" y="1091036"/>
          <a:ext cx="2711647" cy="522110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AU" sz="16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Back Formation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238827" y="1106328"/>
        <a:ext cx="2681063" cy="491526"/>
      </dsp:txXfrm>
    </dsp:sp>
    <dsp:sp modelId="{1BF90610-0CF3-4258-9C4A-45B8452099F3}">
      <dsp:nvSpPr>
        <dsp:cNvPr id="0" name=""/>
        <dsp:cNvSpPr/>
      </dsp:nvSpPr>
      <dsp:spPr>
        <a:xfrm>
          <a:off x="3187672" y="850904"/>
          <a:ext cx="2587256" cy="6007095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term is used to designate the method of merging parts of words (not morphemes) into one new word </a:t>
          </a:r>
          <a:r>
            <a:rPr lang="uk-UA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</a:t>
          </a:r>
          <a:r>
            <a:rPr lang="uk-UA" sz="1600" b="1" i="0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словозлиття</a:t>
          </a:r>
          <a:r>
            <a:rPr lang="uk-UA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</a:t>
          </a:r>
          <a:r>
            <a:rPr lang="en-US" sz="1600" b="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if you get up too late for breakfast and too early for lunch you can have brunch. </a:t>
          </a:r>
          <a:endParaRPr lang="uk-UA" sz="1600" b="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endParaRPr lang="uk-UA" sz="1600" b="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Sound interchange </a:t>
          </a:r>
          <a:endParaRPr lang="uk-UA" sz="1600" b="1" i="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(чергування голосних та приголосних): 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food – feed, tooth – teeth, 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стіл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– 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стола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. </a:t>
          </a:r>
          <a:endParaRPr lang="uk-UA" sz="1600" i="1" kern="1200" dirty="0"/>
        </a:p>
      </dsp:txBody>
      <dsp:txXfrm>
        <a:off x="3263450" y="2213917"/>
        <a:ext cx="2435700" cy="4568304"/>
      </dsp:txXfrm>
    </dsp:sp>
    <dsp:sp modelId="{E37C08D3-7751-4EF4-A9F7-9B01143382B9}">
      <dsp:nvSpPr>
        <dsp:cNvPr id="0" name=""/>
        <dsp:cNvSpPr/>
      </dsp:nvSpPr>
      <dsp:spPr>
        <a:xfrm>
          <a:off x="4159069" y="-20837"/>
          <a:ext cx="4231100" cy="4231100"/>
        </a:xfrm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7D158B-08A0-4ABF-90BF-D950CBA4CEC7}">
      <dsp:nvSpPr>
        <dsp:cNvPr id="0" name=""/>
        <dsp:cNvSpPr/>
      </dsp:nvSpPr>
      <dsp:spPr>
        <a:xfrm>
          <a:off x="3275859" y="908721"/>
          <a:ext cx="2341320" cy="438733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AU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Blending 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288709" y="921571"/>
        <a:ext cx="2315620" cy="413033"/>
      </dsp:txXfrm>
    </dsp:sp>
    <dsp:sp modelId="{AF355E3C-7F11-49A4-B1F7-5130FADE3732}">
      <dsp:nvSpPr>
        <dsp:cNvPr id="0" name=""/>
        <dsp:cNvSpPr/>
      </dsp:nvSpPr>
      <dsp:spPr>
        <a:xfrm>
          <a:off x="6055843" y="1133143"/>
          <a:ext cx="3087928" cy="5724856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Many English verbs of Latin-French origin are distinguished from the corresponding nouns by the position of the stress: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'conduct – to 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con'duct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'present – to 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pre'sent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'export – to 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ex'port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'import – to 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im'port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. 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600" i="0" u="none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In the Ukrainian language homonyms can also be </a:t>
          </a:r>
          <a:r>
            <a:rPr lang="en-AU" sz="1600" i="0" u="none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formed by means of stress interchange</a:t>
          </a:r>
          <a:r>
            <a:rPr lang="en-AU" sz="1600" i="0" u="none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</a:t>
          </a:r>
          <a:r>
            <a:rPr lang="uk-UA" sz="1600" i="0" u="none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до'рога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–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доро'га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дере'вина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–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дереви'на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.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AU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Sound Imitation  (onomatopoeia and echoism)</a:t>
          </a:r>
          <a:endParaRPr lang="uk-UA" sz="1600" b="1" i="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AU" sz="1600" b="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dogs bark, cocks cock-a-doodle-doo, ducks quack, frogs croak, cats mew (miaow, meow), cows moo (low), </a:t>
          </a:r>
          <a:r>
            <a:rPr lang="uk-UA" sz="1600" b="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гав-гав, кукуріку, </a:t>
          </a:r>
          <a:r>
            <a:rPr lang="uk-UA" sz="1600" b="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кря-кря</a:t>
          </a:r>
          <a:r>
            <a:rPr lang="uk-UA" sz="1600" b="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b="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ква-ква</a:t>
          </a:r>
          <a:r>
            <a:rPr lang="uk-UA" sz="1600" b="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b="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мяу</a:t>
          </a:r>
          <a:endParaRPr lang="uk-UA" sz="1600" b="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6146285" y="1223585"/>
        <a:ext cx="2907044" cy="4317217"/>
      </dsp:txXfrm>
    </dsp:sp>
    <dsp:sp modelId="{E3EBF0C8-D266-4DCB-B698-25FA4A692A68}">
      <dsp:nvSpPr>
        <dsp:cNvPr id="0" name=""/>
        <dsp:cNvSpPr/>
      </dsp:nvSpPr>
      <dsp:spPr>
        <a:xfrm>
          <a:off x="6804252" y="620688"/>
          <a:ext cx="1536692" cy="554822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Stress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Interchange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6820502" y="636938"/>
        <a:ext cx="1504192" cy="5223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90B3DD-6865-4056-98F0-38D39B8061CE}">
      <dsp:nvSpPr>
        <dsp:cNvPr id="0" name=""/>
        <dsp:cNvSpPr/>
      </dsp:nvSpPr>
      <dsp:spPr>
        <a:xfrm>
          <a:off x="0" y="1109193"/>
          <a:ext cx="2720149" cy="1883235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from Gr. etymon “true, real”</a:t>
          </a: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studies the evolution of  vocabulary forms</a:t>
          </a: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70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800" kern="1200" dirty="0" err="1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228600" lvl="1" indent="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43338" y="1152531"/>
        <a:ext cx="2633473" cy="1393008"/>
      </dsp:txXfrm>
    </dsp:sp>
    <dsp:sp modelId="{663E5B69-A3C1-4814-9553-CB69A6025802}">
      <dsp:nvSpPr>
        <dsp:cNvPr id="0" name=""/>
        <dsp:cNvSpPr/>
      </dsp:nvSpPr>
      <dsp:spPr>
        <a:xfrm>
          <a:off x="1264823" y="811295"/>
          <a:ext cx="3293842" cy="3293842"/>
        </a:xfrm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ECD308-367F-4357-B1B1-288B62A18608}">
      <dsp:nvSpPr>
        <dsp:cNvPr id="0" name=""/>
        <dsp:cNvSpPr/>
      </dsp:nvSpPr>
      <dsp:spPr>
        <a:xfrm>
          <a:off x="467537" y="2952326"/>
          <a:ext cx="2029589" cy="807100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Etymology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491176" y="2975965"/>
        <a:ext cx="1982311" cy="759822"/>
      </dsp:txXfrm>
    </dsp:sp>
    <dsp:sp modelId="{1BF90610-0CF3-4258-9C4A-45B8452099F3}">
      <dsp:nvSpPr>
        <dsp:cNvPr id="0" name=""/>
        <dsp:cNvSpPr/>
      </dsp:nvSpPr>
      <dsp:spPr>
        <a:xfrm>
          <a:off x="3242047" y="1368143"/>
          <a:ext cx="2913270" cy="2071558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from Gr. </a:t>
          </a:r>
          <a:r>
            <a:rPr lang="en-US" sz="1700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semasia</a:t>
          </a: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“signification”</a:t>
          </a:r>
          <a:endParaRPr lang="uk-UA" sz="170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subject-matter is the study of word meaning</a:t>
          </a:r>
          <a:endParaRPr lang="uk-UA" sz="170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What exact meaning has this word ?</a:t>
          </a:r>
          <a:endParaRPr lang="uk-UA" sz="170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289719" y="1859721"/>
        <a:ext cx="2817926" cy="1532309"/>
      </dsp:txXfrm>
    </dsp:sp>
    <dsp:sp modelId="{E37C08D3-7751-4EF4-A9F7-9B01143382B9}">
      <dsp:nvSpPr>
        <dsp:cNvPr id="0" name=""/>
        <dsp:cNvSpPr/>
      </dsp:nvSpPr>
      <dsp:spPr>
        <a:xfrm>
          <a:off x="4784749" y="345764"/>
          <a:ext cx="3210217" cy="3210217"/>
        </a:xfrm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7D158B-08A0-4ABF-90BF-D950CBA4CEC7}">
      <dsp:nvSpPr>
        <dsp:cNvPr id="0" name=""/>
        <dsp:cNvSpPr/>
      </dsp:nvSpPr>
      <dsp:spPr>
        <a:xfrm>
          <a:off x="3779907" y="936102"/>
          <a:ext cx="2029589" cy="807100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Semasiology</a:t>
          </a:r>
          <a:r>
            <a:rPr lang="en-AU" sz="2000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endParaRPr lang="uk-UA" sz="48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803546" y="959741"/>
        <a:ext cx="1982311" cy="759822"/>
      </dsp:txXfrm>
    </dsp:sp>
    <dsp:sp modelId="{AF355E3C-7F11-49A4-B1F7-5130FADE3732}">
      <dsp:nvSpPr>
        <dsp:cNvPr id="0" name=""/>
        <dsp:cNvSpPr/>
      </dsp:nvSpPr>
      <dsp:spPr>
        <a:xfrm>
          <a:off x="6325775" y="1008834"/>
          <a:ext cx="2707340" cy="2217679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study of the principles and regularities of the signification of things or notions</a:t>
          </a:r>
          <a:endParaRPr lang="uk-UA" sz="170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Why this thing or object has this name? </a:t>
          </a:r>
          <a:endParaRPr lang="uk-UA" sz="170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6376810" y="1059869"/>
        <a:ext cx="2605270" cy="1640392"/>
      </dsp:txXfrm>
    </dsp:sp>
    <dsp:sp modelId="{E3EBF0C8-D266-4DCB-B698-25FA4A692A68}">
      <dsp:nvSpPr>
        <dsp:cNvPr id="0" name=""/>
        <dsp:cNvSpPr/>
      </dsp:nvSpPr>
      <dsp:spPr>
        <a:xfrm>
          <a:off x="6804253" y="3097064"/>
          <a:ext cx="2029589" cy="807100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Onomasiology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6827892" y="3120703"/>
        <a:ext cx="1982311" cy="7598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90B3DD-6865-4056-98F0-38D39B8061CE}">
      <dsp:nvSpPr>
        <dsp:cNvPr id="0" name=""/>
        <dsp:cNvSpPr/>
      </dsp:nvSpPr>
      <dsp:spPr>
        <a:xfrm>
          <a:off x="18109" y="708811"/>
          <a:ext cx="3007750" cy="1882059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 or </a:t>
          </a:r>
          <a:r>
            <a:rPr lang="en-US" sz="1700" b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synchronic</a:t>
          </a: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(Gr </a:t>
          </a:r>
          <a:r>
            <a:rPr lang="en-US" sz="1700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syn</a:t>
          </a: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“together”, “with” and </a:t>
          </a:r>
          <a:r>
            <a:rPr lang="en-US" sz="1700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chronos</a:t>
          </a: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“time”) </a:t>
          </a: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deals with the vocabulary of a language at a given stage of its evolution</a:t>
          </a: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61420" y="752122"/>
        <a:ext cx="2921128" cy="1392138"/>
      </dsp:txXfrm>
    </dsp:sp>
    <dsp:sp modelId="{663E5B69-A3C1-4814-9553-CB69A6025802}">
      <dsp:nvSpPr>
        <dsp:cNvPr id="0" name=""/>
        <dsp:cNvSpPr/>
      </dsp:nvSpPr>
      <dsp:spPr>
        <a:xfrm>
          <a:off x="1316045" y="510398"/>
          <a:ext cx="3402686" cy="3402686"/>
        </a:xfrm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ECD308-367F-4357-B1B1-288B62A18608}">
      <dsp:nvSpPr>
        <dsp:cNvPr id="0" name=""/>
        <dsp:cNvSpPr/>
      </dsp:nvSpPr>
      <dsp:spPr>
        <a:xfrm>
          <a:off x="467538" y="2592291"/>
          <a:ext cx="1949110" cy="775096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Descriptive lexicology 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490240" y="2614993"/>
        <a:ext cx="1903706" cy="729692"/>
      </dsp:txXfrm>
    </dsp:sp>
    <dsp:sp modelId="{1BF90610-0CF3-4258-9C4A-45B8452099F3}">
      <dsp:nvSpPr>
        <dsp:cNvPr id="0" name=""/>
        <dsp:cNvSpPr/>
      </dsp:nvSpPr>
      <dsp:spPr>
        <a:xfrm>
          <a:off x="3317132" y="1440152"/>
          <a:ext cx="2797750" cy="1989415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or</a:t>
          </a:r>
          <a:r>
            <a:rPr lang="en-US" sz="1700" b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diachronic </a:t>
          </a: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(Gr </a:t>
          </a:r>
          <a:r>
            <a:rPr lang="en-US" sz="1700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dia</a:t>
          </a: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“through”)</a:t>
          </a: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deals with the changes and the development of the vocabulary in the course of time</a:t>
          </a: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362914" y="1912238"/>
        <a:ext cx="2706186" cy="1471548"/>
      </dsp:txXfrm>
    </dsp:sp>
    <dsp:sp modelId="{E37C08D3-7751-4EF4-A9F7-9B01143382B9}">
      <dsp:nvSpPr>
        <dsp:cNvPr id="0" name=""/>
        <dsp:cNvSpPr/>
      </dsp:nvSpPr>
      <dsp:spPr>
        <a:xfrm>
          <a:off x="4604171" y="432051"/>
          <a:ext cx="3626513" cy="3626513"/>
        </a:xfrm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7D158B-08A0-4ABF-90BF-D950CBA4CEC7}">
      <dsp:nvSpPr>
        <dsp:cNvPr id="0" name=""/>
        <dsp:cNvSpPr/>
      </dsp:nvSpPr>
      <dsp:spPr>
        <a:xfrm>
          <a:off x="3741457" y="720079"/>
          <a:ext cx="1949110" cy="775096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Historical lexicology</a:t>
          </a:r>
          <a:endParaRPr lang="uk-UA" sz="4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764159" y="742781"/>
        <a:ext cx="1903706" cy="729692"/>
      </dsp:txXfrm>
    </dsp:sp>
    <dsp:sp modelId="{AF355E3C-7F11-49A4-B1F7-5130FADE3732}">
      <dsp:nvSpPr>
        <dsp:cNvPr id="0" name=""/>
        <dsp:cNvSpPr/>
      </dsp:nvSpPr>
      <dsp:spPr>
        <a:xfrm>
          <a:off x="6509060" y="2071208"/>
          <a:ext cx="2599986" cy="1790184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meaning of the word is determined by several phonological features: a) qualitative and quantitative character of phonemes (e.g. </a:t>
          </a:r>
          <a:r>
            <a:rPr lang="en-US" sz="17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dog-dock, pot-port</a:t>
          </a: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); </a:t>
          </a: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70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endParaRPr lang="uk-UA" kern="120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3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6550257" y="2112405"/>
        <a:ext cx="2517592" cy="1324179"/>
      </dsp:txXfrm>
    </dsp:sp>
    <dsp:sp modelId="{E3EBF0C8-D266-4DCB-B698-25FA4A692A68}">
      <dsp:nvSpPr>
        <dsp:cNvPr id="0" name=""/>
        <dsp:cNvSpPr/>
      </dsp:nvSpPr>
      <dsp:spPr>
        <a:xfrm>
          <a:off x="6948263" y="1296144"/>
          <a:ext cx="1949110" cy="775096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1" kern="1200" dirty="0" smtClean="0">
              <a:solidFill>
                <a:schemeClr val="tx1"/>
              </a:solidFill>
            </a:rPr>
            <a:t>Interaction with other sciences </a:t>
          </a:r>
          <a:endParaRPr lang="uk-UA" b="1" kern="1200" dirty="0" smtClean="0">
            <a:solidFill>
              <a:schemeClr val="tx1"/>
            </a:solidFill>
          </a:endParaRPr>
        </a:p>
        <a:p>
          <a:pPr lvl="0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6970965" y="1318846"/>
        <a:ext cx="1903706" cy="7296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90B3DD-6865-4056-98F0-38D39B8061CE}">
      <dsp:nvSpPr>
        <dsp:cNvPr id="0" name=""/>
        <dsp:cNvSpPr/>
      </dsp:nvSpPr>
      <dsp:spPr>
        <a:xfrm>
          <a:off x="0" y="1094369"/>
          <a:ext cx="2750486" cy="1904238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70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- general linguistics </a:t>
          </a:r>
          <a:endParaRPr lang="uk-UA" sz="170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the history of the language </a:t>
          </a:r>
          <a:endParaRPr lang="uk-UA" sz="170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stylistics </a:t>
          </a:r>
          <a:r>
            <a:rPr lang="en-US" sz="1700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etc</a:t>
          </a:r>
          <a:endParaRPr lang="uk-UA" sz="170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228600" lvl="1" indent="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43822" y="1138191"/>
        <a:ext cx="2662842" cy="1408543"/>
      </dsp:txXfrm>
    </dsp:sp>
    <dsp:sp modelId="{663E5B69-A3C1-4814-9553-CB69A6025802}">
      <dsp:nvSpPr>
        <dsp:cNvPr id="0" name=""/>
        <dsp:cNvSpPr/>
      </dsp:nvSpPr>
      <dsp:spPr>
        <a:xfrm rot="10800000">
          <a:off x="813266" y="775826"/>
          <a:ext cx="3121669" cy="3121669"/>
        </a:xfrm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ECD308-367F-4357-B1B1-288B62A18608}">
      <dsp:nvSpPr>
        <dsp:cNvPr id="0" name=""/>
        <dsp:cNvSpPr/>
      </dsp:nvSpPr>
      <dsp:spPr>
        <a:xfrm>
          <a:off x="473553" y="2958058"/>
          <a:ext cx="2052224" cy="816102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r>
            <a:rPr lang="en-US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Others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497456" y="2981961"/>
        <a:ext cx="2004418" cy="768296"/>
      </dsp:txXfrm>
    </dsp:sp>
    <dsp:sp modelId="{1BF90610-0CF3-4258-9C4A-45B8452099F3}">
      <dsp:nvSpPr>
        <dsp:cNvPr id="0" name=""/>
        <dsp:cNvSpPr/>
      </dsp:nvSpPr>
      <dsp:spPr>
        <a:xfrm>
          <a:off x="3096337" y="1080129"/>
          <a:ext cx="2945760" cy="2513841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morphological indicators help to differentiate the variant meanings of the word </a:t>
          </a:r>
          <a:r>
            <a:rPr lang="en-AU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(e.g. </a:t>
          </a:r>
          <a:r>
            <a:rPr lang="en-AU" sz="17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customs</a:t>
          </a:r>
          <a:r>
            <a:rPr lang="en-AU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</a:t>
          </a:r>
          <a:endParaRPr lang="uk-UA" sz="170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the syntactic position of the word changes both its function and lexical meaning </a:t>
          </a:r>
          <a:r>
            <a:rPr lang="en-AU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</a:t>
          </a:r>
          <a:r>
            <a:rPr lang="en-AU" sz="17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library</a:t>
          </a:r>
          <a:r>
            <a:rPr lang="en-AU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AU" sz="17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school - school library</a:t>
          </a:r>
          <a:r>
            <a:rPr lang="en-AU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</a:t>
          </a:r>
          <a:endParaRPr lang="uk-UA" sz="170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154187" y="1676659"/>
        <a:ext cx="2830060" cy="1859461"/>
      </dsp:txXfrm>
    </dsp:sp>
    <dsp:sp modelId="{E37C08D3-7751-4EF4-A9F7-9B01143382B9}">
      <dsp:nvSpPr>
        <dsp:cNvPr id="0" name=""/>
        <dsp:cNvSpPr/>
      </dsp:nvSpPr>
      <dsp:spPr>
        <a:xfrm rot="10800000">
          <a:off x="3672418" y="493676"/>
          <a:ext cx="3439368" cy="3439368"/>
        </a:xfrm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7D158B-08A0-4ABF-90BF-D950CBA4CEC7}">
      <dsp:nvSpPr>
        <dsp:cNvPr id="0" name=""/>
        <dsp:cNvSpPr/>
      </dsp:nvSpPr>
      <dsp:spPr>
        <a:xfrm>
          <a:off x="3528391" y="720077"/>
          <a:ext cx="2052224" cy="816102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Grammar </a:t>
          </a:r>
          <a:endParaRPr lang="uk-UA" sz="4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552294" y="743980"/>
        <a:ext cx="2004418" cy="768296"/>
      </dsp:txXfrm>
    </dsp:sp>
    <dsp:sp modelId="{AF355E3C-7F11-49A4-B1F7-5130FADE3732}">
      <dsp:nvSpPr>
        <dsp:cNvPr id="0" name=""/>
        <dsp:cNvSpPr/>
      </dsp:nvSpPr>
      <dsp:spPr>
        <a:xfrm>
          <a:off x="6361362" y="1283402"/>
          <a:ext cx="2530369" cy="2242411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b) fixed sequence of phonemes (e.g. pot-top); </a:t>
          </a: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c) the position of stress (e.g. </a:t>
          </a:r>
          <a:r>
            <a:rPr lang="en-US" sz="17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ins</a:t>
          </a:r>
          <a:r>
            <a:rPr lang="en-US" sz="1700" b="1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u</a:t>
          </a:r>
          <a:r>
            <a:rPr lang="en-US" sz="17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lt (verb) and </a:t>
          </a:r>
          <a:r>
            <a:rPr lang="en-US" sz="1700" b="1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</a:t>
          </a:r>
          <a:r>
            <a:rPr lang="en-US" sz="17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nsult (noun</a:t>
          </a: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))</a:t>
          </a:r>
          <a:r>
            <a:rPr lang="uk-UA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(ображати – образа)</a:t>
          </a: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6412966" y="1335006"/>
        <a:ext cx="2427161" cy="1658686"/>
      </dsp:txXfrm>
    </dsp:sp>
    <dsp:sp modelId="{E3EBF0C8-D266-4DCB-B698-25FA4A692A68}">
      <dsp:nvSpPr>
        <dsp:cNvPr id="0" name=""/>
        <dsp:cNvSpPr/>
      </dsp:nvSpPr>
      <dsp:spPr>
        <a:xfrm>
          <a:off x="6668651" y="2958058"/>
          <a:ext cx="2052224" cy="816102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AU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Phonetics</a:t>
          </a:r>
          <a:endParaRPr lang="uk-UA" sz="1800" b="1" kern="1200" dirty="0" smtClean="0">
            <a:solidFill>
              <a:srgbClr val="FFFFFF"/>
            </a:solidFill>
            <a:latin typeface="Arial"/>
            <a:ea typeface="+mn-ea"/>
            <a:cs typeface="+mn-cs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6692554" y="2981961"/>
        <a:ext cx="2004418" cy="76829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90B3DD-6865-4056-98F0-38D39B8061CE}">
      <dsp:nvSpPr>
        <dsp:cNvPr id="0" name=""/>
        <dsp:cNvSpPr/>
      </dsp:nvSpPr>
      <dsp:spPr>
        <a:xfrm>
          <a:off x="18109" y="708811"/>
          <a:ext cx="3007750" cy="1882059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morphological structure (</a:t>
          </a:r>
          <a:r>
            <a:rPr lang="en-US" sz="17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post-impressionists</a:t>
          </a: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: the prefixes </a:t>
          </a:r>
          <a:r>
            <a:rPr lang="en-US" sz="17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post-, </a:t>
          </a:r>
          <a:r>
            <a:rPr lang="en-US" sz="17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im</a:t>
          </a:r>
          <a:r>
            <a:rPr lang="en-US" sz="17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</a:t>
          </a: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the root –</a:t>
          </a:r>
          <a:r>
            <a:rPr lang="en-US" sz="17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press</a:t>
          </a: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-, the noun-forming suffixes </a:t>
          </a:r>
          <a:r>
            <a:rPr lang="en-US" sz="17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-ion, -</a:t>
          </a:r>
          <a:r>
            <a:rPr lang="en-US" sz="17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ist</a:t>
          </a: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and the grammatical suffix of plurality </a:t>
          </a:r>
          <a:r>
            <a:rPr lang="en-US" sz="17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-s</a:t>
          </a: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.) </a:t>
          </a: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61420" y="752122"/>
        <a:ext cx="2921128" cy="1392138"/>
      </dsp:txXfrm>
    </dsp:sp>
    <dsp:sp modelId="{663E5B69-A3C1-4814-9553-CB69A6025802}">
      <dsp:nvSpPr>
        <dsp:cNvPr id="0" name=""/>
        <dsp:cNvSpPr/>
      </dsp:nvSpPr>
      <dsp:spPr>
        <a:xfrm>
          <a:off x="1321391" y="533047"/>
          <a:ext cx="3391048" cy="3391048"/>
        </a:xfrm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ECD308-367F-4357-B1B1-288B62A18608}">
      <dsp:nvSpPr>
        <dsp:cNvPr id="0" name=""/>
        <dsp:cNvSpPr/>
      </dsp:nvSpPr>
      <dsp:spPr>
        <a:xfrm>
          <a:off x="467538" y="2592291"/>
          <a:ext cx="1949110" cy="775096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r>
            <a:rPr lang="en-AU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The external structure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490240" y="2614993"/>
        <a:ext cx="1903706" cy="729692"/>
      </dsp:txXfrm>
    </dsp:sp>
    <dsp:sp modelId="{1BF90610-0CF3-4258-9C4A-45B8452099F3}">
      <dsp:nvSpPr>
        <dsp:cNvPr id="0" name=""/>
        <dsp:cNvSpPr/>
      </dsp:nvSpPr>
      <dsp:spPr>
        <a:xfrm>
          <a:off x="3303932" y="1462615"/>
          <a:ext cx="2797750" cy="1989415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the word's semantic structure (its meaning) </a:t>
          </a: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349714" y="1934700"/>
        <a:ext cx="2706186" cy="1471548"/>
      </dsp:txXfrm>
    </dsp:sp>
    <dsp:sp modelId="{E37C08D3-7751-4EF4-A9F7-9B01143382B9}">
      <dsp:nvSpPr>
        <dsp:cNvPr id="0" name=""/>
        <dsp:cNvSpPr/>
      </dsp:nvSpPr>
      <dsp:spPr>
        <a:xfrm>
          <a:off x="4682976" y="83766"/>
          <a:ext cx="3495245" cy="3495245"/>
        </a:xfrm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7D158B-08A0-4ABF-90BF-D950CBA4CEC7}">
      <dsp:nvSpPr>
        <dsp:cNvPr id="0" name=""/>
        <dsp:cNvSpPr/>
      </dsp:nvSpPr>
      <dsp:spPr>
        <a:xfrm>
          <a:off x="3735960" y="670528"/>
          <a:ext cx="1949110" cy="775096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AU" sz="4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r>
            <a:rPr lang="en-AU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The internal structure 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758662" y="693230"/>
        <a:ext cx="1903706" cy="729692"/>
      </dsp:txXfrm>
    </dsp:sp>
    <dsp:sp modelId="{AF355E3C-7F11-49A4-B1F7-5130FADE3732}">
      <dsp:nvSpPr>
        <dsp:cNvPr id="0" name=""/>
        <dsp:cNvSpPr/>
      </dsp:nvSpPr>
      <dsp:spPr>
        <a:xfrm>
          <a:off x="6543267" y="598523"/>
          <a:ext cx="2599986" cy="2575207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Formal unity</a:t>
          </a:r>
          <a:r>
            <a:rPr lang="en-US" sz="17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a blackbird </a:t>
          </a: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and </a:t>
          </a:r>
          <a:r>
            <a:rPr lang="en-US" sz="17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 black bird  </a:t>
          </a:r>
          <a:r>
            <a:rPr lang="en-US" sz="17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(the </a:t>
          </a:r>
          <a:r>
            <a:rPr lang="en-US" sz="17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blackest birds I've ever seen; </a:t>
          </a:r>
          <a:r>
            <a:rPr lang="en-AU" sz="17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 black night bird etc.)</a:t>
          </a: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Semantic unity:</a:t>
          </a: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7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bird</a:t>
          </a: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– a kind of living creature; </a:t>
          </a:r>
          <a:r>
            <a:rPr lang="en-US" sz="17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black</a:t>
          </a: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– a color; </a:t>
          </a:r>
          <a:r>
            <a:rPr lang="en-US" sz="17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blackbird</a:t>
          </a: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conveys only one concept: the type of </a:t>
          </a: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bird</a:t>
          </a:r>
          <a:r>
            <a:rPr lang="uk-UA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(дрозд) </a:t>
          </a: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6602530" y="657786"/>
        <a:ext cx="2481460" cy="1904851"/>
      </dsp:txXfrm>
    </dsp:sp>
    <dsp:sp modelId="{E3EBF0C8-D266-4DCB-B698-25FA4A692A68}">
      <dsp:nvSpPr>
        <dsp:cNvPr id="0" name=""/>
        <dsp:cNvSpPr/>
      </dsp:nvSpPr>
      <dsp:spPr>
        <a:xfrm>
          <a:off x="6904330" y="3190801"/>
          <a:ext cx="1949110" cy="775096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Unity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6927032" y="3213503"/>
        <a:ext cx="1903706" cy="72969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90B3DD-6865-4056-98F0-38D39B8061CE}">
      <dsp:nvSpPr>
        <dsp:cNvPr id="0" name=""/>
        <dsp:cNvSpPr/>
      </dsp:nvSpPr>
      <dsp:spPr>
        <a:xfrm>
          <a:off x="0" y="1109193"/>
          <a:ext cx="2720149" cy="1883235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words can be used in different grammatical forms </a:t>
          </a: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70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800" kern="1200" dirty="0" err="1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228600" lvl="1" indent="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43338" y="1152531"/>
        <a:ext cx="2633473" cy="1393008"/>
      </dsp:txXfrm>
    </dsp:sp>
    <dsp:sp modelId="{663E5B69-A3C1-4814-9553-CB69A6025802}">
      <dsp:nvSpPr>
        <dsp:cNvPr id="0" name=""/>
        <dsp:cNvSpPr/>
      </dsp:nvSpPr>
      <dsp:spPr>
        <a:xfrm>
          <a:off x="1264823" y="811295"/>
          <a:ext cx="3293842" cy="3293842"/>
        </a:xfrm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ECD308-367F-4357-B1B1-288B62A18608}">
      <dsp:nvSpPr>
        <dsp:cNvPr id="0" name=""/>
        <dsp:cNvSpPr/>
      </dsp:nvSpPr>
      <dsp:spPr>
        <a:xfrm>
          <a:off x="467537" y="2952326"/>
          <a:ext cx="2029589" cy="807100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Grammar forms 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491176" y="2975965"/>
        <a:ext cx="1982311" cy="759822"/>
      </dsp:txXfrm>
    </dsp:sp>
    <dsp:sp modelId="{1BF90610-0CF3-4258-9C4A-45B8452099F3}">
      <dsp:nvSpPr>
        <dsp:cNvPr id="0" name=""/>
        <dsp:cNvSpPr/>
      </dsp:nvSpPr>
      <dsp:spPr>
        <a:xfrm>
          <a:off x="3242047" y="1368143"/>
          <a:ext cx="2913270" cy="2071558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words can function in isolation, can make a sentence of their own under certain circumstances </a:t>
          </a:r>
          <a:endParaRPr lang="uk-UA" sz="170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289719" y="1859721"/>
        <a:ext cx="2817926" cy="1532309"/>
      </dsp:txXfrm>
    </dsp:sp>
    <dsp:sp modelId="{E37C08D3-7751-4EF4-A9F7-9B01143382B9}">
      <dsp:nvSpPr>
        <dsp:cNvPr id="0" name=""/>
        <dsp:cNvSpPr/>
      </dsp:nvSpPr>
      <dsp:spPr>
        <a:xfrm>
          <a:off x="4784749" y="345764"/>
          <a:ext cx="3210217" cy="3210217"/>
        </a:xfrm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7D158B-08A0-4ABF-90BF-D950CBA4CEC7}">
      <dsp:nvSpPr>
        <dsp:cNvPr id="0" name=""/>
        <dsp:cNvSpPr/>
      </dsp:nvSpPr>
      <dsp:spPr>
        <a:xfrm>
          <a:off x="3779907" y="936102"/>
          <a:ext cx="2029589" cy="807100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b="1" kern="1200" dirty="0" err="1" smtClean="0">
              <a:solidFill>
                <a:srgbClr val="FFFFFF"/>
              </a:solidFill>
              <a:latin typeface="Arial"/>
              <a:ea typeface="+mn-ea"/>
              <a:cs typeface="+mn-cs"/>
            </a:rPr>
            <a:t>Isolatability</a:t>
          </a:r>
          <a:r>
            <a:rPr lang="en-AU" sz="20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r>
            <a:rPr lang="en-AU" sz="2000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endParaRPr lang="uk-UA" sz="48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803546" y="959741"/>
        <a:ext cx="1982311" cy="759822"/>
      </dsp:txXfrm>
    </dsp:sp>
    <dsp:sp modelId="{AF355E3C-7F11-49A4-B1F7-5130FADE3732}">
      <dsp:nvSpPr>
        <dsp:cNvPr id="0" name=""/>
        <dsp:cNvSpPr/>
      </dsp:nvSpPr>
      <dsp:spPr>
        <a:xfrm>
          <a:off x="6325775" y="1008834"/>
          <a:ext cx="2707340" cy="2217679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exposition in the sentence can be different</a:t>
          </a: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6376810" y="1059869"/>
        <a:ext cx="2605270" cy="1640392"/>
      </dsp:txXfrm>
    </dsp:sp>
    <dsp:sp modelId="{E3EBF0C8-D266-4DCB-B698-25FA4A692A68}">
      <dsp:nvSpPr>
        <dsp:cNvPr id="0" name=""/>
        <dsp:cNvSpPr/>
      </dsp:nvSpPr>
      <dsp:spPr>
        <a:xfrm>
          <a:off x="6804253" y="2981939"/>
          <a:ext cx="2029589" cy="807100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Freedom of distribution 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6827892" y="3005578"/>
        <a:ext cx="1982311" cy="75982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90B3DD-6865-4056-98F0-38D39B8061CE}">
      <dsp:nvSpPr>
        <dsp:cNvPr id="0" name=""/>
        <dsp:cNvSpPr/>
      </dsp:nvSpPr>
      <dsp:spPr>
        <a:xfrm>
          <a:off x="31186" y="880063"/>
          <a:ext cx="2790415" cy="2196843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creation of a word by modifying its root with an affix</a:t>
          </a:r>
          <a:endParaRPr lang="uk-UA" sz="16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subdivided into suffixation and </a:t>
          </a:r>
          <a:r>
            <a:rPr lang="en-US" sz="1600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preffxation</a:t>
          </a:r>
          <a:endParaRPr lang="uk-UA" sz="16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English suffixes usually transfer a word from one part of speech into another, Ukrainian affixes never do it. </a:t>
          </a:r>
          <a:endParaRPr lang="uk-UA" sz="16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81741" y="930618"/>
        <a:ext cx="2689305" cy="1624981"/>
      </dsp:txXfrm>
    </dsp:sp>
    <dsp:sp modelId="{663E5B69-A3C1-4814-9553-CB69A6025802}">
      <dsp:nvSpPr>
        <dsp:cNvPr id="0" name=""/>
        <dsp:cNvSpPr/>
      </dsp:nvSpPr>
      <dsp:spPr>
        <a:xfrm>
          <a:off x="1345688" y="-1489642"/>
          <a:ext cx="4255904" cy="4255904"/>
        </a:xfrm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ECD308-367F-4357-B1B1-288B62A18608}">
      <dsp:nvSpPr>
        <dsp:cNvPr id="0" name=""/>
        <dsp:cNvSpPr/>
      </dsp:nvSpPr>
      <dsp:spPr>
        <a:xfrm>
          <a:off x="467551" y="404665"/>
          <a:ext cx="1808271" cy="483400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Affixation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481709" y="418823"/>
        <a:ext cx="1779955" cy="455084"/>
      </dsp:txXfrm>
    </dsp:sp>
    <dsp:sp modelId="{1BF90610-0CF3-4258-9C4A-45B8452099F3}">
      <dsp:nvSpPr>
        <dsp:cNvPr id="0" name=""/>
        <dsp:cNvSpPr/>
      </dsp:nvSpPr>
      <dsp:spPr>
        <a:xfrm>
          <a:off x="3187521" y="1020173"/>
          <a:ext cx="2595590" cy="2077647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prefixes originated from notional words, which in the course of time lost their independent meanings and became prefixes.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e.g.: re (Lat. Adv.) – once again or back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235333" y="1513195"/>
        <a:ext cx="2499966" cy="1536813"/>
      </dsp:txXfrm>
    </dsp:sp>
    <dsp:sp modelId="{E37C08D3-7751-4EF4-A9F7-9B01143382B9}">
      <dsp:nvSpPr>
        <dsp:cNvPr id="0" name=""/>
        <dsp:cNvSpPr/>
      </dsp:nvSpPr>
      <dsp:spPr>
        <a:xfrm>
          <a:off x="4486535" y="251282"/>
          <a:ext cx="3510045" cy="3510045"/>
        </a:xfrm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7D158B-08A0-4ABF-90BF-D950CBA4CEC7}">
      <dsp:nvSpPr>
        <dsp:cNvPr id="0" name=""/>
        <dsp:cNvSpPr/>
      </dsp:nvSpPr>
      <dsp:spPr>
        <a:xfrm>
          <a:off x="3131848" y="836715"/>
          <a:ext cx="2755100" cy="390918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AU" sz="4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r>
            <a:rPr lang="en-AU" sz="16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The Source of Prefixes</a:t>
          </a:r>
          <a:endParaRPr lang="uk-UA" sz="16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143298" y="848165"/>
        <a:ext cx="2732200" cy="368018"/>
      </dsp:txXfrm>
    </dsp:sp>
    <dsp:sp modelId="{AF355E3C-7F11-49A4-B1F7-5130FADE3732}">
      <dsp:nvSpPr>
        <dsp:cNvPr id="0" name=""/>
        <dsp:cNvSpPr/>
      </dsp:nvSpPr>
      <dsp:spPr>
        <a:xfrm>
          <a:off x="6300183" y="848977"/>
          <a:ext cx="2696085" cy="2219377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6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suffix usually transferees a word  to another part of speech. e.g.: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care(N) – careless (A). 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6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some suffixes transfer a word into a different semantic group. e.g.: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child – childhood</a:t>
          </a:r>
          <a:endParaRPr lang="uk-UA" sz="1600" i="1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6351257" y="900051"/>
        <a:ext cx="2593937" cy="1641648"/>
      </dsp:txXfrm>
    </dsp:sp>
    <dsp:sp modelId="{E3EBF0C8-D266-4DCB-B698-25FA4A692A68}">
      <dsp:nvSpPr>
        <dsp:cNvPr id="0" name=""/>
        <dsp:cNvSpPr/>
      </dsp:nvSpPr>
      <dsp:spPr>
        <a:xfrm>
          <a:off x="6876247" y="404667"/>
          <a:ext cx="1808271" cy="483400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Suffixation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6890405" y="418825"/>
        <a:ext cx="1779955" cy="45508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90B3DD-6865-4056-98F0-38D39B8061CE}">
      <dsp:nvSpPr>
        <dsp:cNvPr id="0" name=""/>
        <dsp:cNvSpPr/>
      </dsp:nvSpPr>
      <dsp:spPr>
        <a:xfrm>
          <a:off x="392" y="628381"/>
          <a:ext cx="2691071" cy="3502890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5565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prefixes modify the lexical meaning of stems to which they are added (without changing a part of speech : definite – indefinite; convenient – inconvenient.</a:t>
          </a:r>
          <a:endParaRPr lang="uk-UA" sz="160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-17145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only exceptions are the prefixes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be-, en-,a-, pre-, post: friend (N) – befriend (V); courage (N) – encourage (V)</a:t>
          </a:r>
          <a:endParaRPr lang="uk-UA" sz="1700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79211" y="707200"/>
        <a:ext cx="2533433" cy="2594633"/>
      </dsp:txXfrm>
    </dsp:sp>
    <dsp:sp modelId="{663E5B69-A3C1-4814-9553-CB69A6025802}">
      <dsp:nvSpPr>
        <dsp:cNvPr id="0" name=""/>
        <dsp:cNvSpPr/>
      </dsp:nvSpPr>
      <dsp:spPr>
        <a:xfrm>
          <a:off x="812140" y="1002564"/>
          <a:ext cx="3478139" cy="3478139"/>
        </a:xfrm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ECD308-367F-4357-B1B1-288B62A18608}">
      <dsp:nvSpPr>
        <dsp:cNvPr id="0" name=""/>
        <dsp:cNvSpPr/>
      </dsp:nvSpPr>
      <dsp:spPr>
        <a:xfrm>
          <a:off x="251516" y="4081065"/>
          <a:ext cx="2007036" cy="356048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>
              <a:solidFill>
                <a:srgbClr val="FFFFFF"/>
              </a:solidFill>
              <a:latin typeface="Arial"/>
              <a:ea typeface="+mn-ea"/>
              <a:cs typeface="+mn-cs"/>
            </a:rPr>
            <a:t>Prefixation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261944" y="4091493"/>
        <a:ext cx="1986180" cy="335192"/>
      </dsp:txXfrm>
    </dsp:sp>
    <dsp:sp modelId="{1BF90610-0CF3-4258-9C4A-45B8452099F3}">
      <dsp:nvSpPr>
        <dsp:cNvPr id="0" name=""/>
        <dsp:cNvSpPr/>
      </dsp:nvSpPr>
      <dsp:spPr>
        <a:xfrm>
          <a:off x="3088942" y="1129698"/>
          <a:ext cx="2796485" cy="3035688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6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 Prefixes can be classified from the point of view of their meanings:  negative meaning: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un-, in-, dis-, 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mis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не-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без-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;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reversal or repetition of an action: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un-, dis-, re-, 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роз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-, 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пере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де-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дис-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а- ; 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space and time relations: fore-, pre-, post-, over-, super-,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до-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перед-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над-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під-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пере-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після-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etc.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.</a:t>
          </a:r>
          <a:endParaRPr lang="uk-UA" sz="1600" i="1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uk-UA" sz="1700" i="1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uk-UA" sz="1700" i="1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uk-UA" sz="1700" i="1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uk-UA" sz="1700" i="1" kern="1200" dirty="0" smtClean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158802" y="1850063"/>
        <a:ext cx="2656765" cy="2245463"/>
      </dsp:txXfrm>
    </dsp:sp>
    <dsp:sp modelId="{E37C08D3-7751-4EF4-A9F7-9B01143382B9}">
      <dsp:nvSpPr>
        <dsp:cNvPr id="0" name=""/>
        <dsp:cNvSpPr/>
      </dsp:nvSpPr>
      <dsp:spPr>
        <a:xfrm>
          <a:off x="4861007" y="541662"/>
          <a:ext cx="3678023" cy="3678023"/>
        </a:xfrm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7D158B-08A0-4ABF-90BF-D950CBA4CEC7}">
      <dsp:nvSpPr>
        <dsp:cNvPr id="0" name=""/>
        <dsp:cNvSpPr/>
      </dsp:nvSpPr>
      <dsp:spPr>
        <a:xfrm>
          <a:off x="3226517" y="782793"/>
          <a:ext cx="2516455" cy="549987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r>
            <a:rPr lang="en-AU" sz="2000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The Classification of Prefixes </a:t>
          </a:r>
          <a:endParaRPr lang="uk-UA" sz="48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242626" y="798902"/>
        <a:ext cx="2484237" cy="517769"/>
      </dsp:txXfrm>
    </dsp:sp>
    <dsp:sp modelId="{AF355E3C-7F11-49A4-B1F7-5130FADE3732}">
      <dsp:nvSpPr>
        <dsp:cNvPr id="0" name=""/>
        <dsp:cNvSpPr/>
      </dsp:nvSpPr>
      <dsp:spPr>
        <a:xfrm>
          <a:off x="6361704" y="562768"/>
          <a:ext cx="2771424" cy="3295180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AU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noun-forming suffixes: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-</a:t>
          </a:r>
          <a:r>
            <a:rPr lang="en-AU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er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(teacher, worker),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-ар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(шахтар, лікар); 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AU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adjective-forming suffixes: 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 able (movable, readable);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ов-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(зимовий, раптовий)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;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AU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numeral-forming suffixes: 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-teen (thirteen, fifteen);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AU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pronoun-forming suffixes: 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-s (ours, yours);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AU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verb-forming suffixes: 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- ate (complicate, navigate), 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:(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ув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ати-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ити-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(сушити, головувати) 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;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</a:t>
          </a:r>
          <a:r>
            <a:rPr lang="en-AU" sz="1600" i="0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dverb</a:t>
          </a:r>
          <a:r>
            <a:rPr lang="en-AU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-forming suffixes: 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- </a:t>
          </a:r>
          <a:r>
            <a:rPr lang="en-AU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ly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(quickly), -o 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(високо)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; 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6437535" y="638599"/>
        <a:ext cx="2619762" cy="2437408"/>
      </dsp:txXfrm>
    </dsp:sp>
    <dsp:sp modelId="{E3EBF0C8-D266-4DCB-B698-25FA4A692A68}">
      <dsp:nvSpPr>
        <dsp:cNvPr id="0" name=""/>
        <dsp:cNvSpPr/>
      </dsp:nvSpPr>
      <dsp:spPr>
        <a:xfrm>
          <a:off x="6758563" y="4024562"/>
          <a:ext cx="2384262" cy="412551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r>
            <a:rPr lang="en-AU" sz="1800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The </a:t>
          </a:r>
          <a:r>
            <a:rPr lang="uk-UA" sz="1800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с</a:t>
          </a:r>
          <a:r>
            <a:rPr lang="en-AU" sz="1800" kern="1200" dirty="0" err="1" smtClean="0">
              <a:solidFill>
                <a:srgbClr val="FFFFFF"/>
              </a:solidFill>
              <a:latin typeface="Arial"/>
              <a:ea typeface="+mn-ea"/>
              <a:cs typeface="+mn-cs"/>
            </a:rPr>
            <a:t>lassification</a:t>
          </a:r>
          <a:r>
            <a:rPr lang="en-AU" sz="1800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of suffixes 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6770646" y="4036645"/>
        <a:ext cx="2360096" cy="38838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90B3DD-6865-4056-98F0-38D39B8061CE}">
      <dsp:nvSpPr>
        <dsp:cNvPr id="0" name=""/>
        <dsp:cNvSpPr/>
      </dsp:nvSpPr>
      <dsp:spPr>
        <a:xfrm>
          <a:off x="275399" y="1634076"/>
          <a:ext cx="2658037" cy="5223923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AU" sz="1600" b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agent suffixes</a:t>
          </a:r>
          <a:r>
            <a:rPr lang="en-AU" sz="160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 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</a:t>
          </a:r>
          <a:r>
            <a:rPr lang="en-AU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ist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/ -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іст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/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-ист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journalist, 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артист)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;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uk-UA" sz="1600" b="1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b="1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suffixes denoting abstract notions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-ism/ -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ізм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(socialism, 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комунізм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);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AU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evaluative suffixes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-ling (duckling), -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атк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/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ятк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(дівчатко, оленятко)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;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 </a:t>
          </a:r>
          <a:r>
            <a:rPr lang="en-AU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gender/sex expressing suffixes</a:t>
          </a:r>
          <a:r>
            <a:rPr lang="en-AU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actor – actress,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-к (артистка)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-их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(кравчиха)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атк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(курчатко)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;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endParaRPr lang="uk-UA" sz="1600" i="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AU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international suffixes</a:t>
          </a:r>
          <a:r>
            <a:rPr lang="en-AU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 -</a:t>
          </a:r>
          <a:r>
            <a:rPr lang="en-AU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er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/or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ор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conductor, 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кондуктор); 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in   both   languages   there   are  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semi-affixes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</a:t>
          </a:r>
          <a:r>
            <a:rPr lang="en-AU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-</a:t>
          </a:r>
          <a:r>
            <a:rPr lang="en-AU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friendly, -something,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повно-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ново-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само-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авто-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-вод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uk-UA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воз</a:t>
          </a:r>
          <a:r>
            <a:rPr lang="uk-UA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(повноправно, автопілот, водовоз, тепловоз)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700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53250" y="1711927"/>
        <a:ext cx="2502335" cy="3948809"/>
      </dsp:txXfrm>
    </dsp:sp>
    <dsp:sp modelId="{663E5B69-A3C1-4814-9553-CB69A6025802}">
      <dsp:nvSpPr>
        <dsp:cNvPr id="0" name=""/>
        <dsp:cNvSpPr/>
      </dsp:nvSpPr>
      <dsp:spPr>
        <a:xfrm>
          <a:off x="2051730" y="-747474"/>
          <a:ext cx="5088444" cy="5088444"/>
        </a:xfrm>
        <a:prstGeom prst="leftCircularArrow">
          <a:avLst>
            <a:gd name="adj1" fmla="val 3040"/>
            <a:gd name="adj2" fmla="val 373059"/>
            <a:gd name="adj3" fmla="val 2148570"/>
            <a:gd name="adj4" fmla="val 9024489"/>
            <a:gd name="adj5" fmla="val 3546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ECD308-367F-4357-B1B1-288B62A18608}">
      <dsp:nvSpPr>
        <dsp:cNvPr id="0" name=""/>
        <dsp:cNvSpPr/>
      </dsp:nvSpPr>
      <dsp:spPr>
        <a:xfrm>
          <a:off x="233074" y="908722"/>
          <a:ext cx="2839585" cy="690759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AU" sz="16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The Classification of suffixes </a:t>
          </a:r>
          <a:endParaRPr lang="uk-UA" sz="1600" b="1" kern="1200" dirty="0" smtClean="0">
            <a:solidFill>
              <a:srgbClr val="FFFFFF"/>
            </a:solidFill>
            <a:latin typeface="Arial"/>
            <a:ea typeface="+mn-ea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253306" y="928954"/>
        <a:ext cx="2799121" cy="650295"/>
      </dsp:txXfrm>
    </dsp:sp>
    <dsp:sp modelId="{1BF90610-0CF3-4258-9C4A-45B8452099F3}">
      <dsp:nvSpPr>
        <dsp:cNvPr id="0" name=""/>
        <dsp:cNvSpPr/>
      </dsp:nvSpPr>
      <dsp:spPr>
        <a:xfrm>
          <a:off x="3337062" y="1036291"/>
          <a:ext cx="2709324" cy="5821708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zero derivation, root formation, functional change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is the process of coining a new word in a different part of speech and with different distribution characteristics but without adding any derivative element: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work – to work, love – to love, water – to water. 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lvl="1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partial conversion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is a kind of a double process when first a noun is formed by conversion from a verbal stem and next this noun is combined with such verbs as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to give, to make, to 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take to form a separate phrase: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to have a look, to take a swim, to give a whistle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416415" y="2363153"/>
        <a:ext cx="2550618" cy="4415493"/>
      </dsp:txXfrm>
    </dsp:sp>
    <dsp:sp modelId="{E37C08D3-7751-4EF4-A9F7-9B01143382B9}">
      <dsp:nvSpPr>
        <dsp:cNvPr id="0" name=""/>
        <dsp:cNvSpPr/>
      </dsp:nvSpPr>
      <dsp:spPr>
        <a:xfrm>
          <a:off x="4405481" y="21752"/>
          <a:ext cx="4093447" cy="4093447"/>
        </a:xfrm>
        <a:prstGeom prst="circularArrow">
          <a:avLst>
            <a:gd name="adj1" fmla="val 2770"/>
            <a:gd name="adj2" fmla="val 337831"/>
            <a:gd name="adj3" fmla="val 18989254"/>
            <a:gd name="adj4" fmla="val 12078106"/>
            <a:gd name="adj5" fmla="val 3232"/>
          </a:avLst>
        </a:prstGeom>
        <a:solidFill>
          <a:srgbClr val="93A29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7D158B-08A0-4ABF-90BF-D950CBA4CEC7}">
      <dsp:nvSpPr>
        <dsp:cNvPr id="0" name=""/>
        <dsp:cNvSpPr/>
      </dsp:nvSpPr>
      <dsp:spPr>
        <a:xfrm>
          <a:off x="3491830" y="908720"/>
          <a:ext cx="2451785" cy="781538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AU" sz="4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</a:t>
          </a:r>
          <a:r>
            <a:rPr lang="en-AU" sz="16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Conversion </a:t>
          </a:r>
          <a:endParaRPr lang="uk-UA" sz="16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514720" y="931610"/>
        <a:ext cx="2406005" cy="735758"/>
      </dsp:txXfrm>
    </dsp:sp>
    <dsp:sp modelId="{AF355E3C-7F11-49A4-B1F7-5130FADE3732}">
      <dsp:nvSpPr>
        <dsp:cNvPr id="0" name=""/>
        <dsp:cNvSpPr/>
      </dsp:nvSpPr>
      <dsp:spPr>
        <a:xfrm>
          <a:off x="6339885" y="1337888"/>
          <a:ext cx="2804114" cy="5368834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93A2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reconversion</a:t>
          </a:r>
          <a:r>
            <a:rPr lang="en-US" sz="160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is the phenomenon when one of the meanings of the converted word is a source for a new meaning of the same stem: 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cable (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металевий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провідник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 – to cable (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телеграфувати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 – cable (</a:t>
          </a:r>
          <a:r>
            <a:rPr lang="en-US" sz="160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телеграма</a:t>
          </a:r>
          <a:r>
            <a:rPr lang="en-US" sz="160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</a:t>
          </a: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uk-UA" sz="160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b="1" i="0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substantivation</a:t>
          </a:r>
          <a:r>
            <a:rPr lang="en-AU" sz="1600" b="1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AU" sz="1600" b="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is use any other part of </a:t>
          </a:r>
          <a:r>
            <a:rPr lang="en-AU" sz="1600" b="0" i="0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spe</a:t>
          </a:r>
          <a:r>
            <a:rPr lang="uk-UA" sz="1600" b="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е</a:t>
          </a:r>
          <a:r>
            <a:rPr lang="en-AU" sz="1600" b="0" i="0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ch</a:t>
          </a:r>
          <a:r>
            <a:rPr lang="en-AU" sz="1600" b="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AU" sz="1600" b="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as a noun:  </a:t>
          </a:r>
          <a:r>
            <a:rPr lang="en-AU" sz="1600" b="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rich</a:t>
          </a:r>
          <a:endParaRPr lang="uk-UA" sz="1600" b="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Conversion is not characteristic of the Ukrainian language. The only type of conversion that can be found there is </a:t>
          </a:r>
          <a:r>
            <a:rPr lang="en-US" sz="1600" b="0" i="0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substantivation</a:t>
          </a:r>
          <a:r>
            <a:rPr lang="en-US" sz="1600" b="0" i="0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: </a:t>
          </a:r>
          <a:r>
            <a:rPr lang="en-US" sz="1600" b="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молодий</a:t>
          </a:r>
          <a:r>
            <a:rPr lang="en-US" sz="1600" b="0" i="1" kern="1200" dirty="0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, </a:t>
          </a:r>
          <a:r>
            <a:rPr lang="en-US" sz="1600" b="0" i="1" kern="1200" dirty="0" err="1" smtClean="0">
              <a:solidFill>
                <a:srgbClr val="292934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хворий</a:t>
          </a:r>
          <a:endParaRPr lang="uk-UA" sz="1600" b="0" i="1" kern="1200" dirty="0">
            <a:solidFill>
              <a:srgbClr val="292934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6422015" y="1420018"/>
        <a:ext cx="2639854" cy="4054109"/>
      </dsp:txXfrm>
    </dsp:sp>
    <dsp:sp modelId="{E3EBF0C8-D266-4DCB-B698-25FA4A692A68}">
      <dsp:nvSpPr>
        <dsp:cNvPr id="0" name=""/>
        <dsp:cNvSpPr/>
      </dsp:nvSpPr>
      <dsp:spPr>
        <a:xfrm>
          <a:off x="6516219" y="764707"/>
          <a:ext cx="2200863" cy="658916"/>
        </a:xfrm>
        <a:prstGeom prst="roundRect">
          <a:avLst>
            <a:gd name="adj" fmla="val 10000"/>
          </a:avLst>
        </a:prstGeom>
        <a:solidFill>
          <a:srgbClr val="93A299">
            <a:hueOff val="0"/>
            <a:satOff val="0"/>
            <a:lumOff val="0"/>
            <a:alphaOff val="0"/>
          </a:srgbClr>
        </a:solidFill>
        <a:ln w="264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Conversion</a:t>
          </a:r>
          <a:endParaRPr lang="uk-UA" sz="1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6535518" y="784006"/>
        <a:ext cx="2162265" cy="6203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E84FB-AE0C-4997-A08A-A943C214D327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F57F2-F902-4C89-801B-220846278B7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81929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4DC1-CC92-4CA5-9764-262FC142931B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1EE61CF-4E03-44F9-9091-93B27CBB7926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4DC1-CC92-4CA5-9764-262FC142931B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61CF-4E03-44F9-9091-93B27CBB792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4DC1-CC92-4CA5-9764-262FC142931B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61CF-4E03-44F9-9091-93B27CBB792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4DC1-CC92-4CA5-9764-262FC142931B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61CF-4E03-44F9-9091-93B27CBB792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4DC1-CC92-4CA5-9764-262FC142931B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61CF-4E03-44F9-9091-93B27CBB7926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4DC1-CC92-4CA5-9764-262FC142931B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61CF-4E03-44F9-9091-93B27CBB792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4DC1-CC92-4CA5-9764-262FC142931B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61CF-4E03-44F9-9091-93B27CBB792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4DC1-CC92-4CA5-9764-262FC142931B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61CF-4E03-44F9-9091-93B27CBB792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4DC1-CC92-4CA5-9764-262FC142931B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61CF-4E03-44F9-9091-93B27CBB792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4DC1-CC92-4CA5-9764-262FC142931B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61CF-4E03-44F9-9091-93B27CBB7926}" type="slidenum">
              <a:rPr lang="uk-UA" smtClean="0"/>
              <a:t>‹#›</a:t>
            </a:fld>
            <a:endParaRPr lang="uk-U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4DC1-CC92-4CA5-9764-262FC142931B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61CF-4E03-44F9-9091-93B27CBB7926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CB84DC1-CC92-4CA5-9764-262FC142931B}" type="datetimeFigureOut">
              <a:rPr lang="uk-UA" smtClean="0"/>
              <a:t>20.02.2019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1EE61CF-4E03-44F9-9091-93B27CBB7926}" type="slidenum">
              <a:rPr lang="uk-UA" smtClean="0"/>
              <a:t>‹#›</a:t>
            </a:fld>
            <a:endParaRPr lang="uk-U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Lecture 1</a:t>
            </a:r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284984"/>
            <a:ext cx="7128792" cy="136321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dirty="0"/>
              <a:t>Lexicology as a branch of </a:t>
            </a:r>
            <a:r>
              <a:rPr lang="en-US" sz="2600" dirty="0" smtClean="0"/>
              <a:t>linguistics </a:t>
            </a:r>
            <a:r>
              <a:rPr lang="uk-UA" sz="2600" dirty="0" smtClean="0"/>
              <a:t/>
            </a:r>
            <a:br>
              <a:rPr lang="uk-UA" sz="2600" dirty="0" smtClean="0"/>
            </a:br>
            <a:r>
              <a:rPr lang="en-US" sz="2600" dirty="0" smtClean="0"/>
              <a:t>THE  </a:t>
            </a:r>
            <a:r>
              <a:rPr lang="en-US" sz="2600" dirty="0"/>
              <a:t>STRUCTURE OF  WORDS AND </a:t>
            </a:r>
            <a:r>
              <a:rPr lang="uk-UA" sz="2600" dirty="0" smtClean="0"/>
              <a:t/>
            </a:r>
            <a:br>
              <a:rPr lang="uk-UA" sz="2600" dirty="0" smtClean="0"/>
            </a:br>
            <a:r>
              <a:rPr lang="en-US" sz="2600" dirty="0" smtClean="0"/>
              <a:t>WORD-BUILDING </a:t>
            </a:r>
            <a:endParaRPr lang="uk-UA" sz="2600" dirty="0"/>
          </a:p>
        </p:txBody>
      </p:sp>
    </p:spTree>
    <p:extLst>
      <p:ext uri="{BB962C8B-B14F-4D97-AF65-F5344CB8AC3E}">
        <p14:creationId xmlns:p14="http://schemas.microsoft.com/office/powerpoint/2010/main" val="1162799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5289451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AU" sz="2800" b="1" dirty="0"/>
              <a:t> </a:t>
            </a:r>
            <a:r>
              <a:rPr lang="en-AU" sz="2800" b="1" dirty="0" smtClean="0"/>
              <a:t>Word-building</a:t>
            </a:r>
            <a:endParaRPr lang="uk-UA" sz="2800" b="1" dirty="0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571156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971099" y="2108515"/>
            <a:ext cx="249299" cy="3477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prstClr val="white"/>
                </a:solidFill>
              </a:rPr>
              <a:t> </a:t>
            </a:r>
            <a:r>
              <a:rPr lang="en-US" sz="1600" dirty="0">
                <a:solidFill>
                  <a:prstClr val="black"/>
                </a:solidFill>
              </a:rPr>
              <a:t>according to </a:t>
            </a:r>
            <a:r>
              <a:rPr lang="en-US" sz="1600" dirty="0" smtClean="0">
                <a:solidFill>
                  <a:prstClr val="black"/>
                </a:solidFill>
              </a:rPr>
              <a:t>the </a:t>
            </a:r>
            <a:r>
              <a:rPr lang="en-US" sz="1600" dirty="0">
                <a:solidFill>
                  <a:prstClr val="black"/>
                </a:solidFill>
              </a:rPr>
              <a:t> semantics </a:t>
            </a:r>
            <a:endParaRPr lang="uk-UA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6783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5289451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AU" sz="2800" b="1" dirty="0"/>
              <a:t> </a:t>
            </a:r>
            <a:r>
              <a:rPr lang="en-AU" sz="2800" b="1" dirty="0" smtClean="0"/>
              <a:t>Word-building</a:t>
            </a:r>
            <a:endParaRPr lang="uk-UA" sz="2800" b="1" dirty="0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367650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81565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5289451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AU" sz="2800" b="1" dirty="0"/>
              <a:t> </a:t>
            </a:r>
            <a:r>
              <a:rPr lang="en-AU" sz="2800" b="1" dirty="0" smtClean="0"/>
              <a:t>Word-building</a:t>
            </a:r>
            <a:endParaRPr lang="uk-UA" sz="2800" b="1" dirty="0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632761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9244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5289451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AU" sz="2800" b="1" dirty="0"/>
              <a:t> </a:t>
            </a:r>
            <a:r>
              <a:rPr lang="en-AU" sz="2800" b="1" dirty="0" smtClean="0"/>
              <a:t>Word-building</a:t>
            </a:r>
            <a:endParaRPr lang="uk-UA" sz="2800" b="1" dirty="0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220842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573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TERMINOLOGY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52768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b="1" dirty="0"/>
              <a:t>Lexicology</a:t>
            </a:r>
            <a:r>
              <a:rPr lang="en-US" dirty="0"/>
              <a:t> (from Gr lexis “word” and logos “learning”) is a part of linguistics dealing with the vocabulary of a language and the properties of words as the main units of the language. It also studies all kinds of semantic grouping and semantic relations: synonymy, </a:t>
            </a:r>
            <a:r>
              <a:rPr lang="en-US" dirty="0" err="1"/>
              <a:t>antonymy</a:t>
            </a:r>
            <a:r>
              <a:rPr lang="en-US" dirty="0"/>
              <a:t>, hyponymy, semantic fields, etc. </a:t>
            </a:r>
            <a:endParaRPr lang="en-US" dirty="0" smtClean="0"/>
          </a:p>
          <a:p>
            <a:pPr algn="just"/>
            <a:r>
              <a:rPr lang="en-US" dirty="0"/>
              <a:t> </a:t>
            </a:r>
            <a:r>
              <a:rPr lang="en-US" b="1" dirty="0" smtClean="0"/>
              <a:t>Vocabulary</a:t>
            </a:r>
            <a:r>
              <a:rPr lang="en-US" dirty="0" smtClean="0"/>
              <a:t> </a:t>
            </a:r>
            <a:r>
              <a:rPr lang="en-US" dirty="0"/>
              <a:t>is used to denote a system formed by the sum total of all the words and word equivalents that the language possesses. </a:t>
            </a:r>
            <a:endParaRPr lang="en-US" dirty="0" smtClean="0"/>
          </a:p>
          <a:p>
            <a:pPr algn="just"/>
            <a:r>
              <a:rPr lang="en-US" b="1" dirty="0" smtClean="0"/>
              <a:t>Word </a:t>
            </a:r>
            <a:r>
              <a:rPr lang="en-US" dirty="0" smtClean="0"/>
              <a:t>is a </a:t>
            </a:r>
            <a:r>
              <a:rPr lang="en-US" dirty="0"/>
              <a:t>semantic, grammatical and phonological unit. </a:t>
            </a:r>
            <a:endParaRPr lang="en-US" dirty="0" smtClean="0"/>
          </a:p>
          <a:p>
            <a:pPr algn="just"/>
            <a:r>
              <a:rPr lang="en-US" dirty="0"/>
              <a:t> So, the </a:t>
            </a:r>
            <a:r>
              <a:rPr lang="en-US" b="1" dirty="0"/>
              <a:t>subject-matter of lexicology </a:t>
            </a:r>
            <a:r>
              <a:rPr lang="en-US" dirty="0"/>
              <a:t>is the word, its morphemic structure, history and meaning.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76226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5289451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AU" sz="2800" b="1" dirty="0"/>
              <a:t> </a:t>
            </a:r>
            <a:r>
              <a:rPr lang="en-AU" sz="2800" b="1" dirty="0" smtClean="0"/>
              <a:t>Branches </a:t>
            </a:r>
            <a:r>
              <a:rPr lang="en-AU" sz="2800" b="1" dirty="0"/>
              <a:t>of lexicology</a:t>
            </a:r>
            <a:endParaRPr lang="uk-UA" sz="2800" b="1" dirty="0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3627005"/>
              </p:ext>
            </p:extLst>
          </p:nvPr>
        </p:nvGraphicFramePr>
        <p:xfrm>
          <a:off x="0" y="188640"/>
          <a:ext cx="91440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8665987"/>
              </p:ext>
            </p:extLst>
          </p:nvPr>
        </p:nvGraphicFramePr>
        <p:xfrm>
          <a:off x="0" y="2780928"/>
          <a:ext cx="91440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257078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5289451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AU" sz="2800" b="1" dirty="0"/>
              <a:t> </a:t>
            </a:r>
            <a:r>
              <a:rPr lang="en-AU" sz="2800" b="1" dirty="0" smtClean="0"/>
              <a:t>Branches </a:t>
            </a:r>
            <a:r>
              <a:rPr lang="en-AU" sz="2800" b="1" dirty="0"/>
              <a:t>of lexicology</a:t>
            </a:r>
            <a:endParaRPr lang="uk-UA" sz="2800" b="1" dirty="0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8278957"/>
              </p:ext>
            </p:extLst>
          </p:nvPr>
        </p:nvGraphicFramePr>
        <p:xfrm>
          <a:off x="0" y="188640"/>
          <a:ext cx="91440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2313283"/>
              </p:ext>
            </p:extLst>
          </p:nvPr>
        </p:nvGraphicFramePr>
        <p:xfrm>
          <a:off x="179512" y="2924944"/>
          <a:ext cx="91440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037941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5289451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AU" sz="2800" b="1" dirty="0"/>
              <a:t> </a:t>
            </a:r>
            <a:r>
              <a:rPr lang="en-AU" sz="2800" b="1" dirty="0" smtClean="0"/>
              <a:t>Characteristics of a word</a:t>
            </a:r>
            <a:endParaRPr lang="uk-UA" sz="2800" b="1" dirty="0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0753888"/>
              </p:ext>
            </p:extLst>
          </p:nvPr>
        </p:nvGraphicFramePr>
        <p:xfrm>
          <a:off x="-28065" y="22172"/>
          <a:ext cx="91440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1863350"/>
              </p:ext>
            </p:extLst>
          </p:nvPr>
        </p:nvGraphicFramePr>
        <p:xfrm>
          <a:off x="0" y="3068960"/>
          <a:ext cx="91440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509677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word </a:t>
            </a:r>
            <a:r>
              <a:rPr lang="en-US" b="1" dirty="0" err="1" smtClean="0"/>
              <a:t>vs</a:t>
            </a:r>
            <a:r>
              <a:rPr lang="en-US" b="1" dirty="0" smtClean="0"/>
              <a:t> Lexeme (</a:t>
            </a:r>
            <a:r>
              <a:rPr lang="uk-UA" b="1" dirty="0" smtClean="0"/>
              <a:t>лексема)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/>
          <a:lstStyle/>
          <a:p>
            <a:pPr algn="just"/>
            <a:r>
              <a:rPr lang="en-US" dirty="0" smtClean="0"/>
              <a:t>A </a:t>
            </a:r>
            <a:r>
              <a:rPr lang="en-US" b="1" dirty="0"/>
              <a:t>lexeme</a:t>
            </a:r>
            <a:r>
              <a:rPr lang="en-US" dirty="0"/>
              <a:t> is a group of words united by the common lexical meaning, but having different grammatical </a:t>
            </a:r>
            <a:r>
              <a:rPr lang="en-US" dirty="0" smtClean="0"/>
              <a:t>forms</a:t>
            </a:r>
            <a:r>
              <a:rPr lang="uk-UA" dirty="0" smtClean="0"/>
              <a:t> (</a:t>
            </a:r>
            <a:r>
              <a:rPr lang="en-US" b="1" dirty="0" smtClean="0"/>
              <a:t>word-forms </a:t>
            </a:r>
            <a:r>
              <a:rPr lang="en-US" dirty="0" smtClean="0"/>
              <a:t>(</a:t>
            </a:r>
            <a:r>
              <a:rPr lang="uk-UA" dirty="0" smtClean="0"/>
              <a:t>словоформ</a:t>
            </a:r>
            <a:r>
              <a:rPr lang="uk-UA" dirty="0"/>
              <a:t>и</a:t>
            </a:r>
            <a:r>
              <a:rPr lang="uk-UA" dirty="0" smtClean="0"/>
              <a:t>)</a:t>
            </a:r>
            <a:r>
              <a:rPr lang="uk-UA" b="1" dirty="0" smtClean="0"/>
              <a:t>)</a:t>
            </a:r>
            <a:r>
              <a:rPr lang="en-US" b="1" dirty="0" smtClean="0"/>
              <a:t> </a:t>
            </a:r>
            <a:r>
              <a:rPr lang="en-US" dirty="0" smtClean="0"/>
              <a:t>–</a:t>
            </a:r>
            <a:r>
              <a:rPr lang="en-US" b="1" dirty="0" smtClean="0"/>
              <a:t> paradigm </a:t>
            </a:r>
            <a:r>
              <a:rPr lang="uk-UA" dirty="0" smtClean="0"/>
              <a:t>(парадигма) (</a:t>
            </a:r>
            <a:r>
              <a:rPr lang="uk-UA" i="1" dirty="0" smtClean="0"/>
              <a:t>Людина людині друг – три слова, але дві лексеми</a:t>
            </a:r>
            <a:r>
              <a:rPr lang="uk-UA" dirty="0" smtClean="0"/>
              <a:t>) </a:t>
            </a:r>
            <a:endParaRPr lang="en-US" dirty="0" smtClean="0"/>
          </a:p>
          <a:p>
            <a:pPr algn="just"/>
            <a:endParaRPr lang="uk-UA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867382"/>
              </p:ext>
            </p:extLst>
          </p:nvPr>
        </p:nvGraphicFramePr>
        <p:xfrm>
          <a:off x="179512" y="3717032"/>
          <a:ext cx="8784976" cy="2592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488"/>
                <a:gridCol w="4392488"/>
              </a:tblGrid>
              <a:tr h="2592288">
                <a:tc>
                  <a:txBody>
                    <a:bodyPr/>
                    <a:lstStyle/>
                    <a:p>
                      <a:r>
                        <a:rPr lang="en-US" b="0" dirty="0" smtClean="0"/>
                        <a:t> the lexeme: </a:t>
                      </a:r>
                      <a:r>
                        <a:rPr lang="en-US" b="1" dirty="0" smtClean="0"/>
                        <a:t>climb</a:t>
                      </a:r>
                      <a:r>
                        <a:rPr lang="en-US" b="0" dirty="0" smtClean="0"/>
                        <a:t>  - paradigm:  </a:t>
                      </a:r>
                    </a:p>
                    <a:p>
                      <a:r>
                        <a:rPr lang="en-US" b="0" dirty="0" smtClean="0"/>
                        <a:t>Present participle </a:t>
                      </a:r>
                      <a:r>
                        <a:rPr lang="en-US" b="1" dirty="0" err="1" smtClean="0"/>
                        <a:t>climb+ing</a:t>
                      </a:r>
                      <a:r>
                        <a:rPr lang="en-US" b="0" dirty="0" smtClean="0"/>
                        <a:t> ,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0" dirty="0" smtClean="0"/>
                        <a:t>3rd person </a:t>
                      </a:r>
                      <a:r>
                        <a:rPr lang="en-US" b="0" dirty="0" err="1" smtClean="0"/>
                        <a:t>sg</a:t>
                      </a:r>
                      <a:r>
                        <a:rPr lang="en-US" b="0" dirty="0" smtClean="0"/>
                        <a:t>. </a:t>
                      </a:r>
                      <a:r>
                        <a:rPr lang="en-US" b="1" dirty="0" err="1" smtClean="0"/>
                        <a:t>climb+s</a:t>
                      </a:r>
                      <a:r>
                        <a:rPr lang="en-US" b="0" dirty="0" smtClean="0"/>
                        <a:t> ,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0" dirty="0" smtClean="0"/>
                        <a:t>Past </a:t>
                      </a:r>
                      <a:r>
                        <a:rPr lang="en-US" b="1" dirty="0" err="1" smtClean="0"/>
                        <a:t>climb+ed</a:t>
                      </a:r>
                      <a:r>
                        <a:rPr lang="en-US" b="0" dirty="0" smtClean="0"/>
                        <a:t>,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0" dirty="0" smtClean="0"/>
                        <a:t>Past participle </a:t>
                      </a:r>
                      <a:r>
                        <a:rPr lang="en-US" b="1" dirty="0" err="1" smtClean="0"/>
                        <a:t>climb+ed</a:t>
                      </a:r>
                      <a:endParaRPr lang="en-US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b="0" dirty="0" smtClean="0"/>
                        <a:t>лексема:  </a:t>
                      </a:r>
                      <a:r>
                        <a:rPr lang="uk-UA" b="1" dirty="0" smtClean="0"/>
                        <a:t>парта -</a:t>
                      </a:r>
                      <a:r>
                        <a:rPr lang="uk-UA" b="0" dirty="0" smtClean="0"/>
                        <a:t> парадигма : форми</a:t>
                      </a:r>
                      <a:r>
                        <a:rPr lang="uk-UA" b="0" baseline="0" dirty="0" smtClean="0"/>
                        <a:t> всіх відмінків, чисел, родів;</a:t>
                      </a:r>
                      <a:endParaRPr lang="uk-UA" b="0" dirty="0" smtClean="0"/>
                    </a:p>
                    <a:p>
                      <a:r>
                        <a:rPr lang="uk-UA" b="0" dirty="0" smtClean="0"/>
                        <a:t>лексема: </a:t>
                      </a:r>
                      <a:r>
                        <a:rPr lang="uk-UA" b="1" dirty="0" smtClean="0"/>
                        <a:t>писати</a:t>
                      </a:r>
                      <a:r>
                        <a:rPr lang="uk-UA" b="0" dirty="0" smtClean="0"/>
                        <a:t>  - парадигма: всі</a:t>
                      </a:r>
                      <a:r>
                        <a:rPr lang="uk-UA" b="0" baseline="0" dirty="0" smtClean="0"/>
                        <a:t> часові, особові, видові, родові , часові, способові форми плюс всі форми дієприкметника , дієприслівник, безособова форма. </a:t>
                      </a:r>
                      <a:endParaRPr lang="uk-UA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6764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 two different levels of </a:t>
            </a:r>
            <a:r>
              <a:rPr lang="en-US" dirty="0" smtClean="0"/>
              <a:t>word study</a:t>
            </a:r>
            <a:endParaRPr lang="uk-UA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8022088"/>
              </p:ext>
            </p:extLst>
          </p:nvPr>
        </p:nvGraphicFramePr>
        <p:xfrm>
          <a:off x="457200" y="1752600"/>
          <a:ext cx="8229600" cy="4844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844752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 syntagmatic level </a:t>
                      </a:r>
                      <a:endParaRPr lang="uk-UA" dirty="0" smtClean="0"/>
                    </a:p>
                    <a:p>
                      <a:pPr algn="ctr"/>
                      <a:r>
                        <a:rPr lang="uk-UA" dirty="0" smtClean="0"/>
                        <a:t>(синтагматика)</a:t>
                      </a:r>
                    </a:p>
                    <a:p>
                      <a:pPr algn="ctr"/>
                      <a:endParaRPr lang="uk-UA" dirty="0" smtClean="0"/>
                    </a:p>
                    <a:p>
                      <a:pPr algn="ctr"/>
                      <a:r>
                        <a:rPr lang="en-US" b="0" dirty="0" smtClean="0"/>
                        <a:t>the semantic structure of the word is analyzed in its linear relationships with neighboring words in connected speech</a:t>
                      </a:r>
                      <a:endParaRPr lang="uk-UA" b="0" dirty="0" smtClean="0"/>
                    </a:p>
                    <a:p>
                      <a:pPr algn="ctr"/>
                      <a:r>
                        <a:rPr lang="en-US" b="0" dirty="0" smtClean="0"/>
                        <a:t>(the problem of polysemy, </a:t>
                      </a:r>
                      <a:r>
                        <a:rPr lang="en-US" b="0" dirty="0" err="1" smtClean="0"/>
                        <a:t>paronyms</a:t>
                      </a:r>
                      <a:r>
                        <a:rPr lang="en-US" b="0" dirty="0" smtClean="0"/>
                        <a:t> )</a:t>
                      </a:r>
                      <a:endParaRPr lang="uk-UA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 paradigmatic level</a:t>
                      </a:r>
                      <a:r>
                        <a:rPr lang="uk-UA" dirty="0" smtClean="0"/>
                        <a:t> (парадигматика)</a:t>
                      </a:r>
                    </a:p>
                    <a:p>
                      <a:pPr algn="ctr"/>
                      <a:endParaRPr lang="uk-UA" dirty="0" smtClean="0"/>
                    </a:p>
                    <a:p>
                      <a:pPr algn="ctr"/>
                      <a:r>
                        <a:rPr lang="en-US" dirty="0" smtClean="0"/>
                        <a:t> </a:t>
                      </a:r>
                      <a:r>
                        <a:rPr lang="en-US" b="0" dirty="0" smtClean="0"/>
                        <a:t>the word is studied in its relationships with other words in the vocabulary system. </a:t>
                      </a:r>
                      <a:endParaRPr lang="uk-UA" b="0" dirty="0" smtClean="0"/>
                    </a:p>
                    <a:p>
                      <a:pPr algn="ctr"/>
                      <a:r>
                        <a:rPr lang="en-US" b="0" dirty="0" smtClean="0"/>
                        <a:t>So, a word may be studied in comparison with other words of a similar meaning (e. g. work, n. – labor, n.; to refuse, v. – to reject v. – to decline, v.), of opposite meaning (e. g. busy, adj. – idle, adj.; to accept, v. – to reject, v.), of different stylistic characteristics (e. g. man, n. – chap, </a:t>
                      </a:r>
                      <a:r>
                        <a:rPr lang="en-US" b="0" dirty="0" smtClean="0"/>
                        <a:t>n</a:t>
                      </a:r>
                      <a:r>
                        <a:rPr lang="en-US" b="0" dirty="0" smtClean="0"/>
                        <a:t>. — guy, n.)</a:t>
                      </a:r>
                    </a:p>
                    <a:p>
                      <a:pPr algn="ctr"/>
                      <a:r>
                        <a:rPr lang="en-US" b="0" dirty="0" smtClean="0"/>
                        <a:t>(the problem of synonyms,</a:t>
                      </a:r>
                      <a:r>
                        <a:rPr lang="en-US" b="0" baseline="0" dirty="0" smtClean="0"/>
                        <a:t> antonym s, stylistic variants) </a:t>
                      </a:r>
                      <a:endParaRPr lang="uk-UA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9292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700" dirty="0" smtClean="0"/>
              <a:t>Word building </a:t>
            </a:r>
            <a:r>
              <a:rPr lang="uk-UA" sz="2700" dirty="0" smtClean="0"/>
              <a:t/>
            </a:r>
            <a:br>
              <a:rPr lang="uk-UA" sz="2700" dirty="0" smtClean="0"/>
            </a:br>
            <a:r>
              <a:rPr lang="en-US" sz="2700" dirty="0" smtClean="0"/>
              <a:t>The </a:t>
            </a:r>
            <a:r>
              <a:rPr lang="en-US" sz="2700" dirty="0"/>
              <a:t>morpheme and its </a:t>
            </a:r>
            <a:r>
              <a:rPr lang="en-US" sz="2700" dirty="0" smtClean="0"/>
              <a:t>types </a:t>
            </a:r>
            <a:endParaRPr lang="uk-UA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91676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US" dirty="0"/>
              <a:t>The word consists of morphemes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 The </a:t>
            </a:r>
            <a:r>
              <a:rPr lang="en-US" b="1" dirty="0"/>
              <a:t>morpheme</a:t>
            </a:r>
            <a:r>
              <a:rPr lang="en-US" dirty="0"/>
              <a:t> may be defined as the smallest meaningful unit which has a sound form and meaning, occurring in speech only as a part of a </a:t>
            </a:r>
            <a:r>
              <a:rPr lang="en-US" dirty="0" smtClean="0"/>
              <a:t>word.</a:t>
            </a:r>
          </a:p>
          <a:p>
            <a:pPr algn="just"/>
            <a:r>
              <a:rPr lang="en-US" dirty="0"/>
              <a:t>Morphemes can be divided into two main types: </a:t>
            </a:r>
            <a:r>
              <a:rPr lang="en-US" b="1" dirty="0"/>
              <a:t>free </a:t>
            </a:r>
            <a:r>
              <a:rPr lang="en-US" dirty="0"/>
              <a:t>(those that can occur alone) and </a:t>
            </a:r>
            <a:r>
              <a:rPr lang="en-US" b="1" dirty="0"/>
              <a:t>bound</a:t>
            </a:r>
            <a:r>
              <a:rPr lang="en-US" dirty="0"/>
              <a:t> (those which cannot occur alone</a:t>
            </a:r>
            <a:r>
              <a:rPr lang="en-US" dirty="0" smtClean="0"/>
              <a:t>).</a:t>
            </a:r>
            <a:r>
              <a:rPr lang="uk-UA" dirty="0" smtClean="0"/>
              <a:t> </a:t>
            </a:r>
            <a:r>
              <a:rPr lang="en-US" dirty="0" smtClean="0"/>
              <a:t>The </a:t>
            </a:r>
            <a:r>
              <a:rPr lang="en-US" dirty="0"/>
              <a:t>word </a:t>
            </a:r>
            <a:r>
              <a:rPr lang="en-US" i="1" dirty="0" smtClean="0"/>
              <a:t>wool</a:t>
            </a:r>
            <a:r>
              <a:rPr lang="en-US" dirty="0"/>
              <a:t> </a:t>
            </a:r>
            <a:r>
              <a:rPr lang="en-US" dirty="0" smtClean="0"/>
              <a:t>has </a:t>
            </a:r>
            <a:r>
              <a:rPr lang="en-US" dirty="0"/>
              <a:t>one free </a:t>
            </a:r>
            <a:r>
              <a:rPr lang="en-US" dirty="0" smtClean="0"/>
              <a:t>morpheme (</a:t>
            </a:r>
            <a:r>
              <a:rPr lang="en-US" u="sng" dirty="0" smtClean="0"/>
              <a:t>root</a:t>
            </a:r>
            <a:r>
              <a:rPr lang="en-US" dirty="0" smtClean="0"/>
              <a:t>), </a:t>
            </a:r>
            <a:r>
              <a:rPr lang="en-US" dirty="0"/>
              <a:t>the word </a:t>
            </a:r>
            <a:r>
              <a:rPr lang="en-US" i="1" dirty="0"/>
              <a:t>woolen</a:t>
            </a:r>
            <a:r>
              <a:rPr lang="en-US" dirty="0"/>
              <a:t> consists of two morphemes: </a:t>
            </a:r>
            <a:r>
              <a:rPr lang="en-US" i="1" dirty="0"/>
              <a:t>wool</a:t>
            </a:r>
            <a:r>
              <a:rPr lang="en-US" dirty="0"/>
              <a:t> (which is free) and </a:t>
            </a:r>
            <a:r>
              <a:rPr lang="uk-UA" i="1" dirty="0"/>
              <a:t>-</a:t>
            </a:r>
            <a:r>
              <a:rPr lang="en-US" i="1" dirty="0" smtClean="0"/>
              <a:t>en </a:t>
            </a:r>
            <a:r>
              <a:rPr lang="en-US" i="1" dirty="0" smtClean="0"/>
              <a:t>(</a:t>
            </a:r>
            <a:r>
              <a:rPr lang="en-US" i="1" u="sng" dirty="0" smtClean="0"/>
              <a:t>suffix</a:t>
            </a:r>
            <a:r>
              <a:rPr lang="en-US" i="1" dirty="0" smtClean="0"/>
              <a:t>) </a:t>
            </a:r>
            <a:r>
              <a:rPr lang="en-US" dirty="0" smtClean="0"/>
              <a:t>(which </a:t>
            </a:r>
            <a:r>
              <a:rPr lang="en-US" dirty="0"/>
              <a:t>is bound). The word </a:t>
            </a:r>
            <a:r>
              <a:rPr lang="en-US" i="1" dirty="0" err="1"/>
              <a:t>лісистий</a:t>
            </a:r>
            <a:r>
              <a:rPr lang="en-US" i="1" dirty="0"/>
              <a:t> </a:t>
            </a:r>
            <a:r>
              <a:rPr lang="en-US" dirty="0"/>
              <a:t>consists of the free </a:t>
            </a:r>
            <a:r>
              <a:rPr lang="en-US" dirty="0" smtClean="0"/>
              <a:t>morphemes </a:t>
            </a:r>
            <a:r>
              <a:rPr lang="en-US" i="1" dirty="0" err="1" smtClean="0"/>
              <a:t>ліс</a:t>
            </a:r>
            <a:r>
              <a:rPr lang="en-US" dirty="0" smtClean="0"/>
              <a:t> </a:t>
            </a:r>
            <a:r>
              <a:rPr lang="en-US" dirty="0"/>
              <a:t>and the bound  </a:t>
            </a:r>
            <a:r>
              <a:rPr lang="en-US" dirty="0" smtClean="0"/>
              <a:t>morpheme </a:t>
            </a:r>
            <a:r>
              <a:rPr lang="uk-UA" dirty="0" smtClean="0"/>
              <a:t>-</a:t>
            </a:r>
            <a:r>
              <a:rPr lang="uk-UA" i="1" dirty="0" smtClean="0"/>
              <a:t>и</a:t>
            </a:r>
            <a:r>
              <a:rPr lang="en-US" i="1" dirty="0" err="1" smtClean="0"/>
              <a:t>ст</a:t>
            </a:r>
            <a:r>
              <a:rPr lang="uk-UA" i="1" dirty="0" smtClean="0"/>
              <a:t>.</a:t>
            </a:r>
            <a:endParaRPr lang="en-US" i="1" dirty="0" smtClean="0"/>
          </a:p>
          <a:p>
            <a:pPr algn="just"/>
            <a:r>
              <a:rPr lang="en-US" b="1" dirty="0"/>
              <a:t>Word building (word-formation)</a:t>
            </a:r>
            <a:r>
              <a:rPr lang="en-US" dirty="0"/>
              <a:t> is the creation of new words from elements already existing in a particular </a:t>
            </a:r>
            <a:r>
              <a:rPr lang="en-US" dirty="0" smtClean="0"/>
              <a:t>language</a:t>
            </a:r>
            <a:r>
              <a:rPr lang="uk-UA" dirty="0" smtClean="0"/>
              <a:t>.</a:t>
            </a:r>
            <a:endParaRPr lang="uk-UA" dirty="0" smtClean="0"/>
          </a:p>
          <a:p>
            <a:pPr algn="just"/>
            <a:r>
              <a:rPr lang="en-US" b="1" dirty="0" smtClean="0"/>
              <a:t>Derivational </a:t>
            </a:r>
            <a:r>
              <a:rPr lang="en-US" b="1" dirty="0"/>
              <a:t>affixes </a:t>
            </a:r>
            <a:r>
              <a:rPr lang="en-US" dirty="0"/>
              <a:t>are those by means of which new words are formed: </a:t>
            </a:r>
            <a:r>
              <a:rPr lang="en-US" i="1" dirty="0"/>
              <a:t>to teach – a teacher</a:t>
            </a:r>
            <a:r>
              <a:rPr lang="en-US" b="1" dirty="0"/>
              <a:t>. Functional </a:t>
            </a:r>
            <a:r>
              <a:rPr lang="en-US" b="1" dirty="0" smtClean="0"/>
              <a:t>affixes </a:t>
            </a:r>
            <a:r>
              <a:rPr lang="en-US" dirty="0" smtClean="0"/>
              <a:t>are </a:t>
            </a:r>
            <a:r>
              <a:rPr lang="en-US" dirty="0"/>
              <a:t>those by means of which new forms of words are formed: </a:t>
            </a:r>
            <a:r>
              <a:rPr lang="en-US" i="1" dirty="0"/>
              <a:t>teach – teaches. </a:t>
            </a:r>
            <a:endParaRPr lang="uk-UA" i="1" dirty="0"/>
          </a:p>
        </p:txBody>
      </p:sp>
    </p:spTree>
    <p:extLst>
      <p:ext uri="{BB962C8B-B14F-4D97-AF65-F5344CB8AC3E}">
        <p14:creationId xmlns:p14="http://schemas.microsoft.com/office/powerpoint/2010/main" val="2775276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5289451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AU" sz="2800" b="1" dirty="0"/>
              <a:t> </a:t>
            </a:r>
            <a:r>
              <a:rPr lang="en-AU" sz="2800" b="1" dirty="0" smtClean="0"/>
              <a:t>Word-building</a:t>
            </a:r>
            <a:endParaRPr lang="uk-UA" sz="2800" b="1" dirty="0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2357823"/>
              </p:ext>
            </p:extLst>
          </p:nvPr>
        </p:nvGraphicFramePr>
        <p:xfrm>
          <a:off x="0" y="0"/>
          <a:ext cx="91440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8700974"/>
              </p:ext>
            </p:extLst>
          </p:nvPr>
        </p:nvGraphicFramePr>
        <p:xfrm>
          <a:off x="0" y="2420888"/>
          <a:ext cx="91440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972505" y="2996952"/>
            <a:ext cx="470898" cy="3477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prstClr val="white"/>
                </a:solidFill>
              </a:rPr>
              <a:t> </a:t>
            </a:r>
            <a:r>
              <a:rPr lang="en-US" sz="1600" dirty="0">
                <a:solidFill>
                  <a:prstClr val="black"/>
                </a:solidFill>
              </a:rPr>
              <a:t>according to </a:t>
            </a:r>
            <a:r>
              <a:rPr lang="en-US" sz="1600" dirty="0" smtClean="0">
                <a:solidFill>
                  <a:prstClr val="black"/>
                </a:solidFill>
              </a:rPr>
              <a:t>the  ability </a:t>
            </a:r>
            <a:r>
              <a:rPr lang="en-US" sz="1600" dirty="0">
                <a:solidFill>
                  <a:prstClr val="black"/>
                </a:solidFill>
              </a:rPr>
              <a:t>to form a new part of speech</a:t>
            </a:r>
            <a:endParaRPr lang="uk-UA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7633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435</TotalTime>
  <Words>2594</Words>
  <Application>Microsoft Office PowerPoint</Application>
  <PresentationFormat>Экран (4:3)</PresentationFormat>
  <Paragraphs>171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Аптека</vt:lpstr>
      <vt:lpstr>Lexicology as a branch of linguistics  THE  STRUCTURE OF  WORDS AND  WORD-BUILDING </vt:lpstr>
      <vt:lpstr>BASIC TERMINOLOGY</vt:lpstr>
      <vt:lpstr>Презентация PowerPoint</vt:lpstr>
      <vt:lpstr>Презентация PowerPoint</vt:lpstr>
      <vt:lpstr>Презентация PowerPoint</vt:lpstr>
      <vt:lpstr>word vs Lexeme (лексема)</vt:lpstr>
      <vt:lpstr> two different levels of word study</vt:lpstr>
      <vt:lpstr>Word building  The morpheme and its types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Lexicology as a branch of linguistics.  THE  STRUCTURE OF  WORDS AND  WORD-BUILDING </dc:title>
  <dc:creator>Анна</dc:creator>
  <cp:lastModifiedBy>Анна</cp:lastModifiedBy>
  <cp:revision>120</cp:revision>
  <cp:lastPrinted>2019-02-20T18:21:22Z</cp:lastPrinted>
  <dcterms:created xsi:type="dcterms:W3CDTF">2019-02-12T16:11:48Z</dcterms:created>
  <dcterms:modified xsi:type="dcterms:W3CDTF">2019-02-20T18:53:01Z</dcterms:modified>
</cp:coreProperties>
</file>