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4" r:id="rId3"/>
    <p:sldId id="275" r:id="rId4"/>
    <p:sldId id="276" r:id="rId5"/>
    <p:sldId id="277" r:id="rId6"/>
    <p:sldId id="278" r:id="rId7"/>
    <p:sldId id="257" r:id="rId8"/>
    <p:sldId id="279" r:id="rId9"/>
    <p:sldId id="280" r:id="rId10"/>
    <p:sldId id="281" r:id="rId11"/>
    <p:sldId id="283" r:id="rId12"/>
  </p:sldIdLst>
  <p:sldSz cx="12192000" cy="6858000"/>
  <p:notesSz cx="6858000" cy="9144000"/>
  <p:custDataLst>
    <p:tags r:id="rId13"/>
  </p:custData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D50BAE-BA5B-46D4-8215-5CC9441E0C0F}" v="44" dt="2025-06-09T06:14:08.6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10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yna Zhukevych" userId="32b9d8b4c7aa7458" providerId="LiveId" clId="{E154BBE9-B949-4A03-9A06-773673196287}"/>
    <pc:docChg chg="addSld modSld">
      <pc:chgData name="Iryna Zhukevych" userId="32b9d8b4c7aa7458" providerId="LiveId" clId="{E154BBE9-B949-4A03-9A06-773673196287}" dt="2025-04-10T09:26:13.414" v="4" actId="20577"/>
      <pc:docMkLst>
        <pc:docMk/>
      </pc:docMkLst>
      <pc:sldChg chg="modSp new mod">
        <pc:chgData name="Iryna Zhukevych" userId="32b9d8b4c7aa7458" providerId="LiveId" clId="{E154BBE9-B949-4A03-9A06-773673196287}" dt="2025-04-10T09:26:13.414" v="4" actId="20577"/>
        <pc:sldMkLst>
          <pc:docMk/>
          <pc:sldMk cId="2780490739" sldId="256"/>
        </pc:sldMkLst>
        <pc:spChg chg="mod">
          <ac:chgData name="Iryna Zhukevych" userId="32b9d8b4c7aa7458" providerId="LiveId" clId="{E154BBE9-B949-4A03-9A06-773673196287}" dt="2025-04-10T09:26:13.414" v="4" actId="20577"/>
          <ac:spMkLst>
            <pc:docMk/>
            <pc:sldMk cId="2780490739" sldId="256"/>
            <ac:spMk id="2" creationId="{9DACED23-B231-6B94-ADF5-4BEC7166713B}"/>
          </ac:spMkLst>
        </pc:spChg>
      </pc:sldChg>
    </pc:docChg>
  </pc:docChgLst>
  <pc:docChgLst>
    <pc:chgData name="Iryna Zhukevych" userId="32b9d8b4c7aa7458" providerId="LiveId" clId="{FD19F051-DBED-489C-9D6E-FBD35BE1850B}"/>
    <pc:docChg chg="undo custSel addSld delSld modSld sldOrd modMainMaster">
      <pc:chgData name="Iryna Zhukevych" userId="32b9d8b4c7aa7458" providerId="LiveId" clId="{FD19F051-DBED-489C-9D6E-FBD35BE1850B}" dt="2025-04-29T05:31:04.530" v="1214" actId="20577"/>
      <pc:docMkLst>
        <pc:docMk/>
      </pc:docMkLst>
      <pc:sldChg chg="addSp modSp mod modTransition setBg">
        <pc:chgData name="Iryna Zhukevych" userId="32b9d8b4c7aa7458" providerId="LiveId" clId="{FD19F051-DBED-489C-9D6E-FBD35BE1850B}" dt="2025-04-26T11:08:17.053" v="1198"/>
        <pc:sldMkLst>
          <pc:docMk/>
          <pc:sldMk cId="2780490739" sldId="256"/>
        </pc:sldMkLst>
        <pc:spChg chg="mod">
          <ac:chgData name="Iryna Zhukevych" userId="32b9d8b4c7aa7458" providerId="LiveId" clId="{FD19F051-DBED-489C-9D6E-FBD35BE1850B}" dt="2025-04-14T07:50:10.381" v="93" actId="27636"/>
          <ac:spMkLst>
            <pc:docMk/>
            <pc:sldMk cId="2780490739" sldId="256"/>
            <ac:spMk id="2" creationId="{9DACED23-B231-6B94-ADF5-4BEC7166713B}"/>
          </ac:spMkLst>
        </pc:spChg>
        <pc:spChg chg="mod">
          <ac:chgData name="Iryna Zhukevych" userId="32b9d8b4c7aa7458" providerId="LiveId" clId="{FD19F051-DBED-489C-9D6E-FBD35BE1850B}" dt="2025-04-14T07:50:05.215" v="91" actId="1076"/>
          <ac:spMkLst>
            <pc:docMk/>
            <pc:sldMk cId="2780490739" sldId="256"/>
            <ac:spMk id="3" creationId="{5D627798-E506-C715-EB07-D054B42DABFA}"/>
          </ac:spMkLst>
        </pc:spChg>
        <pc:spChg chg="add mod">
          <ac:chgData name="Iryna Zhukevych" userId="32b9d8b4c7aa7458" providerId="LiveId" clId="{FD19F051-DBED-489C-9D6E-FBD35BE1850B}" dt="2025-04-14T07:49:42.793" v="83" actId="26606"/>
          <ac:spMkLst>
            <pc:docMk/>
            <pc:sldMk cId="2780490739" sldId="256"/>
            <ac:spMk id="6" creationId="{4492DCF2-C34D-9E7F-D08E-6A378F7374A8}"/>
          </ac:spMkLst>
        </pc:spChg>
        <pc:spChg chg="add">
          <ac:chgData name="Iryna Zhukevych" userId="32b9d8b4c7aa7458" providerId="LiveId" clId="{FD19F051-DBED-489C-9D6E-FBD35BE1850B}" dt="2025-04-14T07:49:42.793" v="83" actId="26606"/>
          <ac:spMkLst>
            <pc:docMk/>
            <pc:sldMk cId="2780490739" sldId="256"/>
            <ac:spMk id="11" creationId="{D47766EE-4192-4B2D-A5A0-F60F9A5F743F}"/>
          </ac:spMkLst>
        </pc:spChg>
        <pc:spChg chg="add">
          <ac:chgData name="Iryna Zhukevych" userId="32b9d8b4c7aa7458" providerId="LiveId" clId="{FD19F051-DBED-489C-9D6E-FBD35BE1850B}" dt="2025-04-14T07:49:42.793" v="83" actId="26606"/>
          <ac:spMkLst>
            <pc:docMk/>
            <pc:sldMk cId="2780490739" sldId="256"/>
            <ac:spMk id="13" creationId="{D6705569-F545-4F47-A260-A9202826EA20}"/>
          </ac:spMkLst>
        </pc:spChg>
        <pc:picChg chg="add mod ord">
          <ac:chgData name="Iryna Zhukevych" userId="32b9d8b4c7aa7458" providerId="LiveId" clId="{FD19F051-DBED-489C-9D6E-FBD35BE1850B}" dt="2025-04-14T07:49:42.793" v="83" actId="26606"/>
          <ac:picMkLst>
            <pc:docMk/>
            <pc:sldMk cId="2780490739" sldId="256"/>
            <ac:picMk id="5" creationId="{66B7F2E1-FF5D-4288-BF35-E6FD43816FAA}"/>
          </ac:picMkLst>
        </pc:picChg>
      </pc:sldChg>
      <pc:sldChg chg="addSp modSp new mod ord modTransition setBg">
        <pc:chgData name="Iryna Zhukevych" userId="32b9d8b4c7aa7458" providerId="LiveId" clId="{FD19F051-DBED-489C-9D6E-FBD35BE1850B}" dt="2025-04-26T11:08:17.053" v="1198"/>
        <pc:sldMkLst>
          <pc:docMk/>
          <pc:sldMk cId="4146860219" sldId="257"/>
        </pc:sldMkLst>
        <pc:spChg chg="mod">
          <ac:chgData name="Iryna Zhukevych" userId="32b9d8b4c7aa7458" providerId="LiveId" clId="{FD19F051-DBED-489C-9D6E-FBD35BE1850B}" dt="2025-04-14T08:14:07.132" v="152" actId="2710"/>
          <ac:spMkLst>
            <pc:docMk/>
            <pc:sldMk cId="4146860219" sldId="257"/>
            <ac:spMk id="2" creationId="{FF645DC0-2290-2379-1FDA-4F27E12D614D}"/>
          </ac:spMkLst>
        </pc:spChg>
        <pc:spChg chg="mod">
          <ac:chgData name="Iryna Zhukevych" userId="32b9d8b4c7aa7458" providerId="LiveId" clId="{FD19F051-DBED-489C-9D6E-FBD35BE1850B}" dt="2025-04-14T08:13:49.169" v="146" actId="14100"/>
          <ac:spMkLst>
            <pc:docMk/>
            <pc:sldMk cId="4146860219" sldId="257"/>
            <ac:spMk id="3" creationId="{0DC02B83-0C38-C506-0DAF-E92DE56DA28C}"/>
          </ac:spMkLst>
        </pc:spChg>
        <pc:spChg chg="add">
          <ac:chgData name="Iryna Zhukevych" userId="32b9d8b4c7aa7458" providerId="LiveId" clId="{FD19F051-DBED-489C-9D6E-FBD35BE1850B}" dt="2025-04-14T08:13:10.285" v="138" actId="26606"/>
          <ac:spMkLst>
            <pc:docMk/>
            <pc:sldMk cId="4146860219" sldId="257"/>
            <ac:spMk id="10" creationId="{2B97F24A-32CE-4C1C-A50D-3016B394DCFB}"/>
          </ac:spMkLst>
        </pc:spChg>
        <pc:spChg chg="add">
          <ac:chgData name="Iryna Zhukevych" userId="32b9d8b4c7aa7458" providerId="LiveId" clId="{FD19F051-DBED-489C-9D6E-FBD35BE1850B}" dt="2025-04-14T08:13:10.285" v="138" actId="26606"/>
          <ac:spMkLst>
            <pc:docMk/>
            <pc:sldMk cId="4146860219" sldId="257"/>
            <ac:spMk id="12" creationId="{CD8B4F24-440B-49E9-B85D-733523DC064B}"/>
          </ac:spMkLst>
        </pc:spChg>
        <pc:picChg chg="add mod">
          <ac:chgData name="Iryna Zhukevych" userId="32b9d8b4c7aa7458" providerId="LiveId" clId="{FD19F051-DBED-489C-9D6E-FBD35BE1850B}" dt="2025-04-14T08:13:23.858" v="144" actId="14100"/>
          <ac:picMkLst>
            <pc:docMk/>
            <pc:sldMk cId="4146860219" sldId="257"/>
            <ac:picMk id="5" creationId="{CDDE508D-6ED9-F7BA-88A3-0787F269F68B}"/>
          </ac:picMkLst>
        </pc:picChg>
      </pc:sldChg>
      <pc:sldChg chg="addSp modSp new mod modTransition setBg">
        <pc:chgData name="Iryna Zhukevych" userId="32b9d8b4c7aa7458" providerId="LiveId" clId="{FD19F051-DBED-489C-9D6E-FBD35BE1850B}" dt="2025-04-29T05:30:18.919" v="1199" actId="123"/>
        <pc:sldMkLst>
          <pc:docMk/>
          <pc:sldMk cId="195501783" sldId="258"/>
        </pc:sldMkLst>
      </pc:sldChg>
      <pc:sldChg chg="addSp modSp add mod modTransition setBg modAnim">
        <pc:chgData name="Iryna Zhukevych" userId="32b9d8b4c7aa7458" providerId="LiveId" clId="{FD19F051-DBED-489C-9D6E-FBD35BE1850B}" dt="2025-04-26T11:08:17.053" v="1198"/>
        <pc:sldMkLst>
          <pc:docMk/>
          <pc:sldMk cId="3608086575" sldId="259"/>
        </pc:sldMkLst>
        <pc:spChg chg="add mod">
          <ac:chgData name="Iryna Zhukevych" userId="32b9d8b4c7aa7458" providerId="LiveId" clId="{FD19F051-DBED-489C-9D6E-FBD35BE1850B}" dt="2025-04-14T08:14:44.998" v="167"/>
          <ac:spMkLst>
            <pc:docMk/>
            <pc:sldMk cId="3608086575" sldId="259"/>
            <ac:spMk id="4" creationId="{81779C58-6623-B4BC-EEA2-DE9AAF7FE4A8}"/>
          </ac:spMkLst>
        </pc:spChg>
        <pc:spChg chg="add mod">
          <ac:chgData name="Iryna Zhukevych" userId="32b9d8b4c7aa7458" providerId="LiveId" clId="{FD19F051-DBED-489C-9D6E-FBD35BE1850B}" dt="2025-04-14T08:14:45.289" v="209" actId="27636"/>
          <ac:spMkLst>
            <pc:docMk/>
            <pc:sldMk cId="3608086575" sldId="259"/>
            <ac:spMk id="5" creationId="{F6BB8646-E06C-C987-9336-A9BCB5471DE0}"/>
          </ac:spMkLst>
        </pc:spChg>
        <pc:spChg chg="add mod">
          <ac:chgData name="Iryna Zhukevych" userId="32b9d8b4c7aa7458" providerId="LiveId" clId="{FD19F051-DBED-489C-9D6E-FBD35BE1850B}" dt="2025-04-14T08:14:45.293" v="210" actId="27636"/>
          <ac:spMkLst>
            <pc:docMk/>
            <pc:sldMk cId="3608086575" sldId="259"/>
            <ac:spMk id="8" creationId="{6CD1A299-C27B-564D-4342-B93AD8E155AD}"/>
          </ac:spMkLst>
        </pc:spChg>
        <pc:picChg chg="add mod">
          <ac:chgData name="Iryna Zhukevych" userId="32b9d8b4c7aa7458" providerId="LiveId" clId="{FD19F051-DBED-489C-9D6E-FBD35BE1850B}" dt="2025-04-14T08:14:44.987" v="159"/>
          <ac:picMkLst>
            <pc:docMk/>
            <pc:sldMk cId="3608086575" sldId="259"/>
            <ac:picMk id="3" creationId="{76EC2747-E411-9863-C0C4-276DCB015B7B}"/>
          </ac:picMkLst>
        </pc:picChg>
        <pc:picChg chg="add mod">
          <ac:chgData name="Iryna Zhukevych" userId="32b9d8b4c7aa7458" providerId="LiveId" clId="{FD19F051-DBED-489C-9D6E-FBD35BE1850B}" dt="2025-04-14T08:14:45.149" v="182"/>
          <ac:picMkLst>
            <pc:docMk/>
            <pc:sldMk cId="3608086575" sldId="259"/>
            <ac:picMk id="7" creationId="{1D066549-1ACC-9599-87F0-21BCA896F2EF}"/>
          </ac:picMkLst>
        </pc:picChg>
        <pc:picChg chg="add mod">
          <ac:chgData name="Iryna Zhukevych" userId="32b9d8b4c7aa7458" providerId="LiveId" clId="{FD19F051-DBED-489C-9D6E-FBD35BE1850B}" dt="2025-04-14T08:14:45.235" v="200"/>
          <ac:picMkLst>
            <pc:docMk/>
            <pc:sldMk cId="3608086575" sldId="259"/>
            <ac:picMk id="10" creationId="{5FFC8FF6-373B-4020-9341-7E87C2540DC3}"/>
          </ac:picMkLst>
        </pc:picChg>
      </pc:sldChg>
      <pc:sldChg chg="addSp delSp modSp add mod modTransition setBg modAnim">
        <pc:chgData name="Iryna Zhukevych" userId="32b9d8b4c7aa7458" providerId="LiveId" clId="{FD19F051-DBED-489C-9D6E-FBD35BE1850B}" dt="2025-04-26T11:08:17.053" v="1198"/>
        <pc:sldMkLst>
          <pc:docMk/>
          <pc:sldMk cId="203910904" sldId="260"/>
        </pc:sldMkLst>
        <pc:spChg chg="add mod">
          <ac:chgData name="Iryna Zhukevych" userId="32b9d8b4c7aa7458" providerId="LiveId" clId="{FD19F051-DBED-489C-9D6E-FBD35BE1850B}" dt="2025-04-14T08:14:48.850" v="285"/>
          <ac:spMkLst>
            <pc:docMk/>
            <pc:sldMk cId="203910904" sldId="260"/>
            <ac:spMk id="4" creationId="{812DD896-FFDA-D4D7-6097-051BED8B2624}"/>
          </ac:spMkLst>
        </pc:spChg>
        <pc:spChg chg="add mod">
          <ac:chgData name="Iryna Zhukevych" userId="32b9d8b4c7aa7458" providerId="LiveId" clId="{FD19F051-DBED-489C-9D6E-FBD35BE1850B}" dt="2025-04-14T08:14:48.940" v="290" actId="27636"/>
          <ac:spMkLst>
            <pc:docMk/>
            <pc:sldMk cId="203910904" sldId="260"/>
            <ac:spMk id="5" creationId="{AB63B0A0-12F3-B2D2-4A3D-BB486CD82C38}"/>
          </ac:spMkLst>
        </pc:spChg>
        <pc:spChg chg="add mod">
          <ac:chgData name="Iryna Zhukevych" userId="32b9d8b4c7aa7458" providerId="LiveId" clId="{FD19F051-DBED-489C-9D6E-FBD35BE1850B}" dt="2025-04-14T08:14:48.945" v="291" actId="27636"/>
          <ac:spMkLst>
            <pc:docMk/>
            <pc:sldMk cId="203910904" sldId="260"/>
            <ac:spMk id="8" creationId="{D5DEBEB5-8F91-F796-D65D-E18A465B7A2B}"/>
          </ac:spMkLst>
        </pc:spChg>
        <pc:picChg chg="add mod">
          <ac:chgData name="Iryna Zhukevych" userId="32b9d8b4c7aa7458" providerId="LiveId" clId="{FD19F051-DBED-489C-9D6E-FBD35BE1850B}" dt="2025-04-14T08:14:48.686" v="239"/>
          <ac:picMkLst>
            <pc:docMk/>
            <pc:sldMk cId="203910904" sldId="260"/>
            <ac:picMk id="7" creationId="{8329BB11-8877-F89A-D16E-E8A2C4B6FCCA}"/>
          </ac:picMkLst>
        </pc:picChg>
        <pc:picChg chg="add mod">
          <ac:chgData name="Iryna Zhukevych" userId="32b9d8b4c7aa7458" providerId="LiveId" clId="{FD19F051-DBED-489C-9D6E-FBD35BE1850B}" dt="2025-04-14T08:14:48.771" v="257"/>
          <ac:picMkLst>
            <pc:docMk/>
            <pc:sldMk cId="203910904" sldId="260"/>
            <ac:picMk id="10" creationId="{299A3C3F-E82D-81F7-B362-6402D61391F9}"/>
          </ac:picMkLst>
        </pc:picChg>
        <pc:picChg chg="add mod">
          <ac:chgData name="Iryna Zhukevych" userId="32b9d8b4c7aa7458" providerId="LiveId" clId="{FD19F051-DBED-489C-9D6E-FBD35BE1850B}" dt="2025-04-14T08:14:48.930" v="289"/>
          <ac:picMkLst>
            <pc:docMk/>
            <pc:sldMk cId="203910904" sldId="260"/>
            <ac:picMk id="12" creationId="{7AA20DCD-8CE1-5A33-2E16-1CC8687C5837}"/>
          </ac:picMkLst>
        </pc:picChg>
      </pc:sldChg>
      <pc:sldChg chg="addSp delSp modSp add mod modTransition setBg modAnim">
        <pc:chgData name="Iryna Zhukevych" userId="32b9d8b4c7aa7458" providerId="LiveId" clId="{FD19F051-DBED-489C-9D6E-FBD35BE1850B}" dt="2025-04-26T11:08:17.053" v="1198"/>
        <pc:sldMkLst>
          <pc:docMk/>
          <pc:sldMk cId="2070121212" sldId="261"/>
        </pc:sldMkLst>
        <pc:spChg chg="add mod">
          <ac:chgData name="Iryna Zhukevych" userId="32b9d8b4c7aa7458" providerId="LiveId" clId="{FD19F051-DBED-489C-9D6E-FBD35BE1850B}" dt="2025-04-14T08:14:51.924" v="363"/>
          <ac:spMkLst>
            <pc:docMk/>
            <pc:sldMk cId="2070121212" sldId="261"/>
            <ac:spMk id="4" creationId="{46D6FA6D-8F81-4E0B-B601-306B359D9FEF}"/>
          </ac:spMkLst>
        </pc:spChg>
        <pc:spChg chg="add mod">
          <ac:chgData name="Iryna Zhukevych" userId="32b9d8b4c7aa7458" providerId="LiveId" clId="{FD19F051-DBED-489C-9D6E-FBD35BE1850B}" dt="2025-04-14T08:14:52.009" v="369" actId="27636"/>
          <ac:spMkLst>
            <pc:docMk/>
            <pc:sldMk cId="2070121212" sldId="261"/>
            <ac:spMk id="5" creationId="{1923051E-AE59-D759-FDBD-19582E6BFD9A}"/>
          </ac:spMkLst>
        </pc:spChg>
        <pc:spChg chg="add mod">
          <ac:chgData name="Iryna Zhukevych" userId="32b9d8b4c7aa7458" providerId="LiveId" clId="{FD19F051-DBED-489C-9D6E-FBD35BE1850B}" dt="2025-04-14T08:14:52.003" v="368" actId="27636"/>
          <ac:spMkLst>
            <pc:docMk/>
            <pc:sldMk cId="2070121212" sldId="261"/>
            <ac:spMk id="8" creationId="{DF4326D9-6B7B-40CD-1445-521E4B3201F5}"/>
          </ac:spMkLst>
        </pc:spChg>
        <pc:picChg chg="add mod">
          <ac:chgData name="Iryna Zhukevych" userId="32b9d8b4c7aa7458" providerId="LiveId" clId="{FD19F051-DBED-489C-9D6E-FBD35BE1850B}" dt="2025-04-14T08:14:51.735" v="320"/>
          <ac:picMkLst>
            <pc:docMk/>
            <pc:sldMk cId="2070121212" sldId="261"/>
            <ac:picMk id="7" creationId="{CB13A537-63E9-404D-2282-F869C35FFE22}"/>
          </ac:picMkLst>
        </pc:picChg>
        <pc:picChg chg="add mod">
          <ac:chgData name="Iryna Zhukevych" userId="32b9d8b4c7aa7458" providerId="LiveId" clId="{FD19F051-DBED-489C-9D6E-FBD35BE1850B}" dt="2025-04-14T08:14:51.859" v="338"/>
          <ac:picMkLst>
            <pc:docMk/>
            <pc:sldMk cId="2070121212" sldId="261"/>
            <ac:picMk id="10" creationId="{ABAE3D8A-7819-B14E-7B0E-A21D135251CD}"/>
          </ac:picMkLst>
        </pc:picChg>
        <pc:picChg chg="add mod">
          <ac:chgData name="Iryna Zhukevych" userId="32b9d8b4c7aa7458" providerId="LiveId" clId="{FD19F051-DBED-489C-9D6E-FBD35BE1850B}" dt="2025-04-14T08:14:51.994" v="367"/>
          <ac:picMkLst>
            <pc:docMk/>
            <pc:sldMk cId="2070121212" sldId="261"/>
            <ac:picMk id="12" creationId="{2C0CDA2C-20F6-6568-DB7A-BFDA101B28EE}"/>
          </ac:picMkLst>
        </pc:picChg>
      </pc:sldChg>
      <pc:sldChg chg="addSp delSp modSp add mod modTransition setBg modAnim">
        <pc:chgData name="Iryna Zhukevych" userId="32b9d8b4c7aa7458" providerId="LiveId" clId="{FD19F051-DBED-489C-9D6E-FBD35BE1850B}" dt="2025-04-26T11:08:17.053" v="1198"/>
        <pc:sldMkLst>
          <pc:docMk/>
          <pc:sldMk cId="3448752049" sldId="262"/>
        </pc:sldMkLst>
        <pc:spChg chg="add mod">
          <ac:chgData name="Iryna Zhukevych" userId="32b9d8b4c7aa7458" providerId="LiveId" clId="{FD19F051-DBED-489C-9D6E-FBD35BE1850B}" dt="2025-04-14T08:14:54.939" v="441"/>
          <ac:spMkLst>
            <pc:docMk/>
            <pc:sldMk cId="3448752049" sldId="262"/>
            <ac:spMk id="4" creationId="{3380B1B1-1978-E720-CB5F-B42E0DA7C2D0}"/>
          </ac:spMkLst>
        </pc:spChg>
        <pc:spChg chg="add mod">
          <ac:chgData name="Iryna Zhukevych" userId="32b9d8b4c7aa7458" providerId="LiveId" clId="{FD19F051-DBED-489C-9D6E-FBD35BE1850B}" dt="2025-04-14T08:14:55.019" v="446" actId="27636"/>
          <ac:spMkLst>
            <pc:docMk/>
            <pc:sldMk cId="3448752049" sldId="262"/>
            <ac:spMk id="5" creationId="{D10AE105-D7CF-F3B6-4977-B048AA504E2C}"/>
          </ac:spMkLst>
        </pc:spChg>
        <pc:spChg chg="add mod">
          <ac:chgData name="Iryna Zhukevych" userId="32b9d8b4c7aa7458" providerId="LiveId" clId="{FD19F051-DBED-489C-9D6E-FBD35BE1850B}" dt="2025-04-14T08:14:55.024" v="447" actId="27636"/>
          <ac:spMkLst>
            <pc:docMk/>
            <pc:sldMk cId="3448752049" sldId="262"/>
            <ac:spMk id="8" creationId="{68CFDEB4-6760-B813-1FCF-012E1241EDC1}"/>
          </ac:spMkLst>
        </pc:spChg>
        <pc:picChg chg="add mod">
          <ac:chgData name="Iryna Zhukevych" userId="32b9d8b4c7aa7458" providerId="LiveId" clId="{FD19F051-DBED-489C-9D6E-FBD35BE1850B}" dt="2025-04-14T08:14:54.727" v="398"/>
          <ac:picMkLst>
            <pc:docMk/>
            <pc:sldMk cId="3448752049" sldId="262"/>
            <ac:picMk id="7" creationId="{0851FD23-2EB0-E970-47D8-7741CCFCBADB}"/>
          </ac:picMkLst>
        </pc:picChg>
        <pc:picChg chg="add mod">
          <ac:chgData name="Iryna Zhukevych" userId="32b9d8b4c7aa7458" providerId="LiveId" clId="{FD19F051-DBED-489C-9D6E-FBD35BE1850B}" dt="2025-04-14T08:14:54.848" v="416"/>
          <ac:picMkLst>
            <pc:docMk/>
            <pc:sldMk cId="3448752049" sldId="262"/>
            <ac:picMk id="10" creationId="{158CAE92-7523-4095-FE73-C41104D70C5C}"/>
          </ac:picMkLst>
        </pc:picChg>
        <pc:picChg chg="add mod">
          <ac:chgData name="Iryna Zhukevych" userId="32b9d8b4c7aa7458" providerId="LiveId" clId="{FD19F051-DBED-489C-9D6E-FBD35BE1850B}" dt="2025-04-14T08:14:55.011" v="445"/>
          <ac:picMkLst>
            <pc:docMk/>
            <pc:sldMk cId="3448752049" sldId="262"/>
            <ac:picMk id="12" creationId="{FFB1AA1C-AC13-E8E8-DFFE-583BAF25992A}"/>
          </ac:picMkLst>
        </pc:picChg>
      </pc:sldChg>
      <pc:sldChg chg="addSp delSp modSp add mod modTransition setBg modAnim">
        <pc:chgData name="Iryna Zhukevych" userId="32b9d8b4c7aa7458" providerId="LiveId" clId="{FD19F051-DBED-489C-9D6E-FBD35BE1850B}" dt="2025-04-26T11:08:17.053" v="1198"/>
        <pc:sldMkLst>
          <pc:docMk/>
          <pc:sldMk cId="1523206070" sldId="263"/>
        </pc:sldMkLst>
        <pc:spChg chg="add mod">
          <ac:chgData name="Iryna Zhukevych" userId="32b9d8b4c7aa7458" providerId="LiveId" clId="{FD19F051-DBED-489C-9D6E-FBD35BE1850B}" dt="2025-04-14T08:14:58.866" v="521"/>
          <ac:spMkLst>
            <pc:docMk/>
            <pc:sldMk cId="1523206070" sldId="263"/>
            <ac:spMk id="4" creationId="{EFF420A9-176E-96BD-A6D6-C34A11E2DCE4}"/>
          </ac:spMkLst>
        </pc:spChg>
        <pc:spChg chg="add mod">
          <ac:chgData name="Iryna Zhukevych" userId="32b9d8b4c7aa7458" providerId="LiveId" clId="{FD19F051-DBED-489C-9D6E-FBD35BE1850B}" dt="2025-04-14T08:14:58.861" v="518" actId="27636"/>
          <ac:spMkLst>
            <pc:docMk/>
            <pc:sldMk cId="1523206070" sldId="263"/>
            <ac:spMk id="5" creationId="{593852C5-041D-FECC-1E7A-012ED603ED60}"/>
          </ac:spMkLst>
        </pc:spChg>
        <pc:spChg chg="add mod">
          <ac:chgData name="Iryna Zhukevych" userId="32b9d8b4c7aa7458" providerId="LiveId" clId="{FD19F051-DBED-489C-9D6E-FBD35BE1850B}" dt="2025-04-14T08:14:58.856" v="517" actId="27636"/>
          <ac:spMkLst>
            <pc:docMk/>
            <pc:sldMk cId="1523206070" sldId="263"/>
            <ac:spMk id="8" creationId="{A179BA3C-CC1F-BAC5-7AC9-C8BC88E954A2}"/>
          </ac:spMkLst>
        </pc:spChg>
        <pc:picChg chg="add mod">
          <ac:chgData name="Iryna Zhukevych" userId="32b9d8b4c7aa7458" providerId="LiveId" clId="{FD19F051-DBED-489C-9D6E-FBD35BE1850B}" dt="2025-04-14T08:14:58.696" v="476"/>
          <ac:picMkLst>
            <pc:docMk/>
            <pc:sldMk cId="1523206070" sldId="263"/>
            <ac:picMk id="7" creationId="{07E738B8-07E2-39DD-6FFD-DB7AFE0C5588}"/>
          </ac:picMkLst>
        </pc:picChg>
        <pc:picChg chg="add mod">
          <ac:chgData name="Iryna Zhukevych" userId="32b9d8b4c7aa7458" providerId="LiveId" clId="{FD19F051-DBED-489C-9D6E-FBD35BE1850B}" dt="2025-04-14T08:14:58.787" v="494"/>
          <ac:picMkLst>
            <pc:docMk/>
            <pc:sldMk cId="1523206070" sldId="263"/>
            <ac:picMk id="10" creationId="{284C2C16-3E8E-7CC5-EAAA-C0234D6C9886}"/>
          </ac:picMkLst>
        </pc:picChg>
        <pc:picChg chg="add mod">
          <ac:chgData name="Iryna Zhukevych" userId="32b9d8b4c7aa7458" providerId="LiveId" clId="{FD19F051-DBED-489C-9D6E-FBD35BE1850B}" dt="2025-04-14T08:14:58.936" v="525"/>
          <ac:picMkLst>
            <pc:docMk/>
            <pc:sldMk cId="1523206070" sldId="263"/>
            <ac:picMk id="12" creationId="{D26EEAE0-773F-72D1-4F10-E97CE2DECB47}"/>
          </ac:picMkLst>
        </pc:picChg>
      </pc:sldChg>
      <pc:sldChg chg="addSp modSp new mod modTransition setBg">
        <pc:chgData name="Iryna Zhukevych" userId="32b9d8b4c7aa7458" providerId="LiveId" clId="{FD19F051-DBED-489C-9D6E-FBD35BE1850B}" dt="2025-04-29T05:30:22.548" v="1200" actId="123"/>
        <pc:sldMkLst>
          <pc:docMk/>
          <pc:sldMk cId="3296287778" sldId="264"/>
        </pc:sldMkLst>
      </pc:sldChg>
      <pc:sldChg chg="addSp modSp new mod modTransition setBg">
        <pc:chgData name="Iryna Zhukevych" userId="32b9d8b4c7aa7458" providerId="LiveId" clId="{FD19F051-DBED-489C-9D6E-FBD35BE1850B}" dt="2025-04-29T05:30:25.996" v="1201" actId="123"/>
        <pc:sldMkLst>
          <pc:docMk/>
          <pc:sldMk cId="1474734418" sldId="265"/>
        </pc:sldMkLst>
      </pc:sldChg>
      <pc:sldChg chg="addSp delSp modSp new mod modTransition setBg">
        <pc:chgData name="Iryna Zhukevych" userId="32b9d8b4c7aa7458" providerId="LiveId" clId="{FD19F051-DBED-489C-9D6E-FBD35BE1850B}" dt="2025-04-26T11:08:17.053" v="1198"/>
        <pc:sldMkLst>
          <pc:docMk/>
          <pc:sldMk cId="1077496179" sldId="266"/>
        </pc:sldMkLst>
        <pc:spChg chg="mod">
          <ac:chgData name="Iryna Zhukevych" userId="32b9d8b4c7aa7458" providerId="LiveId" clId="{FD19F051-DBED-489C-9D6E-FBD35BE1850B}" dt="2025-04-25T08:56:22.099" v="607" actId="255"/>
          <ac:spMkLst>
            <pc:docMk/>
            <pc:sldMk cId="1077496179" sldId="266"/>
            <ac:spMk id="2" creationId="{7146D3B3-2B78-4F31-EEB0-06D7BA98F14D}"/>
          </ac:spMkLst>
        </pc:spChg>
        <pc:spChg chg="add">
          <ac:chgData name="Iryna Zhukevych" userId="32b9d8b4c7aa7458" providerId="LiveId" clId="{FD19F051-DBED-489C-9D6E-FBD35BE1850B}" dt="2025-04-25T08:56:14.713" v="605" actId="26606"/>
          <ac:spMkLst>
            <pc:docMk/>
            <pc:sldMk cId="1077496179" sldId="266"/>
            <ac:spMk id="9" creationId="{56E9B3E6-E277-4D68-BA48-9CB43FFBD6E2}"/>
          </ac:spMkLst>
        </pc:spChg>
        <pc:spChg chg="add">
          <ac:chgData name="Iryna Zhukevych" userId="32b9d8b4c7aa7458" providerId="LiveId" clId="{FD19F051-DBED-489C-9D6E-FBD35BE1850B}" dt="2025-04-25T08:56:14.713" v="605" actId="26606"/>
          <ac:spMkLst>
            <pc:docMk/>
            <pc:sldMk cId="1077496179" sldId="266"/>
            <ac:spMk id="16" creationId="{D5B0017B-2ECA-49AF-B397-DC140825DF8D}"/>
          </ac:spMkLst>
        </pc:spChg>
        <pc:grpChg chg="add">
          <ac:chgData name="Iryna Zhukevych" userId="32b9d8b4c7aa7458" providerId="LiveId" clId="{FD19F051-DBED-489C-9D6E-FBD35BE1850B}" dt="2025-04-25T08:56:14.713" v="605" actId="26606"/>
          <ac:grpSpMkLst>
            <pc:docMk/>
            <pc:sldMk cId="1077496179" sldId="266"/>
            <ac:grpSpMk id="11" creationId="{AE1C45F0-260A-458C-96ED-C1F6D2151219}"/>
          </ac:grpSpMkLst>
        </pc:grpChg>
        <pc:graphicFrameChg chg="add">
          <ac:chgData name="Iryna Zhukevych" userId="32b9d8b4c7aa7458" providerId="LiveId" clId="{FD19F051-DBED-489C-9D6E-FBD35BE1850B}" dt="2025-04-25T08:56:14.713" v="605" actId="26606"/>
          <ac:graphicFrameMkLst>
            <pc:docMk/>
            <pc:sldMk cId="1077496179" sldId="266"/>
            <ac:graphicFrameMk id="5" creationId="{6BF516D9-22D5-4889-10E0-F52E2948DDB7}"/>
          </ac:graphicFrameMkLst>
        </pc:graphicFrameChg>
        <pc:cxnChg chg="add">
          <ac:chgData name="Iryna Zhukevych" userId="32b9d8b4c7aa7458" providerId="LiveId" clId="{FD19F051-DBED-489C-9D6E-FBD35BE1850B}" dt="2025-04-25T08:56:14.713" v="605" actId="26606"/>
          <ac:cxnSpMkLst>
            <pc:docMk/>
            <pc:sldMk cId="1077496179" sldId="266"/>
            <ac:cxnSpMk id="18" creationId="{6CF1BAF6-AD41-4082-B212-8A1F9A2E8779}"/>
          </ac:cxnSpMkLst>
        </pc:cxnChg>
      </pc:sldChg>
      <pc:sldChg chg="addSp delSp modSp new mod modTransition setBg">
        <pc:chgData name="Iryna Zhukevych" userId="32b9d8b4c7aa7458" providerId="LiveId" clId="{FD19F051-DBED-489C-9D6E-FBD35BE1850B}" dt="2025-04-26T11:08:17.053" v="1198"/>
        <pc:sldMkLst>
          <pc:docMk/>
          <pc:sldMk cId="1330768559" sldId="267"/>
        </pc:sldMkLst>
        <pc:picChg chg="add mod ord">
          <ac:chgData name="Iryna Zhukevych" userId="32b9d8b4c7aa7458" providerId="LiveId" clId="{FD19F051-DBED-489C-9D6E-FBD35BE1850B}" dt="2025-04-25T08:56:40.445" v="611" actId="14100"/>
          <ac:picMkLst>
            <pc:docMk/>
            <pc:sldMk cId="1330768559" sldId="267"/>
            <ac:picMk id="7" creationId="{B864D0F2-6912-A9E9-7A46-8896E452D3B4}"/>
          </ac:picMkLst>
        </pc:picChg>
      </pc:sldChg>
      <pc:sldChg chg="addSp delSp modSp new mod modTransition setBg">
        <pc:chgData name="Iryna Zhukevych" userId="32b9d8b4c7aa7458" providerId="LiveId" clId="{FD19F051-DBED-489C-9D6E-FBD35BE1850B}" dt="2025-04-26T11:08:17.053" v="1198"/>
        <pc:sldMkLst>
          <pc:docMk/>
          <pc:sldMk cId="3599553724" sldId="268"/>
        </pc:sldMkLst>
        <pc:spChg chg="add">
          <ac:chgData name="Iryna Zhukevych" userId="32b9d8b4c7aa7458" providerId="LiveId" clId="{FD19F051-DBED-489C-9D6E-FBD35BE1850B}" dt="2025-04-14T08:24:43.901" v="560" actId="26606"/>
          <ac:spMkLst>
            <pc:docMk/>
            <pc:sldMk cId="3599553724" sldId="268"/>
            <ac:spMk id="10" creationId="{42A4FC2C-047E-45A5-965D-8E1E3BF09BC6}"/>
          </ac:spMkLst>
        </pc:spChg>
        <pc:picChg chg="add mod ord">
          <ac:chgData name="Iryna Zhukevych" userId="32b9d8b4c7aa7458" providerId="LiveId" clId="{FD19F051-DBED-489C-9D6E-FBD35BE1850B}" dt="2025-04-25T08:56:53.553" v="615" actId="14100"/>
          <ac:picMkLst>
            <pc:docMk/>
            <pc:sldMk cId="3599553724" sldId="268"/>
            <ac:picMk id="5" creationId="{AC16FAC2-91AF-A02E-DB35-E09DE5481C59}"/>
          </ac:picMkLst>
        </pc:picChg>
      </pc:sldChg>
      <pc:sldChg chg="addSp delSp modSp new mod modTransition setBg">
        <pc:chgData name="Iryna Zhukevych" userId="32b9d8b4c7aa7458" providerId="LiveId" clId="{FD19F051-DBED-489C-9D6E-FBD35BE1850B}" dt="2025-04-26T11:08:17.053" v="1198"/>
        <pc:sldMkLst>
          <pc:docMk/>
          <pc:sldMk cId="280265022" sldId="269"/>
        </pc:sldMkLst>
        <pc:spChg chg="add">
          <ac:chgData name="Iryna Zhukevych" userId="32b9d8b4c7aa7458" providerId="LiveId" clId="{FD19F051-DBED-489C-9D6E-FBD35BE1850B}" dt="2025-04-14T08:26:31.506" v="563" actId="26606"/>
          <ac:spMkLst>
            <pc:docMk/>
            <pc:sldMk cId="280265022" sldId="269"/>
            <ac:spMk id="10" creationId="{42A4FC2C-047E-45A5-965D-8E1E3BF09BC6}"/>
          </ac:spMkLst>
        </pc:spChg>
        <pc:picChg chg="add mod ord">
          <ac:chgData name="Iryna Zhukevych" userId="32b9d8b4c7aa7458" providerId="LiveId" clId="{FD19F051-DBED-489C-9D6E-FBD35BE1850B}" dt="2025-04-25T08:57:08.136" v="619" actId="14100"/>
          <ac:picMkLst>
            <pc:docMk/>
            <pc:sldMk cId="280265022" sldId="269"/>
            <ac:picMk id="5" creationId="{2FB93B14-6429-8CB9-A1F4-4EA5E8F3445B}"/>
          </ac:picMkLst>
        </pc:picChg>
      </pc:sldChg>
      <pc:sldChg chg="addSp delSp modSp new mod modTransition setBg">
        <pc:chgData name="Iryna Zhukevych" userId="32b9d8b4c7aa7458" providerId="LiveId" clId="{FD19F051-DBED-489C-9D6E-FBD35BE1850B}" dt="2025-04-26T11:08:17.053" v="1198"/>
        <pc:sldMkLst>
          <pc:docMk/>
          <pc:sldMk cId="2664563424" sldId="270"/>
        </pc:sldMkLst>
        <pc:spChg chg="add">
          <ac:chgData name="Iryna Zhukevych" userId="32b9d8b4c7aa7458" providerId="LiveId" clId="{FD19F051-DBED-489C-9D6E-FBD35BE1850B}" dt="2025-04-14T08:28:14.272" v="566" actId="26606"/>
          <ac:spMkLst>
            <pc:docMk/>
            <pc:sldMk cId="2664563424" sldId="270"/>
            <ac:spMk id="10" creationId="{42A4FC2C-047E-45A5-965D-8E1E3BF09BC6}"/>
          </ac:spMkLst>
        </pc:spChg>
        <pc:picChg chg="add mod ord">
          <ac:chgData name="Iryna Zhukevych" userId="32b9d8b4c7aa7458" providerId="LiveId" clId="{FD19F051-DBED-489C-9D6E-FBD35BE1850B}" dt="2025-04-25T08:57:18.839" v="623" actId="14100"/>
          <ac:picMkLst>
            <pc:docMk/>
            <pc:sldMk cId="2664563424" sldId="270"/>
            <ac:picMk id="5" creationId="{78BFF484-1C1C-3C80-FE6A-9130F1392FA2}"/>
          </ac:picMkLst>
        </pc:picChg>
      </pc:sldChg>
      <pc:sldChg chg="addSp delSp modSp new mod modTransition setBg">
        <pc:chgData name="Iryna Zhukevych" userId="32b9d8b4c7aa7458" providerId="LiveId" clId="{FD19F051-DBED-489C-9D6E-FBD35BE1850B}" dt="2025-04-26T11:08:17.053" v="1198"/>
        <pc:sldMkLst>
          <pc:docMk/>
          <pc:sldMk cId="1235106858" sldId="271"/>
        </pc:sldMkLst>
        <pc:spChg chg="add">
          <ac:chgData name="Iryna Zhukevych" userId="32b9d8b4c7aa7458" providerId="LiveId" clId="{FD19F051-DBED-489C-9D6E-FBD35BE1850B}" dt="2025-04-14T08:29:26.217" v="572" actId="26606"/>
          <ac:spMkLst>
            <pc:docMk/>
            <pc:sldMk cId="1235106858" sldId="271"/>
            <ac:spMk id="15" creationId="{AB8C311F-7253-4AED-9701-7FC0708C41C7}"/>
          </ac:spMkLst>
        </pc:spChg>
        <pc:spChg chg="add">
          <ac:chgData name="Iryna Zhukevych" userId="32b9d8b4c7aa7458" providerId="LiveId" clId="{FD19F051-DBED-489C-9D6E-FBD35BE1850B}" dt="2025-04-14T08:29:26.217" v="572" actId="26606"/>
          <ac:spMkLst>
            <pc:docMk/>
            <pc:sldMk cId="1235106858" sldId="271"/>
            <ac:spMk id="17" creationId="{FD073016-B734-483B-8953-5BADEE145112}"/>
          </ac:spMkLst>
        </pc:spChg>
        <pc:spChg chg="add">
          <ac:chgData name="Iryna Zhukevych" userId="32b9d8b4c7aa7458" providerId="LiveId" clId="{FD19F051-DBED-489C-9D6E-FBD35BE1850B}" dt="2025-04-14T08:29:26.217" v="572" actId="26606"/>
          <ac:spMkLst>
            <pc:docMk/>
            <pc:sldMk cId="1235106858" sldId="271"/>
            <ac:spMk id="19" creationId="{90A7EAB6-59D3-4325-8DE6-E0CA4009CE53}"/>
          </ac:spMkLst>
        </pc:spChg>
        <pc:spChg chg="add">
          <ac:chgData name="Iryna Zhukevych" userId="32b9d8b4c7aa7458" providerId="LiveId" clId="{FD19F051-DBED-489C-9D6E-FBD35BE1850B}" dt="2025-04-14T08:29:26.217" v="572" actId="26606"/>
          <ac:spMkLst>
            <pc:docMk/>
            <pc:sldMk cId="1235106858" sldId="271"/>
            <ac:spMk id="21" creationId="{A8D57A06-A426-446D-B02C-A2DC6B62E45E}"/>
          </ac:spMkLst>
        </pc:spChg>
        <pc:picChg chg="add mod ord">
          <ac:chgData name="Iryna Zhukevych" userId="32b9d8b4c7aa7458" providerId="LiveId" clId="{FD19F051-DBED-489C-9D6E-FBD35BE1850B}" dt="2025-04-25T08:57:32.121" v="626" actId="1076"/>
          <ac:picMkLst>
            <pc:docMk/>
            <pc:sldMk cId="1235106858" sldId="271"/>
            <ac:picMk id="5" creationId="{2536BF83-DBB5-CF02-8AA9-502A7DF482F3}"/>
          </ac:picMkLst>
        </pc:picChg>
      </pc:sldChg>
      <pc:sldChg chg="new del">
        <pc:chgData name="Iryna Zhukevych" userId="32b9d8b4c7aa7458" providerId="LiveId" clId="{FD19F051-DBED-489C-9D6E-FBD35BE1850B}" dt="2025-04-25T08:59:06.888" v="680" actId="2696"/>
        <pc:sldMkLst>
          <pc:docMk/>
          <pc:sldMk cId="1132771335" sldId="272"/>
        </pc:sldMkLst>
      </pc:sldChg>
      <pc:sldChg chg="new del">
        <pc:chgData name="Iryna Zhukevych" userId="32b9d8b4c7aa7458" providerId="LiveId" clId="{FD19F051-DBED-489C-9D6E-FBD35BE1850B}" dt="2025-04-25T08:57:41.239" v="627" actId="2696"/>
        <pc:sldMkLst>
          <pc:docMk/>
          <pc:sldMk cId="2679626485" sldId="272"/>
        </pc:sldMkLst>
      </pc:sldChg>
      <pc:sldChg chg="addSp delSp modSp new mod modTransition setBg">
        <pc:chgData name="Iryna Zhukevych" userId="32b9d8b4c7aa7458" providerId="LiveId" clId="{FD19F051-DBED-489C-9D6E-FBD35BE1850B}" dt="2025-04-26T11:08:17.053" v="1198"/>
        <pc:sldMkLst>
          <pc:docMk/>
          <pc:sldMk cId="3129588126" sldId="273"/>
        </pc:sldMkLst>
        <pc:spChg chg="mod">
          <ac:chgData name="Iryna Zhukevych" userId="32b9d8b4c7aa7458" providerId="LiveId" clId="{FD19F051-DBED-489C-9D6E-FBD35BE1850B}" dt="2025-04-25T08:59:02.550" v="679" actId="122"/>
          <ac:spMkLst>
            <pc:docMk/>
            <pc:sldMk cId="3129588126" sldId="273"/>
            <ac:spMk id="2" creationId="{48CE7D8C-8D6B-8631-EEED-8A343F8C9847}"/>
          </ac:spMkLst>
        </pc:spChg>
        <pc:spChg chg="add">
          <ac:chgData name="Iryna Zhukevych" userId="32b9d8b4c7aa7458" providerId="LiveId" clId="{FD19F051-DBED-489C-9D6E-FBD35BE1850B}" dt="2025-04-25T08:58:53.832" v="676" actId="26606"/>
          <ac:spMkLst>
            <pc:docMk/>
            <pc:sldMk cId="3129588126" sldId="273"/>
            <ac:spMk id="7" creationId="{A7895A40-19A4-42D6-9D30-DBC1E8002635}"/>
          </ac:spMkLst>
        </pc:spChg>
        <pc:spChg chg="add">
          <ac:chgData name="Iryna Zhukevych" userId="32b9d8b4c7aa7458" providerId="LiveId" clId="{FD19F051-DBED-489C-9D6E-FBD35BE1850B}" dt="2025-04-25T08:58:53.832" v="676" actId="26606"/>
          <ac:spMkLst>
            <pc:docMk/>
            <pc:sldMk cId="3129588126" sldId="273"/>
            <ac:spMk id="9" creationId="{02F429C4-ABC9-46FC-818A-B5429CDE4A96}"/>
          </ac:spMkLst>
        </pc:spChg>
        <pc:spChg chg="add">
          <ac:chgData name="Iryna Zhukevych" userId="32b9d8b4c7aa7458" providerId="LiveId" clId="{FD19F051-DBED-489C-9D6E-FBD35BE1850B}" dt="2025-04-25T08:58:53.832" v="676" actId="26606"/>
          <ac:spMkLst>
            <pc:docMk/>
            <pc:sldMk cId="3129588126" sldId="273"/>
            <ac:spMk id="11" creationId="{2CEF98E4-3709-4952-8F42-2305CCE34FA3}"/>
          </ac:spMkLst>
        </pc:spChg>
        <pc:spChg chg="add">
          <ac:chgData name="Iryna Zhukevych" userId="32b9d8b4c7aa7458" providerId="LiveId" clId="{FD19F051-DBED-489C-9D6E-FBD35BE1850B}" dt="2025-04-25T08:58:53.832" v="676" actId="26606"/>
          <ac:spMkLst>
            <pc:docMk/>
            <pc:sldMk cId="3129588126" sldId="273"/>
            <ac:spMk id="13" creationId="{F10BCCF5-D685-47FF-B675-647EAEB72C8E}"/>
          </ac:spMkLst>
        </pc:spChg>
        <pc:spChg chg="add">
          <ac:chgData name="Iryna Zhukevych" userId="32b9d8b4c7aa7458" providerId="LiveId" clId="{FD19F051-DBED-489C-9D6E-FBD35BE1850B}" dt="2025-04-25T08:58:53.832" v="676" actId="26606"/>
          <ac:spMkLst>
            <pc:docMk/>
            <pc:sldMk cId="3129588126" sldId="273"/>
            <ac:spMk id="15" creationId="{B0EE8A42-107A-4D4C-8D56-BBAE95C7FC0D}"/>
          </ac:spMkLst>
        </pc:spChg>
      </pc:sldChg>
      <pc:sldChg chg="addSp delSp modSp new mod modTransition setBg">
        <pc:chgData name="Iryna Zhukevych" userId="32b9d8b4c7aa7458" providerId="LiveId" clId="{FD19F051-DBED-489C-9D6E-FBD35BE1850B}" dt="2025-04-26T11:08:17.053" v="1198"/>
        <pc:sldMkLst>
          <pc:docMk/>
          <pc:sldMk cId="638698461" sldId="274"/>
        </pc:sldMkLst>
        <pc:spChg chg="mod">
          <ac:chgData name="Iryna Zhukevych" userId="32b9d8b4c7aa7458" providerId="LiveId" clId="{FD19F051-DBED-489C-9D6E-FBD35BE1850B}" dt="2025-04-25T11:54:20.946" v="720" actId="20577"/>
          <ac:spMkLst>
            <pc:docMk/>
            <pc:sldMk cId="638698461" sldId="274"/>
            <ac:spMk id="2" creationId="{9288B8DB-795E-FB7B-3865-1DF8A6D5F59E}"/>
          </ac:spMkLst>
        </pc:spChg>
        <pc:spChg chg="mod ord">
          <ac:chgData name="Iryna Zhukevych" userId="32b9d8b4c7aa7458" providerId="LiveId" clId="{FD19F051-DBED-489C-9D6E-FBD35BE1850B}" dt="2025-04-25T11:54:06.544" v="716" actId="14100"/>
          <ac:spMkLst>
            <pc:docMk/>
            <pc:sldMk cId="638698461" sldId="274"/>
            <ac:spMk id="3" creationId="{40D80AD5-B009-CF1A-8FD1-BF5F2CFFC7C5}"/>
          </ac:spMkLst>
        </pc:spChg>
        <pc:spChg chg="add mod">
          <ac:chgData name="Iryna Zhukevych" userId="32b9d8b4c7aa7458" providerId="LiveId" clId="{FD19F051-DBED-489C-9D6E-FBD35BE1850B}" dt="2025-04-25T11:53:43.913" v="709" actId="26606"/>
          <ac:spMkLst>
            <pc:docMk/>
            <pc:sldMk cId="638698461" sldId="274"/>
            <ac:spMk id="6" creationId="{4C32D2C4-84C6-E0FB-1FCF-96A8972F4B80}"/>
          </ac:spMkLst>
        </pc:spChg>
        <pc:spChg chg="add">
          <ac:chgData name="Iryna Zhukevych" userId="32b9d8b4c7aa7458" providerId="LiveId" clId="{FD19F051-DBED-489C-9D6E-FBD35BE1850B}" dt="2025-04-25T11:53:43.913" v="709" actId="26606"/>
          <ac:spMkLst>
            <pc:docMk/>
            <pc:sldMk cId="638698461" sldId="274"/>
            <ac:spMk id="23" creationId="{04812C46-200A-4DEB-A05E-3ED6C68C2387}"/>
          </ac:spMkLst>
        </pc:spChg>
        <pc:spChg chg="add">
          <ac:chgData name="Iryna Zhukevych" userId="32b9d8b4c7aa7458" providerId="LiveId" clId="{FD19F051-DBED-489C-9D6E-FBD35BE1850B}" dt="2025-04-25T11:53:43.913" v="709" actId="26606"/>
          <ac:spMkLst>
            <pc:docMk/>
            <pc:sldMk cId="638698461" sldId="274"/>
            <ac:spMk id="24" creationId="{D1EA859B-E555-4109-94F3-6700E046E008}"/>
          </ac:spMkLst>
        </pc:spChg>
        <pc:picChg chg="add mod ord">
          <ac:chgData name="Iryna Zhukevych" userId="32b9d8b4c7aa7458" providerId="LiveId" clId="{FD19F051-DBED-489C-9D6E-FBD35BE1850B}" dt="2025-04-25T11:53:43.913" v="709" actId="26606"/>
          <ac:picMkLst>
            <pc:docMk/>
            <pc:sldMk cId="638698461" sldId="274"/>
            <ac:picMk id="5" creationId="{53CFB6E7-EF05-084E-3F85-B67121C61330}"/>
          </ac:picMkLst>
        </pc:picChg>
      </pc:sldChg>
      <pc:sldChg chg="addSp delSp modSp new mod modTransition setBg">
        <pc:chgData name="Iryna Zhukevych" userId="32b9d8b4c7aa7458" providerId="LiveId" clId="{FD19F051-DBED-489C-9D6E-FBD35BE1850B}" dt="2025-04-29T05:31:04.530" v="1214" actId="20577"/>
        <pc:sldMkLst>
          <pc:docMk/>
          <pc:sldMk cId="1223727535" sldId="275"/>
        </pc:sldMkLst>
        <pc:spChg chg="mod">
          <ac:chgData name="Iryna Zhukevych" userId="32b9d8b4c7aa7458" providerId="LiveId" clId="{FD19F051-DBED-489C-9D6E-FBD35BE1850B}" dt="2025-04-29T05:31:04.530" v="1214" actId="20577"/>
          <ac:spMkLst>
            <pc:docMk/>
            <pc:sldMk cId="1223727535" sldId="275"/>
            <ac:spMk id="2" creationId="{C83C23A9-E22C-E4D0-BE6D-E4775E519407}"/>
          </ac:spMkLst>
        </pc:spChg>
        <pc:spChg chg="add mod">
          <ac:chgData name="Iryna Zhukevych" userId="32b9d8b4c7aa7458" providerId="LiveId" clId="{FD19F051-DBED-489C-9D6E-FBD35BE1850B}" dt="2025-04-25T12:14:05.588" v="1097" actId="20577"/>
          <ac:spMkLst>
            <pc:docMk/>
            <pc:sldMk cId="1223727535" sldId="275"/>
            <ac:spMk id="4" creationId="{674248DA-9A28-9A97-7159-DDEF9D6BDC3E}"/>
          </ac:spMkLst>
        </pc:spChg>
        <pc:spChg chg="add">
          <ac:chgData name="Iryna Zhukevych" userId="32b9d8b4c7aa7458" providerId="LiveId" clId="{FD19F051-DBED-489C-9D6E-FBD35BE1850B}" dt="2025-04-25T12:09:16.110" v="825" actId="26606"/>
          <ac:spMkLst>
            <pc:docMk/>
            <pc:sldMk cId="1223727535" sldId="275"/>
            <ac:spMk id="9" creationId="{09588DA8-065E-4F6F-8EFD-43104AB2E0CF}"/>
          </ac:spMkLst>
        </pc:spChg>
        <pc:spChg chg="add">
          <ac:chgData name="Iryna Zhukevych" userId="32b9d8b4c7aa7458" providerId="LiveId" clId="{FD19F051-DBED-489C-9D6E-FBD35BE1850B}" dt="2025-04-25T12:09:16.110" v="825" actId="26606"/>
          <ac:spMkLst>
            <pc:docMk/>
            <pc:sldMk cId="1223727535" sldId="275"/>
            <ac:spMk id="11" creationId="{C4285719-470E-454C-AF62-8323075F1F5B}"/>
          </ac:spMkLst>
        </pc:spChg>
        <pc:spChg chg="add">
          <ac:chgData name="Iryna Zhukevych" userId="32b9d8b4c7aa7458" providerId="LiveId" clId="{FD19F051-DBED-489C-9D6E-FBD35BE1850B}" dt="2025-04-25T12:09:16.110" v="825" actId="26606"/>
          <ac:spMkLst>
            <pc:docMk/>
            <pc:sldMk cId="1223727535" sldId="275"/>
            <ac:spMk id="13" creationId="{CD9FE4EF-C4D8-49A0-B2FF-81D8DB7D8A24}"/>
          </ac:spMkLst>
        </pc:spChg>
        <pc:spChg chg="add">
          <ac:chgData name="Iryna Zhukevych" userId="32b9d8b4c7aa7458" providerId="LiveId" clId="{FD19F051-DBED-489C-9D6E-FBD35BE1850B}" dt="2025-04-25T12:09:16.110" v="825" actId="26606"/>
          <ac:spMkLst>
            <pc:docMk/>
            <pc:sldMk cId="1223727535" sldId="275"/>
            <ac:spMk id="15" creationId="{4300840D-0A0B-4512-BACA-B439D5B9C57C}"/>
          </ac:spMkLst>
        </pc:spChg>
        <pc:spChg chg="add">
          <ac:chgData name="Iryna Zhukevych" userId="32b9d8b4c7aa7458" providerId="LiveId" clId="{FD19F051-DBED-489C-9D6E-FBD35BE1850B}" dt="2025-04-25T12:09:16.110" v="825" actId="26606"/>
          <ac:spMkLst>
            <pc:docMk/>
            <pc:sldMk cId="1223727535" sldId="275"/>
            <ac:spMk id="17" creationId="{D2B78728-A580-49A7-84F9-6EF6F583ADE0}"/>
          </ac:spMkLst>
        </pc:spChg>
        <pc:spChg chg="add">
          <ac:chgData name="Iryna Zhukevych" userId="32b9d8b4c7aa7458" providerId="LiveId" clId="{FD19F051-DBED-489C-9D6E-FBD35BE1850B}" dt="2025-04-25T12:09:16.110" v="825" actId="26606"/>
          <ac:spMkLst>
            <pc:docMk/>
            <pc:sldMk cId="1223727535" sldId="275"/>
            <ac:spMk id="19" creationId="{38FAA1A1-D861-433F-88FA-1E9D6FD31D11}"/>
          </ac:spMkLst>
        </pc:spChg>
        <pc:spChg chg="add">
          <ac:chgData name="Iryna Zhukevych" userId="32b9d8b4c7aa7458" providerId="LiveId" clId="{FD19F051-DBED-489C-9D6E-FBD35BE1850B}" dt="2025-04-25T12:09:16.110" v="825" actId="26606"/>
          <ac:spMkLst>
            <pc:docMk/>
            <pc:sldMk cId="1223727535" sldId="275"/>
            <ac:spMk id="21" creationId="{8D71EDA1-87BF-4D5D-AB79-F346FD19278A}"/>
          </ac:spMkLst>
        </pc:spChg>
      </pc:sldChg>
      <pc:sldChg chg="addSp delSp modSp new mod modTransition setBg">
        <pc:chgData name="Iryna Zhukevych" userId="32b9d8b4c7aa7458" providerId="LiveId" clId="{FD19F051-DBED-489C-9D6E-FBD35BE1850B}" dt="2025-04-26T11:08:17.053" v="1198"/>
        <pc:sldMkLst>
          <pc:docMk/>
          <pc:sldMk cId="2780011274" sldId="276"/>
        </pc:sldMkLst>
        <pc:spChg chg="mod">
          <ac:chgData name="Iryna Zhukevych" userId="32b9d8b4c7aa7458" providerId="LiveId" clId="{FD19F051-DBED-489C-9D6E-FBD35BE1850B}" dt="2025-04-25T12:08:51.432" v="824" actId="255"/>
          <ac:spMkLst>
            <pc:docMk/>
            <pc:sldMk cId="2780011274" sldId="276"/>
            <ac:spMk id="2" creationId="{1072B904-B7A7-E007-629D-C04B7D6D572A}"/>
          </ac:spMkLst>
        </pc:spChg>
        <pc:spChg chg="add">
          <ac:chgData name="Iryna Zhukevych" userId="32b9d8b4c7aa7458" providerId="LiveId" clId="{FD19F051-DBED-489C-9D6E-FBD35BE1850B}" dt="2025-04-25T12:07:47.949" v="810" actId="26606"/>
          <ac:spMkLst>
            <pc:docMk/>
            <pc:sldMk cId="2780011274" sldId="276"/>
            <ac:spMk id="10" creationId="{C05CBC3C-2E5A-4839-8B9B-2E5A6ADF0F58}"/>
          </ac:spMkLst>
        </pc:spChg>
        <pc:spChg chg="add">
          <ac:chgData name="Iryna Zhukevych" userId="32b9d8b4c7aa7458" providerId="LiveId" clId="{FD19F051-DBED-489C-9D6E-FBD35BE1850B}" dt="2025-04-25T12:07:47.949" v="810" actId="26606"/>
          <ac:spMkLst>
            <pc:docMk/>
            <pc:sldMk cId="2780011274" sldId="276"/>
            <ac:spMk id="12" creationId="{DB5B423A-57CC-4C58-AA26-8E2E862B03A0}"/>
          </ac:spMkLst>
        </pc:spChg>
        <pc:graphicFrameChg chg="add mod">
          <ac:chgData name="Iryna Zhukevych" userId="32b9d8b4c7aa7458" providerId="LiveId" clId="{FD19F051-DBED-489C-9D6E-FBD35BE1850B}" dt="2025-04-25T12:08:39.173" v="823" actId="14100"/>
          <ac:graphicFrameMkLst>
            <pc:docMk/>
            <pc:sldMk cId="2780011274" sldId="276"/>
            <ac:graphicFrameMk id="6" creationId="{C9142087-0AD4-D373-12BC-A0FC44F8F015}"/>
          </ac:graphicFrameMkLst>
        </pc:graphicFrameChg>
      </pc:sldChg>
      <pc:sldChg chg="addSp modSp new mod modTransition setBg">
        <pc:chgData name="Iryna Zhukevych" userId="32b9d8b4c7aa7458" providerId="LiveId" clId="{FD19F051-DBED-489C-9D6E-FBD35BE1850B}" dt="2025-04-26T11:08:17.053" v="1198"/>
        <pc:sldMkLst>
          <pc:docMk/>
          <pc:sldMk cId="1172031047" sldId="277"/>
        </pc:sldMkLst>
        <pc:spChg chg="mod">
          <ac:chgData name="Iryna Zhukevych" userId="32b9d8b4c7aa7458" providerId="LiveId" clId="{FD19F051-DBED-489C-9D6E-FBD35BE1850B}" dt="2025-04-25T12:06:53.799" v="799" actId="14100"/>
          <ac:spMkLst>
            <pc:docMk/>
            <pc:sldMk cId="1172031047" sldId="277"/>
            <ac:spMk id="2" creationId="{F1205F96-C0A7-6FAB-7CB9-A86D58AAA381}"/>
          </ac:spMkLst>
        </pc:spChg>
        <pc:spChg chg="mod">
          <ac:chgData name="Iryna Zhukevych" userId="32b9d8b4c7aa7458" providerId="LiveId" clId="{FD19F051-DBED-489C-9D6E-FBD35BE1850B}" dt="2025-04-25T12:07:27.709" v="809" actId="5793"/>
          <ac:spMkLst>
            <pc:docMk/>
            <pc:sldMk cId="1172031047" sldId="277"/>
            <ac:spMk id="3" creationId="{04970698-B715-6A9B-CB69-8982CB0E18EE}"/>
          </ac:spMkLst>
        </pc:spChg>
        <pc:spChg chg="add">
          <ac:chgData name="Iryna Zhukevych" userId="32b9d8b4c7aa7458" providerId="LiveId" clId="{FD19F051-DBED-489C-9D6E-FBD35BE1850B}" dt="2025-04-25T12:02:00.641" v="776" actId="26606"/>
          <ac:spMkLst>
            <pc:docMk/>
            <pc:sldMk cId="1172031047" sldId="277"/>
            <ac:spMk id="9" creationId="{C0763A76-9F1C-4FC5-82B7-DD475DA461B2}"/>
          </ac:spMkLst>
        </pc:spChg>
        <pc:spChg chg="add">
          <ac:chgData name="Iryna Zhukevych" userId="32b9d8b4c7aa7458" providerId="LiveId" clId="{FD19F051-DBED-489C-9D6E-FBD35BE1850B}" dt="2025-04-25T12:02:00.641" v="776" actId="26606"/>
          <ac:spMkLst>
            <pc:docMk/>
            <pc:sldMk cId="1172031047" sldId="277"/>
            <ac:spMk id="11" creationId="{E81BF4F6-F2CF-4984-9D14-D6966D92F99F}"/>
          </ac:spMkLst>
        </pc:spChg>
        <pc:picChg chg="add">
          <ac:chgData name="Iryna Zhukevych" userId="32b9d8b4c7aa7458" providerId="LiveId" clId="{FD19F051-DBED-489C-9D6E-FBD35BE1850B}" dt="2025-04-25T12:02:00.641" v="776" actId="26606"/>
          <ac:picMkLst>
            <pc:docMk/>
            <pc:sldMk cId="1172031047" sldId="277"/>
            <ac:picMk id="5" creationId="{CD3D78D3-0C86-0DD1-E90A-88976C35796A}"/>
          </ac:picMkLst>
        </pc:picChg>
      </pc:sldChg>
      <pc:sldChg chg="addSp delSp modSp new mod modTransition setBg">
        <pc:chgData name="Iryna Zhukevych" userId="32b9d8b4c7aa7458" providerId="LiveId" clId="{FD19F051-DBED-489C-9D6E-FBD35BE1850B}" dt="2025-04-26T11:08:17.053" v="1198"/>
        <pc:sldMkLst>
          <pc:docMk/>
          <pc:sldMk cId="3390646434" sldId="278"/>
        </pc:sldMkLst>
        <pc:spChg chg="mod">
          <ac:chgData name="Iryna Zhukevych" userId="32b9d8b4c7aa7458" providerId="LiveId" clId="{FD19F051-DBED-489C-9D6E-FBD35BE1850B}" dt="2025-04-25T12:01:49.732" v="775" actId="14100"/>
          <ac:spMkLst>
            <pc:docMk/>
            <pc:sldMk cId="3390646434" sldId="278"/>
            <ac:spMk id="2" creationId="{B8393851-90B7-CBBA-F4FA-414A670C2C40}"/>
          </ac:spMkLst>
        </pc:spChg>
        <pc:spChg chg="add">
          <ac:chgData name="Iryna Zhukevych" userId="32b9d8b4c7aa7458" providerId="LiveId" clId="{FD19F051-DBED-489C-9D6E-FBD35BE1850B}" dt="2025-04-25T12:01:13.955" v="764" actId="26606"/>
          <ac:spMkLst>
            <pc:docMk/>
            <pc:sldMk cId="3390646434" sldId="278"/>
            <ac:spMk id="10" creationId="{91DC6ABD-215C-4EA8-A483-CEF5B99AB385}"/>
          </ac:spMkLst>
        </pc:spChg>
        <pc:spChg chg="add">
          <ac:chgData name="Iryna Zhukevych" userId="32b9d8b4c7aa7458" providerId="LiveId" clId="{FD19F051-DBED-489C-9D6E-FBD35BE1850B}" dt="2025-04-25T12:01:13.955" v="764" actId="26606"/>
          <ac:spMkLst>
            <pc:docMk/>
            <pc:sldMk cId="3390646434" sldId="278"/>
            <ac:spMk id="16" creationId="{04357C93-F0CB-4A1C-8F77-4E9063789819}"/>
          </ac:spMkLst>
        </pc:spChg>
        <pc:grpChg chg="add">
          <ac:chgData name="Iryna Zhukevych" userId="32b9d8b4c7aa7458" providerId="LiveId" clId="{FD19F051-DBED-489C-9D6E-FBD35BE1850B}" dt="2025-04-25T12:01:13.955" v="764" actId="26606"/>
          <ac:grpSpMkLst>
            <pc:docMk/>
            <pc:sldMk cId="3390646434" sldId="278"/>
            <ac:grpSpMk id="12" creationId="{3AF6A671-C637-4547-85F4-51B6D1881399}"/>
          </ac:grpSpMkLst>
        </pc:grpChg>
        <pc:picChg chg="add mod ord">
          <ac:chgData name="Iryna Zhukevych" userId="32b9d8b4c7aa7458" providerId="LiveId" clId="{FD19F051-DBED-489C-9D6E-FBD35BE1850B}" dt="2025-04-25T12:01:28.350" v="770" actId="14100"/>
          <ac:picMkLst>
            <pc:docMk/>
            <pc:sldMk cId="3390646434" sldId="278"/>
            <ac:picMk id="5" creationId="{DEE7AFD3-656A-10E3-1CE5-4A6A542AF19A}"/>
          </ac:picMkLst>
        </pc:picChg>
      </pc:sldChg>
      <pc:sldChg chg="addSp delSp modSp new mod ord modTransition setBg modClrScheme chgLayout">
        <pc:chgData name="Iryna Zhukevych" userId="32b9d8b4c7aa7458" providerId="LiveId" clId="{FD19F051-DBED-489C-9D6E-FBD35BE1850B}" dt="2025-04-26T11:08:17.053" v="1198"/>
        <pc:sldMkLst>
          <pc:docMk/>
          <pc:sldMk cId="303708480" sldId="279"/>
        </pc:sldMkLst>
        <pc:spChg chg="add mod ord">
          <ac:chgData name="Iryna Zhukevych" userId="32b9d8b4c7aa7458" providerId="LiveId" clId="{FD19F051-DBED-489C-9D6E-FBD35BE1850B}" dt="2025-04-26T11:05:22.199" v="1149" actId="14100"/>
          <ac:spMkLst>
            <pc:docMk/>
            <pc:sldMk cId="303708480" sldId="279"/>
            <ac:spMk id="4" creationId="{E2D6BC3E-5FDA-3D90-4449-8EA875D2293B}"/>
          </ac:spMkLst>
        </pc:spChg>
        <pc:spChg chg="add mod ord">
          <ac:chgData name="Iryna Zhukevych" userId="32b9d8b4c7aa7458" providerId="LiveId" clId="{FD19F051-DBED-489C-9D6E-FBD35BE1850B}" dt="2025-04-26T11:05:16.962" v="1148" actId="2710"/>
          <ac:spMkLst>
            <pc:docMk/>
            <pc:sldMk cId="303708480" sldId="279"/>
            <ac:spMk id="5" creationId="{E23350ED-9485-8F6E-6A51-A76BDF3EF589}"/>
          </ac:spMkLst>
        </pc:spChg>
        <pc:spChg chg="add">
          <ac:chgData name="Iryna Zhukevych" userId="32b9d8b4c7aa7458" providerId="LiveId" clId="{FD19F051-DBED-489C-9D6E-FBD35BE1850B}" dt="2025-04-26T11:04:41.273" v="1138" actId="26606"/>
          <ac:spMkLst>
            <pc:docMk/>
            <pc:sldMk cId="303708480" sldId="279"/>
            <ac:spMk id="11" creationId="{3ECBE1F1-D69B-4AFA-ABD5-8E41720EF6DE}"/>
          </ac:spMkLst>
        </pc:spChg>
        <pc:spChg chg="add">
          <ac:chgData name="Iryna Zhukevych" userId="32b9d8b4c7aa7458" providerId="LiveId" clId="{FD19F051-DBED-489C-9D6E-FBD35BE1850B}" dt="2025-04-26T11:04:41.273" v="1138" actId="26606"/>
          <ac:spMkLst>
            <pc:docMk/>
            <pc:sldMk cId="303708480" sldId="279"/>
            <ac:spMk id="13" creationId="{603A6265-E10C-4B85-9C20-E75FCAF9CC63}"/>
          </ac:spMkLst>
        </pc:spChg>
        <pc:picChg chg="add">
          <ac:chgData name="Iryna Zhukevych" userId="32b9d8b4c7aa7458" providerId="LiveId" clId="{FD19F051-DBED-489C-9D6E-FBD35BE1850B}" dt="2025-04-26T11:04:41.273" v="1138" actId="26606"/>
          <ac:picMkLst>
            <pc:docMk/>
            <pc:sldMk cId="303708480" sldId="279"/>
            <ac:picMk id="7" creationId="{5E936E09-093B-639C-90F6-640B97745382}"/>
          </ac:picMkLst>
        </pc:picChg>
      </pc:sldChg>
      <pc:sldChg chg="addSp modSp new mod modTransition setBg">
        <pc:chgData name="Iryna Zhukevych" userId="32b9d8b4c7aa7458" providerId="LiveId" clId="{FD19F051-DBED-489C-9D6E-FBD35BE1850B}" dt="2025-04-26T11:08:17.053" v="1198"/>
        <pc:sldMkLst>
          <pc:docMk/>
          <pc:sldMk cId="759014770" sldId="280"/>
        </pc:sldMkLst>
        <pc:spChg chg="mod">
          <ac:chgData name="Iryna Zhukevych" userId="32b9d8b4c7aa7458" providerId="LiveId" clId="{FD19F051-DBED-489C-9D6E-FBD35BE1850B}" dt="2025-04-26T11:05:42.353" v="1153" actId="14100"/>
          <ac:spMkLst>
            <pc:docMk/>
            <pc:sldMk cId="759014770" sldId="280"/>
            <ac:spMk id="2" creationId="{09C257FF-B491-8BF5-31F0-1B5ACFB62A43}"/>
          </ac:spMkLst>
        </pc:spChg>
        <pc:spChg chg="mod">
          <ac:chgData name="Iryna Zhukevych" userId="32b9d8b4c7aa7458" providerId="LiveId" clId="{FD19F051-DBED-489C-9D6E-FBD35BE1850B}" dt="2025-04-26T11:06:01.460" v="1160" actId="27636"/>
          <ac:spMkLst>
            <pc:docMk/>
            <pc:sldMk cId="759014770" sldId="280"/>
            <ac:spMk id="3" creationId="{24916FC0-6F66-CAF4-7CE9-CCD7CE3AA30E}"/>
          </ac:spMkLst>
        </pc:spChg>
        <pc:spChg chg="add">
          <ac:chgData name="Iryna Zhukevych" userId="32b9d8b4c7aa7458" providerId="LiveId" clId="{FD19F051-DBED-489C-9D6E-FBD35BE1850B}" dt="2025-04-26T11:05:31.359" v="1150" actId="26606"/>
          <ac:spMkLst>
            <pc:docMk/>
            <pc:sldMk cId="759014770" sldId="280"/>
            <ac:spMk id="9" creationId="{3ECBE1F1-D69B-4AFA-ABD5-8E41720EF6DE}"/>
          </ac:spMkLst>
        </pc:spChg>
        <pc:spChg chg="add">
          <ac:chgData name="Iryna Zhukevych" userId="32b9d8b4c7aa7458" providerId="LiveId" clId="{FD19F051-DBED-489C-9D6E-FBD35BE1850B}" dt="2025-04-26T11:05:31.359" v="1150" actId="26606"/>
          <ac:spMkLst>
            <pc:docMk/>
            <pc:sldMk cId="759014770" sldId="280"/>
            <ac:spMk id="11" creationId="{603A6265-E10C-4B85-9C20-E75FCAF9CC63}"/>
          </ac:spMkLst>
        </pc:spChg>
        <pc:picChg chg="add">
          <ac:chgData name="Iryna Zhukevych" userId="32b9d8b4c7aa7458" providerId="LiveId" clId="{FD19F051-DBED-489C-9D6E-FBD35BE1850B}" dt="2025-04-26T11:05:31.359" v="1150" actId="26606"/>
          <ac:picMkLst>
            <pc:docMk/>
            <pc:sldMk cId="759014770" sldId="280"/>
            <ac:picMk id="5" creationId="{5C707752-99AD-3A6D-6E61-C9F2F7441C3A}"/>
          </ac:picMkLst>
        </pc:picChg>
      </pc:sldChg>
      <pc:sldChg chg="addSp modSp new mod ord modTransition setBg">
        <pc:chgData name="Iryna Zhukevych" userId="32b9d8b4c7aa7458" providerId="LiveId" clId="{FD19F051-DBED-489C-9D6E-FBD35BE1850B}" dt="2025-04-26T11:08:17.053" v="1198"/>
        <pc:sldMkLst>
          <pc:docMk/>
          <pc:sldMk cId="2931066913" sldId="281"/>
        </pc:sldMkLst>
        <pc:spChg chg="mod">
          <ac:chgData name="Iryna Zhukevych" userId="32b9d8b4c7aa7458" providerId="LiveId" clId="{FD19F051-DBED-489C-9D6E-FBD35BE1850B}" dt="2025-04-26T11:06:37.093" v="1168" actId="14100"/>
          <ac:spMkLst>
            <pc:docMk/>
            <pc:sldMk cId="2931066913" sldId="281"/>
            <ac:spMk id="2" creationId="{5F496FA3-C09C-CBEB-15E4-B14FD312D1E0}"/>
          </ac:spMkLst>
        </pc:spChg>
        <pc:spChg chg="mod">
          <ac:chgData name="Iryna Zhukevych" userId="32b9d8b4c7aa7458" providerId="LiveId" clId="{FD19F051-DBED-489C-9D6E-FBD35BE1850B}" dt="2025-04-26T11:06:57.444" v="1175" actId="27636"/>
          <ac:spMkLst>
            <pc:docMk/>
            <pc:sldMk cId="2931066913" sldId="281"/>
            <ac:spMk id="3" creationId="{37A00E94-CF0E-70BC-1C49-02599AF15BFF}"/>
          </ac:spMkLst>
        </pc:spChg>
        <pc:spChg chg="add">
          <ac:chgData name="Iryna Zhukevych" userId="32b9d8b4c7aa7458" providerId="LiveId" clId="{FD19F051-DBED-489C-9D6E-FBD35BE1850B}" dt="2025-04-26T11:06:16.128" v="1161" actId="26606"/>
          <ac:spMkLst>
            <pc:docMk/>
            <pc:sldMk cId="2931066913" sldId="281"/>
            <ac:spMk id="9" creationId="{9F7D5CDA-D291-4307-BF55-1381FED29634}"/>
          </ac:spMkLst>
        </pc:spChg>
        <pc:picChg chg="add">
          <ac:chgData name="Iryna Zhukevych" userId="32b9d8b4c7aa7458" providerId="LiveId" clId="{FD19F051-DBED-489C-9D6E-FBD35BE1850B}" dt="2025-04-26T11:06:16.128" v="1161" actId="26606"/>
          <ac:picMkLst>
            <pc:docMk/>
            <pc:sldMk cId="2931066913" sldId="281"/>
            <ac:picMk id="5" creationId="{54EA7C3F-090A-CBAC-BFCD-8E322BED4E46}"/>
          </ac:picMkLst>
        </pc:picChg>
      </pc:sldChg>
      <pc:sldChg chg="addSp delSp modSp new del mod">
        <pc:chgData name="Iryna Zhukevych" userId="32b9d8b4c7aa7458" providerId="LiveId" clId="{FD19F051-DBED-489C-9D6E-FBD35BE1850B}" dt="2025-04-26T11:02:46.538" v="1133" actId="2696"/>
        <pc:sldMkLst>
          <pc:docMk/>
          <pc:sldMk cId="4066343982" sldId="282"/>
        </pc:sldMkLst>
      </pc:sldChg>
      <pc:sldChg chg="addSp modSp new mod modTransition setBg">
        <pc:chgData name="Iryna Zhukevych" userId="32b9d8b4c7aa7458" providerId="LiveId" clId="{FD19F051-DBED-489C-9D6E-FBD35BE1850B}" dt="2025-04-26T11:08:17.053" v="1198"/>
        <pc:sldMkLst>
          <pc:docMk/>
          <pc:sldMk cId="729386849" sldId="283"/>
        </pc:sldMkLst>
        <pc:spChg chg="mod">
          <ac:chgData name="Iryna Zhukevych" userId="32b9d8b4c7aa7458" providerId="LiveId" clId="{FD19F051-DBED-489C-9D6E-FBD35BE1850B}" dt="2025-04-26T11:07:31.205" v="1183" actId="14100"/>
          <ac:spMkLst>
            <pc:docMk/>
            <pc:sldMk cId="729386849" sldId="283"/>
            <ac:spMk id="2" creationId="{27EB04C5-FA18-70CA-61EF-58F5742185B0}"/>
          </ac:spMkLst>
        </pc:spChg>
        <pc:spChg chg="mod">
          <ac:chgData name="Iryna Zhukevych" userId="32b9d8b4c7aa7458" providerId="LiveId" clId="{FD19F051-DBED-489C-9D6E-FBD35BE1850B}" dt="2025-04-26T11:07:56.073" v="1193" actId="14100"/>
          <ac:spMkLst>
            <pc:docMk/>
            <pc:sldMk cId="729386849" sldId="283"/>
            <ac:spMk id="3" creationId="{3D910B26-A8C4-8D4C-E3F5-5BFD9478272A}"/>
          </ac:spMkLst>
        </pc:spChg>
        <pc:spChg chg="add">
          <ac:chgData name="Iryna Zhukevych" userId="32b9d8b4c7aa7458" providerId="LiveId" clId="{FD19F051-DBED-489C-9D6E-FBD35BE1850B}" dt="2025-04-26T11:07:13.986" v="1176" actId="26606"/>
          <ac:spMkLst>
            <pc:docMk/>
            <pc:sldMk cId="729386849" sldId="283"/>
            <ac:spMk id="10" creationId="{EDDBB197-D710-4A4F-A9CA-FD2177498BE8}"/>
          </ac:spMkLst>
        </pc:spChg>
        <pc:spChg chg="add">
          <ac:chgData name="Iryna Zhukevych" userId="32b9d8b4c7aa7458" providerId="LiveId" clId="{FD19F051-DBED-489C-9D6E-FBD35BE1850B}" dt="2025-04-26T11:07:13.986" v="1176" actId="26606"/>
          <ac:spMkLst>
            <pc:docMk/>
            <pc:sldMk cId="729386849" sldId="283"/>
            <ac:spMk id="12" creationId="{975D1CFA-2CDB-4B64-BD9F-85744E8DA12F}"/>
          </ac:spMkLst>
        </pc:spChg>
        <pc:grpChg chg="add">
          <ac:chgData name="Iryna Zhukevych" userId="32b9d8b4c7aa7458" providerId="LiveId" clId="{FD19F051-DBED-489C-9D6E-FBD35BE1850B}" dt="2025-04-26T11:07:13.986" v="1176" actId="26606"/>
          <ac:grpSpMkLst>
            <pc:docMk/>
            <pc:sldMk cId="729386849" sldId="283"/>
            <ac:grpSpMk id="14" creationId="{25EE5136-01F1-466C-962D-BA9B4C6757AA}"/>
          </ac:grpSpMkLst>
        </pc:grpChg>
        <pc:picChg chg="add">
          <ac:chgData name="Iryna Zhukevych" userId="32b9d8b4c7aa7458" providerId="LiveId" clId="{FD19F051-DBED-489C-9D6E-FBD35BE1850B}" dt="2025-04-26T11:07:13.986" v="1176" actId="26606"/>
          <ac:picMkLst>
            <pc:docMk/>
            <pc:sldMk cId="729386849" sldId="283"/>
            <ac:picMk id="7" creationId="{DEC8B0C9-584D-D270-0633-3E08E39DD9A2}"/>
          </ac:picMkLst>
        </pc:picChg>
      </pc:sldChg>
      <pc:sldMasterChg chg="modTransition modSldLayout">
        <pc:chgData name="Iryna Zhukevych" userId="32b9d8b4c7aa7458" providerId="LiveId" clId="{FD19F051-DBED-489C-9D6E-FBD35BE1850B}" dt="2025-04-26T11:08:17.053" v="1198"/>
        <pc:sldMasterMkLst>
          <pc:docMk/>
          <pc:sldMasterMk cId="3051533892" sldId="2147483648"/>
        </pc:sldMasterMkLst>
        <pc:sldLayoutChg chg="modTransition">
          <pc:chgData name="Iryna Zhukevych" userId="32b9d8b4c7aa7458" providerId="LiveId" clId="{FD19F051-DBED-489C-9D6E-FBD35BE1850B}" dt="2025-04-26T11:08:17.053" v="1198"/>
          <pc:sldLayoutMkLst>
            <pc:docMk/>
            <pc:sldMasterMk cId="3051533892" sldId="2147483648"/>
            <pc:sldLayoutMk cId="3638559940" sldId="2147483649"/>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1356281168" sldId="2147483650"/>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2220094397" sldId="2147483651"/>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2659208413" sldId="2147483652"/>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2267880235" sldId="2147483653"/>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2026265571" sldId="2147483654"/>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1723531319" sldId="2147483655"/>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3327182556" sldId="2147483656"/>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3390098118" sldId="2147483657"/>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571120213" sldId="2147483658"/>
          </pc:sldLayoutMkLst>
        </pc:sldLayoutChg>
        <pc:sldLayoutChg chg="modTransition">
          <pc:chgData name="Iryna Zhukevych" userId="32b9d8b4c7aa7458" providerId="LiveId" clId="{FD19F051-DBED-489C-9D6E-FBD35BE1850B}" dt="2025-04-26T11:08:17.053" v="1198"/>
          <pc:sldLayoutMkLst>
            <pc:docMk/>
            <pc:sldMasterMk cId="3051533892" sldId="2147483648"/>
            <pc:sldLayoutMk cId="1343682761" sldId="2147483659"/>
          </pc:sldLayoutMkLst>
        </pc:sldLayoutChg>
      </pc:sldMasterChg>
    </pc:docChg>
  </pc:docChgLst>
  <pc:docChgLst>
    <pc:chgData name="Iryna Zhukevych" userId="32b9d8b4c7aa7458" providerId="LiveId" clId="{1CD50BAE-BA5B-46D4-8215-5CC9441E0C0F}"/>
    <pc:docChg chg="delSld modSld">
      <pc:chgData name="Iryna Zhukevych" userId="32b9d8b4c7aa7458" providerId="LiveId" clId="{1CD50BAE-BA5B-46D4-8215-5CC9441E0C0F}" dt="2025-06-09T06:14:13.694" v="58" actId="2696"/>
      <pc:docMkLst>
        <pc:docMk/>
      </pc:docMkLst>
      <pc:sldChg chg="del">
        <pc:chgData name="Iryna Zhukevych" userId="32b9d8b4c7aa7458" providerId="LiveId" clId="{1CD50BAE-BA5B-46D4-8215-5CC9441E0C0F}" dt="2025-06-09T06:13:37.965" v="0" actId="2696"/>
        <pc:sldMkLst>
          <pc:docMk/>
          <pc:sldMk cId="195501783" sldId="258"/>
        </pc:sldMkLst>
      </pc:sldChg>
      <pc:sldChg chg="del">
        <pc:chgData name="Iryna Zhukevych" userId="32b9d8b4c7aa7458" providerId="LiveId" clId="{1CD50BAE-BA5B-46D4-8215-5CC9441E0C0F}" dt="2025-06-09T06:14:00.395" v="9" actId="2696"/>
        <pc:sldMkLst>
          <pc:docMk/>
          <pc:sldMk cId="3608086575" sldId="259"/>
        </pc:sldMkLst>
      </pc:sldChg>
      <pc:sldChg chg="del modAnim">
        <pc:chgData name="Iryna Zhukevych" userId="32b9d8b4c7aa7458" providerId="LiveId" clId="{1CD50BAE-BA5B-46D4-8215-5CC9441E0C0F}" dt="2025-06-09T06:14:03.042" v="27" actId="2696"/>
        <pc:sldMkLst>
          <pc:docMk/>
          <pc:sldMk cId="203910904" sldId="260"/>
        </pc:sldMkLst>
      </pc:sldChg>
      <pc:sldChg chg="del modAnim">
        <pc:chgData name="Iryna Zhukevych" userId="32b9d8b4c7aa7458" providerId="LiveId" clId="{1CD50BAE-BA5B-46D4-8215-5CC9441E0C0F}" dt="2025-06-09T06:14:05.344" v="36" actId="2696"/>
        <pc:sldMkLst>
          <pc:docMk/>
          <pc:sldMk cId="2070121212" sldId="261"/>
        </pc:sldMkLst>
      </pc:sldChg>
      <pc:sldChg chg="del modAnim">
        <pc:chgData name="Iryna Zhukevych" userId="32b9d8b4c7aa7458" providerId="LiveId" clId="{1CD50BAE-BA5B-46D4-8215-5CC9441E0C0F}" dt="2025-06-09T06:14:07.660" v="45" actId="2696"/>
        <pc:sldMkLst>
          <pc:docMk/>
          <pc:sldMk cId="3448752049" sldId="262"/>
        </pc:sldMkLst>
      </pc:sldChg>
      <pc:sldChg chg="del modAnim">
        <pc:chgData name="Iryna Zhukevych" userId="32b9d8b4c7aa7458" providerId="LiveId" clId="{1CD50BAE-BA5B-46D4-8215-5CC9441E0C0F}" dt="2025-06-09T06:14:09.913" v="57" actId="2696"/>
        <pc:sldMkLst>
          <pc:docMk/>
          <pc:sldMk cId="1523206070" sldId="263"/>
        </pc:sldMkLst>
      </pc:sldChg>
      <pc:sldChg chg="del">
        <pc:chgData name="Iryna Zhukevych" userId="32b9d8b4c7aa7458" providerId="LiveId" clId="{1CD50BAE-BA5B-46D4-8215-5CC9441E0C0F}" dt="2025-06-09T06:13:39.521" v="1" actId="2696"/>
        <pc:sldMkLst>
          <pc:docMk/>
          <pc:sldMk cId="3296287778" sldId="264"/>
        </pc:sldMkLst>
      </pc:sldChg>
      <pc:sldChg chg="del">
        <pc:chgData name="Iryna Zhukevych" userId="32b9d8b4c7aa7458" providerId="LiveId" clId="{1CD50BAE-BA5B-46D4-8215-5CC9441E0C0F}" dt="2025-06-09T06:13:41.330" v="2" actId="2696"/>
        <pc:sldMkLst>
          <pc:docMk/>
          <pc:sldMk cId="1474734418" sldId="265"/>
        </pc:sldMkLst>
      </pc:sldChg>
      <pc:sldChg chg="del">
        <pc:chgData name="Iryna Zhukevych" userId="32b9d8b4c7aa7458" providerId="LiveId" clId="{1CD50BAE-BA5B-46D4-8215-5CC9441E0C0F}" dt="2025-06-09T06:13:43.115" v="3" actId="2696"/>
        <pc:sldMkLst>
          <pc:docMk/>
          <pc:sldMk cId="1077496179" sldId="266"/>
        </pc:sldMkLst>
      </pc:sldChg>
      <pc:sldChg chg="del">
        <pc:chgData name="Iryna Zhukevych" userId="32b9d8b4c7aa7458" providerId="LiveId" clId="{1CD50BAE-BA5B-46D4-8215-5CC9441E0C0F}" dt="2025-06-09T06:13:44.740" v="4" actId="2696"/>
        <pc:sldMkLst>
          <pc:docMk/>
          <pc:sldMk cId="1330768559" sldId="267"/>
        </pc:sldMkLst>
      </pc:sldChg>
      <pc:sldChg chg="del">
        <pc:chgData name="Iryna Zhukevych" userId="32b9d8b4c7aa7458" providerId="LiveId" clId="{1CD50BAE-BA5B-46D4-8215-5CC9441E0C0F}" dt="2025-06-09T06:13:46.139" v="5" actId="2696"/>
        <pc:sldMkLst>
          <pc:docMk/>
          <pc:sldMk cId="3599553724" sldId="268"/>
        </pc:sldMkLst>
      </pc:sldChg>
      <pc:sldChg chg="del">
        <pc:chgData name="Iryna Zhukevych" userId="32b9d8b4c7aa7458" providerId="LiveId" clId="{1CD50BAE-BA5B-46D4-8215-5CC9441E0C0F}" dt="2025-06-09T06:13:47.487" v="6" actId="2696"/>
        <pc:sldMkLst>
          <pc:docMk/>
          <pc:sldMk cId="280265022" sldId="269"/>
        </pc:sldMkLst>
      </pc:sldChg>
      <pc:sldChg chg="del">
        <pc:chgData name="Iryna Zhukevych" userId="32b9d8b4c7aa7458" providerId="LiveId" clId="{1CD50BAE-BA5B-46D4-8215-5CC9441E0C0F}" dt="2025-06-09T06:13:48.920" v="7" actId="2696"/>
        <pc:sldMkLst>
          <pc:docMk/>
          <pc:sldMk cId="2664563424" sldId="270"/>
        </pc:sldMkLst>
      </pc:sldChg>
      <pc:sldChg chg="del">
        <pc:chgData name="Iryna Zhukevych" userId="32b9d8b4c7aa7458" providerId="LiveId" clId="{1CD50BAE-BA5B-46D4-8215-5CC9441E0C0F}" dt="2025-06-09T06:13:51.348" v="8" actId="2696"/>
        <pc:sldMkLst>
          <pc:docMk/>
          <pc:sldMk cId="1235106858" sldId="271"/>
        </pc:sldMkLst>
      </pc:sldChg>
      <pc:sldChg chg="del">
        <pc:chgData name="Iryna Zhukevych" userId="32b9d8b4c7aa7458" providerId="LiveId" clId="{1CD50BAE-BA5B-46D4-8215-5CC9441E0C0F}" dt="2025-06-09T06:14:13.694" v="58" actId="2696"/>
        <pc:sldMkLst>
          <pc:docMk/>
          <pc:sldMk cId="3129588126" sldId="273"/>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2EAF29-D13B-40C6-8E4A-F17C278BE11E}"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64F053CB-E371-45DD-98BC-1DFFFB45DC33}">
      <dgm:prSet/>
      <dgm:spPr/>
      <dgm:t>
        <a:bodyPr/>
        <a:lstStyle/>
        <a:p>
          <a:r>
            <a:rPr lang="uk-UA" b="0" i="0" baseline="0" dirty="0" err="1"/>
            <a:t>We</a:t>
          </a:r>
          <a:r>
            <a:rPr lang="uk-UA" b="0" i="0" baseline="0" dirty="0"/>
            <a:t> </a:t>
          </a:r>
          <a:r>
            <a:rPr lang="uk-UA" b="0" i="0" baseline="0" dirty="0" err="1"/>
            <a:t>need</a:t>
          </a:r>
          <a:r>
            <a:rPr lang="uk-UA" b="0" i="0" baseline="0" dirty="0"/>
            <a:t> </a:t>
          </a:r>
          <a:r>
            <a:rPr lang="uk-UA" b="0" i="0" baseline="0" dirty="0" err="1"/>
            <a:t>to</a:t>
          </a:r>
          <a:r>
            <a:rPr lang="uk-UA" b="0" i="0" baseline="0" dirty="0"/>
            <a:t> </a:t>
          </a:r>
          <a:r>
            <a:rPr lang="uk-UA" b="0" i="0" baseline="0" dirty="0" err="1"/>
            <a:t>ask</a:t>
          </a:r>
          <a:r>
            <a:rPr lang="uk-UA" b="0" i="0" baseline="0" dirty="0"/>
            <a:t> </a:t>
          </a:r>
          <a:r>
            <a:rPr lang="uk-UA" b="0" i="0" baseline="0" dirty="0" err="1"/>
            <a:t>the</a:t>
          </a:r>
          <a:r>
            <a:rPr lang="uk-UA" b="0" i="0" baseline="0" dirty="0"/>
            <a:t> </a:t>
          </a:r>
          <a:r>
            <a:rPr lang="uk-UA" b="0" i="0" baseline="0" dirty="0" err="1"/>
            <a:t>client</a:t>
          </a:r>
          <a:r>
            <a:rPr lang="uk-UA" b="0" i="0" baseline="0" dirty="0"/>
            <a:t> </a:t>
          </a:r>
          <a:r>
            <a:rPr lang="uk-UA" b="0" i="0" baseline="0" dirty="0" err="1"/>
            <a:t>again</a:t>
          </a:r>
          <a:r>
            <a:rPr lang="uk-UA" b="0" i="0" baseline="0" dirty="0"/>
            <a:t> </a:t>
          </a:r>
          <a:r>
            <a:rPr lang="uk-UA" b="0" i="0" baseline="0" dirty="0" err="1"/>
            <a:t>about</a:t>
          </a:r>
          <a:r>
            <a:rPr lang="uk-UA" b="0" i="0" baseline="0" dirty="0"/>
            <a:t> </a:t>
          </a:r>
          <a:r>
            <a:rPr lang="uk-UA" b="0" i="0" baseline="0" dirty="0" err="1"/>
            <a:t>the</a:t>
          </a:r>
          <a:r>
            <a:rPr lang="uk-UA" b="0" i="0" baseline="0" dirty="0"/>
            <a:t> </a:t>
          </a:r>
          <a:r>
            <a:rPr lang="uk-UA" b="0" i="0" baseline="0" dirty="0" err="1"/>
            <a:t>overdue</a:t>
          </a:r>
          <a:r>
            <a:rPr lang="uk-UA" b="0" i="0" baseline="0" dirty="0"/>
            <a:t> </a:t>
          </a:r>
          <a:r>
            <a:rPr lang="uk-UA" b="0" i="0" baseline="0" dirty="0" err="1"/>
            <a:t>invoice</a:t>
          </a:r>
          <a:r>
            <a:rPr lang="uk-UA" b="0" i="0" baseline="0" dirty="0"/>
            <a:t>. (</a:t>
          </a:r>
          <a:r>
            <a:rPr lang="uk-UA" b="0" i="0" baseline="0" dirty="0" err="1"/>
            <a:t>Use</a:t>
          </a:r>
          <a:r>
            <a:rPr lang="uk-UA" b="0" i="0" baseline="0" dirty="0"/>
            <a:t>: </a:t>
          </a:r>
          <a:r>
            <a:rPr lang="uk-UA" b="0" i="1" baseline="0" dirty="0" err="1"/>
            <a:t>follow</a:t>
          </a:r>
          <a:r>
            <a:rPr lang="uk-UA" b="0" i="1" baseline="0" dirty="0"/>
            <a:t> </a:t>
          </a:r>
          <a:r>
            <a:rPr lang="uk-UA" b="0" i="1" baseline="0" dirty="0" err="1"/>
            <a:t>up</a:t>
          </a:r>
          <a:r>
            <a:rPr lang="uk-UA" b="0" i="0" baseline="0" dirty="0"/>
            <a:t>) </a:t>
          </a:r>
          <a:endParaRPr lang="en-US" dirty="0"/>
        </a:p>
      </dgm:t>
    </dgm:pt>
    <dgm:pt modelId="{EC2B11A7-2170-411F-B0BF-867B8D5DAE57}" type="parTrans" cxnId="{495C1DC2-4DD5-46CB-8D9C-C1F447B0CC3F}">
      <dgm:prSet/>
      <dgm:spPr/>
      <dgm:t>
        <a:bodyPr/>
        <a:lstStyle/>
        <a:p>
          <a:endParaRPr lang="en-US"/>
        </a:p>
      </dgm:t>
    </dgm:pt>
    <dgm:pt modelId="{5A3681A4-62C7-4443-83B3-DD2118C37BAD}" type="sibTrans" cxnId="{495C1DC2-4DD5-46CB-8D9C-C1F447B0CC3F}">
      <dgm:prSet/>
      <dgm:spPr/>
      <dgm:t>
        <a:bodyPr/>
        <a:lstStyle/>
        <a:p>
          <a:endParaRPr lang="en-US"/>
        </a:p>
      </dgm:t>
    </dgm:pt>
    <dgm:pt modelId="{0B2A9095-189E-4594-A9FA-FA5374F8B4B9}">
      <dgm:prSet/>
      <dgm:spPr/>
      <dgm:t>
        <a:bodyPr/>
        <a:lstStyle/>
        <a:p>
          <a:r>
            <a:rPr lang="uk-UA" b="0" i="0" baseline="0"/>
            <a:t>The amount owed should have been paid last month. (Use: </a:t>
          </a:r>
          <a:r>
            <a:rPr lang="uk-UA" b="0" i="1" baseline="0"/>
            <a:t>arrears</a:t>
          </a:r>
          <a:r>
            <a:rPr lang="uk-UA" b="0" i="0" baseline="0"/>
            <a:t>) </a:t>
          </a:r>
          <a:endParaRPr lang="en-US"/>
        </a:p>
      </dgm:t>
    </dgm:pt>
    <dgm:pt modelId="{0C4A9966-F1E5-4BE6-BB52-97353823E8D0}" type="parTrans" cxnId="{8B2F5B99-C995-4840-A55A-BCA9FBAED7CE}">
      <dgm:prSet/>
      <dgm:spPr/>
      <dgm:t>
        <a:bodyPr/>
        <a:lstStyle/>
        <a:p>
          <a:endParaRPr lang="en-US"/>
        </a:p>
      </dgm:t>
    </dgm:pt>
    <dgm:pt modelId="{D2C6CF9E-6472-476E-A0C2-6B708C215A38}" type="sibTrans" cxnId="{8B2F5B99-C995-4840-A55A-BCA9FBAED7CE}">
      <dgm:prSet/>
      <dgm:spPr/>
      <dgm:t>
        <a:bodyPr/>
        <a:lstStyle/>
        <a:p>
          <a:endParaRPr lang="en-US"/>
        </a:p>
      </dgm:t>
    </dgm:pt>
    <dgm:pt modelId="{8052C7B7-E8D5-49B2-9F2C-6AF7103D7111}">
      <dgm:prSet/>
      <dgm:spPr/>
      <dgm:t>
        <a:bodyPr/>
        <a:lstStyle/>
        <a:p>
          <a:r>
            <a:rPr lang="uk-UA" b="0" i="0" baseline="0"/>
            <a:t>They always give us excuses when we ask for the money. (Use: </a:t>
          </a:r>
          <a:r>
            <a:rPr lang="uk-UA" b="0" i="1" baseline="0"/>
            <a:t>fobbed off</a:t>
          </a:r>
          <a:r>
            <a:rPr lang="uk-UA" b="0" i="0" baseline="0"/>
            <a:t>) </a:t>
          </a:r>
          <a:endParaRPr lang="en-US"/>
        </a:p>
      </dgm:t>
    </dgm:pt>
    <dgm:pt modelId="{82D7D631-B3A6-4D34-A26B-F15725384EC0}" type="parTrans" cxnId="{585B41AA-6967-4F1B-9A77-336E4E9509D9}">
      <dgm:prSet/>
      <dgm:spPr/>
      <dgm:t>
        <a:bodyPr/>
        <a:lstStyle/>
        <a:p>
          <a:endParaRPr lang="en-US"/>
        </a:p>
      </dgm:t>
    </dgm:pt>
    <dgm:pt modelId="{40AC59C1-095D-4627-BABA-96C3B7B29888}" type="sibTrans" cxnId="{585B41AA-6967-4F1B-9A77-336E4E9509D9}">
      <dgm:prSet/>
      <dgm:spPr/>
      <dgm:t>
        <a:bodyPr/>
        <a:lstStyle/>
        <a:p>
          <a:endParaRPr lang="en-US"/>
        </a:p>
      </dgm:t>
    </dgm:pt>
    <dgm:pt modelId="{ABE0A5A1-EF65-4EE5-9F70-0C145F3DA0B0}">
      <dgm:prSet/>
      <dgm:spPr/>
      <dgm:t>
        <a:bodyPr/>
        <a:lstStyle/>
        <a:p>
          <a:r>
            <a:rPr lang="uk-UA" b="0" i="0" baseline="0"/>
            <a:t>We need to get back the money that is owed to us. (Use: </a:t>
          </a:r>
          <a:r>
            <a:rPr lang="uk-UA" b="0" i="1" baseline="0"/>
            <a:t>recover</a:t>
          </a:r>
          <a:r>
            <a:rPr lang="uk-UA" b="0" i="0" baseline="0"/>
            <a:t>) </a:t>
          </a:r>
          <a:endParaRPr lang="en-US"/>
        </a:p>
      </dgm:t>
    </dgm:pt>
    <dgm:pt modelId="{A18270AD-650C-4B6F-AC5F-EF32E23FAFD1}" type="parTrans" cxnId="{F2061740-524E-44EF-BBA3-43F4F5F1C730}">
      <dgm:prSet/>
      <dgm:spPr/>
      <dgm:t>
        <a:bodyPr/>
        <a:lstStyle/>
        <a:p>
          <a:endParaRPr lang="en-US"/>
        </a:p>
      </dgm:t>
    </dgm:pt>
    <dgm:pt modelId="{DB980258-F1A4-49AE-B0AB-63535AD9877F}" type="sibTrans" cxnId="{F2061740-524E-44EF-BBA3-43F4F5F1C730}">
      <dgm:prSet/>
      <dgm:spPr/>
      <dgm:t>
        <a:bodyPr/>
        <a:lstStyle/>
        <a:p>
          <a:endParaRPr lang="en-US"/>
        </a:p>
      </dgm:t>
    </dgm:pt>
    <dgm:pt modelId="{7FE1CA43-6E0F-41B6-9B47-F935D2AC17C2}">
      <dgm:prSet/>
      <dgm:spPr/>
      <dgm:t>
        <a:bodyPr/>
        <a:lstStyle/>
        <a:p>
          <a:r>
            <a:rPr lang="uk-UA" b="0" i="0" baseline="0"/>
            <a:t>The company decided to cancel the uncollectible debt. (Use: </a:t>
          </a:r>
          <a:r>
            <a:rPr lang="uk-UA" b="0" i="1" baseline="0"/>
            <a:t>write-off</a:t>
          </a:r>
          <a:r>
            <a:rPr lang="uk-UA" b="0" i="0" baseline="0"/>
            <a:t>) </a:t>
          </a:r>
          <a:endParaRPr lang="en-US"/>
        </a:p>
      </dgm:t>
    </dgm:pt>
    <dgm:pt modelId="{84AF871B-19BB-4324-A5C3-56E109959579}" type="parTrans" cxnId="{B9C02E17-E522-46AA-9C7E-803A512870A5}">
      <dgm:prSet/>
      <dgm:spPr/>
      <dgm:t>
        <a:bodyPr/>
        <a:lstStyle/>
        <a:p>
          <a:endParaRPr lang="en-US"/>
        </a:p>
      </dgm:t>
    </dgm:pt>
    <dgm:pt modelId="{D94F113A-0913-48E9-B299-675B0CDBA8A2}" type="sibTrans" cxnId="{B9C02E17-E522-46AA-9C7E-803A512870A5}">
      <dgm:prSet/>
      <dgm:spPr/>
      <dgm:t>
        <a:bodyPr/>
        <a:lstStyle/>
        <a:p>
          <a:endParaRPr lang="en-US"/>
        </a:p>
      </dgm:t>
    </dgm:pt>
    <dgm:pt modelId="{9C9C9E13-3F82-4187-B69B-C0763D7A541B}" type="pres">
      <dgm:prSet presAssocID="{B12EAF29-D13B-40C6-8E4A-F17C278BE11E}" presName="linear" presStyleCnt="0">
        <dgm:presLayoutVars>
          <dgm:animLvl val="lvl"/>
          <dgm:resizeHandles val="exact"/>
        </dgm:presLayoutVars>
      </dgm:prSet>
      <dgm:spPr/>
    </dgm:pt>
    <dgm:pt modelId="{47CCF163-A2DA-4CB9-9343-80E3D34C2090}" type="pres">
      <dgm:prSet presAssocID="{64F053CB-E371-45DD-98BC-1DFFFB45DC33}" presName="parentText" presStyleLbl="node1" presStyleIdx="0" presStyleCnt="5">
        <dgm:presLayoutVars>
          <dgm:chMax val="0"/>
          <dgm:bulletEnabled val="1"/>
        </dgm:presLayoutVars>
      </dgm:prSet>
      <dgm:spPr/>
    </dgm:pt>
    <dgm:pt modelId="{8623A5B0-E612-478D-9CA0-5B1A94671D39}" type="pres">
      <dgm:prSet presAssocID="{5A3681A4-62C7-4443-83B3-DD2118C37BAD}" presName="spacer" presStyleCnt="0"/>
      <dgm:spPr/>
    </dgm:pt>
    <dgm:pt modelId="{DCA01571-C171-4C0D-A3BC-7581A7F0DDB8}" type="pres">
      <dgm:prSet presAssocID="{0B2A9095-189E-4594-A9FA-FA5374F8B4B9}" presName="parentText" presStyleLbl="node1" presStyleIdx="1" presStyleCnt="5">
        <dgm:presLayoutVars>
          <dgm:chMax val="0"/>
          <dgm:bulletEnabled val="1"/>
        </dgm:presLayoutVars>
      </dgm:prSet>
      <dgm:spPr/>
    </dgm:pt>
    <dgm:pt modelId="{E36920E3-A9DF-49E1-9258-3E443ACDE293}" type="pres">
      <dgm:prSet presAssocID="{D2C6CF9E-6472-476E-A0C2-6B708C215A38}" presName="spacer" presStyleCnt="0"/>
      <dgm:spPr/>
    </dgm:pt>
    <dgm:pt modelId="{D037C34B-4F28-47A0-A139-552FDD605789}" type="pres">
      <dgm:prSet presAssocID="{8052C7B7-E8D5-49B2-9F2C-6AF7103D7111}" presName="parentText" presStyleLbl="node1" presStyleIdx="2" presStyleCnt="5">
        <dgm:presLayoutVars>
          <dgm:chMax val="0"/>
          <dgm:bulletEnabled val="1"/>
        </dgm:presLayoutVars>
      </dgm:prSet>
      <dgm:spPr/>
    </dgm:pt>
    <dgm:pt modelId="{6E683A21-A2A6-4D7C-96EB-546843517D63}" type="pres">
      <dgm:prSet presAssocID="{40AC59C1-095D-4627-BABA-96C3B7B29888}" presName="spacer" presStyleCnt="0"/>
      <dgm:spPr/>
    </dgm:pt>
    <dgm:pt modelId="{43BC3F10-186B-4270-B054-82218447F9D5}" type="pres">
      <dgm:prSet presAssocID="{ABE0A5A1-EF65-4EE5-9F70-0C145F3DA0B0}" presName="parentText" presStyleLbl="node1" presStyleIdx="3" presStyleCnt="5">
        <dgm:presLayoutVars>
          <dgm:chMax val="0"/>
          <dgm:bulletEnabled val="1"/>
        </dgm:presLayoutVars>
      </dgm:prSet>
      <dgm:spPr/>
    </dgm:pt>
    <dgm:pt modelId="{26FED234-4ADB-4667-8187-5E83AD7439D0}" type="pres">
      <dgm:prSet presAssocID="{DB980258-F1A4-49AE-B0AB-63535AD9877F}" presName="spacer" presStyleCnt="0"/>
      <dgm:spPr/>
    </dgm:pt>
    <dgm:pt modelId="{6699F6F3-9584-43DF-94E1-B57B4295F314}" type="pres">
      <dgm:prSet presAssocID="{7FE1CA43-6E0F-41B6-9B47-F935D2AC17C2}" presName="parentText" presStyleLbl="node1" presStyleIdx="4" presStyleCnt="5">
        <dgm:presLayoutVars>
          <dgm:chMax val="0"/>
          <dgm:bulletEnabled val="1"/>
        </dgm:presLayoutVars>
      </dgm:prSet>
      <dgm:spPr/>
    </dgm:pt>
  </dgm:ptLst>
  <dgm:cxnLst>
    <dgm:cxn modelId="{B9C02E17-E522-46AA-9C7E-803A512870A5}" srcId="{B12EAF29-D13B-40C6-8E4A-F17C278BE11E}" destId="{7FE1CA43-6E0F-41B6-9B47-F935D2AC17C2}" srcOrd="4" destOrd="0" parTransId="{84AF871B-19BB-4324-A5C3-56E109959579}" sibTransId="{D94F113A-0913-48E9-B299-675B0CDBA8A2}"/>
    <dgm:cxn modelId="{DBF69D24-3550-4A24-9BAB-0079380B3483}" type="presOf" srcId="{0B2A9095-189E-4594-A9FA-FA5374F8B4B9}" destId="{DCA01571-C171-4C0D-A3BC-7581A7F0DDB8}" srcOrd="0" destOrd="0" presId="urn:microsoft.com/office/officeart/2005/8/layout/vList2"/>
    <dgm:cxn modelId="{EDEAB72F-302E-448A-BFE0-A081EFD6C5F4}" type="presOf" srcId="{ABE0A5A1-EF65-4EE5-9F70-0C145F3DA0B0}" destId="{43BC3F10-186B-4270-B054-82218447F9D5}" srcOrd="0" destOrd="0" presId="urn:microsoft.com/office/officeart/2005/8/layout/vList2"/>
    <dgm:cxn modelId="{BBC79235-01E9-47B8-9F26-F7DD0F60569E}" type="presOf" srcId="{7FE1CA43-6E0F-41B6-9B47-F935D2AC17C2}" destId="{6699F6F3-9584-43DF-94E1-B57B4295F314}" srcOrd="0" destOrd="0" presId="urn:microsoft.com/office/officeart/2005/8/layout/vList2"/>
    <dgm:cxn modelId="{F2061740-524E-44EF-BBA3-43F4F5F1C730}" srcId="{B12EAF29-D13B-40C6-8E4A-F17C278BE11E}" destId="{ABE0A5A1-EF65-4EE5-9F70-0C145F3DA0B0}" srcOrd="3" destOrd="0" parTransId="{A18270AD-650C-4B6F-AC5F-EF32E23FAFD1}" sibTransId="{DB980258-F1A4-49AE-B0AB-63535AD9877F}"/>
    <dgm:cxn modelId="{EE30784C-6406-4D06-9284-C59D0F2813D6}" type="presOf" srcId="{8052C7B7-E8D5-49B2-9F2C-6AF7103D7111}" destId="{D037C34B-4F28-47A0-A139-552FDD605789}" srcOrd="0" destOrd="0" presId="urn:microsoft.com/office/officeart/2005/8/layout/vList2"/>
    <dgm:cxn modelId="{07291C78-9F7D-4402-B9C0-127183EC5E4D}" type="presOf" srcId="{B12EAF29-D13B-40C6-8E4A-F17C278BE11E}" destId="{9C9C9E13-3F82-4187-B69B-C0763D7A541B}" srcOrd="0" destOrd="0" presId="urn:microsoft.com/office/officeart/2005/8/layout/vList2"/>
    <dgm:cxn modelId="{8B2F5B99-C995-4840-A55A-BCA9FBAED7CE}" srcId="{B12EAF29-D13B-40C6-8E4A-F17C278BE11E}" destId="{0B2A9095-189E-4594-A9FA-FA5374F8B4B9}" srcOrd="1" destOrd="0" parTransId="{0C4A9966-F1E5-4BE6-BB52-97353823E8D0}" sibTransId="{D2C6CF9E-6472-476E-A0C2-6B708C215A38}"/>
    <dgm:cxn modelId="{585B41AA-6967-4F1B-9A77-336E4E9509D9}" srcId="{B12EAF29-D13B-40C6-8E4A-F17C278BE11E}" destId="{8052C7B7-E8D5-49B2-9F2C-6AF7103D7111}" srcOrd="2" destOrd="0" parTransId="{82D7D631-B3A6-4D34-A26B-F15725384EC0}" sibTransId="{40AC59C1-095D-4627-BABA-96C3B7B29888}"/>
    <dgm:cxn modelId="{495C1DC2-4DD5-46CB-8D9C-C1F447B0CC3F}" srcId="{B12EAF29-D13B-40C6-8E4A-F17C278BE11E}" destId="{64F053CB-E371-45DD-98BC-1DFFFB45DC33}" srcOrd="0" destOrd="0" parTransId="{EC2B11A7-2170-411F-B0BF-867B8D5DAE57}" sibTransId="{5A3681A4-62C7-4443-83B3-DD2118C37BAD}"/>
    <dgm:cxn modelId="{4894B9DC-614C-4ED6-B0C9-FDF8AB0DCCD2}" type="presOf" srcId="{64F053CB-E371-45DD-98BC-1DFFFB45DC33}" destId="{47CCF163-A2DA-4CB9-9343-80E3D34C2090}" srcOrd="0" destOrd="0" presId="urn:microsoft.com/office/officeart/2005/8/layout/vList2"/>
    <dgm:cxn modelId="{6040A4AA-150A-4863-A9BD-A8A1E05A3CBC}" type="presParOf" srcId="{9C9C9E13-3F82-4187-B69B-C0763D7A541B}" destId="{47CCF163-A2DA-4CB9-9343-80E3D34C2090}" srcOrd="0" destOrd="0" presId="urn:microsoft.com/office/officeart/2005/8/layout/vList2"/>
    <dgm:cxn modelId="{B83ECCA3-B080-45B2-8BBB-94D3488DB3C8}" type="presParOf" srcId="{9C9C9E13-3F82-4187-B69B-C0763D7A541B}" destId="{8623A5B0-E612-478D-9CA0-5B1A94671D39}" srcOrd="1" destOrd="0" presId="urn:microsoft.com/office/officeart/2005/8/layout/vList2"/>
    <dgm:cxn modelId="{2308C618-9A03-44CF-A3D8-B1CEB36135EE}" type="presParOf" srcId="{9C9C9E13-3F82-4187-B69B-C0763D7A541B}" destId="{DCA01571-C171-4C0D-A3BC-7581A7F0DDB8}" srcOrd="2" destOrd="0" presId="urn:microsoft.com/office/officeart/2005/8/layout/vList2"/>
    <dgm:cxn modelId="{9093F2EB-0CFC-4ADC-9DB4-C7C8558BC035}" type="presParOf" srcId="{9C9C9E13-3F82-4187-B69B-C0763D7A541B}" destId="{E36920E3-A9DF-49E1-9258-3E443ACDE293}" srcOrd="3" destOrd="0" presId="urn:microsoft.com/office/officeart/2005/8/layout/vList2"/>
    <dgm:cxn modelId="{60D72BAB-AF53-4B96-81BF-83C414878D15}" type="presParOf" srcId="{9C9C9E13-3F82-4187-B69B-C0763D7A541B}" destId="{D037C34B-4F28-47A0-A139-552FDD605789}" srcOrd="4" destOrd="0" presId="urn:microsoft.com/office/officeart/2005/8/layout/vList2"/>
    <dgm:cxn modelId="{C36E5C44-6F18-41C7-9E81-F7F14C2BF132}" type="presParOf" srcId="{9C9C9E13-3F82-4187-B69B-C0763D7A541B}" destId="{6E683A21-A2A6-4D7C-96EB-546843517D63}" srcOrd="5" destOrd="0" presId="urn:microsoft.com/office/officeart/2005/8/layout/vList2"/>
    <dgm:cxn modelId="{C33F85C2-9054-4C87-B2C2-EFD6177ACB27}" type="presParOf" srcId="{9C9C9E13-3F82-4187-B69B-C0763D7A541B}" destId="{43BC3F10-186B-4270-B054-82218447F9D5}" srcOrd="6" destOrd="0" presId="urn:microsoft.com/office/officeart/2005/8/layout/vList2"/>
    <dgm:cxn modelId="{E18FEC0C-FD00-41FB-8B60-D31024EB3DD1}" type="presParOf" srcId="{9C9C9E13-3F82-4187-B69B-C0763D7A541B}" destId="{26FED234-4ADB-4667-8187-5E83AD7439D0}" srcOrd="7" destOrd="0" presId="urn:microsoft.com/office/officeart/2005/8/layout/vList2"/>
    <dgm:cxn modelId="{2211284A-3A48-4D29-B392-8889FE5EF235}" type="presParOf" srcId="{9C9C9E13-3F82-4187-B69B-C0763D7A541B}" destId="{6699F6F3-9584-43DF-94E1-B57B4295F31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CF163-A2DA-4CB9-9343-80E3D34C2090}">
      <dsp:nvSpPr>
        <dsp:cNvPr id="0" name=""/>
        <dsp:cNvSpPr/>
      </dsp:nvSpPr>
      <dsp:spPr>
        <a:xfrm>
          <a:off x="0" y="103649"/>
          <a:ext cx="7400641" cy="103428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i="0" kern="1200" baseline="0" dirty="0" err="1"/>
            <a:t>We</a:t>
          </a:r>
          <a:r>
            <a:rPr lang="uk-UA" sz="2600" b="0" i="0" kern="1200" baseline="0" dirty="0"/>
            <a:t> </a:t>
          </a:r>
          <a:r>
            <a:rPr lang="uk-UA" sz="2600" b="0" i="0" kern="1200" baseline="0" dirty="0" err="1"/>
            <a:t>need</a:t>
          </a:r>
          <a:r>
            <a:rPr lang="uk-UA" sz="2600" b="0" i="0" kern="1200" baseline="0" dirty="0"/>
            <a:t> </a:t>
          </a:r>
          <a:r>
            <a:rPr lang="uk-UA" sz="2600" b="0" i="0" kern="1200" baseline="0" dirty="0" err="1"/>
            <a:t>to</a:t>
          </a:r>
          <a:r>
            <a:rPr lang="uk-UA" sz="2600" b="0" i="0" kern="1200" baseline="0" dirty="0"/>
            <a:t> </a:t>
          </a:r>
          <a:r>
            <a:rPr lang="uk-UA" sz="2600" b="0" i="0" kern="1200" baseline="0" dirty="0" err="1"/>
            <a:t>ask</a:t>
          </a:r>
          <a:r>
            <a:rPr lang="uk-UA" sz="2600" b="0" i="0" kern="1200" baseline="0" dirty="0"/>
            <a:t> </a:t>
          </a:r>
          <a:r>
            <a:rPr lang="uk-UA" sz="2600" b="0" i="0" kern="1200" baseline="0" dirty="0" err="1"/>
            <a:t>the</a:t>
          </a:r>
          <a:r>
            <a:rPr lang="uk-UA" sz="2600" b="0" i="0" kern="1200" baseline="0" dirty="0"/>
            <a:t> </a:t>
          </a:r>
          <a:r>
            <a:rPr lang="uk-UA" sz="2600" b="0" i="0" kern="1200" baseline="0" dirty="0" err="1"/>
            <a:t>client</a:t>
          </a:r>
          <a:r>
            <a:rPr lang="uk-UA" sz="2600" b="0" i="0" kern="1200" baseline="0" dirty="0"/>
            <a:t> </a:t>
          </a:r>
          <a:r>
            <a:rPr lang="uk-UA" sz="2600" b="0" i="0" kern="1200" baseline="0" dirty="0" err="1"/>
            <a:t>again</a:t>
          </a:r>
          <a:r>
            <a:rPr lang="uk-UA" sz="2600" b="0" i="0" kern="1200" baseline="0" dirty="0"/>
            <a:t> </a:t>
          </a:r>
          <a:r>
            <a:rPr lang="uk-UA" sz="2600" b="0" i="0" kern="1200" baseline="0" dirty="0" err="1"/>
            <a:t>about</a:t>
          </a:r>
          <a:r>
            <a:rPr lang="uk-UA" sz="2600" b="0" i="0" kern="1200" baseline="0" dirty="0"/>
            <a:t> </a:t>
          </a:r>
          <a:r>
            <a:rPr lang="uk-UA" sz="2600" b="0" i="0" kern="1200" baseline="0" dirty="0" err="1"/>
            <a:t>the</a:t>
          </a:r>
          <a:r>
            <a:rPr lang="uk-UA" sz="2600" b="0" i="0" kern="1200" baseline="0" dirty="0"/>
            <a:t> </a:t>
          </a:r>
          <a:r>
            <a:rPr lang="uk-UA" sz="2600" b="0" i="0" kern="1200" baseline="0" dirty="0" err="1"/>
            <a:t>overdue</a:t>
          </a:r>
          <a:r>
            <a:rPr lang="uk-UA" sz="2600" b="0" i="0" kern="1200" baseline="0" dirty="0"/>
            <a:t> </a:t>
          </a:r>
          <a:r>
            <a:rPr lang="uk-UA" sz="2600" b="0" i="0" kern="1200" baseline="0" dirty="0" err="1"/>
            <a:t>invoice</a:t>
          </a:r>
          <a:r>
            <a:rPr lang="uk-UA" sz="2600" b="0" i="0" kern="1200" baseline="0" dirty="0"/>
            <a:t>. (</a:t>
          </a:r>
          <a:r>
            <a:rPr lang="uk-UA" sz="2600" b="0" i="0" kern="1200" baseline="0" dirty="0" err="1"/>
            <a:t>Use</a:t>
          </a:r>
          <a:r>
            <a:rPr lang="uk-UA" sz="2600" b="0" i="0" kern="1200" baseline="0" dirty="0"/>
            <a:t>: </a:t>
          </a:r>
          <a:r>
            <a:rPr lang="uk-UA" sz="2600" b="0" i="1" kern="1200" baseline="0" dirty="0" err="1"/>
            <a:t>follow</a:t>
          </a:r>
          <a:r>
            <a:rPr lang="uk-UA" sz="2600" b="0" i="1" kern="1200" baseline="0" dirty="0"/>
            <a:t> </a:t>
          </a:r>
          <a:r>
            <a:rPr lang="uk-UA" sz="2600" b="0" i="1" kern="1200" baseline="0" dirty="0" err="1"/>
            <a:t>up</a:t>
          </a:r>
          <a:r>
            <a:rPr lang="uk-UA" sz="2600" b="0" i="0" kern="1200" baseline="0" dirty="0"/>
            <a:t>) </a:t>
          </a:r>
          <a:endParaRPr lang="en-US" sz="2600" kern="1200" dirty="0"/>
        </a:p>
      </dsp:txBody>
      <dsp:txXfrm>
        <a:off x="50489" y="154138"/>
        <a:ext cx="7299663" cy="933302"/>
      </dsp:txXfrm>
    </dsp:sp>
    <dsp:sp modelId="{DCA01571-C171-4C0D-A3BC-7581A7F0DDB8}">
      <dsp:nvSpPr>
        <dsp:cNvPr id="0" name=""/>
        <dsp:cNvSpPr/>
      </dsp:nvSpPr>
      <dsp:spPr>
        <a:xfrm>
          <a:off x="0" y="1212809"/>
          <a:ext cx="7400641" cy="103428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i="0" kern="1200" baseline="0"/>
            <a:t>The amount owed should have been paid last month. (Use: </a:t>
          </a:r>
          <a:r>
            <a:rPr lang="uk-UA" sz="2600" b="0" i="1" kern="1200" baseline="0"/>
            <a:t>arrears</a:t>
          </a:r>
          <a:r>
            <a:rPr lang="uk-UA" sz="2600" b="0" i="0" kern="1200" baseline="0"/>
            <a:t>) </a:t>
          </a:r>
          <a:endParaRPr lang="en-US" sz="2600" kern="1200"/>
        </a:p>
      </dsp:txBody>
      <dsp:txXfrm>
        <a:off x="50489" y="1263298"/>
        <a:ext cx="7299663" cy="933302"/>
      </dsp:txXfrm>
    </dsp:sp>
    <dsp:sp modelId="{D037C34B-4F28-47A0-A139-552FDD605789}">
      <dsp:nvSpPr>
        <dsp:cNvPr id="0" name=""/>
        <dsp:cNvSpPr/>
      </dsp:nvSpPr>
      <dsp:spPr>
        <a:xfrm>
          <a:off x="0" y="2321969"/>
          <a:ext cx="7400641" cy="1034280"/>
        </a:xfrm>
        <a:prstGeom prst="round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i="0" kern="1200" baseline="0"/>
            <a:t>They always give us excuses when we ask for the money. (Use: </a:t>
          </a:r>
          <a:r>
            <a:rPr lang="uk-UA" sz="2600" b="0" i="1" kern="1200" baseline="0"/>
            <a:t>fobbed off</a:t>
          </a:r>
          <a:r>
            <a:rPr lang="uk-UA" sz="2600" b="0" i="0" kern="1200" baseline="0"/>
            <a:t>) </a:t>
          </a:r>
          <a:endParaRPr lang="en-US" sz="2600" kern="1200"/>
        </a:p>
      </dsp:txBody>
      <dsp:txXfrm>
        <a:off x="50489" y="2372458"/>
        <a:ext cx="7299663" cy="933302"/>
      </dsp:txXfrm>
    </dsp:sp>
    <dsp:sp modelId="{43BC3F10-186B-4270-B054-82218447F9D5}">
      <dsp:nvSpPr>
        <dsp:cNvPr id="0" name=""/>
        <dsp:cNvSpPr/>
      </dsp:nvSpPr>
      <dsp:spPr>
        <a:xfrm>
          <a:off x="0" y="3431129"/>
          <a:ext cx="7400641" cy="103428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i="0" kern="1200" baseline="0"/>
            <a:t>We need to get back the money that is owed to us. (Use: </a:t>
          </a:r>
          <a:r>
            <a:rPr lang="uk-UA" sz="2600" b="0" i="1" kern="1200" baseline="0"/>
            <a:t>recover</a:t>
          </a:r>
          <a:r>
            <a:rPr lang="uk-UA" sz="2600" b="0" i="0" kern="1200" baseline="0"/>
            <a:t>) </a:t>
          </a:r>
          <a:endParaRPr lang="en-US" sz="2600" kern="1200"/>
        </a:p>
      </dsp:txBody>
      <dsp:txXfrm>
        <a:off x="50489" y="3481618"/>
        <a:ext cx="7299663" cy="933302"/>
      </dsp:txXfrm>
    </dsp:sp>
    <dsp:sp modelId="{6699F6F3-9584-43DF-94E1-B57B4295F314}">
      <dsp:nvSpPr>
        <dsp:cNvPr id="0" name=""/>
        <dsp:cNvSpPr/>
      </dsp:nvSpPr>
      <dsp:spPr>
        <a:xfrm>
          <a:off x="0" y="4540289"/>
          <a:ext cx="7400641" cy="1034280"/>
        </a:xfrm>
        <a:prstGeom prst="round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uk-UA" sz="2600" b="0" i="0" kern="1200" baseline="0"/>
            <a:t>The company decided to cancel the uncollectible debt. (Use: </a:t>
          </a:r>
          <a:r>
            <a:rPr lang="uk-UA" sz="2600" b="0" i="1" kern="1200" baseline="0"/>
            <a:t>write-off</a:t>
          </a:r>
          <a:r>
            <a:rPr lang="uk-UA" sz="2600" b="0" i="0" kern="1200" baseline="0"/>
            <a:t>) </a:t>
          </a:r>
          <a:endParaRPr lang="en-US" sz="2600" kern="1200"/>
        </a:p>
      </dsp:txBody>
      <dsp:txXfrm>
        <a:off x="50489" y="4590778"/>
        <a:ext cx="7299663" cy="9333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84F2F4-531E-BD3E-9EAA-6E2267EADA55}"/>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89FC6023-080C-7571-E5C6-563BBA7BE6A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7427F939-62F0-1C9E-2D99-8208A42D0A16}"/>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4EF0B14B-3CBC-B8D0-B135-F1AFB92167E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60F4038E-B415-5153-C9B5-D73F2C45B565}"/>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36385599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AA610D-11E6-F055-7D15-62D1FD071C9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82B8397-D652-751C-0E44-0269C89EFF78}"/>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B43B9ED-0CB3-8EB7-8AA9-3E11C2BB7FC8}"/>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3AA5D62B-55F0-1749-04D3-43DF6CFC98F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12308CC-3AE4-FD70-E91D-C029687DD4DC}"/>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1356281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E14B46-570D-4F9C-D072-F96CE6494D54}"/>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E69417A9-43A3-5888-64C3-197C05BC84D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D5FF6E2B-CE1C-326A-2116-A40232BE0B58}"/>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899123C5-3E63-5CBF-131F-60FC96177DEA}"/>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AB980367-83CE-0D1E-234D-23A69529D9FC}"/>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22200943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A6CFBE-DA43-44C4-B63D-FD29E650E23F}"/>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CF931F9-7D66-9E29-F66B-7CDAA80EFCC5}"/>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B1D8E2A6-6EA5-7F68-DEC5-7C2659CDDA03}"/>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9B30CD44-B773-3FDE-8FDC-85EBDE88038D}"/>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6" name="Місце для нижнього колонтитула 5">
            <a:extLst>
              <a:ext uri="{FF2B5EF4-FFF2-40B4-BE49-F238E27FC236}">
                <a16:creationId xmlns:a16="http://schemas.microsoft.com/office/drawing/2014/main" id="{2B28B322-C443-A5AB-4E4B-DB453DA14877}"/>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44D01695-1565-2F54-B0B9-F2A93C518ABF}"/>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26592084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43085E-E115-248C-6765-1943FE2F2915}"/>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649F4D4-5F22-1AC9-6020-79721DACFA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8C8C4124-506C-4934-8739-F78B2A20395E}"/>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AC839EB7-6975-D23E-1CC8-3FDFE0EB11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49A83BBE-16AF-C1BB-F696-85BF6E32C446}"/>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B27961B0-0E8D-A935-E55A-54CC53902CE8}"/>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8" name="Місце для нижнього колонтитула 7">
            <a:extLst>
              <a:ext uri="{FF2B5EF4-FFF2-40B4-BE49-F238E27FC236}">
                <a16:creationId xmlns:a16="http://schemas.microsoft.com/office/drawing/2014/main" id="{C829229C-AACC-AF7C-EADE-58EC5669D095}"/>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413789CB-0B85-49E5-BD49-B14EB366F25F}"/>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2267880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8D56EF-5428-8E58-0D63-B354380B8955}"/>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A99875B4-27B4-4B07-CBA3-9E2830F06191}"/>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4" name="Місце для нижнього колонтитула 3">
            <a:extLst>
              <a:ext uri="{FF2B5EF4-FFF2-40B4-BE49-F238E27FC236}">
                <a16:creationId xmlns:a16="http://schemas.microsoft.com/office/drawing/2014/main" id="{28508B9D-D703-248F-7E5D-45B04D39C3A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A8106124-98AB-E041-39E9-74BB3274A689}"/>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20262655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4FA8C4B5-729A-B5F8-1B2F-3BB1F5E97B1A}"/>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3" name="Місце для нижнього колонтитула 2">
            <a:extLst>
              <a:ext uri="{FF2B5EF4-FFF2-40B4-BE49-F238E27FC236}">
                <a16:creationId xmlns:a16="http://schemas.microsoft.com/office/drawing/2014/main" id="{8594FCD1-17B8-FBAA-4773-90441864581A}"/>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E8D51BD2-FBE6-3419-A326-BB154B6C06B5}"/>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17235313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8E408D-C2CB-EDCB-5A2F-02AD3AB69C7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B1BA0E66-0A71-F13F-5025-C622CF940C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093FDB98-F8A8-8EEB-CE34-FF8C5FA448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370D656-6C66-63E4-B966-6AB75B09B756}"/>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6" name="Місце для нижнього колонтитула 5">
            <a:extLst>
              <a:ext uri="{FF2B5EF4-FFF2-40B4-BE49-F238E27FC236}">
                <a16:creationId xmlns:a16="http://schemas.microsoft.com/office/drawing/2014/main" id="{B92D8758-C5E2-9093-16C9-89347C452FA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86428579-4C97-BC14-9706-B55620B466DD}"/>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33271825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659AC03-07B1-B237-3234-137BE4AEC70F}"/>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993ECB09-7EDB-D179-BADC-6CD8ABFFE8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222EAB79-EDE8-7840-2071-6269FFC93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C4BA0AD0-4335-5B34-CE76-762386F08D8C}"/>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6" name="Місце для нижнього колонтитула 5">
            <a:extLst>
              <a:ext uri="{FF2B5EF4-FFF2-40B4-BE49-F238E27FC236}">
                <a16:creationId xmlns:a16="http://schemas.microsoft.com/office/drawing/2014/main" id="{6ECA27D5-46C6-B01D-A880-0C576E328539}"/>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27ADC004-0534-69E5-D95F-A723FE88E08F}"/>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33900981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397CFCC-A6A0-24A4-001E-F163BD22F392}"/>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1F76F036-7BC2-0E48-5E46-7E4B3EDAB041}"/>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DC77619-2683-0D68-E5DE-509B47C59F02}"/>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2249E34D-0870-F447-A8C0-A13B4172C72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3CA3169-99BB-482C-E991-BFB41437D96A}"/>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571120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278C8E52-6739-AE54-A6E6-586103A4A614}"/>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607A2E78-0093-22C5-5374-F955804AA3EC}"/>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190D484-5DD8-333E-71C2-C25553E561D9}"/>
              </a:ext>
            </a:extLst>
          </p:cNvPr>
          <p:cNvSpPr>
            <a:spLocks noGrp="1"/>
          </p:cNvSpPr>
          <p:nvPr>
            <p:ph type="dt" sz="half" idx="10"/>
          </p:nvPr>
        </p:nvSpPr>
        <p:spPr/>
        <p:txBody>
          <a:body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9DFE6003-F37F-2749-7431-669FAD7B960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DEA650A2-3B41-DE95-8B53-6FF1382C66BB}"/>
              </a:ext>
            </a:extLst>
          </p:cNvPr>
          <p:cNvSpPr>
            <a:spLocks noGrp="1"/>
          </p:cNvSpPr>
          <p:nvPr>
            <p:ph type="sldNum" sz="quarter" idx="12"/>
          </p:nvPr>
        </p:nvSpPr>
        <p:spPr/>
        <p:txBody>
          <a:bodyPr/>
          <a:lstStyle/>
          <a:p>
            <a:fld id="{7D3C7FAF-D629-4AC3-BB67-F2D3DBDAB30B}" type="slidenum">
              <a:rPr lang="uk-UA" smtClean="0"/>
              <a:t>‹№›</a:t>
            </a:fld>
            <a:endParaRPr lang="uk-UA"/>
          </a:p>
        </p:txBody>
      </p:sp>
    </p:spTree>
    <p:extLst>
      <p:ext uri="{BB962C8B-B14F-4D97-AF65-F5344CB8AC3E}">
        <p14:creationId xmlns:p14="http://schemas.microsoft.com/office/powerpoint/2010/main" val="13436827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FEBCE725-DA59-56F5-6110-F39417A337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3D975BFD-2D87-60A6-EC46-FCA70E90F6A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1A5D6221-54B5-7372-18F3-048ED840C50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8227684-E0BA-4A79-B760-48CA2EAC3FE0}" type="datetimeFigureOut">
              <a:rPr lang="uk-UA" smtClean="0"/>
              <a:t>09.06.2025</a:t>
            </a:fld>
            <a:endParaRPr lang="uk-UA"/>
          </a:p>
        </p:txBody>
      </p:sp>
      <p:sp>
        <p:nvSpPr>
          <p:cNvPr id="5" name="Місце для нижнього колонтитула 4">
            <a:extLst>
              <a:ext uri="{FF2B5EF4-FFF2-40B4-BE49-F238E27FC236}">
                <a16:creationId xmlns:a16="http://schemas.microsoft.com/office/drawing/2014/main" id="{9812B5A6-FC51-9C8F-8ED8-E0CE46E9DC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928BF0F0-D035-B52B-5CA3-DD8B8DA120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3C7FAF-D629-4AC3-BB67-F2D3DBDAB30B}" type="slidenum">
              <a:rPr lang="uk-UA" smtClean="0"/>
              <a:t>‹№›</a:t>
            </a:fld>
            <a:endParaRPr lang="uk-UA"/>
          </a:p>
        </p:txBody>
      </p:sp>
    </p:spTree>
    <p:extLst>
      <p:ext uri="{BB962C8B-B14F-4D97-AF65-F5344CB8AC3E}">
        <p14:creationId xmlns:p14="http://schemas.microsoft.com/office/powerpoint/2010/main" val="30515338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ato.org/blog/cfpbs-digital-wallet-rule-proposal-reveals-whats-wrong-cfpb" TargetMode="External"/><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hyperlink" Target="https://creativecommons.org/licenses/by-nc-sa/3.0/"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cato.org/blog/cfpbs-digital-wallet-rule-proposal-reveals-whats-wrong-cfpb" TargetMode="External"/><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hyperlink" Target="https://creativecommons.org/licenses/by-nc-sa/3.0/" TargetMode="External"/><Relationship Id="rId4" Type="http://schemas.openxmlformats.org/officeDocument/2006/relationships/hyperlink" Target="https://quizlet.com/ua/1035726616/chasing-payments-flash-cards/"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youtube.com/watch?v=0EkpT3eLd5w"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47766EE-4192-4B2D-A5A0-F60F9A5F7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особа, одежа, у приміщенні, Обличчя людини&#10;&#10;Вміст, створений ШІ, може бути неправильним.">
            <a:extLst>
              <a:ext uri="{FF2B5EF4-FFF2-40B4-BE49-F238E27FC236}">
                <a16:creationId xmlns:a16="http://schemas.microsoft.com/office/drawing/2014/main" id="{66B7F2E1-FF5D-4288-BF35-E6FD43816FA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5730"/>
          <a:stretch/>
        </p:blipFill>
        <p:spPr>
          <a:xfrm>
            <a:off x="20" y="10"/>
            <a:ext cx="12191980" cy="6857990"/>
          </a:xfrm>
          <a:prstGeom prst="rect">
            <a:avLst/>
          </a:prstGeom>
        </p:spPr>
      </p:pic>
      <p:sp>
        <p:nvSpPr>
          <p:cNvPr id="13" name="Graphic 1">
            <a:extLst>
              <a:ext uri="{FF2B5EF4-FFF2-40B4-BE49-F238E27FC236}">
                <a16:creationId xmlns:a16="http://schemas.microsoft.com/office/drawing/2014/main" id="{D6705569-F545-4F47-A260-A9202826E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V="1">
            <a:off x="2655438" y="838201"/>
            <a:ext cx="7098161" cy="4549051"/>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 name="Заголовок 1">
            <a:extLst>
              <a:ext uri="{FF2B5EF4-FFF2-40B4-BE49-F238E27FC236}">
                <a16:creationId xmlns:a16="http://schemas.microsoft.com/office/drawing/2014/main" id="{9DACED23-B231-6B94-ADF5-4BEC7166713B}"/>
              </a:ext>
            </a:extLst>
          </p:cNvPr>
          <p:cNvSpPr>
            <a:spLocks noGrp="1"/>
          </p:cNvSpPr>
          <p:nvPr>
            <p:ph type="ctrTitle"/>
          </p:nvPr>
        </p:nvSpPr>
        <p:spPr>
          <a:xfrm>
            <a:off x="3325473" y="1924619"/>
            <a:ext cx="5541054" cy="1655378"/>
          </a:xfrm>
        </p:spPr>
        <p:txBody>
          <a:bodyPr>
            <a:normAutofit fontScale="90000"/>
          </a:bodyPr>
          <a:lstStyle/>
          <a:p>
            <a:pPr>
              <a:lnSpc>
                <a:spcPct val="150000"/>
              </a:lnSpc>
            </a:pPr>
            <a:r>
              <a:rPr lang="en-US" sz="4100" b="1" dirty="0">
                <a:effectLst/>
                <a:latin typeface="Times New Roman" panose="02020603050405020304" pitchFamily="18" charset="0"/>
                <a:ea typeface="Times New Roman" panose="02020603050405020304" pitchFamily="18" charset="0"/>
              </a:rPr>
              <a:t>NEW BUSINESS. CHASING PAYMENT.</a:t>
            </a:r>
            <a:endParaRPr lang="uk-UA" sz="4100" dirty="0"/>
          </a:p>
        </p:txBody>
      </p:sp>
      <p:sp>
        <p:nvSpPr>
          <p:cNvPr id="3" name="Підзаголовок 2">
            <a:extLst>
              <a:ext uri="{FF2B5EF4-FFF2-40B4-BE49-F238E27FC236}">
                <a16:creationId xmlns:a16="http://schemas.microsoft.com/office/drawing/2014/main" id="{5D627798-E506-C715-EB07-D054B42DABFA}"/>
              </a:ext>
            </a:extLst>
          </p:cNvPr>
          <p:cNvSpPr>
            <a:spLocks noGrp="1"/>
          </p:cNvSpPr>
          <p:nvPr>
            <p:ph type="subTitle" idx="1"/>
          </p:nvPr>
        </p:nvSpPr>
        <p:spPr>
          <a:xfrm>
            <a:off x="3988937" y="4225716"/>
            <a:ext cx="4431162" cy="881399"/>
          </a:xfrm>
        </p:spPr>
        <p:txBody>
          <a:bodyPr>
            <a:normAutofit fontScale="77500" lnSpcReduction="20000"/>
          </a:bodyPr>
          <a:lstStyle/>
          <a:p>
            <a:r>
              <a:rPr lang="en-US" sz="2000" dirty="0"/>
              <a:t>Created by Iryna Zhukevych</a:t>
            </a:r>
          </a:p>
          <a:p>
            <a:r>
              <a:rPr lang="en-US" sz="2000" dirty="0"/>
              <a:t>PhD in Pedagogical Sciences</a:t>
            </a:r>
          </a:p>
          <a:p>
            <a:r>
              <a:rPr lang="en-US" sz="2000" dirty="0"/>
              <a:t>Associate Professor</a:t>
            </a:r>
            <a:endParaRPr lang="uk-UA" sz="2000" dirty="0"/>
          </a:p>
        </p:txBody>
      </p:sp>
      <p:sp>
        <p:nvSpPr>
          <p:cNvPr id="6" name="TextBox 5">
            <a:extLst>
              <a:ext uri="{FF2B5EF4-FFF2-40B4-BE49-F238E27FC236}">
                <a16:creationId xmlns:a16="http://schemas.microsoft.com/office/drawing/2014/main" id="{4492DCF2-C34D-9E7F-D08E-6A378F7374A8}"/>
              </a:ext>
            </a:extLst>
          </p:cNvPr>
          <p:cNvSpPr txBox="1"/>
          <p:nvPr/>
        </p:nvSpPr>
        <p:spPr>
          <a:xfrm>
            <a:off x="9724658" y="6657945"/>
            <a:ext cx="2467342" cy="200055"/>
          </a:xfrm>
          <a:prstGeom prst="rect">
            <a:avLst/>
          </a:prstGeom>
          <a:solidFill>
            <a:srgbClr val="000000"/>
          </a:solidFill>
        </p:spPr>
        <p:txBody>
          <a:bodyPr wrap="none" rtlCol="0">
            <a:spAutoFit/>
          </a:bodyPr>
          <a:lstStyle/>
          <a:p>
            <a:pPr algn="r">
              <a:spcAft>
                <a:spcPts val="600"/>
              </a:spcAft>
            </a:pPr>
            <a:r>
              <a:rPr lang="uk-UA" sz="700">
                <a:solidFill>
                  <a:srgbClr val="FFFFFF"/>
                </a:solidFill>
                <a:hlinkClick r:id="rId3" tooltip="https://www.cato.org/blog/cfpbs-digital-wallet-rule-proposal-reveals-whats-wrong-cfpb">
                  <a:extLst>
                    <a:ext uri="{A12FA001-AC4F-418D-AE19-62706E023703}">
                      <ahyp:hlinkClr xmlns:ahyp="http://schemas.microsoft.com/office/drawing/2018/hyperlinkcolor" val="tx"/>
                    </a:ext>
                  </a:extLst>
                </a:hlinkClick>
              </a:rPr>
              <a:t>Це фото</a:t>
            </a:r>
            <a:r>
              <a:rPr lang="uk-UA" sz="700">
                <a:solidFill>
                  <a:srgbClr val="FFFFFF"/>
                </a:solidFill>
              </a:rPr>
              <a:t>; автор: Невідомий автор; ліцензія: </a:t>
            </a:r>
            <a:r>
              <a:rPr lang="uk-UA"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uk-UA" sz="700">
              <a:solidFill>
                <a:srgbClr val="FFFFFF"/>
              </a:solidFill>
            </a:endParaRPr>
          </a:p>
        </p:txBody>
      </p:sp>
    </p:spTree>
    <p:extLst>
      <p:ext uri="{BB962C8B-B14F-4D97-AF65-F5344CB8AC3E}">
        <p14:creationId xmlns:p14="http://schemas.microsoft.com/office/powerpoint/2010/main" val="27804907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посуд, стіл, особа, Мобільний телефон&#10;&#10;Вміст, створений ШІ, може бути неправильним.">
            <a:extLst>
              <a:ext uri="{FF2B5EF4-FFF2-40B4-BE49-F238E27FC236}">
                <a16:creationId xmlns:a16="http://schemas.microsoft.com/office/drawing/2014/main" id="{53CFB6E7-EF05-084E-3F85-B67121C613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5884" r="-1" b="-1"/>
          <a:stretch/>
        </p:blipFill>
        <p:spPr>
          <a:xfrm>
            <a:off x="2522356" y="10"/>
            <a:ext cx="9669642" cy="6857990"/>
          </a:xfrm>
          <a:prstGeom prst="rect">
            <a:avLst/>
          </a:prstGeom>
        </p:spPr>
      </p:pic>
      <p:sp>
        <p:nvSpPr>
          <p:cNvPr id="24"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9288B8DB-795E-FB7B-3865-1DF8A6D5F59E}"/>
              </a:ext>
            </a:extLst>
          </p:cNvPr>
          <p:cNvSpPr>
            <a:spLocks noGrp="1"/>
          </p:cNvSpPr>
          <p:nvPr>
            <p:ph type="title"/>
          </p:nvPr>
        </p:nvSpPr>
        <p:spPr>
          <a:xfrm>
            <a:off x="304800" y="365125"/>
            <a:ext cx="5039360" cy="1899912"/>
          </a:xfrm>
        </p:spPr>
        <p:txBody>
          <a:bodyPr>
            <a:normAutofit/>
          </a:bodyPr>
          <a:lstStyle/>
          <a:p>
            <a:pPr algn="ctr"/>
            <a:r>
              <a:rPr lang="en-US" sz="4000" b="1" dirty="0"/>
              <a:t>Vocabulary activities</a:t>
            </a:r>
            <a:endParaRPr lang="uk-UA" sz="4000" b="1" dirty="0"/>
          </a:p>
        </p:txBody>
      </p:sp>
      <p:sp>
        <p:nvSpPr>
          <p:cNvPr id="3" name="Місце для вмісту 2">
            <a:extLst>
              <a:ext uri="{FF2B5EF4-FFF2-40B4-BE49-F238E27FC236}">
                <a16:creationId xmlns:a16="http://schemas.microsoft.com/office/drawing/2014/main" id="{40D80AD5-B009-CF1A-8FD1-BF5F2CFFC7C5}"/>
              </a:ext>
            </a:extLst>
          </p:cNvPr>
          <p:cNvSpPr>
            <a:spLocks noGrp="1"/>
          </p:cNvSpPr>
          <p:nvPr>
            <p:ph idx="1"/>
          </p:nvPr>
        </p:nvSpPr>
        <p:spPr>
          <a:xfrm>
            <a:off x="521110" y="3136489"/>
            <a:ext cx="4139279" cy="3040473"/>
          </a:xfrm>
        </p:spPr>
        <p:txBody>
          <a:bodyPr>
            <a:normAutofit/>
          </a:bodyPr>
          <a:lstStyle/>
          <a:p>
            <a:pPr marL="0" indent="0">
              <a:buNone/>
            </a:pPr>
            <a:r>
              <a:rPr lang="en-US" sz="2000" dirty="0">
                <a:hlinkClick r:id="rId4"/>
              </a:rPr>
              <a:t>https://quizlet.com/ua/1035726616/chasing-payments-flash-cards/</a:t>
            </a:r>
            <a:endParaRPr lang="en-US" sz="2000" dirty="0"/>
          </a:p>
          <a:p>
            <a:pPr marL="0" indent="0">
              <a:buNone/>
            </a:pPr>
            <a:endParaRPr lang="uk-UA" sz="2000" dirty="0"/>
          </a:p>
        </p:txBody>
      </p:sp>
      <p:sp>
        <p:nvSpPr>
          <p:cNvPr id="6" name="TextBox 5">
            <a:extLst>
              <a:ext uri="{FF2B5EF4-FFF2-40B4-BE49-F238E27FC236}">
                <a16:creationId xmlns:a16="http://schemas.microsoft.com/office/drawing/2014/main" id="{4C32D2C4-84C6-E0FB-1FCF-96A8972F4B80}"/>
              </a:ext>
            </a:extLst>
          </p:cNvPr>
          <p:cNvSpPr txBox="1"/>
          <p:nvPr/>
        </p:nvSpPr>
        <p:spPr>
          <a:xfrm>
            <a:off x="9724656" y="6657945"/>
            <a:ext cx="2467342" cy="200055"/>
          </a:xfrm>
          <a:prstGeom prst="rect">
            <a:avLst/>
          </a:prstGeom>
          <a:solidFill>
            <a:srgbClr val="000000"/>
          </a:solidFill>
        </p:spPr>
        <p:txBody>
          <a:bodyPr wrap="none" rtlCol="0">
            <a:spAutoFit/>
          </a:bodyPr>
          <a:lstStyle/>
          <a:p>
            <a:pPr algn="r">
              <a:spcAft>
                <a:spcPts val="600"/>
              </a:spcAft>
            </a:pPr>
            <a:r>
              <a:rPr lang="uk-UA" sz="700">
                <a:solidFill>
                  <a:srgbClr val="FFFFFF"/>
                </a:solidFill>
                <a:hlinkClick r:id="rId3" tooltip="https://www.cato.org/blog/cfpbs-digital-wallet-rule-proposal-reveals-whats-wrong-cfpb">
                  <a:extLst>
                    <a:ext uri="{A12FA001-AC4F-418D-AE19-62706E023703}">
                      <ahyp:hlinkClr xmlns:ahyp="http://schemas.microsoft.com/office/drawing/2018/hyperlinkcolor" val="tx"/>
                    </a:ext>
                  </a:extLst>
                </a:hlinkClick>
              </a:rPr>
              <a:t>Це фото</a:t>
            </a:r>
            <a:r>
              <a:rPr lang="uk-UA" sz="700">
                <a:solidFill>
                  <a:srgbClr val="FFFFFF"/>
                </a:solidFill>
              </a:rPr>
              <a:t>; автор: Невідомий автор; ліцензія: </a:t>
            </a:r>
            <a:r>
              <a:rPr lang="uk-UA" sz="700">
                <a:solidFill>
                  <a:srgbClr val="FFFFFF"/>
                </a:solidFill>
                <a:hlinkClick r:id="rId5" tooltip="https://creativecommons.org/licenses/by-nc-sa/3.0/">
                  <a:extLst>
                    <a:ext uri="{A12FA001-AC4F-418D-AE19-62706E023703}">
                      <ahyp:hlinkClr xmlns:ahyp="http://schemas.microsoft.com/office/drawing/2018/hyperlinkcolor" val="tx"/>
                    </a:ext>
                  </a:extLst>
                </a:hlinkClick>
              </a:rPr>
              <a:t>CC BY-SA-NC</a:t>
            </a:r>
            <a:endParaRPr lang="uk-UA" sz="700">
              <a:solidFill>
                <a:srgbClr val="FFFFFF"/>
              </a:solidFill>
            </a:endParaRPr>
          </a:p>
        </p:txBody>
      </p:sp>
    </p:spTree>
    <p:extLst>
      <p:ext uri="{BB962C8B-B14F-4D97-AF65-F5344CB8AC3E}">
        <p14:creationId xmlns:p14="http://schemas.microsoft.com/office/powerpoint/2010/main" val="638698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Shape 18">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C83C23A9-E22C-E4D0-BE6D-E4775E519407}"/>
              </a:ext>
            </a:extLst>
          </p:cNvPr>
          <p:cNvSpPr>
            <a:spLocks noGrp="1"/>
          </p:cNvSpPr>
          <p:nvPr>
            <p:ph type="title"/>
          </p:nvPr>
        </p:nvSpPr>
        <p:spPr>
          <a:xfrm>
            <a:off x="108155" y="1365448"/>
            <a:ext cx="3684663" cy="3387497"/>
          </a:xfrm>
        </p:spPr>
        <p:txBody>
          <a:bodyPr anchor="b">
            <a:normAutofit/>
          </a:bodyPr>
          <a:lstStyle/>
          <a:p>
            <a:pPr algn="ctr">
              <a:lnSpc>
                <a:spcPct val="150000"/>
              </a:lnSpc>
            </a:pPr>
            <a:r>
              <a:rPr lang="en-US" sz="2800" b="1" dirty="0">
                <a:solidFill>
                  <a:srgbClr val="FFFFFF"/>
                </a:solidFill>
              </a:rPr>
              <a:t>Fill in the blanks in the following sentences using the most appropriate word from </a:t>
            </a:r>
            <a:r>
              <a:rPr lang="en-US" sz="2800" b="1">
                <a:solidFill>
                  <a:srgbClr val="FFFFFF"/>
                </a:solidFill>
              </a:rPr>
              <a:t>the Quizlet vocabulary</a:t>
            </a:r>
            <a:r>
              <a:rPr lang="en-US" sz="2800" b="1" dirty="0">
                <a:solidFill>
                  <a:srgbClr val="FFFFFF"/>
                </a:solidFill>
              </a:rPr>
              <a:t>.</a:t>
            </a:r>
            <a:endParaRPr lang="uk-UA" sz="2800" b="1" dirty="0">
              <a:solidFill>
                <a:srgbClr val="FFFFFF"/>
              </a:solidFill>
            </a:endParaRPr>
          </a:p>
        </p:txBody>
      </p:sp>
      <p:sp>
        <p:nvSpPr>
          <p:cNvPr id="4" name="Rectangle 1">
            <a:extLst>
              <a:ext uri="{FF2B5EF4-FFF2-40B4-BE49-F238E27FC236}">
                <a16:creationId xmlns:a16="http://schemas.microsoft.com/office/drawing/2014/main" id="{674248DA-9A28-9A97-7159-DDEF9D6BDC3E}"/>
              </a:ext>
            </a:extLst>
          </p:cNvPr>
          <p:cNvSpPr>
            <a:spLocks noGrp="1" noChangeArrowheads="1"/>
          </p:cNvSpPr>
          <p:nvPr>
            <p:ph idx="1"/>
          </p:nvPr>
        </p:nvSpPr>
        <p:spPr bwMode="auto">
          <a:xfrm>
            <a:off x="4254135" y="403123"/>
            <a:ext cx="7829710" cy="6115663"/>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fontScale="70000" lnSpcReduction="20000"/>
          </a:bodyPr>
          <a:lstStyle/>
          <a:p>
            <a:pPr marL="0" marR="0" lvl="0" indent="0" defTabSz="914400" rtl="0" eaLnBrk="0" fontAlgn="base" latinLnBrk="0" hangingPunct="0">
              <a:spcBef>
                <a:spcPct val="0"/>
              </a:spcBef>
              <a:spcAft>
                <a:spcPts val="600"/>
              </a:spcAft>
              <a:buClrTx/>
              <a:buSzTx/>
              <a:buFontTx/>
              <a:buNone/>
              <a:tabLst/>
            </a:pPr>
            <a:endParaRPr kumimoji="0" lang="uk-UA" altLang="uk-UA" sz="14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Despite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several</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polite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reminders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client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still</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has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an</a:t>
            </a:r>
            <a:r>
              <a:rPr kumimoji="0" lang="uk-UA" altLang="uk-UA" sz="2100" b="0" i="0" u="none" strike="noStrike" cap="none" normalizeH="0" baseline="0" dirty="0">
                <a:ln>
                  <a:noFill/>
                </a:ln>
                <a:effectLst/>
                <a:latin typeface="Arial" panose="020B0604020202020204" pitchFamily="34" charset="0"/>
              </a:rPr>
              <a:t> ______ </a:t>
            </a:r>
            <a:r>
              <a:rPr kumimoji="0" lang="uk-UA" altLang="uk-UA" sz="2100" b="0" i="0" u="none" strike="noStrike" cap="none" normalizeH="0" baseline="0" dirty="0" err="1">
                <a:ln>
                  <a:noFill/>
                </a:ln>
                <a:effectLst/>
                <a:latin typeface="Arial" panose="020B0604020202020204" pitchFamily="34" charset="0"/>
              </a:rPr>
              <a:t>of</a:t>
            </a:r>
            <a:r>
              <a:rPr kumimoji="0" lang="uk-UA" altLang="uk-UA" sz="2100" b="0" i="0" u="none" strike="noStrike" cap="none" normalizeH="0" baseline="0" dirty="0">
                <a:ln>
                  <a:noFill/>
                </a:ln>
                <a:effectLst/>
                <a:latin typeface="Arial" panose="020B0604020202020204" pitchFamily="34" charset="0"/>
              </a:rPr>
              <a:t> €500.</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After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three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months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of</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non-payment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their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account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now</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considered</a:t>
            </a:r>
            <a:r>
              <a:rPr kumimoji="0" lang="uk-UA" altLang="uk-UA" sz="2100" b="0" i="0" u="none" strike="noStrike" cap="none" normalizeH="0" baseline="0" dirty="0">
                <a:ln>
                  <a:noFill/>
                </a:ln>
                <a:effectLst/>
                <a:latin typeface="Arial" panose="020B0604020202020204" pitchFamily="34" charset="0"/>
              </a:rPr>
              <a:t> a _______.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We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need</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__</a:t>
            </a:r>
            <a:r>
              <a:rPr kumimoji="0" lang="en-US" altLang="uk-UA" sz="2100" b="0" i="0" u="none" strike="noStrike" cap="none" normalizeH="0" baseline="0" dirty="0">
                <a:ln>
                  <a:noFill/>
                </a:ln>
                <a:effectLst/>
                <a:latin typeface="Arial" panose="020B0604020202020204" pitchFamily="34" charset="0"/>
              </a:rPr>
              <a:t>______</a:t>
            </a:r>
            <a:r>
              <a:rPr kumimoji="0" lang="uk-UA" altLang="uk-UA" sz="2100" b="0" i="0" u="none" strike="noStrike" cap="none" normalizeH="0" baseline="0" dirty="0" err="1">
                <a:ln>
                  <a:noFill/>
                </a:ln>
                <a:effectLst/>
                <a:latin typeface="Arial" panose="020B0604020202020204" pitchFamily="34" charset="0"/>
              </a:rPr>
              <a:t>our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records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with</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bank</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statements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identify</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any</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missing</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payments</a:t>
            </a:r>
            <a:r>
              <a:rPr kumimoji="0" lang="uk-UA" altLang="uk-UA" sz="2100" b="0" i="0" u="none" strike="noStrike" cap="none" normalizeH="0" baseline="0" dirty="0">
                <a:ln>
                  <a:noFill/>
                </a:ln>
                <a:effectLst/>
                <a:latin typeface="Arial" panose="020B0604020202020204" pitchFamily="34" charset="0"/>
              </a:rPr>
              <a:t>.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contract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clearly</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states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__________, </a:t>
            </a:r>
            <a:r>
              <a:rPr kumimoji="0" lang="uk-UA" altLang="uk-UA" sz="2100" b="0" i="0" u="none" strike="noStrike" cap="none" normalizeH="0" baseline="0" dirty="0" err="1">
                <a:ln>
                  <a:noFill/>
                </a:ln>
                <a:effectLst/>
                <a:latin typeface="Arial" panose="020B0604020202020204" pitchFamily="34" charset="0"/>
              </a:rPr>
              <a:t>which</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include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payment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within</a:t>
            </a:r>
            <a:r>
              <a:rPr kumimoji="0" lang="uk-UA" altLang="uk-UA" sz="2100" b="0" i="0" u="none" strike="noStrike" cap="none" normalizeH="0" baseline="0" dirty="0">
                <a:ln>
                  <a:noFill/>
                </a:ln>
                <a:effectLst/>
                <a:latin typeface="Arial" panose="020B0604020202020204" pitchFamily="34" charset="0"/>
              </a:rPr>
              <a:t> 30 </a:t>
            </a:r>
            <a:r>
              <a:rPr kumimoji="0" lang="uk-UA" altLang="uk-UA" sz="2100" b="0" i="0" u="none" strike="noStrike" cap="none" normalizeH="0" baseline="0" dirty="0" err="1">
                <a:ln>
                  <a:noFill/>
                </a:ln>
                <a:effectLst/>
                <a:latin typeface="Arial" panose="020B0604020202020204" pitchFamily="34" charset="0"/>
              </a:rPr>
              <a:t>days</a:t>
            </a:r>
            <a:r>
              <a:rPr kumimoji="0" lang="uk-UA" altLang="uk-UA" sz="2100" b="0" i="0" u="none" strike="noStrike" cap="none" normalizeH="0" baseline="0" dirty="0">
                <a:ln>
                  <a:noFill/>
                </a:ln>
                <a:effectLst/>
                <a:latin typeface="Arial" panose="020B0604020202020204" pitchFamily="34" charset="0"/>
              </a:rPr>
              <a:t>. </a:t>
            </a:r>
            <a:endParaRPr lang="en-US" altLang="uk-UA" sz="2100" dirty="0">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If</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payment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not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received</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within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seven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days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we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will</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have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no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choice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but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______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matter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our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legal</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department</a:t>
            </a:r>
            <a:r>
              <a:rPr kumimoji="0" lang="uk-UA" altLang="uk-UA" sz="2100" b="0" i="0" u="none" strike="noStrike" cap="none" normalizeH="0" baseline="0" dirty="0">
                <a:ln>
                  <a:noFill/>
                </a:ln>
                <a:effectLst/>
                <a:latin typeface="Arial" panose="020B0604020202020204" pitchFamily="34" charset="0"/>
              </a:rPr>
              <a:t>.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finance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team</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responsible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for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sending</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out</a:t>
            </a:r>
            <a:r>
              <a:rPr kumimoji="0" lang="uk-UA" altLang="uk-UA" sz="2100" b="0" i="0" u="none" strike="noStrike" cap="none" normalizeH="0" baseline="0" dirty="0">
                <a:ln>
                  <a:noFill/>
                </a:ln>
                <a:effectLst/>
                <a:latin typeface="Arial" panose="020B0604020202020204" pitchFamily="34" charset="0"/>
              </a:rPr>
              <a:t> a </a:t>
            </a:r>
            <a:r>
              <a:rPr kumimoji="0" lang="uk-UA" altLang="uk-UA" sz="2100" b="0" i="0" u="none" strike="noStrike" cap="none" normalizeH="0" baseline="0" dirty="0" err="1">
                <a:ln>
                  <a:noFill/>
                </a:ln>
                <a:effectLst/>
                <a:latin typeface="Arial" panose="020B0604020202020204" pitchFamily="34" charset="0"/>
              </a:rPr>
              <a:t>monthly</a:t>
            </a:r>
            <a:r>
              <a:rPr kumimoji="0" lang="uk-UA" altLang="uk-UA" sz="2100" b="0" i="0" u="none" strike="noStrike" cap="none" normalizeH="0" baseline="0" dirty="0">
                <a:ln>
                  <a:noFill/>
                </a:ln>
                <a:effectLst/>
                <a:latin typeface="Arial" panose="020B0604020202020204" pitchFamily="34" charset="0"/>
              </a:rPr>
              <a:t> ___________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all</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clients</a:t>
            </a:r>
            <a:r>
              <a:rPr kumimoji="0" lang="uk-UA" altLang="uk-UA" sz="2100" b="0" i="0" u="none" strike="noStrike" cap="none" normalizeH="0" baseline="0" dirty="0">
                <a:ln>
                  <a:noFill/>
                </a:ln>
                <a:effectLst/>
                <a:latin typeface="Arial" panose="020B0604020202020204" pitchFamily="34" charset="0"/>
              </a:rPr>
              <a:t>.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repeated</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failure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pay</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time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has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become</a:t>
            </a:r>
            <a:r>
              <a:rPr kumimoji="0" lang="uk-UA" altLang="uk-UA" sz="2100" b="0" i="0" u="none" strike="noStrike" cap="none" normalizeH="0" baseline="0" dirty="0">
                <a:ln>
                  <a:noFill/>
                </a:ln>
                <a:effectLst/>
                <a:latin typeface="Arial" panose="020B0604020202020204" pitchFamily="34" charset="0"/>
              </a:rPr>
              <a:t> a </a:t>
            </a:r>
            <a:r>
              <a:rPr kumimoji="0" lang="uk-UA" altLang="uk-UA" sz="2100" b="0" i="0" u="none" strike="noStrike" cap="none" normalizeH="0" baseline="0" dirty="0" err="1">
                <a:ln>
                  <a:noFill/>
                </a:ln>
                <a:effectLst/>
                <a:latin typeface="Arial" panose="020B0604020202020204" pitchFamily="34" charset="0"/>
              </a:rPr>
              <a:t>real</a:t>
            </a:r>
            <a:r>
              <a:rPr kumimoji="0" lang="uk-UA" altLang="uk-UA" sz="2100" b="0" i="0" u="none" strike="noStrike" cap="none" normalizeH="0" baseline="0" dirty="0">
                <a:ln>
                  <a:noFill/>
                </a:ln>
                <a:effectLst/>
                <a:latin typeface="Arial" panose="020B0604020202020204" pitchFamily="34" charset="0"/>
              </a:rPr>
              <a:t> _______ </a:t>
            </a:r>
            <a:r>
              <a:rPr kumimoji="0" lang="uk-UA" altLang="uk-UA" sz="2100" b="0" i="0" u="none" strike="noStrike" cap="none" normalizeH="0" baseline="0" dirty="0" err="1">
                <a:ln>
                  <a:noFill/>
                </a:ln>
                <a:effectLst/>
                <a:latin typeface="Arial" panose="020B0604020202020204" pitchFamily="34" charset="0"/>
              </a:rPr>
              <a:t>in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our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business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relationship</a:t>
            </a:r>
            <a:r>
              <a:rPr kumimoji="0" lang="uk-UA" altLang="uk-UA" sz="2100" b="0" i="0" u="none" strike="noStrike" cap="none" normalizeH="0" baseline="0" dirty="0">
                <a:ln>
                  <a:noFill/>
                </a:ln>
                <a:effectLst/>
                <a:latin typeface="Arial" panose="020B0604020202020204" pitchFamily="34" charset="0"/>
              </a:rPr>
              <a:t>.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We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had</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___________</a:t>
            </a:r>
            <a:r>
              <a:rPr kumimoji="0" lang="en-US"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late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payment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fee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as</a:t>
            </a:r>
            <a:r>
              <a:rPr kumimoji="0" lang="uk-UA" altLang="uk-UA" sz="2100" b="0" i="0" u="none" strike="noStrike" cap="none" normalizeH="0" baseline="0" dirty="0">
                <a:ln>
                  <a:noFill/>
                </a:ln>
                <a:effectLst/>
                <a:latin typeface="Arial" panose="020B0604020202020204" pitchFamily="34" charset="0"/>
              </a:rPr>
              <a:t> a </a:t>
            </a:r>
            <a:r>
              <a:rPr kumimoji="0" lang="uk-UA" altLang="uk-UA" sz="2100" b="0" i="0" u="none" strike="noStrike" cap="none" normalizeH="0" baseline="0" dirty="0" err="1">
                <a:ln>
                  <a:noFill/>
                </a:ln>
                <a:effectLst/>
                <a:latin typeface="Arial" panose="020B0604020202020204" pitchFamily="34" charset="0"/>
              </a:rPr>
              <a:t>gesture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of</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goodwill</a:t>
            </a:r>
            <a:r>
              <a:rPr kumimoji="0" lang="uk-UA" altLang="uk-UA" sz="2100" b="0" i="0" u="none" strike="noStrike" cap="none" normalizeH="0" baseline="0" dirty="0">
                <a:ln>
                  <a:noFill/>
                </a:ln>
                <a:effectLst/>
                <a:latin typeface="Arial" panose="020B0604020202020204" pitchFamily="34" charset="0"/>
              </a:rPr>
              <a:t>.</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international</a:t>
            </a:r>
            <a:r>
              <a:rPr kumimoji="0" lang="uk-UA" altLang="uk-UA" sz="2100" b="0" i="0" u="none" strike="noStrike" cap="none" normalizeH="0" baseline="0" dirty="0">
                <a:ln>
                  <a:noFill/>
                </a:ln>
                <a:effectLst/>
                <a:latin typeface="Arial" panose="020B0604020202020204" pitchFamily="34" charset="0"/>
              </a:rPr>
              <a:t> ___________ </a:t>
            </a:r>
            <a:r>
              <a:rPr kumimoji="0" lang="uk-UA" altLang="uk-UA" sz="2100" b="0" i="0" u="none" strike="noStrike" cap="none" normalizeH="0" baseline="0" dirty="0" err="1">
                <a:ln>
                  <a:noFill/>
                </a:ln>
                <a:effectLst/>
                <a:latin typeface="Arial" panose="020B0604020202020204" pitchFamily="34" charset="0"/>
              </a:rPr>
              <a:t>of</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funds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can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sometimes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take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longer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than</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domestic</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transfers</a:t>
            </a:r>
            <a:r>
              <a:rPr kumimoji="0" lang="uk-UA" altLang="uk-UA" sz="2100" b="0" i="0" u="none" strike="noStrike" cap="none" normalizeH="0" baseline="0" dirty="0">
                <a:ln>
                  <a:noFill/>
                </a:ln>
                <a:effectLst/>
                <a:latin typeface="Arial" panose="020B0604020202020204" pitchFamily="34" charset="0"/>
              </a:rPr>
              <a:t>. </a:t>
            </a:r>
            <a:endParaRPr kumimoji="0" lang="en-US" altLang="uk-UA" sz="2100" b="0" i="0" u="none" strike="noStrike" cap="none" normalizeH="0" baseline="0" dirty="0">
              <a:ln>
                <a:noFill/>
              </a:ln>
              <a:effectLst/>
              <a:latin typeface="Arial" panose="020B0604020202020204" pitchFamily="34" charset="0"/>
            </a:endParaRPr>
          </a:p>
          <a:p>
            <a:pPr marL="342900" marR="0" lvl="0" indent="-342900" defTabSz="914400" rtl="0" eaLnBrk="0" fontAlgn="base" latinLnBrk="0" hangingPunct="0">
              <a:lnSpc>
                <a:spcPct val="150000"/>
              </a:lnSpc>
              <a:spcBef>
                <a:spcPct val="0"/>
              </a:spcBef>
              <a:spcAft>
                <a:spcPts val="600"/>
              </a:spcAft>
              <a:buClrTx/>
              <a:buSzTx/>
              <a:buAutoNum type="arabicPeriod"/>
              <a:tabLst/>
            </a:pPr>
            <a:r>
              <a:rPr kumimoji="0" lang="uk-UA" altLang="uk-UA" sz="2100" b="0" i="0" u="none" strike="noStrike" cap="none" normalizeH="0" baseline="0" dirty="0" err="1">
                <a:ln>
                  <a:noFill/>
                </a:ln>
                <a:effectLst/>
                <a:latin typeface="Arial" panose="020B0604020202020204" pitchFamily="34" charset="0"/>
              </a:rPr>
              <a:t>Despite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our</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best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efforts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to</a:t>
            </a:r>
            <a:r>
              <a:rPr kumimoji="0" lang="uk-UA" altLang="uk-UA" sz="2100" b="0" i="0" u="none" strike="noStrike" cap="none" normalizeH="0" baseline="0" dirty="0">
                <a:ln>
                  <a:noFill/>
                </a:ln>
                <a:effectLst/>
                <a:latin typeface="Arial" panose="020B0604020202020204" pitchFamily="34" charset="0"/>
              </a:rPr>
              <a:t> ___________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debt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the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client</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has</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gone</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into</a:t>
            </a:r>
            <a:r>
              <a:rPr kumimoji="0" lang="uk-UA" altLang="uk-UA" sz="2100" b="0" i="0" u="none" strike="noStrike" cap="none" normalizeH="0" baseline="0" dirty="0">
                <a:ln>
                  <a:noFill/>
                </a:ln>
                <a:effectLst/>
                <a:latin typeface="Arial" panose="020B0604020202020204" pitchFamily="34" charset="0"/>
              </a:rPr>
              <a:t> </a:t>
            </a:r>
            <a:r>
              <a:rPr kumimoji="0" lang="uk-UA" altLang="uk-UA" sz="2100" b="0" i="0" u="none" strike="noStrike" cap="none" normalizeH="0" baseline="0" dirty="0" err="1">
                <a:ln>
                  <a:noFill/>
                </a:ln>
                <a:effectLst/>
                <a:latin typeface="Arial" panose="020B0604020202020204" pitchFamily="34" charset="0"/>
              </a:rPr>
              <a:t>liquidation</a:t>
            </a:r>
            <a:r>
              <a:rPr kumimoji="0" lang="uk-UA" altLang="uk-UA" sz="2100" b="0" i="0" u="none" strike="noStrike" cap="none" normalizeH="0" baseline="0" dirty="0">
                <a:ln>
                  <a:noFill/>
                </a:ln>
                <a:effectLst/>
                <a:latin typeface="Arial" panose="020B0604020202020204" pitchFamily="34" charset="0"/>
              </a:rPr>
              <a:t>. </a:t>
            </a:r>
          </a:p>
        </p:txBody>
      </p:sp>
    </p:spTree>
    <p:extLst>
      <p:ext uri="{BB962C8B-B14F-4D97-AF65-F5344CB8AC3E}">
        <p14:creationId xmlns:p14="http://schemas.microsoft.com/office/powerpoint/2010/main" val="12237275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05CBC3C-2E5A-4839-8B9B-2E5A6ADF0F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DB5B423A-57CC-4C58-AA26-8E2E862B03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5217023" cy="3994777"/>
          </a:xfrm>
          <a:custGeom>
            <a:avLst/>
            <a:gdLst>
              <a:gd name="connsiteX0" fmla="*/ 1945461 w 5217023"/>
              <a:gd name="connsiteY0" fmla="*/ 3787398 h 3994777"/>
              <a:gd name="connsiteX1" fmla="*/ 1942113 w 5217023"/>
              <a:gd name="connsiteY1" fmla="*/ 3790053 h 3994777"/>
              <a:gd name="connsiteX2" fmla="*/ 1946982 w 5217023"/>
              <a:gd name="connsiteY2" fmla="*/ 3787990 h 3994777"/>
              <a:gd name="connsiteX3" fmla="*/ 1945461 w 5217023"/>
              <a:gd name="connsiteY3" fmla="*/ 3787398 h 3994777"/>
              <a:gd name="connsiteX4" fmla="*/ 0 w 5217023"/>
              <a:gd name="connsiteY4" fmla="*/ 0 h 3994777"/>
              <a:gd name="connsiteX5" fmla="*/ 5030958 w 5217023"/>
              <a:gd name="connsiteY5" fmla="*/ 0 h 3994777"/>
              <a:gd name="connsiteX6" fmla="*/ 5046198 w 5217023"/>
              <a:gd name="connsiteY6" fmla="*/ 153449 h 3994777"/>
              <a:gd name="connsiteX7" fmla="*/ 5055729 w 5217023"/>
              <a:gd name="connsiteY7" fmla="*/ 415828 h 3994777"/>
              <a:gd name="connsiteX8" fmla="*/ 4735242 w 5217023"/>
              <a:gd name="connsiteY8" fmla="*/ 1867130 h 3994777"/>
              <a:gd name="connsiteX9" fmla="*/ 3907395 w 5217023"/>
              <a:gd name="connsiteY9" fmla="*/ 2938441 h 3994777"/>
              <a:gd name="connsiteX10" fmla="*/ 3946497 w 5217023"/>
              <a:gd name="connsiteY10" fmla="*/ 2908567 h 3994777"/>
              <a:gd name="connsiteX11" fmla="*/ 4585421 w 5217023"/>
              <a:gd name="connsiteY11" fmla="*/ 2188401 h 3994777"/>
              <a:gd name="connsiteX12" fmla="*/ 5142585 w 5217023"/>
              <a:gd name="connsiteY12" fmla="*/ 276891 h 3994777"/>
              <a:gd name="connsiteX13" fmla="*/ 5121833 w 5217023"/>
              <a:gd name="connsiteY13" fmla="*/ 30208 h 3994777"/>
              <a:gd name="connsiteX14" fmla="*/ 5116229 w 5217023"/>
              <a:gd name="connsiteY14" fmla="*/ 0 h 3994777"/>
              <a:gd name="connsiteX15" fmla="*/ 5184724 w 5217023"/>
              <a:gd name="connsiteY15" fmla="*/ 0 h 3994777"/>
              <a:gd name="connsiteX16" fmla="*/ 5196265 w 5217023"/>
              <a:gd name="connsiteY16" fmla="*/ 66113 h 3994777"/>
              <a:gd name="connsiteX17" fmla="*/ 5058603 w 5217023"/>
              <a:gd name="connsiteY17" fmla="*/ 1368242 h 3994777"/>
              <a:gd name="connsiteX18" fmla="*/ 4096624 w 5217023"/>
              <a:gd name="connsiteY18" fmla="*/ 2870829 h 3994777"/>
              <a:gd name="connsiteX19" fmla="*/ 3833203 w 5217023"/>
              <a:gd name="connsiteY19" fmla="*/ 3092190 h 3994777"/>
              <a:gd name="connsiteX20" fmla="*/ 3536509 w 5217023"/>
              <a:gd name="connsiteY20" fmla="*/ 3297128 h 3994777"/>
              <a:gd name="connsiteX21" fmla="*/ 3148966 w 5217023"/>
              <a:gd name="connsiteY21" fmla="*/ 3485478 h 3994777"/>
              <a:gd name="connsiteX22" fmla="*/ 1860557 w 5217023"/>
              <a:gd name="connsiteY22" fmla="*/ 3880910 h 3994777"/>
              <a:gd name="connsiteX23" fmla="*/ 573715 w 5217023"/>
              <a:gd name="connsiteY23" fmla="*/ 3983764 h 3994777"/>
              <a:gd name="connsiteX24" fmla="*/ 108410 w 5217023"/>
              <a:gd name="connsiteY24" fmla="*/ 3908816 h 3994777"/>
              <a:gd name="connsiteX25" fmla="*/ 0 w 5217023"/>
              <a:gd name="connsiteY25" fmla="*/ 3876793 h 3994777"/>
              <a:gd name="connsiteX26" fmla="*/ 0 w 5217023"/>
              <a:gd name="connsiteY26" fmla="*/ 3802912 h 3994777"/>
              <a:gd name="connsiteX27" fmla="*/ 36975 w 5217023"/>
              <a:gd name="connsiteY27" fmla="*/ 3815954 h 3994777"/>
              <a:gd name="connsiteX28" fmla="*/ 561628 w 5217023"/>
              <a:gd name="connsiteY28" fmla="*/ 3912655 h 3994777"/>
              <a:gd name="connsiteX29" fmla="*/ 1683086 w 5217023"/>
              <a:gd name="connsiteY29" fmla="*/ 3844334 h 3994777"/>
              <a:gd name="connsiteX30" fmla="*/ 1806023 w 5217023"/>
              <a:gd name="connsiteY30" fmla="*/ 3820992 h 3994777"/>
              <a:gd name="connsiteX31" fmla="*/ 1921817 w 5217023"/>
              <a:gd name="connsiteY31" fmla="*/ 3795747 h 3994777"/>
              <a:gd name="connsiteX32" fmla="*/ 1243689 w 5217023"/>
              <a:gd name="connsiteY32" fmla="*/ 3846539 h 3994777"/>
              <a:gd name="connsiteX33" fmla="*/ 62875 w 5217023"/>
              <a:gd name="connsiteY33" fmla="*/ 3668143 h 3994777"/>
              <a:gd name="connsiteX34" fmla="*/ 0 w 5217023"/>
              <a:gd name="connsiteY34" fmla="*/ 3644185 h 3994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217023" h="3994777">
                <a:moveTo>
                  <a:pt x="1945461" y="3787398"/>
                </a:moveTo>
                <a:lnTo>
                  <a:pt x="1942113" y="3790053"/>
                </a:lnTo>
                <a:lnTo>
                  <a:pt x="1946982" y="3787990"/>
                </a:lnTo>
                <a:cubicBezTo>
                  <a:pt x="1946982" y="3787990"/>
                  <a:pt x="1946379" y="3787019"/>
                  <a:pt x="1945461" y="3787398"/>
                </a:cubicBezTo>
                <a:close/>
                <a:moveTo>
                  <a:pt x="0" y="0"/>
                </a:moveTo>
                <a:lnTo>
                  <a:pt x="5030958" y="0"/>
                </a:lnTo>
                <a:lnTo>
                  <a:pt x="5046198" y="153449"/>
                </a:lnTo>
                <a:cubicBezTo>
                  <a:pt x="5052189" y="240558"/>
                  <a:pt x="5055458" y="328007"/>
                  <a:pt x="5055729" y="415828"/>
                </a:cubicBezTo>
                <a:cubicBezTo>
                  <a:pt x="5057604" y="923672"/>
                  <a:pt x="4959210" y="1409054"/>
                  <a:pt x="4735242" y="1867130"/>
                </a:cubicBezTo>
                <a:cubicBezTo>
                  <a:pt x="4533284" y="2280198"/>
                  <a:pt x="4248921" y="2629330"/>
                  <a:pt x="3907395" y="2938441"/>
                </a:cubicBezTo>
                <a:cubicBezTo>
                  <a:pt x="3922498" y="2931535"/>
                  <a:pt x="3935859" y="2921330"/>
                  <a:pt x="3946497" y="2908567"/>
                </a:cubicBezTo>
                <a:cubicBezTo>
                  <a:pt x="4193494" y="2700987"/>
                  <a:pt x="4408756" y="2458364"/>
                  <a:pt x="4585421" y="2188401"/>
                </a:cubicBezTo>
                <a:cubicBezTo>
                  <a:pt x="4967641" y="1608533"/>
                  <a:pt x="5169304" y="975361"/>
                  <a:pt x="5142585" y="276891"/>
                </a:cubicBezTo>
                <a:cubicBezTo>
                  <a:pt x="5139764" y="194215"/>
                  <a:pt x="5132824" y="111888"/>
                  <a:pt x="5121833" y="30208"/>
                </a:cubicBezTo>
                <a:lnTo>
                  <a:pt x="5116229" y="0"/>
                </a:lnTo>
                <a:lnTo>
                  <a:pt x="5184724" y="0"/>
                </a:lnTo>
                <a:lnTo>
                  <a:pt x="5196265" y="66113"/>
                </a:lnTo>
                <a:cubicBezTo>
                  <a:pt x="5249921" y="496647"/>
                  <a:pt x="5197997" y="931171"/>
                  <a:pt x="5058603" y="1368242"/>
                </a:cubicBezTo>
                <a:cubicBezTo>
                  <a:pt x="4872414" y="1953929"/>
                  <a:pt x="4544298" y="2451351"/>
                  <a:pt x="4096624" y="2870829"/>
                </a:cubicBezTo>
                <a:cubicBezTo>
                  <a:pt x="4012832" y="2949426"/>
                  <a:pt x="3924415" y="3022439"/>
                  <a:pt x="3833203" y="3092190"/>
                </a:cubicBezTo>
                <a:cubicBezTo>
                  <a:pt x="3741992" y="3161943"/>
                  <a:pt x="3648667" y="3225510"/>
                  <a:pt x="3536509" y="3297128"/>
                </a:cubicBezTo>
                <a:cubicBezTo>
                  <a:pt x="3427215" y="3372735"/>
                  <a:pt x="3288598" y="3430233"/>
                  <a:pt x="3148966" y="3485478"/>
                </a:cubicBezTo>
                <a:cubicBezTo>
                  <a:pt x="2729930" y="3651299"/>
                  <a:pt x="2302194" y="3788890"/>
                  <a:pt x="1860557" y="3880910"/>
                </a:cubicBezTo>
                <a:cubicBezTo>
                  <a:pt x="1435974" y="3969444"/>
                  <a:pt x="1008052" y="4017957"/>
                  <a:pt x="573715" y="3983764"/>
                </a:cubicBezTo>
                <a:cubicBezTo>
                  <a:pt x="415134" y="3971300"/>
                  <a:pt x="259585" y="3947743"/>
                  <a:pt x="108410" y="3908816"/>
                </a:cubicBezTo>
                <a:lnTo>
                  <a:pt x="0" y="3876793"/>
                </a:lnTo>
                <a:lnTo>
                  <a:pt x="0" y="3802912"/>
                </a:lnTo>
                <a:lnTo>
                  <a:pt x="36975" y="3815954"/>
                </a:lnTo>
                <a:cubicBezTo>
                  <a:pt x="206404" y="3867475"/>
                  <a:pt x="382020" y="3897326"/>
                  <a:pt x="561628" y="3912655"/>
                </a:cubicBezTo>
                <a:cubicBezTo>
                  <a:pt x="938583" y="3944832"/>
                  <a:pt x="1311814" y="3910697"/>
                  <a:pt x="1683086" y="3844334"/>
                </a:cubicBezTo>
                <a:cubicBezTo>
                  <a:pt x="1724123" y="3837151"/>
                  <a:pt x="1765097" y="3829374"/>
                  <a:pt x="1806023" y="3820992"/>
                </a:cubicBezTo>
                <a:cubicBezTo>
                  <a:pt x="1844740" y="3813079"/>
                  <a:pt x="1883218" y="3804161"/>
                  <a:pt x="1921817" y="3795747"/>
                </a:cubicBezTo>
                <a:cubicBezTo>
                  <a:pt x="1697011" y="3826435"/>
                  <a:pt x="1470551" y="3843387"/>
                  <a:pt x="1243689" y="3846539"/>
                </a:cubicBezTo>
                <a:cubicBezTo>
                  <a:pt x="839058" y="3849054"/>
                  <a:pt x="443424" y="3800206"/>
                  <a:pt x="62875" y="3668143"/>
                </a:cubicBezTo>
                <a:lnTo>
                  <a:pt x="0" y="364418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Заголовок 1">
            <a:extLst>
              <a:ext uri="{FF2B5EF4-FFF2-40B4-BE49-F238E27FC236}">
                <a16:creationId xmlns:a16="http://schemas.microsoft.com/office/drawing/2014/main" id="{1072B904-B7A7-E007-629D-C04B7D6D572A}"/>
              </a:ext>
            </a:extLst>
          </p:cNvPr>
          <p:cNvSpPr>
            <a:spLocks noGrp="1"/>
          </p:cNvSpPr>
          <p:nvPr>
            <p:ph type="title"/>
          </p:nvPr>
        </p:nvSpPr>
        <p:spPr>
          <a:xfrm>
            <a:off x="0" y="673770"/>
            <a:ext cx="4591665" cy="2027227"/>
          </a:xfrm>
        </p:spPr>
        <p:txBody>
          <a:bodyPr anchor="t">
            <a:noAutofit/>
          </a:bodyPr>
          <a:lstStyle/>
          <a:p>
            <a:pPr algn="ctr">
              <a:lnSpc>
                <a:spcPct val="150000"/>
              </a:lnSpc>
            </a:pPr>
            <a:r>
              <a:rPr lang="en-US" sz="2400" b="1" dirty="0">
                <a:latin typeface="Times New Roman" panose="02020603050405020304" pitchFamily="18" charset="0"/>
                <a:cs typeface="Times New Roman" panose="02020603050405020304" pitchFamily="18" charset="0"/>
              </a:rPr>
              <a:t>Rewrite the following sentences using a different vocabulary item from the list while maintaining the original meaning.</a:t>
            </a:r>
            <a:endParaRPr lang="uk-UA" sz="2400" b="1" dirty="0">
              <a:latin typeface="Times New Roman" panose="02020603050405020304" pitchFamily="18" charset="0"/>
              <a:cs typeface="Times New Roman" panose="02020603050405020304" pitchFamily="18" charset="0"/>
            </a:endParaRPr>
          </a:p>
        </p:txBody>
      </p:sp>
      <p:graphicFrame>
        <p:nvGraphicFramePr>
          <p:cNvPr id="6" name="Rectangle 1">
            <a:extLst>
              <a:ext uri="{FF2B5EF4-FFF2-40B4-BE49-F238E27FC236}">
                <a16:creationId xmlns:a16="http://schemas.microsoft.com/office/drawing/2014/main" id="{C9142087-0AD4-D373-12BC-A0FC44F8F015}"/>
              </a:ext>
            </a:extLst>
          </p:cNvPr>
          <p:cNvGraphicFramePr>
            <a:graphicFrameLocks noGrp="1"/>
          </p:cNvGraphicFramePr>
          <p:nvPr>
            <p:ph idx="1"/>
            <p:extLst>
              <p:ext uri="{D42A27DB-BD31-4B8C-83A1-F6EECF244321}">
                <p14:modId xmlns:p14="http://schemas.microsoft.com/office/powerpoint/2010/main" val="901049091"/>
              </p:ext>
            </p:extLst>
          </p:nvPr>
        </p:nvGraphicFramePr>
        <p:xfrm>
          <a:off x="4788310" y="934896"/>
          <a:ext cx="7400641" cy="56782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80011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1205F96-C0A7-6FAB-7CB9-A86D58AAA381}"/>
              </a:ext>
            </a:extLst>
          </p:cNvPr>
          <p:cNvSpPr>
            <a:spLocks noGrp="1"/>
          </p:cNvSpPr>
          <p:nvPr>
            <p:ph type="title"/>
          </p:nvPr>
        </p:nvSpPr>
        <p:spPr>
          <a:xfrm>
            <a:off x="167148" y="350196"/>
            <a:ext cx="5922025" cy="456049"/>
          </a:xfrm>
        </p:spPr>
        <p:txBody>
          <a:bodyPr anchor="ctr">
            <a:normAutofit fontScale="90000"/>
          </a:bodyPr>
          <a:lstStyle/>
          <a:p>
            <a:pPr algn="ctr">
              <a:lnSpc>
                <a:spcPct val="150000"/>
              </a:lnSpc>
            </a:pPr>
            <a:r>
              <a:rPr lang="en-US" sz="2800" b="1" dirty="0"/>
              <a:t>Imagine you are a credit controller for a medium-sized company. </a:t>
            </a:r>
            <a:endParaRPr lang="uk-UA" sz="2800" b="1" dirty="0"/>
          </a:p>
        </p:txBody>
      </p:sp>
      <p:sp>
        <p:nvSpPr>
          <p:cNvPr id="3" name="Місце для вмісту 2">
            <a:extLst>
              <a:ext uri="{FF2B5EF4-FFF2-40B4-BE49-F238E27FC236}">
                <a16:creationId xmlns:a16="http://schemas.microsoft.com/office/drawing/2014/main" id="{04970698-B715-6A9B-CB69-8982CB0E18EE}"/>
              </a:ext>
            </a:extLst>
          </p:cNvPr>
          <p:cNvSpPr>
            <a:spLocks noGrp="1"/>
          </p:cNvSpPr>
          <p:nvPr>
            <p:ph idx="1"/>
          </p:nvPr>
        </p:nvSpPr>
        <p:spPr>
          <a:xfrm>
            <a:off x="167148" y="1465006"/>
            <a:ext cx="5830529" cy="5240594"/>
          </a:xfrm>
        </p:spPr>
        <p:txBody>
          <a:bodyPr anchor="ctr">
            <a:normAutofit/>
          </a:bodyPr>
          <a:lstStyle/>
          <a:p>
            <a:pPr>
              <a:lnSpc>
                <a:spcPct val="150000"/>
              </a:lnSpc>
              <a:buNone/>
            </a:pPr>
            <a:r>
              <a:rPr lang="en-US" sz="2000" b="1" i="1" dirty="0"/>
              <a:t>Discuss how you would handle the following scenarios, using vocabulary from the list:</a:t>
            </a:r>
          </a:p>
          <a:p>
            <a:pPr>
              <a:lnSpc>
                <a:spcPct val="150000"/>
              </a:lnSpc>
              <a:buNone/>
            </a:pPr>
            <a:endParaRPr lang="en-US" sz="2000" b="1" i="1" dirty="0"/>
          </a:p>
          <a:p>
            <a:pPr marL="0" indent="0">
              <a:lnSpc>
                <a:spcPct val="150000"/>
              </a:lnSpc>
              <a:buNone/>
            </a:pPr>
            <a:r>
              <a:rPr lang="en-US" sz="2000" b="1" dirty="0"/>
              <a:t>Scenario A:</a:t>
            </a:r>
            <a:r>
              <a:rPr lang="en-US" sz="2000" dirty="0"/>
              <a:t> A client who is 60 days past their payment due date and hasn't responded to your emails.</a:t>
            </a:r>
          </a:p>
          <a:p>
            <a:pPr marL="0" indent="0">
              <a:lnSpc>
                <a:spcPct val="150000"/>
              </a:lnSpc>
              <a:buNone/>
            </a:pPr>
            <a:r>
              <a:rPr lang="en-US" sz="2000" b="1" dirty="0"/>
              <a:t>Scenario B:</a:t>
            </a:r>
            <a:r>
              <a:rPr lang="en-US" sz="2000" dirty="0"/>
              <a:t> A new client is requesting extended payment terms.</a:t>
            </a:r>
          </a:p>
          <a:p>
            <a:pPr marL="0" indent="0">
              <a:lnSpc>
                <a:spcPct val="150000"/>
              </a:lnSpc>
              <a:buNone/>
            </a:pPr>
            <a:r>
              <a:rPr lang="en-US" sz="2000" b="1" dirty="0"/>
              <a:t>Scenario C:</a:t>
            </a:r>
            <a:r>
              <a:rPr lang="en-US" sz="2000" dirty="0"/>
              <a:t> There is a €15 discrepancy between your records and the client's reported payment.</a:t>
            </a:r>
          </a:p>
          <a:p>
            <a:pPr marL="0" indent="0">
              <a:buNone/>
            </a:pPr>
            <a:endParaRPr lang="uk-UA" sz="2000" dirty="0"/>
          </a:p>
        </p:txBody>
      </p:sp>
      <p:pic>
        <p:nvPicPr>
          <p:cNvPr id="5" name="Picture 4" descr="Pen placed on top of a signature line">
            <a:extLst>
              <a:ext uri="{FF2B5EF4-FFF2-40B4-BE49-F238E27FC236}">
                <a16:creationId xmlns:a16="http://schemas.microsoft.com/office/drawing/2014/main" id="{CD3D78D3-0C86-0DD1-E90A-88976C35796A}"/>
              </a:ext>
            </a:extLst>
          </p:cNvPr>
          <p:cNvPicPr>
            <a:picLocks noChangeAspect="1"/>
          </p:cNvPicPr>
          <p:nvPr/>
        </p:nvPicPr>
        <p:blipFill>
          <a:blip r:embed="rId2"/>
          <a:srcRect l="40601" r="-2" b="-2"/>
          <a:stretch/>
        </p:blipFill>
        <p:spPr>
          <a:xfrm>
            <a:off x="6096000" y="1"/>
            <a:ext cx="6102825" cy="6858000"/>
          </a:xfrm>
          <a:prstGeom prst="rect">
            <a:avLst/>
          </a:prstGeom>
        </p:spPr>
      </p:pic>
    </p:spTree>
    <p:extLst>
      <p:ext uri="{BB962C8B-B14F-4D97-AF65-F5344CB8AC3E}">
        <p14:creationId xmlns:p14="http://schemas.microsoft.com/office/powerpoint/2010/main" val="11720310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1DC6ABD-215C-4EA8-A483-CEF5B99AB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B8393851-90B7-CBBA-F4FA-414A670C2C40}"/>
              </a:ext>
            </a:extLst>
          </p:cNvPr>
          <p:cNvSpPr>
            <a:spLocks noGrp="1"/>
          </p:cNvSpPr>
          <p:nvPr>
            <p:ph type="title"/>
          </p:nvPr>
        </p:nvSpPr>
        <p:spPr>
          <a:xfrm>
            <a:off x="329184" y="679731"/>
            <a:ext cx="4872081" cy="3607134"/>
          </a:xfrm>
        </p:spPr>
        <p:txBody>
          <a:bodyPr vert="horz" lIns="91440" tIns="45720" rIns="91440" bIns="45720" rtlCol="0" anchor="b">
            <a:normAutofit/>
          </a:bodyPr>
          <a:lstStyle/>
          <a:p>
            <a:pPr>
              <a:lnSpc>
                <a:spcPct val="150000"/>
              </a:lnSpc>
            </a:pPr>
            <a:r>
              <a:rPr lang="en-US" sz="2400" b="1" kern="1200" dirty="0">
                <a:solidFill>
                  <a:schemeClr val="tx1"/>
                </a:solidFill>
                <a:latin typeface="+mj-lt"/>
                <a:ea typeface="+mj-ea"/>
                <a:cs typeface="+mj-cs"/>
              </a:rPr>
              <a:t>Match the words in Column A with the words in Column B to form common collocations related to chasing payments.</a:t>
            </a:r>
          </a:p>
        </p:txBody>
      </p:sp>
      <p:grpSp>
        <p:nvGrpSpPr>
          <p:cNvPr id="12" name="Group 11">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3" name="Straight Connector 12">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86598" y="269324"/>
            <a:ext cx="6116779" cy="620877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Місце для вмісту 4">
            <a:extLst>
              <a:ext uri="{FF2B5EF4-FFF2-40B4-BE49-F238E27FC236}">
                <a16:creationId xmlns:a16="http://schemas.microsoft.com/office/drawing/2014/main" id="{DEE7AFD3-656A-10E3-1CE5-4A6A542AF19A}"/>
              </a:ext>
            </a:extLst>
          </p:cNvPr>
          <p:cNvPicPr>
            <a:picLocks noGrp="1" noChangeAspect="1"/>
          </p:cNvPicPr>
          <p:nvPr>
            <p:ph idx="1"/>
          </p:nvPr>
        </p:nvPicPr>
        <p:blipFill>
          <a:blip r:embed="rId2"/>
          <a:stretch>
            <a:fillRect/>
          </a:stretch>
        </p:blipFill>
        <p:spPr>
          <a:xfrm>
            <a:off x="5943601" y="269323"/>
            <a:ext cx="4998720" cy="6208777"/>
          </a:xfrm>
          <a:prstGeom prst="rect">
            <a:avLst/>
          </a:prstGeom>
        </p:spPr>
      </p:pic>
    </p:spTree>
    <p:extLst>
      <p:ext uri="{BB962C8B-B14F-4D97-AF65-F5344CB8AC3E}">
        <p14:creationId xmlns:p14="http://schemas.microsoft.com/office/powerpoint/2010/main" val="3390646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FF645DC0-2290-2379-1FDA-4F27E12D614D}"/>
              </a:ext>
            </a:extLst>
          </p:cNvPr>
          <p:cNvSpPr>
            <a:spLocks noGrp="1"/>
          </p:cNvSpPr>
          <p:nvPr>
            <p:ph type="title"/>
          </p:nvPr>
        </p:nvSpPr>
        <p:spPr>
          <a:xfrm>
            <a:off x="108155" y="639520"/>
            <a:ext cx="3951781" cy="1719072"/>
          </a:xfrm>
        </p:spPr>
        <p:txBody>
          <a:bodyPr anchor="b">
            <a:normAutofit/>
          </a:bodyPr>
          <a:lstStyle/>
          <a:p>
            <a:pPr algn="ctr">
              <a:lnSpc>
                <a:spcPct val="150000"/>
              </a:lnSpc>
            </a:pPr>
            <a:r>
              <a:rPr lang="en-US" sz="2400" b="1" dirty="0"/>
              <a:t>Video </a:t>
            </a:r>
            <a:br>
              <a:rPr lang="en-US" sz="2400" b="1" dirty="0"/>
            </a:br>
            <a:r>
              <a:rPr lang="en-US" sz="2400" b="1" dirty="0"/>
              <a:t>“Tired of Chasing Payments?”</a:t>
            </a:r>
            <a:endParaRPr lang="uk-UA" sz="2400" b="1" dirty="0"/>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Місце для вмісту 2">
            <a:extLst>
              <a:ext uri="{FF2B5EF4-FFF2-40B4-BE49-F238E27FC236}">
                <a16:creationId xmlns:a16="http://schemas.microsoft.com/office/drawing/2014/main" id="{0DC02B83-0C38-C506-0DAF-E92DE56DA28C}"/>
              </a:ext>
            </a:extLst>
          </p:cNvPr>
          <p:cNvSpPr>
            <a:spLocks noGrp="1"/>
          </p:cNvSpPr>
          <p:nvPr>
            <p:ph idx="1"/>
          </p:nvPr>
        </p:nvSpPr>
        <p:spPr>
          <a:xfrm>
            <a:off x="221673" y="3447288"/>
            <a:ext cx="3838263" cy="2770632"/>
          </a:xfrm>
        </p:spPr>
        <p:txBody>
          <a:bodyPr anchor="t">
            <a:normAutofit/>
          </a:bodyPr>
          <a:lstStyle/>
          <a:p>
            <a:pPr marL="0" indent="0">
              <a:buNone/>
            </a:pPr>
            <a:r>
              <a:rPr lang="en-US" sz="2200" dirty="0">
                <a:hlinkClick r:id="rId2"/>
              </a:rPr>
              <a:t>https://www.youtube.com/watch?v=0EkpT3eLd5w</a:t>
            </a:r>
            <a:endParaRPr lang="en-US" sz="2200" dirty="0"/>
          </a:p>
          <a:p>
            <a:pPr marL="0" indent="0">
              <a:buNone/>
            </a:pPr>
            <a:endParaRPr lang="uk-UA" sz="2200" dirty="0"/>
          </a:p>
        </p:txBody>
      </p:sp>
      <p:pic>
        <p:nvPicPr>
          <p:cNvPr id="5" name="Рисунок 4" descr="Зображення, що містить текст, Шрифт, чорно-білий, знімок екрана&#10;&#10;Вміст, створений ШІ, може бути неправильним.">
            <a:extLst>
              <a:ext uri="{FF2B5EF4-FFF2-40B4-BE49-F238E27FC236}">
                <a16:creationId xmlns:a16="http://schemas.microsoft.com/office/drawing/2014/main" id="{CDDE508D-6ED9-F7BA-88A3-0787F269F68B}"/>
              </a:ext>
            </a:extLst>
          </p:cNvPr>
          <p:cNvPicPr>
            <a:picLocks noChangeAspect="1"/>
          </p:cNvPicPr>
          <p:nvPr/>
        </p:nvPicPr>
        <p:blipFill>
          <a:blip r:embed="rId3"/>
          <a:stretch>
            <a:fillRect/>
          </a:stretch>
        </p:blipFill>
        <p:spPr>
          <a:xfrm>
            <a:off x="4059937" y="284295"/>
            <a:ext cx="7910390" cy="6500553"/>
          </a:xfrm>
          <a:prstGeom prst="rect">
            <a:avLst/>
          </a:prstGeom>
        </p:spPr>
      </p:pic>
    </p:spTree>
    <p:extLst>
      <p:ext uri="{BB962C8B-B14F-4D97-AF65-F5344CB8AC3E}">
        <p14:creationId xmlns:p14="http://schemas.microsoft.com/office/powerpoint/2010/main" val="4146860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Topview of mint green workspace with laptop, coffee, notebook, pen, glasses, and mouse">
            <a:extLst>
              <a:ext uri="{FF2B5EF4-FFF2-40B4-BE49-F238E27FC236}">
                <a16:creationId xmlns:a16="http://schemas.microsoft.com/office/drawing/2014/main" id="{5E936E09-093B-639C-90F6-640B97745382}"/>
              </a:ext>
            </a:extLst>
          </p:cNvPr>
          <p:cNvPicPr>
            <a:picLocks noChangeAspect="1"/>
          </p:cNvPicPr>
          <p:nvPr/>
        </p:nvPicPr>
        <p:blipFill>
          <a:blip r:embed="rId2"/>
          <a:srcRect r="47341" b="-2"/>
          <a:stretch/>
        </p:blipFill>
        <p:spPr>
          <a:xfrm>
            <a:off x="-1" y="-2"/>
            <a:ext cx="5410198" cy="6858002"/>
          </a:xfrm>
          <a:prstGeom prst="rect">
            <a:avLst/>
          </a:prstGeom>
        </p:spPr>
      </p:pic>
      <p:sp useBgFill="1">
        <p:nvSpPr>
          <p:cNvPr id="13" name="Rectangle 12">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Заголовок 3">
            <a:extLst>
              <a:ext uri="{FF2B5EF4-FFF2-40B4-BE49-F238E27FC236}">
                <a16:creationId xmlns:a16="http://schemas.microsoft.com/office/drawing/2014/main" id="{E2D6BC3E-5FDA-3D90-4449-8EA875D2293B}"/>
              </a:ext>
            </a:extLst>
          </p:cNvPr>
          <p:cNvSpPr>
            <a:spLocks noGrp="1"/>
          </p:cNvSpPr>
          <p:nvPr>
            <p:ph type="title"/>
          </p:nvPr>
        </p:nvSpPr>
        <p:spPr>
          <a:xfrm>
            <a:off x="6115317" y="405685"/>
            <a:ext cx="5464968" cy="675863"/>
          </a:xfrm>
        </p:spPr>
        <p:txBody>
          <a:bodyPr>
            <a:normAutofit/>
          </a:bodyPr>
          <a:lstStyle/>
          <a:p>
            <a:r>
              <a:rPr lang="en-US" sz="2800" b="1" dirty="0"/>
              <a:t>Scenario 1: The Delayed Invoice</a:t>
            </a:r>
            <a:endParaRPr lang="uk-UA" sz="2800" b="1" dirty="0"/>
          </a:p>
        </p:txBody>
      </p:sp>
      <p:sp>
        <p:nvSpPr>
          <p:cNvPr id="5" name="Місце для вмісту 4">
            <a:extLst>
              <a:ext uri="{FF2B5EF4-FFF2-40B4-BE49-F238E27FC236}">
                <a16:creationId xmlns:a16="http://schemas.microsoft.com/office/drawing/2014/main" id="{E23350ED-9485-8F6E-6A51-A76BDF3EF589}"/>
              </a:ext>
            </a:extLst>
          </p:cNvPr>
          <p:cNvSpPr>
            <a:spLocks noGrp="1"/>
          </p:cNvSpPr>
          <p:nvPr>
            <p:ph idx="1"/>
          </p:nvPr>
        </p:nvSpPr>
        <p:spPr>
          <a:xfrm>
            <a:off x="5410196" y="1483360"/>
            <a:ext cx="6659884" cy="5283200"/>
          </a:xfrm>
        </p:spPr>
        <p:txBody>
          <a:bodyPr anchor="ctr">
            <a:normAutofit/>
          </a:bodyPr>
          <a:lstStyle/>
          <a:p>
            <a:pPr>
              <a:lnSpc>
                <a:spcPct val="150000"/>
              </a:lnSpc>
              <a:buNone/>
            </a:pPr>
            <a:r>
              <a:rPr lang="en-US" sz="1800" dirty="0"/>
              <a:t>You work for a small graphic design company. You completed a website design for a client three months ago, and the invoice for €500 is still unpaid. You've sent two reminder emails but haven't received a response.</a:t>
            </a:r>
          </a:p>
          <a:p>
            <a:pPr>
              <a:lnSpc>
                <a:spcPct val="150000"/>
              </a:lnSpc>
              <a:buNone/>
            </a:pPr>
            <a:r>
              <a:rPr lang="en-US" sz="1800" b="1" dirty="0"/>
              <a:t>Discuss:</a:t>
            </a:r>
            <a:endParaRPr lang="en-US" sz="1800" dirty="0"/>
          </a:p>
          <a:p>
            <a:pPr>
              <a:lnSpc>
                <a:spcPct val="150000"/>
              </a:lnSpc>
              <a:buFont typeface="Arial" panose="020B0604020202020204" pitchFamily="34" charset="0"/>
              <a:buChar char="•"/>
            </a:pPr>
            <a:r>
              <a:rPr lang="en-US" sz="1800" dirty="0"/>
              <a:t>What could be the reasons for the delayed payment?</a:t>
            </a:r>
          </a:p>
          <a:p>
            <a:pPr>
              <a:lnSpc>
                <a:spcPct val="150000"/>
              </a:lnSpc>
              <a:buFont typeface="Arial" panose="020B0604020202020204" pitchFamily="34" charset="0"/>
              <a:buChar char="•"/>
            </a:pPr>
            <a:r>
              <a:rPr lang="en-US" sz="1800" dirty="0"/>
              <a:t>What steps should your company take next to get the payment?</a:t>
            </a:r>
          </a:p>
          <a:p>
            <a:pPr>
              <a:lnSpc>
                <a:spcPct val="150000"/>
              </a:lnSpc>
              <a:buFont typeface="Arial" panose="020B0604020202020204" pitchFamily="34" charset="0"/>
              <a:buChar char="•"/>
            </a:pPr>
            <a:r>
              <a:rPr lang="en-US" sz="1800" dirty="0"/>
              <a:t>What are the potential risks of being too aggressive or too passive in this situation?</a:t>
            </a:r>
          </a:p>
          <a:p>
            <a:pPr>
              <a:lnSpc>
                <a:spcPct val="150000"/>
              </a:lnSpc>
              <a:buFont typeface="Arial" panose="020B0604020202020204" pitchFamily="34" charset="0"/>
              <a:buChar char="•"/>
            </a:pPr>
            <a:r>
              <a:rPr lang="en-US" sz="1800" dirty="0"/>
              <a:t>How important is maintaining a good relationship with the client, even when they haven't paid?</a:t>
            </a:r>
          </a:p>
        </p:txBody>
      </p:sp>
    </p:spTree>
    <p:extLst>
      <p:ext uri="{BB962C8B-B14F-4D97-AF65-F5344CB8AC3E}">
        <p14:creationId xmlns:p14="http://schemas.microsoft.com/office/powerpoint/2010/main" val="3037084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Pen placed on top of a signature line">
            <a:extLst>
              <a:ext uri="{FF2B5EF4-FFF2-40B4-BE49-F238E27FC236}">
                <a16:creationId xmlns:a16="http://schemas.microsoft.com/office/drawing/2014/main" id="{5C707752-99AD-3A6D-6E61-C9F2F7441C3A}"/>
              </a:ext>
            </a:extLst>
          </p:cNvPr>
          <p:cNvPicPr>
            <a:picLocks noChangeAspect="1"/>
          </p:cNvPicPr>
          <p:nvPr/>
        </p:nvPicPr>
        <p:blipFill>
          <a:blip r:embed="rId2"/>
          <a:srcRect l="47342" r="-2" b="-2"/>
          <a:stretch/>
        </p:blipFill>
        <p:spPr>
          <a:xfrm>
            <a:off x="-1" y="-2"/>
            <a:ext cx="5410198" cy="6858002"/>
          </a:xfrm>
          <a:prstGeom prst="rect">
            <a:avLst/>
          </a:prstGeom>
        </p:spPr>
      </p:pic>
      <p:sp useBgFill="1">
        <p:nvSpPr>
          <p:cNvPr id="11" name="Rectangle 1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09C257FF-B491-8BF5-31F0-1B5ACFB62A43}"/>
              </a:ext>
            </a:extLst>
          </p:cNvPr>
          <p:cNvSpPr>
            <a:spLocks noGrp="1"/>
          </p:cNvSpPr>
          <p:nvPr>
            <p:ph type="title"/>
          </p:nvPr>
        </p:nvSpPr>
        <p:spPr>
          <a:xfrm>
            <a:off x="6115317" y="405685"/>
            <a:ext cx="5464968" cy="803355"/>
          </a:xfrm>
        </p:spPr>
        <p:txBody>
          <a:bodyPr>
            <a:normAutofit/>
          </a:bodyPr>
          <a:lstStyle/>
          <a:p>
            <a:r>
              <a:rPr lang="en-US" sz="2800" b="1" dirty="0"/>
              <a:t>Scenario 2: The Disputed Service</a:t>
            </a:r>
            <a:endParaRPr lang="uk-UA" sz="2800" b="1" dirty="0"/>
          </a:p>
        </p:txBody>
      </p:sp>
      <p:sp>
        <p:nvSpPr>
          <p:cNvPr id="3" name="Місце для вмісту 2">
            <a:extLst>
              <a:ext uri="{FF2B5EF4-FFF2-40B4-BE49-F238E27FC236}">
                <a16:creationId xmlns:a16="http://schemas.microsoft.com/office/drawing/2014/main" id="{24916FC0-6F66-CAF4-7CE9-CCD7CE3AA30E}"/>
              </a:ext>
            </a:extLst>
          </p:cNvPr>
          <p:cNvSpPr>
            <a:spLocks noGrp="1"/>
          </p:cNvSpPr>
          <p:nvPr>
            <p:ph idx="1"/>
          </p:nvPr>
        </p:nvSpPr>
        <p:spPr>
          <a:xfrm>
            <a:off x="5506720" y="1899920"/>
            <a:ext cx="6543040" cy="4836160"/>
          </a:xfrm>
        </p:spPr>
        <p:txBody>
          <a:bodyPr anchor="ctr">
            <a:normAutofit fontScale="92500" lnSpcReduction="10000"/>
          </a:bodyPr>
          <a:lstStyle/>
          <a:p>
            <a:pPr>
              <a:lnSpc>
                <a:spcPct val="150000"/>
              </a:lnSpc>
              <a:buNone/>
            </a:pPr>
            <a:r>
              <a:rPr lang="en-US" sz="1800" dirty="0"/>
              <a:t>You run a freelance translation service. You translated a large document for a new client who is now refusing to pay the full amount. They claim that there were several errors in your translation, although they didn't specify them initially.</a:t>
            </a:r>
          </a:p>
          <a:p>
            <a:pPr>
              <a:lnSpc>
                <a:spcPct val="150000"/>
              </a:lnSpc>
              <a:buNone/>
            </a:pPr>
            <a:r>
              <a:rPr lang="en-US" sz="1800" b="1" dirty="0"/>
              <a:t>Discuss:</a:t>
            </a:r>
            <a:endParaRPr lang="en-US" sz="1800" dirty="0"/>
          </a:p>
          <a:p>
            <a:pPr>
              <a:lnSpc>
                <a:spcPct val="150000"/>
              </a:lnSpc>
              <a:buFont typeface="Arial" panose="020B0604020202020204" pitchFamily="34" charset="0"/>
              <a:buChar char="•"/>
            </a:pPr>
            <a:r>
              <a:rPr lang="en-US" sz="1800" dirty="0"/>
              <a:t>How would you handle this situation with the client?</a:t>
            </a:r>
          </a:p>
          <a:p>
            <a:pPr>
              <a:lnSpc>
                <a:spcPct val="150000"/>
              </a:lnSpc>
              <a:buFont typeface="Arial" panose="020B0604020202020204" pitchFamily="34" charset="0"/>
              <a:buChar char="•"/>
            </a:pPr>
            <a:r>
              <a:rPr lang="en-US" sz="1800" dirty="0"/>
              <a:t>What evidence would you need to support your claim that the translation was accurate?</a:t>
            </a:r>
          </a:p>
          <a:p>
            <a:pPr>
              <a:lnSpc>
                <a:spcPct val="150000"/>
              </a:lnSpc>
              <a:buFont typeface="Arial" panose="020B0604020202020204" pitchFamily="34" charset="0"/>
              <a:buChar char="•"/>
            </a:pPr>
            <a:r>
              <a:rPr lang="en-US" sz="1800" dirty="0"/>
              <a:t>What are your rights as a freelancer in this situation?</a:t>
            </a:r>
          </a:p>
          <a:p>
            <a:pPr>
              <a:lnSpc>
                <a:spcPct val="150000"/>
              </a:lnSpc>
              <a:buFont typeface="Arial" panose="020B0604020202020204" pitchFamily="34" charset="0"/>
              <a:buChar char="•"/>
            </a:pPr>
            <a:r>
              <a:rPr lang="en-US" sz="1800" dirty="0"/>
              <a:t>What could you have done differently at the beginning of the project to prevent this issue?</a:t>
            </a:r>
          </a:p>
        </p:txBody>
      </p:sp>
    </p:spTree>
    <p:extLst>
      <p:ext uri="{BB962C8B-B14F-4D97-AF65-F5344CB8AC3E}">
        <p14:creationId xmlns:p14="http://schemas.microsoft.com/office/powerpoint/2010/main" val="7590147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5F496FA3-C09C-CBEB-15E4-B14FD312D1E0}"/>
              </a:ext>
            </a:extLst>
          </p:cNvPr>
          <p:cNvSpPr>
            <a:spLocks noGrp="1"/>
          </p:cNvSpPr>
          <p:nvPr>
            <p:ph type="title"/>
          </p:nvPr>
        </p:nvSpPr>
        <p:spPr>
          <a:xfrm>
            <a:off x="81280" y="243841"/>
            <a:ext cx="6643985" cy="1076960"/>
          </a:xfrm>
        </p:spPr>
        <p:txBody>
          <a:bodyPr anchor="ctr">
            <a:normAutofit/>
          </a:bodyPr>
          <a:lstStyle/>
          <a:p>
            <a:pPr algn="ctr"/>
            <a:r>
              <a:rPr lang="en-US" sz="2800" b="1" dirty="0"/>
              <a:t>Scenario 3: The Unexpected Financial Difficulty</a:t>
            </a:r>
            <a:endParaRPr lang="uk-UA" sz="2800" b="1" dirty="0"/>
          </a:p>
        </p:txBody>
      </p:sp>
      <p:sp>
        <p:nvSpPr>
          <p:cNvPr id="3" name="Місце для вмісту 2">
            <a:extLst>
              <a:ext uri="{FF2B5EF4-FFF2-40B4-BE49-F238E27FC236}">
                <a16:creationId xmlns:a16="http://schemas.microsoft.com/office/drawing/2014/main" id="{37A00E94-CF0E-70BC-1C49-02599AF15BFF}"/>
              </a:ext>
            </a:extLst>
          </p:cNvPr>
          <p:cNvSpPr>
            <a:spLocks noGrp="1"/>
          </p:cNvSpPr>
          <p:nvPr>
            <p:ph idx="1"/>
          </p:nvPr>
        </p:nvSpPr>
        <p:spPr>
          <a:xfrm>
            <a:off x="167148" y="1320801"/>
            <a:ext cx="6489291" cy="5293357"/>
          </a:xfrm>
        </p:spPr>
        <p:txBody>
          <a:bodyPr anchor="ctr">
            <a:normAutofit fontScale="92500" lnSpcReduction="20000"/>
          </a:bodyPr>
          <a:lstStyle/>
          <a:p>
            <a:pPr>
              <a:lnSpc>
                <a:spcPct val="150000"/>
              </a:lnSpc>
              <a:buNone/>
            </a:pPr>
            <a:r>
              <a:rPr lang="en-US" sz="1800" dirty="0"/>
              <a:t>You manage a small bookstore. One of your regular customers, a local school, placed a large order for books at the beginning of the term. Now, they've contacted you saying they are experiencing unexpected financial difficulties and can only pay half of the agreed amount for now, promising the rest later.</a:t>
            </a:r>
          </a:p>
          <a:p>
            <a:pPr>
              <a:lnSpc>
                <a:spcPct val="150000"/>
              </a:lnSpc>
              <a:buNone/>
            </a:pPr>
            <a:r>
              <a:rPr lang="en-US" sz="1800" b="1" dirty="0"/>
              <a:t>Discuss:</a:t>
            </a:r>
            <a:endParaRPr lang="en-US" sz="1800" dirty="0"/>
          </a:p>
          <a:p>
            <a:pPr>
              <a:lnSpc>
                <a:spcPct val="150000"/>
              </a:lnSpc>
              <a:buFont typeface="Arial" panose="020B0604020202020204" pitchFamily="34" charset="0"/>
              <a:buChar char="•"/>
            </a:pPr>
            <a:r>
              <a:rPr lang="en-US" sz="1800" dirty="0"/>
              <a:t>How would you react to this news?</a:t>
            </a:r>
          </a:p>
          <a:p>
            <a:pPr>
              <a:lnSpc>
                <a:spcPct val="150000"/>
              </a:lnSpc>
              <a:buFont typeface="Arial" panose="020B0604020202020204" pitchFamily="34" charset="0"/>
              <a:buChar char="•"/>
            </a:pPr>
            <a:r>
              <a:rPr lang="en-US" sz="1800" dirty="0"/>
              <a:t>What factors would you consider when deciding how to respond to the school's situation?</a:t>
            </a:r>
          </a:p>
          <a:p>
            <a:pPr>
              <a:lnSpc>
                <a:spcPct val="150000"/>
              </a:lnSpc>
              <a:buFont typeface="Arial" panose="020B0604020202020204" pitchFamily="34" charset="0"/>
              <a:buChar char="•"/>
            </a:pPr>
            <a:r>
              <a:rPr lang="en-US" sz="1800" dirty="0"/>
              <a:t>What are the potential long-term consequences of offering them a discount or a delayed payment plan?</a:t>
            </a:r>
          </a:p>
          <a:p>
            <a:pPr>
              <a:lnSpc>
                <a:spcPct val="150000"/>
              </a:lnSpc>
              <a:buFont typeface="Arial" panose="020B0604020202020204" pitchFamily="34" charset="0"/>
              <a:buChar char="•"/>
            </a:pPr>
            <a:r>
              <a:rPr lang="en-US" sz="1800" dirty="0"/>
              <a:t>How can small businesses protect themselves against such situations?</a:t>
            </a:r>
          </a:p>
        </p:txBody>
      </p:sp>
      <p:pic>
        <p:nvPicPr>
          <p:cNvPr id="5" name="Picture 4" descr="Abstract blurred public library with bookshelves">
            <a:extLst>
              <a:ext uri="{FF2B5EF4-FFF2-40B4-BE49-F238E27FC236}">
                <a16:creationId xmlns:a16="http://schemas.microsoft.com/office/drawing/2014/main" id="{54EA7C3F-090A-CBAC-BFCD-8E322BED4E46}"/>
              </a:ext>
            </a:extLst>
          </p:cNvPr>
          <p:cNvPicPr>
            <a:picLocks noChangeAspect="1"/>
          </p:cNvPicPr>
          <p:nvPr/>
        </p:nvPicPr>
        <p:blipFill>
          <a:blip r:embed="rId2"/>
          <a:srcRect l="12912" r="35252"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29310669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27EB04C5-FA18-70CA-61EF-58F5742185B0}"/>
              </a:ext>
            </a:extLst>
          </p:cNvPr>
          <p:cNvSpPr>
            <a:spLocks noGrp="1"/>
          </p:cNvSpPr>
          <p:nvPr>
            <p:ph type="title"/>
          </p:nvPr>
        </p:nvSpPr>
        <p:spPr>
          <a:xfrm>
            <a:off x="108154" y="221390"/>
            <a:ext cx="6607278" cy="722508"/>
          </a:xfrm>
        </p:spPr>
        <p:txBody>
          <a:bodyPr>
            <a:normAutofit/>
          </a:bodyPr>
          <a:lstStyle/>
          <a:p>
            <a:pPr algn="ctr"/>
            <a:r>
              <a:rPr lang="en-US" sz="2800" b="1" dirty="0">
                <a:solidFill>
                  <a:schemeClr val="tx2"/>
                </a:solidFill>
              </a:rPr>
              <a:t>Scenario 4: The International Client</a:t>
            </a:r>
            <a:endParaRPr lang="uk-UA" sz="2800" b="1" dirty="0">
              <a:solidFill>
                <a:schemeClr val="tx2"/>
              </a:solidFill>
            </a:endParaRPr>
          </a:p>
        </p:txBody>
      </p:sp>
      <p:sp>
        <p:nvSpPr>
          <p:cNvPr id="3" name="Місце для вмісту 2">
            <a:extLst>
              <a:ext uri="{FF2B5EF4-FFF2-40B4-BE49-F238E27FC236}">
                <a16:creationId xmlns:a16="http://schemas.microsoft.com/office/drawing/2014/main" id="{3D910B26-A8C4-8D4C-E3F5-5BFD9478272A}"/>
              </a:ext>
            </a:extLst>
          </p:cNvPr>
          <p:cNvSpPr>
            <a:spLocks noGrp="1"/>
          </p:cNvSpPr>
          <p:nvPr>
            <p:ph idx="1"/>
          </p:nvPr>
        </p:nvSpPr>
        <p:spPr>
          <a:xfrm>
            <a:off x="108154" y="1165288"/>
            <a:ext cx="6261742" cy="5471322"/>
          </a:xfrm>
        </p:spPr>
        <p:txBody>
          <a:bodyPr anchor="ctr">
            <a:normAutofit fontScale="92500" lnSpcReduction="10000"/>
          </a:bodyPr>
          <a:lstStyle/>
          <a:p>
            <a:pPr>
              <a:lnSpc>
                <a:spcPct val="150000"/>
              </a:lnSpc>
              <a:buNone/>
            </a:pPr>
            <a:r>
              <a:rPr lang="en-US" sz="1800" dirty="0">
                <a:solidFill>
                  <a:schemeClr val="tx2"/>
                </a:solidFill>
              </a:rPr>
              <a:t>You sell handmade crafts online and recently shipped a large order to a customer in another country. The customer received the goods two weeks ago but hasn't paid yet. You've tried contacting them via email, but they are not responding.</a:t>
            </a:r>
          </a:p>
          <a:p>
            <a:pPr>
              <a:lnSpc>
                <a:spcPct val="150000"/>
              </a:lnSpc>
              <a:buNone/>
            </a:pPr>
            <a:r>
              <a:rPr lang="en-US" sz="1800" b="1" dirty="0">
                <a:solidFill>
                  <a:schemeClr val="tx2"/>
                </a:solidFill>
              </a:rPr>
              <a:t>Discuss:</a:t>
            </a:r>
            <a:endParaRPr lang="en-US" sz="1800" dirty="0">
              <a:solidFill>
                <a:schemeClr val="tx2"/>
              </a:solidFill>
            </a:endParaRPr>
          </a:p>
          <a:p>
            <a:pPr>
              <a:lnSpc>
                <a:spcPct val="150000"/>
              </a:lnSpc>
              <a:buFont typeface="Arial" panose="020B0604020202020204" pitchFamily="34" charset="0"/>
              <a:buChar char="•"/>
            </a:pPr>
            <a:r>
              <a:rPr lang="en-US" sz="1800" dirty="0">
                <a:solidFill>
                  <a:schemeClr val="tx2"/>
                </a:solidFill>
              </a:rPr>
              <a:t>What are the additional challenges of chasing payment from an international client?</a:t>
            </a:r>
          </a:p>
          <a:p>
            <a:pPr>
              <a:lnSpc>
                <a:spcPct val="150000"/>
              </a:lnSpc>
              <a:buFont typeface="Arial" panose="020B0604020202020204" pitchFamily="34" charset="0"/>
              <a:buChar char="•"/>
            </a:pPr>
            <a:r>
              <a:rPr lang="en-US" sz="1800" dirty="0">
                <a:solidFill>
                  <a:schemeClr val="tx2"/>
                </a:solidFill>
              </a:rPr>
              <a:t>What payment methods could have been used to minimize this risk?</a:t>
            </a:r>
          </a:p>
          <a:p>
            <a:pPr>
              <a:lnSpc>
                <a:spcPct val="150000"/>
              </a:lnSpc>
              <a:buFont typeface="Arial" panose="020B0604020202020204" pitchFamily="34" charset="0"/>
              <a:buChar char="•"/>
            </a:pPr>
            <a:r>
              <a:rPr lang="en-US" sz="1800" dirty="0">
                <a:solidFill>
                  <a:schemeClr val="tx2"/>
                </a:solidFill>
              </a:rPr>
              <a:t>What are your options for pursuing the payment from overseas?</a:t>
            </a:r>
          </a:p>
          <a:p>
            <a:pPr>
              <a:lnSpc>
                <a:spcPct val="150000"/>
              </a:lnSpc>
              <a:buFont typeface="Arial" panose="020B0604020202020204" pitchFamily="34" charset="0"/>
              <a:buChar char="•"/>
            </a:pPr>
            <a:r>
              <a:rPr lang="en-US" sz="1800" dirty="0">
                <a:solidFill>
                  <a:schemeClr val="tx2"/>
                </a:solidFill>
              </a:rPr>
              <a:t>How does cultural communication potentially play a role in such situations?</a:t>
            </a:r>
          </a:p>
          <a:p>
            <a:pPr marL="0" indent="0">
              <a:buNone/>
            </a:pPr>
            <a:endParaRPr lang="uk-UA" sz="1500" dirty="0">
              <a:solidFill>
                <a:schemeClr val="tx2"/>
              </a:solidFill>
            </a:endParaRPr>
          </a:p>
        </p:txBody>
      </p:sp>
      <p:grpSp>
        <p:nvGrpSpPr>
          <p:cNvPr id="14" name="Group 13">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15" name="Freeform: Shape 14">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Коробка">
            <a:extLst>
              <a:ext uri="{FF2B5EF4-FFF2-40B4-BE49-F238E27FC236}">
                <a16:creationId xmlns:a16="http://schemas.microsoft.com/office/drawing/2014/main" id="{DEC8B0C9-584D-D270-0633-3E08E39DD9A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1726" y="1629089"/>
            <a:ext cx="3620021" cy="3620021"/>
          </a:xfrm>
          <a:prstGeom prst="rect">
            <a:avLst/>
          </a:prstGeom>
        </p:spPr>
      </p:pic>
    </p:spTree>
    <p:extLst>
      <p:ext uri="{BB962C8B-B14F-4D97-AF65-F5344CB8AC3E}">
        <p14:creationId xmlns:p14="http://schemas.microsoft.com/office/powerpoint/2010/main" val="7293868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91f9f55b-51e0-40da-b69f-cd660589ca18"/>
  <p:tag name="SLIDO_EVENT_UUID" val="f0f6aee1-6ce9-4523-a865-45815c2e3869"/>
  <p:tag name="SLIDO_EVENT_SECTION_UUID" val="2d167b18-27b5-4668-b162-d8110785f099"/>
</p:tagLst>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274</TotalTime>
  <Words>877</Words>
  <Application>Microsoft Office PowerPoint</Application>
  <PresentationFormat>Широкий екран</PresentationFormat>
  <Paragraphs>63</Paragraphs>
  <Slides>11</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11</vt:i4>
      </vt:variant>
    </vt:vector>
  </HeadingPairs>
  <TitlesOfParts>
    <vt:vector size="16" baseType="lpstr">
      <vt:lpstr>Aptos</vt:lpstr>
      <vt:lpstr>Aptos Display</vt:lpstr>
      <vt:lpstr>Arial</vt:lpstr>
      <vt:lpstr>Times New Roman</vt:lpstr>
      <vt:lpstr>Тема Office</vt:lpstr>
      <vt:lpstr>NEW BUSINESS. CHASING PAYMENT.</vt:lpstr>
      <vt:lpstr>Vocabulary activities</vt:lpstr>
      <vt:lpstr>Fill in the blanks in the following sentences using the most appropriate word from the Quizlet vocabulary.</vt:lpstr>
      <vt:lpstr>Rewrite the following sentences using a different vocabulary item from the list while maintaining the original meaning.</vt:lpstr>
      <vt:lpstr>Imagine you are a credit controller for a medium-sized company. </vt:lpstr>
      <vt:lpstr>Match the words in Column A with the words in Column B to form common collocations related to chasing payments.</vt:lpstr>
      <vt:lpstr>Video  “Tired of Chasing Payments?”</vt:lpstr>
      <vt:lpstr>Scenario 1: The Delayed Invoice</vt:lpstr>
      <vt:lpstr>Scenario 2: The Disputed Service</vt:lpstr>
      <vt:lpstr>Scenario 3: The Unexpected Financial Difficulty</vt:lpstr>
      <vt:lpstr>Scenario 4: The International Client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Iryna Zhukevych</dc:creator>
  <cp:lastModifiedBy>Iryna Zhukevych</cp:lastModifiedBy>
  <cp:revision>1</cp:revision>
  <dcterms:created xsi:type="dcterms:W3CDTF">2025-04-10T09:26:06Z</dcterms:created>
  <dcterms:modified xsi:type="dcterms:W3CDTF">2025-06-09T06:14:19Z</dcterms:modified>
</cp:coreProperties>
</file>