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269" r:id="rId5"/>
    <p:sldId id="278" r:id="rId6"/>
    <p:sldId id="270" r:id="rId7"/>
    <p:sldId id="272" r:id="rId8"/>
    <p:sldId id="273" r:id="rId9"/>
    <p:sldId id="274" r:id="rId10"/>
    <p:sldId id="275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48110FC7-C9D8-4CA5-AB01-343F67F008A2}"/>
    <pc:docChg chg="custSel modSld">
      <pc:chgData name="Iryna Zhukevych" userId="32b9d8b4c7aa7458" providerId="LiveId" clId="{48110FC7-C9D8-4CA5-AB01-343F67F008A2}" dt="2024-10-24T08:54:15.930" v="72" actId="20577"/>
      <pc:docMkLst>
        <pc:docMk/>
      </pc:docMkLst>
      <pc:sldChg chg="modSp mod">
        <pc:chgData name="Iryna Zhukevych" userId="32b9d8b4c7aa7458" providerId="LiveId" clId="{48110FC7-C9D8-4CA5-AB01-343F67F008A2}" dt="2024-10-24T08:52:36.797" v="51" actId="1076"/>
        <pc:sldMkLst>
          <pc:docMk/>
          <pc:sldMk cId="107647142" sldId="256"/>
        </pc:sldMkLst>
        <pc:spChg chg="mod">
          <ac:chgData name="Iryna Zhukevych" userId="32b9d8b4c7aa7458" providerId="LiveId" clId="{48110FC7-C9D8-4CA5-AB01-343F67F008A2}" dt="2024-10-24T08:52:25.603" v="49" actId="14100"/>
          <ac:spMkLst>
            <pc:docMk/>
            <pc:sldMk cId="107647142" sldId="256"/>
            <ac:spMk id="2" creationId="{5F99182A-AC4E-6650-6E2E-9EFD68566201}"/>
          </ac:spMkLst>
        </pc:spChg>
        <pc:spChg chg="mod">
          <ac:chgData name="Iryna Zhukevych" userId="32b9d8b4c7aa7458" providerId="LiveId" clId="{48110FC7-C9D8-4CA5-AB01-343F67F008A2}" dt="2024-10-24T08:52:36.797" v="51" actId="1076"/>
          <ac:spMkLst>
            <pc:docMk/>
            <pc:sldMk cId="107647142" sldId="256"/>
            <ac:spMk id="3" creationId="{C1C48A88-9261-8AB2-019E-D694B906DB4C}"/>
          </ac:spMkLst>
        </pc:spChg>
      </pc:sldChg>
      <pc:sldChg chg="modSp mod">
        <pc:chgData name="Iryna Zhukevych" userId="32b9d8b4c7aa7458" providerId="LiveId" clId="{48110FC7-C9D8-4CA5-AB01-343F67F008A2}" dt="2024-10-24T08:53:02.153" v="56" actId="122"/>
        <pc:sldMkLst>
          <pc:docMk/>
          <pc:sldMk cId="3371795707" sldId="257"/>
        </pc:sldMkLst>
        <pc:spChg chg="mod">
          <ac:chgData name="Iryna Zhukevych" userId="32b9d8b4c7aa7458" providerId="LiveId" clId="{48110FC7-C9D8-4CA5-AB01-343F67F008A2}" dt="2024-10-24T08:53:02.153" v="56" actId="122"/>
          <ac:spMkLst>
            <pc:docMk/>
            <pc:sldMk cId="3371795707" sldId="257"/>
            <ac:spMk id="2" creationId="{58089FA1-22B8-08FD-C864-69D6F5AF3911}"/>
          </ac:spMkLst>
        </pc:spChg>
      </pc:sldChg>
      <pc:sldChg chg="modSp mod">
        <pc:chgData name="Iryna Zhukevych" userId="32b9d8b4c7aa7458" providerId="LiveId" clId="{48110FC7-C9D8-4CA5-AB01-343F67F008A2}" dt="2024-10-24T08:53:29.989" v="61" actId="122"/>
        <pc:sldMkLst>
          <pc:docMk/>
          <pc:sldMk cId="2815698761" sldId="258"/>
        </pc:sldMkLst>
        <pc:spChg chg="mod">
          <ac:chgData name="Iryna Zhukevych" userId="32b9d8b4c7aa7458" providerId="LiveId" clId="{48110FC7-C9D8-4CA5-AB01-343F67F008A2}" dt="2024-10-24T08:53:29.989" v="61" actId="122"/>
          <ac:spMkLst>
            <pc:docMk/>
            <pc:sldMk cId="2815698761" sldId="258"/>
            <ac:spMk id="2" creationId="{980DDD68-DF8D-06B2-494E-6CFEE6AC1A47}"/>
          </ac:spMkLst>
        </pc:spChg>
      </pc:sldChg>
      <pc:sldChg chg="modSp mod">
        <pc:chgData name="Iryna Zhukevych" userId="32b9d8b4c7aa7458" providerId="LiveId" clId="{48110FC7-C9D8-4CA5-AB01-343F67F008A2}" dt="2024-10-24T08:54:15.930" v="72" actId="20577"/>
        <pc:sldMkLst>
          <pc:docMk/>
          <pc:sldMk cId="514593248" sldId="269"/>
        </pc:sldMkLst>
        <pc:spChg chg="mod">
          <ac:chgData name="Iryna Zhukevych" userId="32b9d8b4c7aa7458" providerId="LiveId" clId="{48110FC7-C9D8-4CA5-AB01-343F67F008A2}" dt="2024-10-24T08:54:15.930" v="72" actId="20577"/>
          <ac:spMkLst>
            <pc:docMk/>
            <pc:sldMk cId="514593248" sldId="269"/>
            <ac:spMk id="2" creationId="{58DB78C8-00D0-4CD1-7757-2D3573CDF427}"/>
          </ac:spMkLst>
        </pc:spChg>
      </pc:sldChg>
      <pc:sldChg chg="modSp mod">
        <pc:chgData name="Iryna Zhukevych" userId="32b9d8b4c7aa7458" providerId="LiveId" clId="{48110FC7-C9D8-4CA5-AB01-343F67F008A2}" dt="2024-10-24T08:52:49.547" v="53" actId="14100"/>
        <pc:sldMkLst>
          <pc:docMk/>
          <pc:sldMk cId="495980240" sldId="281"/>
        </pc:sldMkLst>
        <pc:spChg chg="mod">
          <ac:chgData name="Iryna Zhukevych" userId="32b9d8b4c7aa7458" providerId="LiveId" clId="{48110FC7-C9D8-4CA5-AB01-343F67F008A2}" dt="2024-10-24T08:52:49.547" v="53" actId="14100"/>
          <ac:spMkLst>
            <pc:docMk/>
            <pc:sldMk cId="495980240" sldId="281"/>
            <ac:spMk id="3" creationId="{9112DE27-BDCA-7E7C-EB7C-837D8DA641F1}"/>
          </ac:spMkLst>
        </pc:spChg>
      </pc:sldChg>
    </pc:docChg>
  </pc:docChgLst>
  <pc:docChgLst>
    <pc:chgData name="Iryna Zhukevych" userId="32b9d8b4c7aa7458" providerId="LiveId" clId="{A4A8DEDC-1F65-4B85-B8E9-3C71A9C46E31}"/>
    <pc:docChg chg="undo custSel addSld delSld modSld">
      <pc:chgData name="Iryna Zhukevych" userId="32b9d8b4c7aa7458" providerId="LiveId" clId="{A4A8DEDC-1F65-4B85-B8E9-3C71A9C46E31}" dt="2024-09-09T11:43:39.738" v="628"/>
      <pc:docMkLst>
        <pc:docMk/>
      </pc:docMkLst>
      <pc:sldChg chg="addSp modSp new mod modMedia setBg">
        <pc:chgData name="Iryna Zhukevych" userId="32b9d8b4c7aa7458" providerId="LiveId" clId="{A4A8DEDC-1F65-4B85-B8E9-3C71A9C46E31}" dt="2024-09-07T10:43:01.240" v="37" actId="122"/>
        <pc:sldMkLst>
          <pc:docMk/>
          <pc:sldMk cId="107647142" sldId="256"/>
        </pc:sldMkLst>
        <pc:spChg chg="mod">
          <ac:chgData name="Iryna Zhukevych" userId="32b9d8b4c7aa7458" providerId="LiveId" clId="{A4A8DEDC-1F65-4B85-B8E9-3C71A9C46E31}" dt="2024-09-07T10:43:01.240" v="37" actId="122"/>
          <ac:spMkLst>
            <pc:docMk/>
            <pc:sldMk cId="107647142" sldId="256"/>
            <ac:spMk id="2" creationId="{5F99182A-AC4E-6650-6E2E-9EFD68566201}"/>
          </ac:spMkLst>
        </pc:spChg>
        <pc:spChg chg="mod">
          <ac:chgData name="Iryna Zhukevych" userId="32b9d8b4c7aa7458" providerId="LiveId" clId="{A4A8DEDC-1F65-4B85-B8E9-3C71A9C46E31}" dt="2024-09-06T20:04:53.218" v="32" actId="26606"/>
          <ac:spMkLst>
            <pc:docMk/>
            <pc:sldMk cId="107647142" sldId="256"/>
            <ac:spMk id="3" creationId="{C1C48A88-9261-8AB2-019E-D694B906DB4C}"/>
          </ac:spMkLst>
        </pc:spChg>
        <pc:spChg chg="add">
          <ac:chgData name="Iryna Zhukevych" userId="32b9d8b4c7aa7458" providerId="LiveId" clId="{A4A8DEDC-1F65-4B85-B8E9-3C71A9C46E31}" dt="2024-09-06T20:04:53.218" v="32" actId="26606"/>
          <ac:spMkLst>
            <pc:docMk/>
            <pc:sldMk cId="107647142" sldId="256"/>
            <ac:spMk id="9" creationId="{E0AE394F-AFF1-4485-AF1F-7387A2F041AA}"/>
          </ac:spMkLst>
        </pc:spChg>
        <pc:spChg chg="add">
          <ac:chgData name="Iryna Zhukevych" userId="32b9d8b4c7aa7458" providerId="LiveId" clId="{A4A8DEDC-1F65-4B85-B8E9-3C71A9C46E31}" dt="2024-09-06T20:04:53.218" v="32" actId="26606"/>
          <ac:spMkLst>
            <pc:docMk/>
            <pc:sldMk cId="107647142" sldId="256"/>
            <ac:spMk id="11" creationId="{5683D043-25BB-4AC9-8130-641179672614}"/>
          </ac:spMkLst>
        </pc:spChg>
        <pc:spChg chg="add">
          <ac:chgData name="Iryna Zhukevych" userId="32b9d8b4c7aa7458" providerId="LiveId" clId="{A4A8DEDC-1F65-4B85-B8E9-3C71A9C46E31}" dt="2024-09-06T20:04:53.218" v="32" actId="26606"/>
          <ac:spMkLst>
            <pc:docMk/>
            <pc:sldMk cId="107647142" sldId="256"/>
            <ac:spMk id="13" creationId="{AA61CCAC-6875-474C-8E9E-F57ABF078C2B}"/>
          </ac:spMkLst>
        </pc:spChg>
        <pc:picChg chg="add mod">
          <ac:chgData name="Iryna Zhukevych" userId="32b9d8b4c7aa7458" providerId="LiveId" clId="{A4A8DEDC-1F65-4B85-B8E9-3C71A9C46E31}" dt="2024-09-06T20:04:55.159" v="34"/>
          <ac:picMkLst>
            <pc:docMk/>
            <pc:sldMk cId="107647142" sldId="256"/>
            <ac:picMk id="5" creationId="{38E78A7C-AB83-5486-D36D-8EA546D761C2}"/>
          </ac:picMkLst>
        </pc:picChg>
      </pc:sldChg>
      <pc:sldChg chg="addSp delSp modSp new mod modTransition">
        <pc:chgData name="Iryna Zhukevych" userId="32b9d8b4c7aa7458" providerId="LiveId" clId="{A4A8DEDC-1F65-4B85-B8E9-3C71A9C46E31}" dt="2024-09-08T06:58:18.525" v="575"/>
        <pc:sldMkLst>
          <pc:docMk/>
          <pc:sldMk cId="3371795707" sldId="257"/>
        </pc:sldMkLst>
        <pc:spChg chg="mod">
          <ac:chgData name="Iryna Zhukevych" userId="32b9d8b4c7aa7458" providerId="LiveId" clId="{A4A8DEDC-1F65-4B85-B8E9-3C71A9C46E31}" dt="2024-09-07T10:48:04.595" v="38"/>
          <ac:spMkLst>
            <pc:docMk/>
            <pc:sldMk cId="3371795707" sldId="257"/>
            <ac:spMk id="2" creationId="{58089FA1-22B8-08FD-C864-69D6F5AF3911}"/>
          </ac:spMkLst>
        </pc:spChg>
        <pc:spChg chg="del mod">
          <ac:chgData name="Iryna Zhukevych" userId="32b9d8b4c7aa7458" providerId="LiveId" clId="{A4A8DEDC-1F65-4B85-B8E9-3C71A9C46E31}" dt="2024-09-07T11:33:03.583" v="303" actId="26606"/>
          <ac:spMkLst>
            <pc:docMk/>
            <pc:sldMk cId="3371795707" sldId="257"/>
            <ac:spMk id="3" creationId="{6E810E94-1A86-A56A-C3A7-03C0DA088E23}"/>
          </ac:spMkLst>
        </pc:spChg>
        <pc:graphicFrameChg chg="add">
          <ac:chgData name="Iryna Zhukevych" userId="32b9d8b4c7aa7458" providerId="LiveId" clId="{A4A8DEDC-1F65-4B85-B8E9-3C71A9C46E31}" dt="2024-09-07T11:33:03.583" v="303" actId="26606"/>
          <ac:graphicFrameMkLst>
            <pc:docMk/>
            <pc:sldMk cId="3371795707" sldId="257"/>
            <ac:graphicFrameMk id="5" creationId="{8D1A8A1A-F4DB-41BD-29F0-85F68FCE3CC3}"/>
          </ac:graphicFrameMkLst>
        </pc:graphicFrameChg>
      </pc:sldChg>
      <pc:sldChg chg="addSp delSp modSp new mod modTransition setBg">
        <pc:chgData name="Iryna Zhukevych" userId="32b9d8b4c7aa7458" providerId="LiveId" clId="{A4A8DEDC-1F65-4B85-B8E9-3C71A9C46E31}" dt="2024-09-08T06:58:27.415" v="576"/>
        <pc:sldMkLst>
          <pc:docMk/>
          <pc:sldMk cId="2815698761" sldId="258"/>
        </pc:sldMkLst>
        <pc:spChg chg="mod">
          <ac:chgData name="Iryna Zhukevych" userId="32b9d8b4c7aa7458" providerId="LiveId" clId="{A4A8DEDC-1F65-4B85-B8E9-3C71A9C46E31}" dt="2024-09-08T05:58:13.369" v="385" actId="113"/>
          <ac:spMkLst>
            <pc:docMk/>
            <pc:sldMk cId="2815698761" sldId="258"/>
            <ac:spMk id="2" creationId="{980DDD68-DF8D-06B2-494E-6CFEE6AC1A47}"/>
          </ac:spMkLst>
        </pc:spChg>
        <pc:spChg chg="del mod">
          <ac:chgData name="Iryna Zhukevych" userId="32b9d8b4c7aa7458" providerId="LiveId" clId="{A4A8DEDC-1F65-4B85-B8E9-3C71A9C46E31}" dt="2024-09-07T11:33:23.681" v="304" actId="26606"/>
          <ac:spMkLst>
            <pc:docMk/>
            <pc:sldMk cId="2815698761" sldId="258"/>
            <ac:spMk id="3" creationId="{F1784723-935B-4B0A-3A60-FB30A30825F1}"/>
          </ac:spMkLst>
        </pc:spChg>
        <pc:spChg chg="add">
          <ac:chgData name="Iryna Zhukevych" userId="32b9d8b4c7aa7458" providerId="LiveId" clId="{A4A8DEDC-1F65-4B85-B8E9-3C71A9C46E31}" dt="2024-09-07T11:33:23.681" v="304" actId="26606"/>
          <ac:spMkLst>
            <pc:docMk/>
            <pc:sldMk cId="2815698761" sldId="258"/>
            <ac:spMk id="9" creationId="{C05CBC3C-2E5A-4839-8B9B-2E5A6ADF0F58}"/>
          </ac:spMkLst>
        </pc:spChg>
        <pc:spChg chg="add">
          <ac:chgData name="Iryna Zhukevych" userId="32b9d8b4c7aa7458" providerId="LiveId" clId="{A4A8DEDC-1F65-4B85-B8E9-3C71A9C46E31}" dt="2024-09-07T11:33:23.681" v="304" actId="26606"/>
          <ac:spMkLst>
            <pc:docMk/>
            <pc:sldMk cId="2815698761" sldId="258"/>
            <ac:spMk id="11" creationId="{DB5B423A-57CC-4C58-AA26-8E2E862B03A0}"/>
          </ac:spMkLst>
        </pc:spChg>
        <pc:graphicFrameChg chg="add mod">
          <ac:chgData name="Iryna Zhukevych" userId="32b9d8b4c7aa7458" providerId="LiveId" clId="{A4A8DEDC-1F65-4B85-B8E9-3C71A9C46E31}" dt="2024-09-08T05:55:40.918" v="367" actId="20577"/>
          <ac:graphicFrameMkLst>
            <pc:docMk/>
            <pc:sldMk cId="2815698761" sldId="258"/>
            <ac:graphicFrameMk id="5" creationId="{FAE83DCC-8CFC-9E2A-A2F8-4BB0148057AA}"/>
          </ac:graphicFrameMkLst>
        </pc:graphicFrameChg>
      </pc:sldChg>
      <pc:sldChg chg="addSp delSp modSp new mod modTransition">
        <pc:chgData name="Iryna Zhukevych" userId="32b9d8b4c7aa7458" providerId="LiveId" clId="{A4A8DEDC-1F65-4B85-B8E9-3C71A9C46E31}" dt="2024-09-08T06:58:34.171" v="577"/>
        <pc:sldMkLst>
          <pc:docMk/>
          <pc:sldMk cId="3611385758" sldId="259"/>
        </pc:sldMkLst>
        <pc:spChg chg="del">
          <ac:chgData name="Iryna Zhukevych" userId="32b9d8b4c7aa7458" providerId="LiveId" clId="{A4A8DEDC-1F65-4B85-B8E9-3C71A9C46E31}" dt="2024-09-07T11:33:29.841" v="305" actId="478"/>
          <ac:spMkLst>
            <pc:docMk/>
            <pc:sldMk cId="3611385758" sldId="259"/>
            <ac:spMk id="2" creationId="{6A867719-CF5D-7988-E237-596B87BA536C}"/>
          </ac:spMkLst>
        </pc:spChg>
        <pc:spChg chg="del mod">
          <ac:chgData name="Iryna Zhukevych" userId="32b9d8b4c7aa7458" providerId="LiveId" clId="{A4A8DEDC-1F65-4B85-B8E9-3C71A9C46E31}" dt="2024-09-07T11:34:01.775" v="307" actId="26606"/>
          <ac:spMkLst>
            <pc:docMk/>
            <pc:sldMk cId="3611385758" sldId="259"/>
            <ac:spMk id="3" creationId="{1029B211-DA2D-7534-B754-B76860EEC033}"/>
          </ac:spMkLst>
        </pc:spChg>
        <pc:graphicFrameChg chg="add mod">
          <ac:chgData name="Iryna Zhukevych" userId="32b9d8b4c7aa7458" providerId="LiveId" clId="{A4A8DEDC-1F65-4B85-B8E9-3C71A9C46E31}" dt="2024-09-07T11:34:06.519" v="308" actId="14100"/>
          <ac:graphicFrameMkLst>
            <pc:docMk/>
            <pc:sldMk cId="3611385758" sldId="259"/>
            <ac:graphicFrameMk id="5" creationId="{757DB7FF-FFF4-7E17-898E-4D1742D2E4CA}"/>
          </ac:graphicFrameMkLst>
        </pc:graphicFrameChg>
      </pc:sldChg>
      <pc:sldChg chg="addSp modSp new mod modTransition setBg">
        <pc:chgData name="Iryna Zhukevych" userId="32b9d8b4c7aa7458" providerId="LiveId" clId="{A4A8DEDC-1F65-4B85-B8E9-3C71A9C46E31}" dt="2024-09-08T06:58:42.826" v="578"/>
        <pc:sldMkLst>
          <pc:docMk/>
          <pc:sldMk cId="2200071795" sldId="260"/>
        </pc:sldMkLst>
        <pc:spChg chg="mod">
          <ac:chgData name="Iryna Zhukevych" userId="32b9d8b4c7aa7458" providerId="LiveId" clId="{A4A8DEDC-1F65-4B85-B8E9-3C71A9C46E31}" dt="2024-09-08T05:58:04.475" v="384" actId="27636"/>
          <ac:spMkLst>
            <pc:docMk/>
            <pc:sldMk cId="2200071795" sldId="260"/>
            <ac:spMk id="2" creationId="{CA7FEDCB-8390-80F6-92F2-84D8A575020B}"/>
          </ac:spMkLst>
        </pc:spChg>
        <pc:spChg chg="mod">
          <ac:chgData name="Iryna Zhukevych" userId="32b9d8b4c7aa7458" providerId="LiveId" clId="{A4A8DEDC-1F65-4B85-B8E9-3C71A9C46E31}" dt="2024-09-08T05:57:01.714" v="375" actId="14100"/>
          <ac:spMkLst>
            <pc:docMk/>
            <pc:sldMk cId="2200071795" sldId="260"/>
            <ac:spMk id="3" creationId="{07716CCA-1A64-CF29-4157-6CDCF89827A7}"/>
          </ac:spMkLst>
        </pc:spChg>
        <pc:spChg chg="add">
          <ac:chgData name="Iryna Zhukevych" userId="32b9d8b4c7aa7458" providerId="LiveId" clId="{A4A8DEDC-1F65-4B85-B8E9-3C71A9C46E31}" dt="2024-09-07T11:34:19.718" v="309" actId="26606"/>
          <ac:spMkLst>
            <pc:docMk/>
            <pc:sldMk cId="2200071795" sldId="260"/>
            <ac:spMk id="8" creationId="{100EDD19-6802-4EC3-95CE-CFFAB042CFD6}"/>
          </ac:spMkLst>
        </pc:spChg>
        <pc:spChg chg="add">
          <ac:chgData name="Iryna Zhukevych" userId="32b9d8b4c7aa7458" providerId="LiveId" clId="{A4A8DEDC-1F65-4B85-B8E9-3C71A9C46E31}" dt="2024-09-07T11:34:19.718" v="309" actId="26606"/>
          <ac:spMkLst>
            <pc:docMk/>
            <pc:sldMk cId="2200071795" sldId="260"/>
            <ac:spMk id="10" creationId="{DB17E863-922E-4C26-BD64-E8FD41D28661}"/>
          </ac:spMkLst>
        </pc:spChg>
      </pc:sldChg>
      <pc:sldChg chg="addSp modSp new mod modTransition setBg">
        <pc:chgData name="Iryna Zhukevych" userId="32b9d8b4c7aa7458" providerId="LiveId" clId="{A4A8DEDC-1F65-4B85-B8E9-3C71A9C46E31}" dt="2024-09-08T06:58:49.368" v="579"/>
        <pc:sldMkLst>
          <pc:docMk/>
          <pc:sldMk cId="3358724152" sldId="261"/>
        </pc:sldMkLst>
        <pc:spChg chg="mod">
          <ac:chgData name="Iryna Zhukevych" userId="32b9d8b4c7aa7458" providerId="LiveId" clId="{A4A8DEDC-1F65-4B85-B8E9-3C71A9C46E31}" dt="2024-09-07T11:34:38.211" v="310" actId="26606"/>
          <ac:spMkLst>
            <pc:docMk/>
            <pc:sldMk cId="3358724152" sldId="261"/>
            <ac:spMk id="2" creationId="{75441B55-05C8-0B6F-01B7-5199875EF154}"/>
          </ac:spMkLst>
        </pc:spChg>
        <pc:spChg chg="mod">
          <ac:chgData name="Iryna Zhukevych" userId="32b9d8b4c7aa7458" providerId="LiveId" clId="{A4A8DEDC-1F65-4B85-B8E9-3C71A9C46E31}" dt="2024-09-08T05:57:20.615" v="377" actId="14100"/>
          <ac:spMkLst>
            <pc:docMk/>
            <pc:sldMk cId="3358724152" sldId="261"/>
            <ac:spMk id="3" creationId="{505B8790-0516-DF68-C06A-655B0D689379}"/>
          </ac:spMkLst>
        </pc:spChg>
        <pc:spChg chg="add">
          <ac:chgData name="Iryna Zhukevych" userId="32b9d8b4c7aa7458" providerId="LiveId" clId="{A4A8DEDC-1F65-4B85-B8E9-3C71A9C46E31}" dt="2024-09-07T11:34:38.211" v="310" actId="26606"/>
          <ac:spMkLst>
            <pc:docMk/>
            <pc:sldMk cId="3358724152" sldId="261"/>
            <ac:spMk id="8" creationId="{907EF6B7-1338-4443-8C46-6A318D952DFD}"/>
          </ac:spMkLst>
        </pc:spChg>
        <pc:spChg chg="add">
          <ac:chgData name="Iryna Zhukevych" userId="32b9d8b4c7aa7458" providerId="LiveId" clId="{A4A8DEDC-1F65-4B85-B8E9-3C71A9C46E31}" dt="2024-09-07T11:34:38.211" v="310" actId="26606"/>
          <ac:spMkLst>
            <pc:docMk/>
            <pc:sldMk cId="3358724152" sldId="261"/>
            <ac:spMk id="10" creationId="{DAAE4CDD-124C-4DCF-9584-B6033B545DD5}"/>
          </ac:spMkLst>
        </pc:spChg>
        <pc:spChg chg="add">
          <ac:chgData name="Iryna Zhukevych" userId="32b9d8b4c7aa7458" providerId="LiveId" clId="{A4A8DEDC-1F65-4B85-B8E9-3C71A9C46E31}" dt="2024-09-07T11:34:38.211" v="310" actId="26606"/>
          <ac:spMkLst>
            <pc:docMk/>
            <pc:sldMk cId="3358724152" sldId="261"/>
            <ac:spMk id="12" creationId="{081E4A58-353D-44AE-B2FC-2A74E2E400F7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6:58:55.067" v="580"/>
        <pc:sldMkLst>
          <pc:docMk/>
          <pc:sldMk cId="1650036045" sldId="262"/>
        </pc:sldMkLst>
        <pc:spChg chg="mod">
          <ac:chgData name="Iryna Zhukevych" userId="32b9d8b4c7aa7458" providerId="LiveId" clId="{A4A8DEDC-1F65-4B85-B8E9-3C71A9C46E31}" dt="2024-09-08T05:57:56.596" v="382" actId="113"/>
          <ac:spMkLst>
            <pc:docMk/>
            <pc:sldMk cId="1650036045" sldId="262"/>
            <ac:spMk id="2" creationId="{F525876A-ABE5-6B6B-845E-21F47E44C78D}"/>
          </ac:spMkLst>
        </pc:spChg>
        <pc:spChg chg="mod">
          <ac:chgData name="Iryna Zhukevych" userId="32b9d8b4c7aa7458" providerId="LiveId" clId="{A4A8DEDC-1F65-4B85-B8E9-3C71A9C46E31}" dt="2024-09-08T05:58:38.437" v="388" actId="20577"/>
          <ac:spMkLst>
            <pc:docMk/>
            <pc:sldMk cId="1650036045" sldId="262"/>
            <ac:spMk id="3" creationId="{20D0BFC9-EFCA-D42A-E80E-07D6C6CF3942}"/>
          </ac:spMkLst>
        </pc:spChg>
        <pc:spChg chg="add del mod">
          <ac:chgData name="Iryna Zhukevych" userId="32b9d8b4c7aa7458" providerId="LiveId" clId="{A4A8DEDC-1F65-4B85-B8E9-3C71A9C46E31}" dt="2024-09-08T05:59:52.424" v="392" actId="11529"/>
          <ac:spMkLst>
            <pc:docMk/>
            <pc:sldMk cId="1650036045" sldId="262"/>
            <ac:spMk id="4" creationId="{381D2E34-D038-990D-11E0-768A1FD5B701}"/>
          </ac:spMkLst>
        </pc:spChg>
        <pc:spChg chg="add mod">
          <ac:chgData name="Iryna Zhukevych" userId="32b9d8b4c7aa7458" providerId="LiveId" clId="{A4A8DEDC-1F65-4B85-B8E9-3C71A9C46E31}" dt="2024-09-08T06:00:34.582" v="396" actId="1076"/>
          <ac:spMkLst>
            <pc:docMk/>
            <pc:sldMk cId="1650036045" sldId="262"/>
            <ac:spMk id="5" creationId="{E7C6F185-2F84-18C2-A7A4-DB24BD5BAC14}"/>
          </ac:spMkLst>
        </pc:spChg>
        <pc:spChg chg="add">
          <ac:chgData name="Iryna Zhukevych" userId="32b9d8b4c7aa7458" providerId="LiveId" clId="{A4A8DEDC-1F65-4B85-B8E9-3C71A9C46E31}" dt="2024-09-07T11:35:15.018" v="315" actId="26606"/>
          <ac:spMkLst>
            <pc:docMk/>
            <pc:sldMk cId="1650036045" sldId="262"/>
            <ac:spMk id="8" creationId="{100EDD19-6802-4EC3-95CE-CFFAB042CFD6}"/>
          </ac:spMkLst>
        </pc:spChg>
        <pc:spChg chg="add">
          <ac:chgData name="Iryna Zhukevych" userId="32b9d8b4c7aa7458" providerId="LiveId" clId="{A4A8DEDC-1F65-4B85-B8E9-3C71A9C46E31}" dt="2024-09-07T11:35:15.018" v="315" actId="26606"/>
          <ac:spMkLst>
            <pc:docMk/>
            <pc:sldMk cId="1650036045" sldId="262"/>
            <ac:spMk id="10" creationId="{DB17E863-922E-4C26-BD64-E8FD41D28661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6:59:05.047" v="581"/>
        <pc:sldMkLst>
          <pc:docMk/>
          <pc:sldMk cId="3131926850" sldId="263"/>
        </pc:sldMkLst>
        <pc:spChg chg="del">
          <ac:chgData name="Iryna Zhukevych" userId="32b9d8b4c7aa7458" providerId="LiveId" clId="{A4A8DEDC-1F65-4B85-B8E9-3C71A9C46E31}" dt="2024-09-07T11:35:26.568" v="317" actId="478"/>
          <ac:spMkLst>
            <pc:docMk/>
            <pc:sldMk cId="3131926850" sldId="263"/>
            <ac:spMk id="2" creationId="{B2E3162E-998B-3D15-E6EF-4ED506F29E1C}"/>
          </ac:spMkLst>
        </pc:spChg>
        <pc:spChg chg="mod">
          <ac:chgData name="Iryna Zhukevych" userId="32b9d8b4c7aa7458" providerId="LiveId" clId="{A4A8DEDC-1F65-4B85-B8E9-3C71A9C46E31}" dt="2024-09-08T06:00:56.245" v="404" actId="27636"/>
          <ac:spMkLst>
            <pc:docMk/>
            <pc:sldMk cId="3131926850" sldId="263"/>
            <ac:spMk id="3" creationId="{D21CE79D-16BA-5DA9-0B56-6E96B2A68196}"/>
          </ac:spMkLst>
        </pc:spChg>
        <pc:spChg chg="add">
          <ac:chgData name="Iryna Zhukevych" userId="32b9d8b4c7aa7458" providerId="LiveId" clId="{A4A8DEDC-1F65-4B85-B8E9-3C71A9C46E31}" dt="2024-09-07T11:35:34.993" v="320" actId="26606"/>
          <ac:spMkLst>
            <pc:docMk/>
            <pc:sldMk cId="3131926850" sldId="263"/>
            <ac:spMk id="8" creationId="{100EDD19-6802-4EC3-95CE-CFFAB042CFD6}"/>
          </ac:spMkLst>
        </pc:spChg>
        <pc:spChg chg="add">
          <ac:chgData name="Iryna Zhukevych" userId="32b9d8b4c7aa7458" providerId="LiveId" clId="{A4A8DEDC-1F65-4B85-B8E9-3C71A9C46E31}" dt="2024-09-07T11:35:34.993" v="320" actId="26606"/>
          <ac:spMkLst>
            <pc:docMk/>
            <pc:sldMk cId="3131926850" sldId="263"/>
            <ac:spMk id="10" creationId="{DB17E863-922E-4C26-BD64-E8FD41D28661}"/>
          </ac:spMkLst>
        </pc:spChg>
      </pc:sldChg>
      <pc:sldChg chg="addSp modSp new mod modTransition setBg">
        <pc:chgData name="Iryna Zhukevych" userId="32b9d8b4c7aa7458" providerId="LiveId" clId="{A4A8DEDC-1F65-4B85-B8E9-3C71A9C46E31}" dt="2024-09-08T06:59:15.672" v="582"/>
        <pc:sldMkLst>
          <pc:docMk/>
          <pc:sldMk cId="764375505" sldId="264"/>
        </pc:sldMkLst>
        <pc:spChg chg="mod">
          <ac:chgData name="Iryna Zhukevych" userId="32b9d8b4c7aa7458" providerId="LiveId" clId="{A4A8DEDC-1F65-4B85-B8E9-3C71A9C46E31}" dt="2024-09-08T06:01:33.586" v="410" actId="14100"/>
          <ac:spMkLst>
            <pc:docMk/>
            <pc:sldMk cId="764375505" sldId="264"/>
            <ac:spMk id="2" creationId="{28ED2E11-7D85-7BEB-DAA3-E3B1B1390FA0}"/>
          </ac:spMkLst>
        </pc:spChg>
        <pc:spChg chg="mod">
          <ac:chgData name="Iryna Zhukevych" userId="32b9d8b4c7aa7458" providerId="LiveId" clId="{A4A8DEDC-1F65-4B85-B8E9-3C71A9C46E31}" dt="2024-09-08T06:03:18.609" v="478" actId="20577"/>
          <ac:spMkLst>
            <pc:docMk/>
            <pc:sldMk cId="764375505" sldId="264"/>
            <ac:spMk id="3" creationId="{03A53486-5FEC-5B44-5BDE-FF2CB2B4A99E}"/>
          </ac:spMkLst>
        </pc:spChg>
        <pc:spChg chg="add">
          <ac:chgData name="Iryna Zhukevych" userId="32b9d8b4c7aa7458" providerId="LiveId" clId="{A4A8DEDC-1F65-4B85-B8E9-3C71A9C46E31}" dt="2024-09-07T11:35:47.850" v="321" actId="26606"/>
          <ac:spMkLst>
            <pc:docMk/>
            <pc:sldMk cId="764375505" sldId="264"/>
            <ac:spMk id="8" creationId="{100EDD19-6802-4EC3-95CE-CFFAB042CFD6}"/>
          </ac:spMkLst>
        </pc:spChg>
        <pc:spChg chg="add">
          <ac:chgData name="Iryna Zhukevych" userId="32b9d8b4c7aa7458" providerId="LiveId" clId="{A4A8DEDC-1F65-4B85-B8E9-3C71A9C46E31}" dt="2024-09-07T11:35:47.850" v="321" actId="26606"/>
          <ac:spMkLst>
            <pc:docMk/>
            <pc:sldMk cId="764375505" sldId="264"/>
            <ac:spMk id="10" creationId="{DB17E863-922E-4C26-BD64-E8FD41D28661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6:59:24.684" v="583"/>
        <pc:sldMkLst>
          <pc:docMk/>
          <pc:sldMk cId="215422569" sldId="265"/>
        </pc:sldMkLst>
        <pc:spChg chg="mod">
          <ac:chgData name="Iryna Zhukevych" userId="32b9d8b4c7aa7458" providerId="LiveId" clId="{A4A8DEDC-1F65-4B85-B8E9-3C71A9C46E31}" dt="2024-09-08T06:45:04.823" v="479" actId="113"/>
          <ac:spMkLst>
            <pc:docMk/>
            <pc:sldMk cId="215422569" sldId="265"/>
            <ac:spMk id="2" creationId="{DC3F1FB2-8A2F-0CF2-7AC5-5578F2B323E9}"/>
          </ac:spMkLst>
        </pc:spChg>
        <pc:spChg chg="del mod">
          <ac:chgData name="Iryna Zhukevych" userId="32b9d8b4c7aa7458" providerId="LiveId" clId="{A4A8DEDC-1F65-4B85-B8E9-3C71A9C46E31}" dt="2024-09-07T11:36:03.275" v="324" actId="26606"/>
          <ac:spMkLst>
            <pc:docMk/>
            <pc:sldMk cId="215422569" sldId="265"/>
            <ac:spMk id="3" creationId="{B0EE3497-FBD6-55FF-B574-F65F4AE972FD}"/>
          </ac:spMkLst>
        </pc:spChg>
        <pc:spChg chg="add">
          <ac:chgData name="Iryna Zhukevych" userId="32b9d8b4c7aa7458" providerId="LiveId" clId="{A4A8DEDC-1F65-4B85-B8E9-3C71A9C46E31}" dt="2024-09-07T11:36:03.275" v="324" actId="26606"/>
          <ac:spMkLst>
            <pc:docMk/>
            <pc:sldMk cId="215422569" sldId="265"/>
            <ac:spMk id="10" creationId="{B50AB553-2A96-4A92-96F2-93548E096954}"/>
          </ac:spMkLst>
        </pc:spChg>
        <pc:graphicFrameChg chg="add">
          <ac:chgData name="Iryna Zhukevych" userId="32b9d8b4c7aa7458" providerId="LiveId" clId="{A4A8DEDC-1F65-4B85-B8E9-3C71A9C46E31}" dt="2024-09-07T11:36:03.275" v="324" actId="26606"/>
          <ac:graphicFrameMkLst>
            <pc:docMk/>
            <pc:sldMk cId="215422569" sldId="265"/>
            <ac:graphicFrameMk id="5" creationId="{47BEE84F-2A9F-2D59-27DE-4523865D8101}"/>
          </ac:graphicFrameMkLst>
        </pc:graphicFrameChg>
        <pc:picChg chg="add">
          <ac:chgData name="Iryna Zhukevych" userId="32b9d8b4c7aa7458" providerId="LiveId" clId="{A4A8DEDC-1F65-4B85-B8E9-3C71A9C46E31}" dt="2024-09-07T11:36:03.275" v="324" actId="26606"/>
          <ac:picMkLst>
            <pc:docMk/>
            <pc:sldMk cId="215422569" sldId="265"/>
            <ac:picMk id="6" creationId="{E595E7B4-DAC6-E003-7B7B-1F1BA1B1BC4A}"/>
          </ac:picMkLst>
        </pc:picChg>
      </pc:sldChg>
      <pc:sldChg chg="addSp delSp modSp new mod modTransition setBg">
        <pc:chgData name="Iryna Zhukevych" userId="32b9d8b4c7aa7458" providerId="LiveId" clId="{A4A8DEDC-1F65-4B85-B8E9-3C71A9C46E31}" dt="2024-09-08T06:58:11.855" v="574"/>
        <pc:sldMkLst>
          <pc:docMk/>
          <pc:sldMk cId="3039203087" sldId="266"/>
        </pc:sldMkLst>
        <pc:spChg chg="del">
          <ac:chgData name="Iryna Zhukevych" userId="32b9d8b4c7aa7458" providerId="LiveId" clId="{A4A8DEDC-1F65-4B85-B8E9-3C71A9C46E31}" dt="2024-09-07T11:32:17.002" v="297" actId="478"/>
          <ac:spMkLst>
            <pc:docMk/>
            <pc:sldMk cId="3039203087" sldId="266"/>
            <ac:spMk id="2" creationId="{A1DE670B-8713-ED00-0EDE-D4870E6F4B8F}"/>
          </ac:spMkLst>
        </pc:spChg>
        <pc:spChg chg="mod ord">
          <ac:chgData name="Iryna Zhukevych" userId="32b9d8b4c7aa7458" providerId="LiveId" clId="{A4A8DEDC-1F65-4B85-B8E9-3C71A9C46E31}" dt="2024-09-08T05:54:16.705" v="365" actId="2710"/>
          <ac:spMkLst>
            <pc:docMk/>
            <pc:sldMk cId="3039203087" sldId="266"/>
            <ac:spMk id="3" creationId="{96AD4EA4-9BA3-2349-4D61-09C6A269A160}"/>
          </ac:spMkLst>
        </pc:spChg>
        <pc:spChg chg="add del">
          <ac:chgData name="Iryna Zhukevych" userId="32b9d8b4c7aa7458" providerId="LiveId" clId="{A4A8DEDC-1F65-4B85-B8E9-3C71A9C46E31}" dt="2024-09-08T05:53:50.553" v="361" actId="26606"/>
          <ac:spMkLst>
            <pc:docMk/>
            <pc:sldMk cId="3039203087" sldId="266"/>
            <ac:spMk id="10" creationId="{245A9F99-D9B1-4094-A2E2-B90AC1DB7B9C}"/>
          </ac:spMkLst>
        </pc:spChg>
        <pc:spChg chg="add del">
          <ac:chgData name="Iryna Zhukevych" userId="32b9d8b4c7aa7458" providerId="LiveId" clId="{A4A8DEDC-1F65-4B85-B8E9-3C71A9C46E31}" dt="2024-09-08T05:53:50.553" v="361" actId="26606"/>
          <ac:spMkLst>
            <pc:docMk/>
            <pc:sldMk cId="3039203087" sldId="266"/>
            <ac:spMk id="12" creationId="{B7FAF607-473A-4A43-A23D-BBFF5C4117BB}"/>
          </ac:spMkLst>
        </pc:spChg>
        <pc:spChg chg="add">
          <ac:chgData name="Iryna Zhukevych" userId="32b9d8b4c7aa7458" providerId="LiveId" clId="{A4A8DEDC-1F65-4B85-B8E9-3C71A9C46E31}" dt="2024-09-08T05:53:50.553" v="361" actId="26606"/>
          <ac:spMkLst>
            <pc:docMk/>
            <pc:sldMk cId="3039203087" sldId="266"/>
            <ac:spMk id="22" creationId="{04812C46-200A-4DEB-A05E-3ED6C68C2387}"/>
          </ac:spMkLst>
        </pc:spChg>
        <pc:spChg chg="add">
          <ac:chgData name="Iryna Zhukevych" userId="32b9d8b4c7aa7458" providerId="LiveId" clId="{A4A8DEDC-1F65-4B85-B8E9-3C71A9C46E31}" dt="2024-09-08T05:53:50.553" v="361" actId="26606"/>
          <ac:spMkLst>
            <pc:docMk/>
            <pc:sldMk cId="3039203087" sldId="266"/>
            <ac:spMk id="24" creationId="{D1EA859B-E555-4109-94F3-6700E046E008}"/>
          </ac:spMkLst>
        </pc:spChg>
        <pc:grpChg chg="add del">
          <ac:chgData name="Iryna Zhukevych" userId="32b9d8b4c7aa7458" providerId="LiveId" clId="{A4A8DEDC-1F65-4B85-B8E9-3C71A9C46E31}" dt="2024-09-08T05:53:50.553" v="361" actId="26606"/>
          <ac:grpSpMkLst>
            <pc:docMk/>
            <pc:sldMk cId="3039203087" sldId="266"/>
            <ac:grpSpMk id="14" creationId="{C5F6476F-D303-44D3-B30F-1BA348F0F64A}"/>
          </ac:grpSpMkLst>
        </pc:grpChg>
        <pc:picChg chg="add mod ord">
          <ac:chgData name="Iryna Zhukevych" userId="32b9d8b4c7aa7458" providerId="LiveId" clId="{A4A8DEDC-1F65-4B85-B8E9-3C71A9C46E31}" dt="2024-09-08T05:53:50.553" v="361" actId="26606"/>
          <ac:picMkLst>
            <pc:docMk/>
            <pc:sldMk cId="3039203087" sldId="266"/>
            <ac:picMk id="5" creationId="{B6B33F27-5B5C-5508-52BC-AA5FAAFCBBE0}"/>
          </ac:picMkLst>
        </pc:picChg>
        <pc:picChg chg="add del">
          <ac:chgData name="Iryna Zhukevych" userId="32b9d8b4c7aa7458" providerId="LiveId" clId="{A4A8DEDC-1F65-4B85-B8E9-3C71A9C46E31}" dt="2024-09-08T05:53:35.419" v="359" actId="478"/>
          <ac:picMkLst>
            <pc:docMk/>
            <pc:sldMk cId="3039203087" sldId="266"/>
            <ac:picMk id="7" creationId="{1CE30B70-2C39-9089-192C-5204493D2F24}"/>
          </ac:picMkLst>
        </pc:picChg>
      </pc:sldChg>
      <pc:sldChg chg="addSp modSp new mod modTransition setBg">
        <pc:chgData name="Iryna Zhukevych" userId="32b9d8b4c7aa7458" providerId="LiveId" clId="{A4A8DEDC-1F65-4B85-B8E9-3C71A9C46E31}" dt="2024-09-08T06:59:29.396" v="584"/>
        <pc:sldMkLst>
          <pc:docMk/>
          <pc:sldMk cId="1503316948" sldId="267"/>
        </pc:sldMkLst>
        <pc:spChg chg="mod">
          <ac:chgData name="Iryna Zhukevych" userId="32b9d8b4c7aa7458" providerId="LiveId" clId="{A4A8DEDC-1F65-4B85-B8E9-3C71A9C46E31}" dt="2024-09-08T06:45:13.589" v="480" actId="122"/>
          <ac:spMkLst>
            <pc:docMk/>
            <pc:sldMk cId="1503316948" sldId="267"/>
            <ac:spMk id="2" creationId="{33EAC34B-EB4D-DF61-A11B-798559A08614}"/>
          </ac:spMkLst>
        </pc:spChg>
        <pc:spChg chg="mod">
          <ac:chgData name="Iryna Zhukevych" userId="32b9d8b4c7aa7458" providerId="LiveId" clId="{A4A8DEDC-1F65-4B85-B8E9-3C71A9C46E31}" dt="2024-09-08T06:52:32.454" v="482" actId="255"/>
          <ac:spMkLst>
            <pc:docMk/>
            <pc:sldMk cId="1503316948" sldId="267"/>
            <ac:spMk id="3" creationId="{C0489782-4B76-E980-7BBC-55A32B7C72D8}"/>
          </ac:spMkLst>
        </pc:spChg>
        <pc:spChg chg="add">
          <ac:chgData name="Iryna Zhukevych" userId="32b9d8b4c7aa7458" providerId="LiveId" clId="{A4A8DEDC-1F65-4B85-B8E9-3C71A9C46E31}" dt="2024-09-07T11:36:09.658" v="325" actId="26606"/>
          <ac:spMkLst>
            <pc:docMk/>
            <pc:sldMk cId="1503316948" sldId="267"/>
            <ac:spMk id="8" creationId="{100EDD19-6802-4EC3-95CE-CFFAB042CFD6}"/>
          </ac:spMkLst>
        </pc:spChg>
        <pc:spChg chg="add">
          <ac:chgData name="Iryna Zhukevych" userId="32b9d8b4c7aa7458" providerId="LiveId" clId="{A4A8DEDC-1F65-4B85-B8E9-3C71A9C46E31}" dt="2024-09-07T11:36:09.658" v="325" actId="26606"/>
          <ac:spMkLst>
            <pc:docMk/>
            <pc:sldMk cId="1503316948" sldId="267"/>
            <ac:spMk id="10" creationId="{DB17E863-922E-4C26-BD64-E8FD41D28661}"/>
          </ac:spMkLst>
        </pc:spChg>
      </pc:sldChg>
      <pc:sldChg chg="modSp new del mod">
        <pc:chgData name="Iryna Zhukevych" userId="32b9d8b4c7aa7458" providerId="LiveId" clId="{A4A8DEDC-1F65-4B85-B8E9-3C71A9C46E31}" dt="2024-09-07T10:57:55.926" v="129" actId="2696"/>
        <pc:sldMkLst>
          <pc:docMk/>
          <pc:sldMk cId="3554697447" sldId="267"/>
        </pc:sldMkLst>
        <pc:spChg chg="mod">
          <ac:chgData name="Iryna Zhukevych" userId="32b9d8b4c7aa7458" providerId="LiveId" clId="{A4A8DEDC-1F65-4B85-B8E9-3C71A9C46E31}" dt="2024-09-07T10:57:40.026" v="128" actId="27636"/>
          <ac:spMkLst>
            <pc:docMk/>
            <pc:sldMk cId="3554697447" sldId="267"/>
            <ac:spMk id="2" creationId="{F4F89B41-916C-F397-C41C-0C40699B422A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6:59:38.450" v="585"/>
        <pc:sldMkLst>
          <pc:docMk/>
          <pc:sldMk cId="46761191" sldId="268"/>
        </pc:sldMkLst>
        <pc:spChg chg="mod">
          <ac:chgData name="Iryna Zhukevych" userId="32b9d8b4c7aa7458" providerId="LiveId" clId="{A4A8DEDC-1F65-4B85-B8E9-3C71A9C46E31}" dt="2024-09-07T11:36:23.485" v="327" actId="26606"/>
          <ac:spMkLst>
            <pc:docMk/>
            <pc:sldMk cId="46761191" sldId="268"/>
            <ac:spMk id="2" creationId="{0F373E23-271D-69C1-4364-F15B8A1A9144}"/>
          </ac:spMkLst>
        </pc:spChg>
        <pc:spChg chg="del">
          <ac:chgData name="Iryna Zhukevych" userId="32b9d8b4c7aa7458" providerId="LiveId" clId="{A4A8DEDC-1F65-4B85-B8E9-3C71A9C46E31}" dt="2024-09-07T11:36:17.398" v="326" actId="478"/>
          <ac:spMkLst>
            <pc:docMk/>
            <pc:sldMk cId="46761191" sldId="268"/>
            <ac:spMk id="3" creationId="{0ED90E0C-D337-6DCE-1885-F8C9461B9D88}"/>
          </ac:spMkLst>
        </pc:spChg>
        <pc:spChg chg="add">
          <ac:chgData name="Iryna Zhukevych" userId="32b9d8b4c7aa7458" providerId="LiveId" clId="{A4A8DEDC-1F65-4B85-B8E9-3C71A9C46E31}" dt="2024-09-07T11:36:23.485" v="327" actId="26606"/>
          <ac:spMkLst>
            <pc:docMk/>
            <pc:sldMk cId="46761191" sldId="268"/>
            <ac:spMk id="7" creationId="{289ED1AA-8684-4D37-B208-8777E1A7780D}"/>
          </ac:spMkLst>
        </pc:spChg>
        <pc:spChg chg="add">
          <ac:chgData name="Iryna Zhukevych" userId="32b9d8b4c7aa7458" providerId="LiveId" clId="{A4A8DEDC-1F65-4B85-B8E9-3C71A9C46E31}" dt="2024-09-07T11:36:23.485" v="327" actId="26606"/>
          <ac:spMkLst>
            <pc:docMk/>
            <pc:sldMk cId="46761191" sldId="268"/>
            <ac:spMk id="9" creationId="{4180E01B-B1F4-437C-807D-1C930718EE64}"/>
          </ac:spMkLst>
        </pc:spChg>
        <pc:spChg chg="add">
          <ac:chgData name="Iryna Zhukevych" userId="32b9d8b4c7aa7458" providerId="LiveId" clId="{A4A8DEDC-1F65-4B85-B8E9-3C71A9C46E31}" dt="2024-09-07T11:36:23.485" v="327" actId="26606"/>
          <ac:spMkLst>
            <pc:docMk/>
            <pc:sldMk cId="46761191" sldId="268"/>
            <ac:spMk id="11" creationId="{41F77738-2AF0-4750-A0C7-F97C2C17590E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6:59:57.502" v="586"/>
        <pc:sldMkLst>
          <pc:docMk/>
          <pc:sldMk cId="514593248" sldId="269"/>
        </pc:sldMkLst>
        <pc:spChg chg="mod">
          <ac:chgData name="Iryna Zhukevych" userId="32b9d8b4c7aa7458" providerId="LiveId" clId="{A4A8DEDC-1F65-4B85-B8E9-3C71A9C46E31}" dt="2024-09-08T06:52:41.160" v="483" actId="20577"/>
          <ac:spMkLst>
            <pc:docMk/>
            <pc:sldMk cId="514593248" sldId="269"/>
            <ac:spMk id="2" creationId="{58DB78C8-00D0-4CD1-7757-2D3573CDF427}"/>
          </ac:spMkLst>
        </pc:spChg>
        <pc:spChg chg="del">
          <ac:chgData name="Iryna Zhukevych" userId="32b9d8b4c7aa7458" providerId="LiveId" clId="{A4A8DEDC-1F65-4B85-B8E9-3C71A9C46E31}" dt="2024-09-07T11:01:52.506" v="154" actId="478"/>
          <ac:spMkLst>
            <pc:docMk/>
            <pc:sldMk cId="514593248" sldId="269"/>
            <ac:spMk id="3" creationId="{BB6C2D56-70CC-B323-8F95-615499184B17}"/>
          </ac:spMkLst>
        </pc:spChg>
        <pc:spChg chg="add">
          <ac:chgData name="Iryna Zhukevych" userId="32b9d8b4c7aa7458" providerId="LiveId" clId="{A4A8DEDC-1F65-4B85-B8E9-3C71A9C46E31}" dt="2024-09-07T11:36:39.410" v="328" actId="26606"/>
          <ac:spMkLst>
            <pc:docMk/>
            <pc:sldMk cId="514593248" sldId="269"/>
            <ac:spMk id="8" creationId="{9B7AD9F6-8CE7-4299-8FC6-328F4DCD3FF9}"/>
          </ac:spMkLst>
        </pc:spChg>
        <pc:spChg chg="add">
          <ac:chgData name="Iryna Zhukevych" userId="32b9d8b4c7aa7458" providerId="LiveId" clId="{A4A8DEDC-1F65-4B85-B8E9-3C71A9C46E31}" dt="2024-09-07T11:36:39.410" v="328" actId="26606"/>
          <ac:spMkLst>
            <pc:docMk/>
            <pc:sldMk cId="514593248" sldId="269"/>
            <ac:spMk id="10" creationId="{F49775AF-8896-43EE-92C6-83497D6DC56F}"/>
          </ac:spMkLst>
        </pc:spChg>
        <pc:picChg chg="add">
          <ac:chgData name="Iryna Zhukevych" userId="32b9d8b4c7aa7458" providerId="LiveId" clId="{A4A8DEDC-1F65-4B85-B8E9-3C71A9C46E31}" dt="2024-09-07T11:36:39.410" v="328" actId="26606"/>
          <ac:picMkLst>
            <pc:docMk/>
            <pc:sldMk cId="514593248" sldId="269"/>
            <ac:picMk id="4" creationId="{333CDD4E-F419-2393-FBA9-35EA4C5F4620}"/>
          </ac:picMkLst>
        </pc:picChg>
      </pc:sldChg>
      <pc:sldChg chg="addSp delSp modSp new mod modTransition setBg">
        <pc:chgData name="Iryna Zhukevych" userId="32b9d8b4c7aa7458" providerId="LiveId" clId="{A4A8DEDC-1F65-4B85-B8E9-3C71A9C46E31}" dt="2024-09-08T07:00:57.376" v="588"/>
        <pc:sldMkLst>
          <pc:docMk/>
          <pc:sldMk cId="864551269" sldId="270"/>
        </pc:sldMkLst>
        <pc:spChg chg="mod">
          <ac:chgData name="Iryna Zhukevych" userId="32b9d8b4c7aa7458" providerId="LiveId" clId="{A4A8DEDC-1F65-4B85-B8E9-3C71A9C46E31}" dt="2024-09-07T11:36:53.628" v="330" actId="26606"/>
          <ac:spMkLst>
            <pc:docMk/>
            <pc:sldMk cId="864551269" sldId="270"/>
            <ac:spMk id="2" creationId="{6E854C15-9E1A-417D-6AC1-DD1AE1DBFD85}"/>
          </ac:spMkLst>
        </pc:spChg>
        <pc:spChg chg="del mod">
          <ac:chgData name="Iryna Zhukevych" userId="32b9d8b4c7aa7458" providerId="LiveId" clId="{A4A8DEDC-1F65-4B85-B8E9-3C71A9C46E31}" dt="2024-09-07T11:04:06.526" v="159"/>
          <ac:spMkLst>
            <pc:docMk/>
            <pc:sldMk cId="864551269" sldId="270"/>
            <ac:spMk id="3" creationId="{C093A784-B2B4-F6B8-1BA4-49B364D60CA8}"/>
          </ac:spMkLst>
        </pc:spChg>
        <pc:spChg chg="add mod">
          <ac:chgData name="Iryna Zhukevych" userId="32b9d8b4c7aa7458" providerId="LiveId" clId="{A4A8DEDC-1F65-4B85-B8E9-3C71A9C46E31}" dt="2024-09-08T06:55:18.181" v="554" actId="255"/>
          <ac:spMkLst>
            <pc:docMk/>
            <pc:sldMk cId="864551269" sldId="270"/>
            <ac:spMk id="4" creationId="{754EE488-0076-8A86-E20B-678D069A6CFB}"/>
          </ac:spMkLst>
        </pc:spChg>
        <pc:spChg chg="add">
          <ac:chgData name="Iryna Zhukevych" userId="32b9d8b4c7aa7458" providerId="LiveId" clId="{A4A8DEDC-1F65-4B85-B8E9-3C71A9C46E31}" dt="2024-09-07T11:36:53.628" v="330" actId="26606"/>
          <ac:spMkLst>
            <pc:docMk/>
            <pc:sldMk cId="864551269" sldId="270"/>
            <ac:spMk id="9" creationId="{AC17DE74-01C9-4859-B65A-85CF999E8580}"/>
          </ac:spMkLst>
        </pc:spChg>
        <pc:spChg chg="add">
          <ac:chgData name="Iryna Zhukevych" userId="32b9d8b4c7aa7458" providerId="LiveId" clId="{A4A8DEDC-1F65-4B85-B8E9-3C71A9C46E31}" dt="2024-09-07T11:36:53.628" v="330" actId="26606"/>
          <ac:spMkLst>
            <pc:docMk/>
            <pc:sldMk cId="864551269" sldId="270"/>
            <ac:spMk id="11" creationId="{068C0432-0E90-4CC1-8CD3-D44A90DF07EF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7:01:08.116" v="589"/>
        <pc:sldMkLst>
          <pc:docMk/>
          <pc:sldMk cId="1608439671" sldId="271"/>
        </pc:sldMkLst>
        <pc:spChg chg="mod">
          <ac:chgData name="Iryna Zhukevych" userId="32b9d8b4c7aa7458" providerId="LiveId" clId="{A4A8DEDC-1F65-4B85-B8E9-3C71A9C46E31}" dt="2024-09-07T11:37:06.535" v="332" actId="26606"/>
          <ac:spMkLst>
            <pc:docMk/>
            <pc:sldMk cId="1608439671" sldId="271"/>
            <ac:spMk id="2" creationId="{B717BE63-FA23-CC03-B72C-809B7D69D863}"/>
          </ac:spMkLst>
        </pc:spChg>
        <pc:spChg chg="del">
          <ac:chgData name="Iryna Zhukevych" userId="32b9d8b4c7aa7458" providerId="LiveId" clId="{A4A8DEDC-1F65-4B85-B8E9-3C71A9C46E31}" dt="2024-09-07T11:04:43.332" v="163"/>
          <ac:spMkLst>
            <pc:docMk/>
            <pc:sldMk cId="1608439671" sldId="271"/>
            <ac:spMk id="3" creationId="{5ED2CDC7-E679-4E07-E4EB-7BD1071EE6FA}"/>
          </ac:spMkLst>
        </pc:spChg>
        <pc:spChg chg="add mod">
          <ac:chgData name="Iryna Zhukevych" userId="32b9d8b4c7aa7458" providerId="LiveId" clId="{A4A8DEDC-1F65-4B85-B8E9-3C71A9C46E31}" dt="2024-09-08T06:55:35.837" v="555" actId="255"/>
          <ac:spMkLst>
            <pc:docMk/>
            <pc:sldMk cId="1608439671" sldId="271"/>
            <ac:spMk id="4" creationId="{DF11DE59-9A29-796E-060D-42F8CB2ACC91}"/>
          </ac:spMkLst>
        </pc:spChg>
        <pc:spChg chg="add">
          <ac:chgData name="Iryna Zhukevych" userId="32b9d8b4c7aa7458" providerId="LiveId" clId="{A4A8DEDC-1F65-4B85-B8E9-3C71A9C46E31}" dt="2024-09-07T11:37:06.535" v="332" actId="26606"/>
          <ac:spMkLst>
            <pc:docMk/>
            <pc:sldMk cId="1608439671" sldId="271"/>
            <ac:spMk id="9" creationId="{AC17DE74-01C9-4859-B65A-85CF999E8580}"/>
          </ac:spMkLst>
        </pc:spChg>
        <pc:spChg chg="add">
          <ac:chgData name="Iryna Zhukevych" userId="32b9d8b4c7aa7458" providerId="LiveId" clId="{A4A8DEDC-1F65-4B85-B8E9-3C71A9C46E31}" dt="2024-09-07T11:37:06.535" v="332" actId="26606"/>
          <ac:spMkLst>
            <pc:docMk/>
            <pc:sldMk cId="1608439671" sldId="271"/>
            <ac:spMk id="11" creationId="{068C0432-0E90-4CC1-8CD3-D44A90DF07EF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7:01:17.687" v="590"/>
        <pc:sldMkLst>
          <pc:docMk/>
          <pc:sldMk cId="1442214146" sldId="272"/>
        </pc:sldMkLst>
        <pc:spChg chg="mod">
          <ac:chgData name="Iryna Zhukevych" userId="32b9d8b4c7aa7458" providerId="LiveId" clId="{A4A8DEDC-1F65-4B85-B8E9-3C71A9C46E31}" dt="2024-09-07T11:37:21.356" v="334" actId="26606"/>
          <ac:spMkLst>
            <pc:docMk/>
            <pc:sldMk cId="1442214146" sldId="272"/>
            <ac:spMk id="2" creationId="{F5751FEF-E5A1-4596-FCCF-A74A813762DC}"/>
          </ac:spMkLst>
        </pc:spChg>
        <pc:spChg chg="del">
          <ac:chgData name="Iryna Zhukevych" userId="32b9d8b4c7aa7458" providerId="LiveId" clId="{A4A8DEDC-1F65-4B85-B8E9-3C71A9C46E31}" dt="2024-09-07T11:05:07.675" v="168"/>
          <ac:spMkLst>
            <pc:docMk/>
            <pc:sldMk cId="1442214146" sldId="272"/>
            <ac:spMk id="3" creationId="{A140B1A2-4A69-3476-1DA6-EBBA3047DE0A}"/>
          </ac:spMkLst>
        </pc:spChg>
        <pc:spChg chg="add mod">
          <ac:chgData name="Iryna Zhukevych" userId="32b9d8b4c7aa7458" providerId="LiveId" clId="{A4A8DEDC-1F65-4B85-B8E9-3C71A9C46E31}" dt="2024-09-08T06:56:00.035" v="556" actId="255"/>
          <ac:spMkLst>
            <pc:docMk/>
            <pc:sldMk cId="1442214146" sldId="272"/>
            <ac:spMk id="4" creationId="{5BB8E2D2-9A04-B7F2-6E35-AA7542129958}"/>
          </ac:spMkLst>
        </pc:spChg>
        <pc:spChg chg="add">
          <ac:chgData name="Iryna Zhukevych" userId="32b9d8b4c7aa7458" providerId="LiveId" clId="{A4A8DEDC-1F65-4B85-B8E9-3C71A9C46E31}" dt="2024-09-07T11:37:21.356" v="334" actId="26606"/>
          <ac:spMkLst>
            <pc:docMk/>
            <pc:sldMk cId="1442214146" sldId="272"/>
            <ac:spMk id="9" creationId="{AC17DE74-01C9-4859-B65A-85CF999E8580}"/>
          </ac:spMkLst>
        </pc:spChg>
        <pc:spChg chg="add">
          <ac:chgData name="Iryna Zhukevych" userId="32b9d8b4c7aa7458" providerId="LiveId" clId="{A4A8DEDC-1F65-4B85-B8E9-3C71A9C46E31}" dt="2024-09-07T11:37:21.356" v="334" actId="26606"/>
          <ac:spMkLst>
            <pc:docMk/>
            <pc:sldMk cId="1442214146" sldId="272"/>
            <ac:spMk id="11" creationId="{068C0432-0E90-4CC1-8CD3-D44A90DF07EF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7:01:43.795" v="592"/>
        <pc:sldMkLst>
          <pc:docMk/>
          <pc:sldMk cId="2255144433" sldId="273"/>
        </pc:sldMkLst>
        <pc:spChg chg="mod">
          <ac:chgData name="Iryna Zhukevych" userId="32b9d8b4c7aa7458" providerId="LiveId" clId="{A4A8DEDC-1F65-4B85-B8E9-3C71A9C46E31}" dt="2024-09-07T11:37:32.520" v="336" actId="26606"/>
          <ac:spMkLst>
            <pc:docMk/>
            <pc:sldMk cId="2255144433" sldId="273"/>
            <ac:spMk id="2" creationId="{C7935181-A97E-1C47-99BB-4A3FF8C8D724}"/>
          </ac:spMkLst>
        </pc:spChg>
        <pc:spChg chg="del">
          <ac:chgData name="Iryna Zhukevych" userId="32b9d8b4c7aa7458" providerId="LiveId" clId="{A4A8DEDC-1F65-4B85-B8E9-3C71A9C46E31}" dt="2024-09-07T11:05:33.579" v="172"/>
          <ac:spMkLst>
            <pc:docMk/>
            <pc:sldMk cId="2255144433" sldId="273"/>
            <ac:spMk id="3" creationId="{4FA079D7-787A-C841-1802-7E02FC93E501}"/>
          </ac:spMkLst>
        </pc:spChg>
        <pc:spChg chg="add mod">
          <ac:chgData name="Iryna Zhukevych" userId="32b9d8b4c7aa7458" providerId="LiveId" clId="{A4A8DEDC-1F65-4B85-B8E9-3C71A9C46E31}" dt="2024-09-08T06:56:14.430" v="557" actId="255"/>
          <ac:spMkLst>
            <pc:docMk/>
            <pc:sldMk cId="2255144433" sldId="273"/>
            <ac:spMk id="4" creationId="{186E104C-83F1-1EF1-5801-449B16FB979B}"/>
          </ac:spMkLst>
        </pc:spChg>
        <pc:spChg chg="add">
          <ac:chgData name="Iryna Zhukevych" userId="32b9d8b4c7aa7458" providerId="LiveId" clId="{A4A8DEDC-1F65-4B85-B8E9-3C71A9C46E31}" dt="2024-09-07T11:37:32.520" v="336" actId="26606"/>
          <ac:spMkLst>
            <pc:docMk/>
            <pc:sldMk cId="2255144433" sldId="273"/>
            <ac:spMk id="9" creationId="{AC17DE74-01C9-4859-B65A-85CF999E8580}"/>
          </ac:spMkLst>
        </pc:spChg>
        <pc:spChg chg="add">
          <ac:chgData name="Iryna Zhukevych" userId="32b9d8b4c7aa7458" providerId="LiveId" clId="{A4A8DEDC-1F65-4B85-B8E9-3C71A9C46E31}" dt="2024-09-07T11:37:32.520" v="336" actId="26606"/>
          <ac:spMkLst>
            <pc:docMk/>
            <pc:sldMk cId="2255144433" sldId="273"/>
            <ac:spMk id="11" creationId="{068C0432-0E90-4CC1-8CD3-D44A90DF07EF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7:01:49.864" v="593"/>
        <pc:sldMkLst>
          <pc:docMk/>
          <pc:sldMk cId="2977019189" sldId="274"/>
        </pc:sldMkLst>
        <pc:spChg chg="mod">
          <ac:chgData name="Iryna Zhukevych" userId="32b9d8b4c7aa7458" providerId="LiveId" clId="{A4A8DEDC-1F65-4B85-B8E9-3C71A9C46E31}" dt="2024-09-07T11:37:46.012" v="338" actId="26606"/>
          <ac:spMkLst>
            <pc:docMk/>
            <pc:sldMk cId="2977019189" sldId="274"/>
            <ac:spMk id="2" creationId="{688CB9A9-8671-C257-F869-B8CFEAA967E7}"/>
          </ac:spMkLst>
        </pc:spChg>
        <pc:spChg chg="del">
          <ac:chgData name="Iryna Zhukevych" userId="32b9d8b4c7aa7458" providerId="LiveId" clId="{A4A8DEDC-1F65-4B85-B8E9-3C71A9C46E31}" dt="2024-09-07T11:05:56.995" v="176"/>
          <ac:spMkLst>
            <pc:docMk/>
            <pc:sldMk cId="2977019189" sldId="274"/>
            <ac:spMk id="3" creationId="{06535A23-CD28-A20D-5BD5-F50C971FFACC}"/>
          </ac:spMkLst>
        </pc:spChg>
        <pc:spChg chg="add mod">
          <ac:chgData name="Iryna Zhukevych" userId="32b9d8b4c7aa7458" providerId="LiveId" clId="{A4A8DEDC-1F65-4B85-B8E9-3C71A9C46E31}" dt="2024-09-08T06:56:29.436" v="558" actId="255"/>
          <ac:spMkLst>
            <pc:docMk/>
            <pc:sldMk cId="2977019189" sldId="274"/>
            <ac:spMk id="4" creationId="{A5A38E22-2068-7AF3-7E57-D11A870A22EE}"/>
          </ac:spMkLst>
        </pc:spChg>
        <pc:spChg chg="add">
          <ac:chgData name="Iryna Zhukevych" userId="32b9d8b4c7aa7458" providerId="LiveId" clId="{A4A8DEDC-1F65-4B85-B8E9-3C71A9C46E31}" dt="2024-09-07T11:37:46.012" v="338" actId="26606"/>
          <ac:spMkLst>
            <pc:docMk/>
            <pc:sldMk cId="2977019189" sldId="274"/>
            <ac:spMk id="9" creationId="{AC17DE74-01C9-4859-B65A-85CF999E8580}"/>
          </ac:spMkLst>
        </pc:spChg>
        <pc:spChg chg="add">
          <ac:chgData name="Iryna Zhukevych" userId="32b9d8b4c7aa7458" providerId="LiveId" clId="{A4A8DEDC-1F65-4B85-B8E9-3C71A9C46E31}" dt="2024-09-07T11:37:46.012" v="338" actId="26606"/>
          <ac:spMkLst>
            <pc:docMk/>
            <pc:sldMk cId="2977019189" sldId="274"/>
            <ac:spMk id="11" creationId="{068C0432-0E90-4CC1-8CD3-D44A90DF07EF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7:01:55.385" v="594"/>
        <pc:sldMkLst>
          <pc:docMk/>
          <pc:sldMk cId="1992593282" sldId="275"/>
        </pc:sldMkLst>
        <pc:spChg chg="mod">
          <ac:chgData name="Iryna Zhukevych" userId="32b9d8b4c7aa7458" providerId="LiveId" clId="{A4A8DEDC-1F65-4B85-B8E9-3C71A9C46E31}" dt="2024-09-07T11:37:56.558" v="340" actId="26606"/>
          <ac:spMkLst>
            <pc:docMk/>
            <pc:sldMk cId="1992593282" sldId="275"/>
            <ac:spMk id="2" creationId="{8AD22FF7-91CB-DEA9-2F51-110144922618}"/>
          </ac:spMkLst>
        </pc:spChg>
        <pc:spChg chg="del">
          <ac:chgData name="Iryna Zhukevych" userId="32b9d8b4c7aa7458" providerId="LiveId" clId="{A4A8DEDC-1F65-4B85-B8E9-3C71A9C46E31}" dt="2024-09-07T11:06:19.582" v="180"/>
          <ac:spMkLst>
            <pc:docMk/>
            <pc:sldMk cId="1992593282" sldId="275"/>
            <ac:spMk id="3" creationId="{8B5A5749-1486-9AEB-2BFA-6933D9AAED72}"/>
          </ac:spMkLst>
        </pc:spChg>
        <pc:spChg chg="add mod">
          <ac:chgData name="Iryna Zhukevych" userId="32b9d8b4c7aa7458" providerId="LiveId" clId="{A4A8DEDC-1F65-4B85-B8E9-3C71A9C46E31}" dt="2024-09-08T06:56:41.858" v="559" actId="255"/>
          <ac:spMkLst>
            <pc:docMk/>
            <pc:sldMk cId="1992593282" sldId="275"/>
            <ac:spMk id="4" creationId="{B686BC6B-A460-97FE-3EAB-85B6158A4EB6}"/>
          </ac:spMkLst>
        </pc:spChg>
        <pc:spChg chg="add">
          <ac:chgData name="Iryna Zhukevych" userId="32b9d8b4c7aa7458" providerId="LiveId" clId="{A4A8DEDC-1F65-4B85-B8E9-3C71A9C46E31}" dt="2024-09-07T11:37:56.558" v="340" actId="26606"/>
          <ac:spMkLst>
            <pc:docMk/>
            <pc:sldMk cId="1992593282" sldId="275"/>
            <ac:spMk id="9" creationId="{AC17DE74-01C9-4859-B65A-85CF999E8580}"/>
          </ac:spMkLst>
        </pc:spChg>
        <pc:spChg chg="add">
          <ac:chgData name="Iryna Zhukevych" userId="32b9d8b4c7aa7458" providerId="LiveId" clId="{A4A8DEDC-1F65-4B85-B8E9-3C71A9C46E31}" dt="2024-09-07T11:37:56.558" v="340" actId="26606"/>
          <ac:spMkLst>
            <pc:docMk/>
            <pc:sldMk cId="1992593282" sldId="275"/>
            <ac:spMk id="11" creationId="{068C0432-0E90-4CC1-8CD3-D44A90DF07EF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7:02:09.723" v="595"/>
        <pc:sldMkLst>
          <pc:docMk/>
          <pc:sldMk cId="199849388" sldId="276"/>
        </pc:sldMkLst>
        <pc:spChg chg="mod">
          <ac:chgData name="Iryna Zhukevych" userId="32b9d8b4c7aa7458" providerId="LiveId" clId="{A4A8DEDC-1F65-4B85-B8E9-3C71A9C46E31}" dt="2024-09-07T11:38:06.876" v="342" actId="26606"/>
          <ac:spMkLst>
            <pc:docMk/>
            <pc:sldMk cId="199849388" sldId="276"/>
            <ac:spMk id="2" creationId="{30E588C3-F43B-6FE5-ACFB-14847C7CFBCE}"/>
          </ac:spMkLst>
        </pc:spChg>
        <pc:spChg chg="del">
          <ac:chgData name="Iryna Zhukevych" userId="32b9d8b4c7aa7458" providerId="LiveId" clId="{A4A8DEDC-1F65-4B85-B8E9-3C71A9C46E31}" dt="2024-09-07T11:06:42.412" v="184"/>
          <ac:spMkLst>
            <pc:docMk/>
            <pc:sldMk cId="199849388" sldId="276"/>
            <ac:spMk id="3" creationId="{931BFD31-F08D-6126-68A2-E4B9DDD3F65A}"/>
          </ac:spMkLst>
        </pc:spChg>
        <pc:spChg chg="add mod">
          <ac:chgData name="Iryna Zhukevych" userId="32b9d8b4c7aa7458" providerId="LiveId" clId="{A4A8DEDC-1F65-4B85-B8E9-3C71A9C46E31}" dt="2024-09-08T06:56:55.968" v="560" actId="255"/>
          <ac:spMkLst>
            <pc:docMk/>
            <pc:sldMk cId="199849388" sldId="276"/>
            <ac:spMk id="4" creationId="{FF219C4F-696B-FE8E-1823-A49ACB1047D4}"/>
          </ac:spMkLst>
        </pc:spChg>
        <pc:spChg chg="add">
          <ac:chgData name="Iryna Zhukevych" userId="32b9d8b4c7aa7458" providerId="LiveId" clId="{A4A8DEDC-1F65-4B85-B8E9-3C71A9C46E31}" dt="2024-09-07T11:38:06.876" v="342" actId="26606"/>
          <ac:spMkLst>
            <pc:docMk/>
            <pc:sldMk cId="199849388" sldId="276"/>
            <ac:spMk id="9" creationId="{AC17DE74-01C9-4859-B65A-85CF999E8580}"/>
          </ac:spMkLst>
        </pc:spChg>
        <pc:spChg chg="add">
          <ac:chgData name="Iryna Zhukevych" userId="32b9d8b4c7aa7458" providerId="LiveId" clId="{A4A8DEDC-1F65-4B85-B8E9-3C71A9C46E31}" dt="2024-09-07T11:38:06.876" v="342" actId="26606"/>
          <ac:spMkLst>
            <pc:docMk/>
            <pc:sldMk cId="199849388" sldId="276"/>
            <ac:spMk id="11" creationId="{068C0432-0E90-4CC1-8CD3-D44A90DF07EF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7:02:21.782" v="596"/>
        <pc:sldMkLst>
          <pc:docMk/>
          <pc:sldMk cId="500242732" sldId="277"/>
        </pc:sldMkLst>
        <pc:spChg chg="mod">
          <ac:chgData name="Iryna Zhukevych" userId="32b9d8b4c7aa7458" providerId="LiveId" clId="{A4A8DEDC-1F65-4B85-B8E9-3C71A9C46E31}" dt="2024-09-07T11:38:20.996" v="344" actId="26606"/>
          <ac:spMkLst>
            <pc:docMk/>
            <pc:sldMk cId="500242732" sldId="277"/>
            <ac:spMk id="2" creationId="{EDB5A8F6-A7A6-834F-87E7-2B5D9514037B}"/>
          </ac:spMkLst>
        </pc:spChg>
        <pc:spChg chg="del">
          <ac:chgData name="Iryna Zhukevych" userId="32b9d8b4c7aa7458" providerId="LiveId" clId="{A4A8DEDC-1F65-4B85-B8E9-3C71A9C46E31}" dt="2024-09-07T11:07:05.847" v="188"/>
          <ac:spMkLst>
            <pc:docMk/>
            <pc:sldMk cId="500242732" sldId="277"/>
            <ac:spMk id="3" creationId="{6580EDCC-7F57-EE83-2C50-B62AE24DC04F}"/>
          </ac:spMkLst>
        </pc:spChg>
        <pc:spChg chg="add mod">
          <ac:chgData name="Iryna Zhukevych" userId="32b9d8b4c7aa7458" providerId="LiveId" clId="{A4A8DEDC-1F65-4B85-B8E9-3C71A9C46E31}" dt="2024-09-08T06:57:15.457" v="571" actId="20577"/>
          <ac:spMkLst>
            <pc:docMk/>
            <pc:sldMk cId="500242732" sldId="277"/>
            <ac:spMk id="4" creationId="{52EEC0F9-6773-00FE-D91D-899684C6AA76}"/>
          </ac:spMkLst>
        </pc:spChg>
        <pc:spChg chg="add">
          <ac:chgData name="Iryna Zhukevych" userId="32b9d8b4c7aa7458" providerId="LiveId" clId="{A4A8DEDC-1F65-4B85-B8E9-3C71A9C46E31}" dt="2024-09-07T11:38:20.996" v="344" actId="26606"/>
          <ac:spMkLst>
            <pc:docMk/>
            <pc:sldMk cId="500242732" sldId="277"/>
            <ac:spMk id="9" creationId="{AC17DE74-01C9-4859-B65A-85CF999E8580}"/>
          </ac:spMkLst>
        </pc:spChg>
        <pc:spChg chg="add">
          <ac:chgData name="Iryna Zhukevych" userId="32b9d8b4c7aa7458" providerId="LiveId" clId="{A4A8DEDC-1F65-4B85-B8E9-3C71A9C46E31}" dt="2024-09-07T11:38:20.996" v="344" actId="26606"/>
          <ac:spMkLst>
            <pc:docMk/>
            <pc:sldMk cId="500242732" sldId="277"/>
            <ac:spMk id="11" creationId="{068C0432-0E90-4CC1-8CD3-D44A90DF07EF}"/>
          </ac:spMkLst>
        </pc:spChg>
      </pc:sldChg>
      <pc:sldChg chg="addSp delSp modSp new mod modTransition setBg">
        <pc:chgData name="Iryna Zhukevych" userId="32b9d8b4c7aa7458" providerId="LiveId" clId="{A4A8DEDC-1F65-4B85-B8E9-3C71A9C46E31}" dt="2024-09-08T07:00:13.653" v="587"/>
        <pc:sldMkLst>
          <pc:docMk/>
          <pc:sldMk cId="580164917" sldId="278"/>
        </pc:sldMkLst>
        <pc:spChg chg="mod">
          <ac:chgData name="Iryna Zhukevych" userId="32b9d8b4c7aa7458" providerId="LiveId" clId="{A4A8DEDC-1F65-4B85-B8E9-3C71A9C46E31}" dt="2024-09-08T06:53:13.878" v="517" actId="27636"/>
          <ac:spMkLst>
            <pc:docMk/>
            <pc:sldMk cId="580164917" sldId="278"/>
            <ac:spMk id="2" creationId="{0E9301F8-27BE-B93E-F815-A072021BD4A9}"/>
          </ac:spMkLst>
        </pc:spChg>
        <pc:spChg chg="del mod">
          <ac:chgData name="Iryna Zhukevych" userId="32b9d8b4c7aa7458" providerId="LiveId" clId="{A4A8DEDC-1F65-4B85-B8E9-3C71A9C46E31}" dt="2024-09-07T11:36:44.769" v="329" actId="26606"/>
          <ac:spMkLst>
            <pc:docMk/>
            <pc:sldMk cId="580164917" sldId="278"/>
            <ac:spMk id="3" creationId="{E0392E4D-0C4C-55D5-0DAB-41E85DECBA9C}"/>
          </ac:spMkLst>
        </pc:spChg>
        <pc:graphicFrameChg chg="add mod">
          <ac:chgData name="Iryna Zhukevych" userId="32b9d8b4c7aa7458" providerId="LiveId" clId="{A4A8DEDC-1F65-4B85-B8E9-3C71A9C46E31}" dt="2024-09-08T06:54:19.688" v="518" actId="255"/>
          <ac:graphicFrameMkLst>
            <pc:docMk/>
            <pc:sldMk cId="580164917" sldId="278"/>
            <ac:graphicFrameMk id="5" creationId="{74DC6FC1-4B05-4D95-C0A1-E3208757FFB0}"/>
          </ac:graphicFrameMkLst>
        </pc:graphicFrameChg>
        <pc:picChg chg="add">
          <ac:chgData name="Iryna Zhukevych" userId="32b9d8b4c7aa7458" providerId="LiveId" clId="{A4A8DEDC-1F65-4B85-B8E9-3C71A9C46E31}" dt="2024-09-07T11:36:44.769" v="329" actId="26606"/>
          <ac:picMkLst>
            <pc:docMk/>
            <pc:sldMk cId="580164917" sldId="278"/>
            <ac:picMk id="6" creationId="{25D5767A-BC0F-5A82-A60E-E4B43B883618}"/>
          </ac:picMkLst>
        </pc:picChg>
      </pc:sldChg>
      <pc:sldChg chg="addSp delSp modSp new mod modTransition setBg">
        <pc:chgData name="Iryna Zhukevych" userId="32b9d8b4c7aa7458" providerId="LiveId" clId="{A4A8DEDC-1F65-4B85-B8E9-3C71A9C46E31}" dt="2024-09-08T07:02:33.292" v="597"/>
        <pc:sldMkLst>
          <pc:docMk/>
          <pc:sldMk cId="3413739980" sldId="279"/>
        </pc:sldMkLst>
        <pc:spChg chg="del">
          <ac:chgData name="Iryna Zhukevych" userId="32b9d8b4c7aa7458" providerId="LiveId" clId="{A4A8DEDC-1F65-4B85-B8E9-3C71A9C46E31}" dt="2024-09-07T11:38:41.796" v="347" actId="478"/>
          <ac:spMkLst>
            <pc:docMk/>
            <pc:sldMk cId="3413739980" sldId="279"/>
            <ac:spMk id="2" creationId="{629C2B42-8367-A17A-E66D-164C2B64542D}"/>
          </ac:spMkLst>
        </pc:spChg>
        <pc:spChg chg="mod">
          <ac:chgData name="Iryna Zhukevych" userId="32b9d8b4c7aa7458" providerId="LiveId" clId="{A4A8DEDC-1F65-4B85-B8E9-3C71A9C46E31}" dt="2024-09-08T06:57:33.391" v="573" actId="14100"/>
          <ac:spMkLst>
            <pc:docMk/>
            <pc:sldMk cId="3413739980" sldId="279"/>
            <ac:spMk id="3" creationId="{03D75288-98D4-13AB-1D22-722477B55AD0}"/>
          </ac:spMkLst>
        </pc:spChg>
        <pc:spChg chg="add">
          <ac:chgData name="Iryna Zhukevych" userId="32b9d8b4c7aa7458" providerId="LiveId" clId="{A4A8DEDC-1F65-4B85-B8E9-3C71A9C46E31}" dt="2024-09-07T11:38:47.071" v="348" actId="26606"/>
          <ac:spMkLst>
            <pc:docMk/>
            <pc:sldMk cId="3413739980" sldId="279"/>
            <ac:spMk id="9" creationId="{3ECBE1F1-D69B-4AFA-ABD5-8E41720EF6DE}"/>
          </ac:spMkLst>
        </pc:spChg>
        <pc:spChg chg="add">
          <ac:chgData name="Iryna Zhukevych" userId="32b9d8b4c7aa7458" providerId="LiveId" clId="{A4A8DEDC-1F65-4B85-B8E9-3C71A9C46E31}" dt="2024-09-07T11:38:47.071" v="348" actId="26606"/>
          <ac:spMkLst>
            <pc:docMk/>
            <pc:sldMk cId="3413739980" sldId="279"/>
            <ac:spMk id="11" creationId="{603A6265-E10C-4B85-9C20-E75FCAF9CC63}"/>
          </ac:spMkLst>
        </pc:spChg>
        <pc:picChg chg="add">
          <ac:chgData name="Iryna Zhukevych" userId="32b9d8b4c7aa7458" providerId="LiveId" clId="{A4A8DEDC-1F65-4B85-B8E9-3C71A9C46E31}" dt="2024-09-07T11:38:47.071" v="348" actId="26606"/>
          <ac:picMkLst>
            <pc:docMk/>
            <pc:sldMk cId="3413739980" sldId="279"/>
            <ac:picMk id="5" creationId="{07E0E816-4DEE-FF88-8ED9-4A6B5149B7D7}"/>
          </ac:picMkLst>
        </pc:picChg>
      </pc:sldChg>
      <pc:sldChg chg="new del">
        <pc:chgData name="Iryna Zhukevych" userId="32b9d8b4c7aa7458" providerId="LiveId" clId="{A4A8DEDC-1F65-4B85-B8E9-3C71A9C46E31}" dt="2024-09-09T11:42:15.037" v="601" actId="2696"/>
        <pc:sldMkLst>
          <pc:docMk/>
          <pc:sldMk cId="3908333260" sldId="280"/>
        </pc:sldMkLst>
      </pc:sldChg>
      <pc:sldChg chg="addSp delSp modSp add mod modTransition setBg delDesignElem">
        <pc:chgData name="Iryna Zhukevych" userId="32b9d8b4c7aa7458" providerId="LiveId" clId="{A4A8DEDC-1F65-4B85-B8E9-3C71A9C46E31}" dt="2024-09-09T11:43:39.738" v="628"/>
        <pc:sldMkLst>
          <pc:docMk/>
          <pc:sldMk cId="495980240" sldId="281"/>
        </pc:sldMkLst>
        <pc:spChg chg="mod">
          <ac:chgData name="Iryna Zhukevych" userId="32b9d8b4c7aa7458" providerId="LiveId" clId="{A4A8DEDC-1F65-4B85-B8E9-3C71A9C46E31}" dt="2024-09-09T11:43:25.164" v="627" actId="20577"/>
          <ac:spMkLst>
            <pc:docMk/>
            <pc:sldMk cId="495980240" sldId="281"/>
            <ac:spMk id="2" creationId="{A18F2199-6E6D-159E-3DE3-0077F9937951}"/>
          </ac:spMkLst>
        </pc:spChg>
        <pc:spChg chg="mod">
          <ac:chgData name="Iryna Zhukevych" userId="32b9d8b4c7aa7458" providerId="LiveId" clId="{A4A8DEDC-1F65-4B85-B8E9-3C71A9C46E31}" dt="2024-09-09T11:42:46.098" v="606" actId="5793"/>
          <ac:spMkLst>
            <pc:docMk/>
            <pc:sldMk cId="495980240" sldId="281"/>
            <ac:spMk id="3" creationId="{9112DE27-BDCA-7E7C-EB7C-837D8DA641F1}"/>
          </ac:spMkLst>
        </pc:spChg>
        <pc:spChg chg="add">
          <ac:chgData name="Iryna Zhukevych" userId="32b9d8b4c7aa7458" providerId="LiveId" clId="{A4A8DEDC-1F65-4B85-B8E9-3C71A9C46E31}" dt="2024-09-09T11:42:35.086" v="603" actId="26606"/>
          <ac:spMkLst>
            <pc:docMk/>
            <pc:sldMk cId="495980240" sldId="281"/>
            <ac:spMk id="5" creationId="{907EF6B7-1338-4443-8C46-6A318D952DFD}"/>
          </ac:spMkLst>
        </pc:spChg>
        <pc:spChg chg="add">
          <ac:chgData name="Iryna Zhukevych" userId="32b9d8b4c7aa7458" providerId="LiveId" clId="{A4A8DEDC-1F65-4B85-B8E9-3C71A9C46E31}" dt="2024-09-09T11:42:35.086" v="603" actId="26606"/>
          <ac:spMkLst>
            <pc:docMk/>
            <pc:sldMk cId="495980240" sldId="281"/>
            <ac:spMk id="6" creationId="{DAAE4CDD-124C-4DCF-9584-B6033B545DD5}"/>
          </ac:spMkLst>
        </pc:spChg>
        <pc:spChg chg="add">
          <ac:chgData name="Iryna Zhukevych" userId="32b9d8b4c7aa7458" providerId="LiveId" clId="{A4A8DEDC-1F65-4B85-B8E9-3C71A9C46E31}" dt="2024-09-09T11:42:35.086" v="603" actId="26606"/>
          <ac:spMkLst>
            <pc:docMk/>
            <pc:sldMk cId="495980240" sldId="281"/>
            <ac:spMk id="7" creationId="{081E4A58-353D-44AE-B2FC-2A74E2E400F7}"/>
          </ac:spMkLst>
        </pc:spChg>
        <pc:spChg chg="del">
          <ac:chgData name="Iryna Zhukevych" userId="32b9d8b4c7aa7458" providerId="LiveId" clId="{A4A8DEDC-1F65-4B85-B8E9-3C71A9C46E31}" dt="2024-09-09T11:42:05.647" v="600"/>
          <ac:spMkLst>
            <pc:docMk/>
            <pc:sldMk cId="495980240" sldId="281"/>
            <ac:spMk id="8" creationId="{C2554CA6-288E-4202-BC52-2E5A8F0C0AED}"/>
          </ac:spMkLst>
        </pc:spChg>
        <pc:spChg chg="del">
          <ac:chgData name="Iryna Zhukevych" userId="32b9d8b4c7aa7458" providerId="LiveId" clId="{A4A8DEDC-1F65-4B85-B8E9-3C71A9C46E31}" dt="2024-09-09T11:42:05.647" v="600"/>
          <ac:spMkLst>
            <pc:docMk/>
            <pc:sldMk cId="495980240" sldId="281"/>
            <ac:spMk id="10" creationId="{B10BB131-AC8E-4A8E-A5D1-36260F720C3B}"/>
          </ac:spMkLst>
        </pc:spChg>
        <pc:spChg chg="del">
          <ac:chgData name="Iryna Zhukevych" userId="32b9d8b4c7aa7458" providerId="LiveId" clId="{A4A8DEDC-1F65-4B85-B8E9-3C71A9C46E31}" dt="2024-09-09T11:42:05.647" v="600"/>
          <ac:spMkLst>
            <pc:docMk/>
            <pc:sldMk cId="495980240" sldId="281"/>
            <ac:spMk id="12" creationId="{5B7778FC-632E-4DCA-A7CB-0D7731CCF970}"/>
          </ac:spMkLst>
        </pc:spChg>
        <pc:spChg chg="del">
          <ac:chgData name="Iryna Zhukevych" userId="32b9d8b4c7aa7458" providerId="LiveId" clId="{A4A8DEDC-1F65-4B85-B8E9-3C71A9C46E31}" dt="2024-09-09T11:42:05.647" v="600"/>
          <ac:spMkLst>
            <pc:docMk/>
            <pc:sldMk cId="495980240" sldId="281"/>
            <ac:spMk id="14" creationId="{FA23A907-97FB-4A8F-880A-DD77401C4296}"/>
          </ac:spMkLst>
        </pc:spChg>
      </pc:sldChg>
    </pc:docChg>
  </pc:docChgLst>
  <pc:docChgLst>
    <pc:chgData name="Iryna Zhukevych" userId="32b9d8b4c7aa7458" providerId="LiveId" clId="{EA501D39-EEA4-4E46-A8B3-B919BD9E7C01}"/>
    <pc:docChg chg="delSld">
      <pc:chgData name="Iryna Zhukevych" userId="32b9d8b4c7aa7458" providerId="LiveId" clId="{EA501D39-EEA4-4E46-A8B3-B919BD9E7C01}" dt="2024-12-03T17:51:59.035" v="14" actId="2696"/>
      <pc:docMkLst>
        <pc:docMk/>
      </pc:docMkLst>
      <pc:sldChg chg="del">
        <pc:chgData name="Iryna Zhukevych" userId="32b9d8b4c7aa7458" providerId="LiveId" clId="{EA501D39-EEA4-4E46-A8B3-B919BD9E7C01}" dt="2024-12-03T17:47:57.460" v="1" actId="2696"/>
        <pc:sldMkLst>
          <pc:docMk/>
          <pc:sldMk cId="2815698761" sldId="258"/>
        </pc:sldMkLst>
      </pc:sldChg>
      <pc:sldChg chg="del">
        <pc:chgData name="Iryna Zhukevych" userId="32b9d8b4c7aa7458" providerId="LiveId" clId="{EA501D39-EEA4-4E46-A8B3-B919BD9E7C01}" dt="2024-12-03T17:48:17.543" v="2" actId="2696"/>
        <pc:sldMkLst>
          <pc:docMk/>
          <pc:sldMk cId="3611385758" sldId="259"/>
        </pc:sldMkLst>
      </pc:sldChg>
      <pc:sldChg chg="del">
        <pc:chgData name="Iryna Zhukevych" userId="32b9d8b4c7aa7458" providerId="LiveId" clId="{EA501D39-EEA4-4E46-A8B3-B919BD9E7C01}" dt="2024-12-03T17:48:24.646" v="3" actId="2696"/>
        <pc:sldMkLst>
          <pc:docMk/>
          <pc:sldMk cId="2200071795" sldId="260"/>
        </pc:sldMkLst>
      </pc:sldChg>
      <pc:sldChg chg="del">
        <pc:chgData name="Iryna Zhukevych" userId="32b9d8b4c7aa7458" providerId="LiveId" clId="{EA501D39-EEA4-4E46-A8B3-B919BD9E7C01}" dt="2024-12-03T17:48:36.320" v="4" actId="2696"/>
        <pc:sldMkLst>
          <pc:docMk/>
          <pc:sldMk cId="3358724152" sldId="261"/>
        </pc:sldMkLst>
      </pc:sldChg>
      <pc:sldChg chg="del">
        <pc:chgData name="Iryna Zhukevych" userId="32b9d8b4c7aa7458" providerId="LiveId" clId="{EA501D39-EEA4-4E46-A8B3-B919BD9E7C01}" dt="2024-12-03T17:48:43.368" v="5" actId="2696"/>
        <pc:sldMkLst>
          <pc:docMk/>
          <pc:sldMk cId="1650036045" sldId="262"/>
        </pc:sldMkLst>
      </pc:sldChg>
      <pc:sldChg chg="del">
        <pc:chgData name="Iryna Zhukevych" userId="32b9d8b4c7aa7458" providerId="LiveId" clId="{EA501D39-EEA4-4E46-A8B3-B919BD9E7C01}" dt="2024-12-03T17:48:47.457" v="6" actId="2696"/>
        <pc:sldMkLst>
          <pc:docMk/>
          <pc:sldMk cId="3131926850" sldId="263"/>
        </pc:sldMkLst>
      </pc:sldChg>
      <pc:sldChg chg="del">
        <pc:chgData name="Iryna Zhukevych" userId="32b9d8b4c7aa7458" providerId="LiveId" clId="{EA501D39-EEA4-4E46-A8B3-B919BD9E7C01}" dt="2024-12-03T17:48:57.311" v="7" actId="2696"/>
        <pc:sldMkLst>
          <pc:docMk/>
          <pc:sldMk cId="764375505" sldId="264"/>
        </pc:sldMkLst>
      </pc:sldChg>
      <pc:sldChg chg="del">
        <pc:chgData name="Iryna Zhukevych" userId="32b9d8b4c7aa7458" providerId="LiveId" clId="{EA501D39-EEA4-4E46-A8B3-B919BD9E7C01}" dt="2024-12-03T17:49:07.863" v="8" actId="2696"/>
        <pc:sldMkLst>
          <pc:docMk/>
          <pc:sldMk cId="215422569" sldId="265"/>
        </pc:sldMkLst>
      </pc:sldChg>
      <pc:sldChg chg="del">
        <pc:chgData name="Iryna Zhukevych" userId="32b9d8b4c7aa7458" providerId="LiveId" clId="{EA501D39-EEA4-4E46-A8B3-B919BD9E7C01}" dt="2024-12-03T17:51:59.035" v="14" actId="2696"/>
        <pc:sldMkLst>
          <pc:docMk/>
          <pc:sldMk cId="3039203087" sldId="266"/>
        </pc:sldMkLst>
      </pc:sldChg>
      <pc:sldChg chg="del">
        <pc:chgData name="Iryna Zhukevych" userId="32b9d8b4c7aa7458" providerId="LiveId" clId="{EA501D39-EEA4-4E46-A8B3-B919BD9E7C01}" dt="2024-12-03T17:49:35.636" v="9" actId="2696"/>
        <pc:sldMkLst>
          <pc:docMk/>
          <pc:sldMk cId="1503316948" sldId="267"/>
        </pc:sldMkLst>
      </pc:sldChg>
      <pc:sldChg chg="del">
        <pc:chgData name="Iryna Zhukevych" userId="32b9d8b4c7aa7458" providerId="LiveId" clId="{EA501D39-EEA4-4E46-A8B3-B919BD9E7C01}" dt="2024-12-03T17:49:39.490" v="10" actId="2696"/>
        <pc:sldMkLst>
          <pc:docMk/>
          <pc:sldMk cId="46761191" sldId="268"/>
        </pc:sldMkLst>
      </pc:sldChg>
      <pc:sldChg chg="del">
        <pc:chgData name="Iryna Zhukevych" userId="32b9d8b4c7aa7458" providerId="LiveId" clId="{EA501D39-EEA4-4E46-A8B3-B919BD9E7C01}" dt="2024-12-03T17:50:27.023" v="11" actId="2696"/>
        <pc:sldMkLst>
          <pc:docMk/>
          <pc:sldMk cId="1608439671" sldId="271"/>
        </pc:sldMkLst>
      </pc:sldChg>
      <pc:sldChg chg="del">
        <pc:chgData name="Iryna Zhukevych" userId="32b9d8b4c7aa7458" providerId="LiveId" clId="{EA501D39-EEA4-4E46-A8B3-B919BD9E7C01}" dt="2024-12-03T17:51:11.866" v="12" actId="2696"/>
        <pc:sldMkLst>
          <pc:docMk/>
          <pc:sldMk cId="199849388" sldId="276"/>
        </pc:sldMkLst>
      </pc:sldChg>
      <pc:sldChg chg="del">
        <pc:chgData name="Iryna Zhukevych" userId="32b9d8b4c7aa7458" providerId="LiveId" clId="{EA501D39-EEA4-4E46-A8B3-B919BD9E7C01}" dt="2024-12-03T17:51:22.248" v="13" actId="2696"/>
        <pc:sldMkLst>
          <pc:docMk/>
          <pc:sldMk cId="500242732" sldId="277"/>
        </pc:sldMkLst>
      </pc:sldChg>
      <pc:sldChg chg="del">
        <pc:chgData name="Iryna Zhukevych" userId="32b9d8b4c7aa7458" providerId="LiveId" clId="{EA501D39-EEA4-4E46-A8B3-B919BD9E7C01}" dt="2024-12-03T17:47:33.849" v="0" actId="2696"/>
        <pc:sldMkLst>
          <pc:docMk/>
          <pc:sldMk cId="3413739980" sldId="279"/>
        </pc:sldMkLst>
      </pc:sldChg>
    </pc:docChg>
  </pc:docChgLst>
  <pc:docChgLst>
    <pc:chgData name="Iryna Zhukevych" userId="32b9d8b4c7aa7458" providerId="LiveId" clId="{EBEFD6BC-5C32-442A-8397-7E82A22B1911}"/>
    <pc:docChg chg="custSel modSld">
      <pc:chgData name="Iryna Zhukevych" userId="32b9d8b4c7aa7458" providerId="LiveId" clId="{EBEFD6BC-5C32-442A-8397-7E82A22B1911}" dt="2024-10-06T20:06:11.369" v="30" actId="5793"/>
      <pc:docMkLst>
        <pc:docMk/>
      </pc:docMkLst>
      <pc:sldChg chg="modSp mod">
        <pc:chgData name="Iryna Zhukevych" userId="32b9d8b4c7aa7458" providerId="LiveId" clId="{EBEFD6BC-5C32-442A-8397-7E82A22B1911}" dt="2024-10-06T20:04:32.132" v="8" actId="27636"/>
        <pc:sldMkLst>
          <pc:docMk/>
          <pc:sldMk cId="2815698761" sldId="258"/>
        </pc:sldMkLst>
        <pc:spChg chg="mod">
          <ac:chgData name="Iryna Zhukevych" userId="32b9d8b4c7aa7458" providerId="LiveId" clId="{EBEFD6BC-5C32-442A-8397-7E82A22B1911}" dt="2024-10-06T20:04:32.132" v="8" actId="27636"/>
          <ac:spMkLst>
            <pc:docMk/>
            <pc:sldMk cId="2815698761" sldId="258"/>
            <ac:spMk id="2" creationId="{980DDD68-DF8D-06B2-494E-6CFEE6AC1A47}"/>
          </ac:spMkLst>
        </pc:spChg>
      </pc:sldChg>
      <pc:sldChg chg="modSp mod">
        <pc:chgData name="Iryna Zhukevych" userId="32b9d8b4c7aa7458" providerId="LiveId" clId="{EBEFD6BC-5C32-442A-8397-7E82A22B1911}" dt="2024-10-06T20:04:53.964" v="10" actId="14100"/>
        <pc:sldMkLst>
          <pc:docMk/>
          <pc:sldMk cId="3358724152" sldId="261"/>
        </pc:sldMkLst>
        <pc:spChg chg="mod">
          <ac:chgData name="Iryna Zhukevych" userId="32b9d8b4c7aa7458" providerId="LiveId" clId="{EBEFD6BC-5C32-442A-8397-7E82A22B1911}" dt="2024-10-06T20:04:53.964" v="10" actId="14100"/>
          <ac:spMkLst>
            <pc:docMk/>
            <pc:sldMk cId="3358724152" sldId="261"/>
            <ac:spMk id="2" creationId="{75441B55-05C8-0B6F-01B7-5199875EF154}"/>
          </ac:spMkLst>
        </pc:spChg>
      </pc:sldChg>
      <pc:sldChg chg="modSp mod">
        <pc:chgData name="Iryna Zhukevych" userId="32b9d8b4c7aa7458" providerId="LiveId" clId="{EBEFD6BC-5C32-442A-8397-7E82A22B1911}" dt="2024-10-06T20:05:19.248" v="13" actId="14100"/>
        <pc:sldMkLst>
          <pc:docMk/>
          <pc:sldMk cId="514593248" sldId="269"/>
        </pc:sldMkLst>
        <pc:spChg chg="mod">
          <ac:chgData name="Iryna Zhukevych" userId="32b9d8b4c7aa7458" providerId="LiveId" clId="{EBEFD6BC-5C32-442A-8397-7E82A22B1911}" dt="2024-10-06T20:05:19.248" v="13" actId="14100"/>
          <ac:spMkLst>
            <pc:docMk/>
            <pc:sldMk cId="514593248" sldId="269"/>
            <ac:spMk id="2" creationId="{58DB78C8-00D0-4CD1-7757-2D3573CDF427}"/>
          </ac:spMkLst>
        </pc:spChg>
      </pc:sldChg>
      <pc:sldChg chg="modSp mod">
        <pc:chgData name="Iryna Zhukevych" userId="32b9d8b4c7aa7458" providerId="LiveId" clId="{EBEFD6BC-5C32-442A-8397-7E82A22B1911}" dt="2024-10-06T20:05:36.337" v="16" actId="5793"/>
        <pc:sldMkLst>
          <pc:docMk/>
          <pc:sldMk cId="864551269" sldId="270"/>
        </pc:sldMkLst>
        <pc:spChg chg="mod">
          <ac:chgData name="Iryna Zhukevych" userId="32b9d8b4c7aa7458" providerId="LiveId" clId="{EBEFD6BC-5C32-442A-8397-7E82A22B1911}" dt="2024-10-06T20:05:36.337" v="16" actId="5793"/>
          <ac:spMkLst>
            <pc:docMk/>
            <pc:sldMk cId="864551269" sldId="270"/>
            <ac:spMk id="4" creationId="{754EE488-0076-8A86-E20B-678D069A6CFB}"/>
          </ac:spMkLst>
        </pc:spChg>
      </pc:sldChg>
      <pc:sldChg chg="modSp mod">
        <pc:chgData name="Iryna Zhukevych" userId="32b9d8b4c7aa7458" providerId="LiveId" clId="{EBEFD6BC-5C32-442A-8397-7E82A22B1911}" dt="2024-10-06T20:05:41.943" v="18" actId="5793"/>
        <pc:sldMkLst>
          <pc:docMk/>
          <pc:sldMk cId="1608439671" sldId="271"/>
        </pc:sldMkLst>
        <pc:spChg chg="mod">
          <ac:chgData name="Iryna Zhukevych" userId="32b9d8b4c7aa7458" providerId="LiveId" clId="{EBEFD6BC-5C32-442A-8397-7E82A22B1911}" dt="2024-10-06T20:05:41.943" v="18" actId="5793"/>
          <ac:spMkLst>
            <pc:docMk/>
            <pc:sldMk cId="1608439671" sldId="271"/>
            <ac:spMk id="4" creationId="{DF11DE59-9A29-796E-060D-42F8CB2ACC91}"/>
          </ac:spMkLst>
        </pc:spChg>
      </pc:sldChg>
      <pc:sldChg chg="modSp mod">
        <pc:chgData name="Iryna Zhukevych" userId="32b9d8b4c7aa7458" providerId="LiveId" clId="{EBEFD6BC-5C32-442A-8397-7E82A22B1911}" dt="2024-10-06T20:05:45.870" v="20" actId="5793"/>
        <pc:sldMkLst>
          <pc:docMk/>
          <pc:sldMk cId="1442214146" sldId="272"/>
        </pc:sldMkLst>
        <pc:spChg chg="mod">
          <ac:chgData name="Iryna Zhukevych" userId="32b9d8b4c7aa7458" providerId="LiveId" clId="{EBEFD6BC-5C32-442A-8397-7E82A22B1911}" dt="2024-10-06T20:05:45.870" v="20" actId="5793"/>
          <ac:spMkLst>
            <pc:docMk/>
            <pc:sldMk cId="1442214146" sldId="272"/>
            <ac:spMk id="4" creationId="{5BB8E2D2-9A04-B7F2-6E35-AA7542129958}"/>
          </ac:spMkLst>
        </pc:spChg>
      </pc:sldChg>
      <pc:sldChg chg="modSp mod">
        <pc:chgData name="Iryna Zhukevych" userId="32b9d8b4c7aa7458" providerId="LiveId" clId="{EBEFD6BC-5C32-442A-8397-7E82A22B1911}" dt="2024-10-06T20:05:52.312" v="22" actId="5793"/>
        <pc:sldMkLst>
          <pc:docMk/>
          <pc:sldMk cId="2255144433" sldId="273"/>
        </pc:sldMkLst>
        <pc:spChg chg="mod">
          <ac:chgData name="Iryna Zhukevych" userId="32b9d8b4c7aa7458" providerId="LiveId" clId="{EBEFD6BC-5C32-442A-8397-7E82A22B1911}" dt="2024-10-06T20:05:52.312" v="22" actId="5793"/>
          <ac:spMkLst>
            <pc:docMk/>
            <pc:sldMk cId="2255144433" sldId="273"/>
            <ac:spMk id="4" creationId="{186E104C-83F1-1EF1-5801-449B16FB979B}"/>
          </ac:spMkLst>
        </pc:spChg>
      </pc:sldChg>
      <pc:sldChg chg="modSp mod">
        <pc:chgData name="Iryna Zhukevych" userId="32b9d8b4c7aa7458" providerId="LiveId" clId="{EBEFD6BC-5C32-442A-8397-7E82A22B1911}" dt="2024-10-06T20:05:59.354" v="24" actId="5793"/>
        <pc:sldMkLst>
          <pc:docMk/>
          <pc:sldMk cId="2977019189" sldId="274"/>
        </pc:sldMkLst>
        <pc:spChg chg="mod">
          <ac:chgData name="Iryna Zhukevych" userId="32b9d8b4c7aa7458" providerId="LiveId" clId="{EBEFD6BC-5C32-442A-8397-7E82A22B1911}" dt="2024-10-06T20:05:59.354" v="24" actId="5793"/>
          <ac:spMkLst>
            <pc:docMk/>
            <pc:sldMk cId="2977019189" sldId="274"/>
            <ac:spMk id="4" creationId="{A5A38E22-2068-7AF3-7E57-D11A870A22EE}"/>
          </ac:spMkLst>
        </pc:spChg>
      </pc:sldChg>
      <pc:sldChg chg="modSp mod">
        <pc:chgData name="Iryna Zhukevych" userId="32b9d8b4c7aa7458" providerId="LiveId" clId="{EBEFD6BC-5C32-442A-8397-7E82A22B1911}" dt="2024-10-06T20:06:02.835" v="26" actId="5793"/>
        <pc:sldMkLst>
          <pc:docMk/>
          <pc:sldMk cId="1992593282" sldId="275"/>
        </pc:sldMkLst>
        <pc:spChg chg="mod">
          <ac:chgData name="Iryna Zhukevych" userId="32b9d8b4c7aa7458" providerId="LiveId" clId="{EBEFD6BC-5C32-442A-8397-7E82A22B1911}" dt="2024-10-06T20:06:02.835" v="26" actId="5793"/>
          <ac:spMkLst>
            <pc:docMk/>
            <pc:sldMk cId="1992593282" sldId="275"/>
            <ac:spMk id="4" creationId="{B686BC6B-A460-97FE-3EAB-85B6158A4EB6}"/>
          </ac:spMkLst>
        </pc:spChg>
      </pc:sldChg>
      <pc:sldChg chg="modSp mod">
        <pc:chgData name="Iryna Zhukevych" userId="32b9d8b4c7aa7458" providerId="LiveId" clId="{EBEFD6BC-5C32-442A-8397-7E82A22B1911}" dt="2024-10-06T20:06:07.015" v="28" actId="5793"/>
        <pc:sldMkLst>
          <pc:docMk/>
          <pc:sldMk cId="199849388" sldId="276"/>
        </pc:sldMkLst>
        <pc:spChg chg="mod">
          <ac:chgData name="Iryna Zhukevych" userId="32b9d8b4c7aa7458" providerId="LiveId" clId="{EBEFD6BC-5C32-442A-8397-7E82A22B1911}" dt="2024-10-06T20:06:07.015" v="28" actId="5793"/>
          <ac:spMkLst>
            <pc:docMk/>
            <pc:sldMk cId="199849388" sldId="276"/>
            <ac:spMk id="4" creationId="{FF219C4F-696B-FE8E-1823-A49ACB1047D4}"/>
          </ac:spMkLst>
        </pc:spChg>
      </pc:sldChg>
      <pc:sldChg chg="modSp mod">
        <pc:chgData name="Iryna Zhukevych" userId="32b9d8b4c7aa7458" providerId="LiveId" clId="{EBEFD6BC-5C32-442A-8397-7E82A22B1911}" dt="2024-10-06T20:06:11.369" v="30" actId="5793"/>
        <pc:sldMkLst>
          <pc:docMk/>
          <pc:sldMk cId="500242732" sldId="277"/>
        </pc:sldMkLst>
        <pc:spChg chg="mod">
          <ac:chgData name="Iryna Zhukevych" userId="32b9d8b4c7aa7458" providerId="LiveId" clId="{EBEFD6BC-5C32-442A-8397-7E82A22B1911}" dt="2024-10-06T20:06:11.369" v="30" actId="5793"/>
          <ac:spMkLst>
            <pc:docMk/>
            <pc:sldMk cId="500242732" sldId="277"/>
            <ac:spMk id="4" creationId="{52EEC0F9-6773-00FE-D91D-899684C6AA76}"/>
          </ac:spMkLst>
        </pc:spChg>
      </pc:sldChg>
      <pc:sldChg chg="modSp mod">
        <pc:chgData name="Iryna Zhukevych" userId="32b9d8b4c7aa7458" providerId="LiveId" clId="{EBEFD6BC-5C32-442A-8397-7E82A22B1911}" dt="2024-10-06T20:05:24.821" v="14" actId="113"/>
        <pc:sldMkLst>
          <pc:docMk/>
          <pc:sldMk cId="580164917" sldId="278"/>
        </pc:sldMkLst>
        <pc:spChg chg="mod">
          <ac:chgData name="Iryna Zhukevych" userId="32b9d8b4c7aa7458" providerId="LiveId" clId="{EBEFD6BC-5C32-442A-8397-7E82A22B1911}" dt="2024-10-06T20:05:24.821" v="14" actId="113"/>
          <ac:spMkLst>
            <pc:docMk/>
            <pc:sldMk cId="580164917" sldId="278"/>
            <ac:spMk id="2" creationId="{0E9301F8-27BE-B93E-F815-A072021BD4A9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6" Type="http://schemas.openxmlformats.org/officeDocument/2006/relationships/image" Target="../media/image17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Sp78RwcAS4" TargetMode="External"/><Relationship Id="rId2" Type="http://schemas.openxmlformats.org/officeDocument/2006/relationships/hyperlink" Target="https://www.youtube.com/watch?v=K0pxo-dS9Hc" TargetMode="External"/><Relationship Id="rId1" Type="http://schemas.openxmlformats.org/officeDocument/2006/relationships/hyperlink" Target="https://www.ted.com/talks/brooke_blurton_how_do_you_introduce_yourself?subtitle=en" TargetMode="External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6" Type="http://schemas.openxmlformats.org/officeDocument/2006/relationships/image" Target="../media/image17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Sp78RwcAS4" TargetMode="External"/><Relationship Id="rId2" Type="http://schemas.openxmlformats.org/officeDocument/2006/relationships/hyperlink" Target="https://www.youtube.com/watch?v=K0pxo-dS9Hc" TargetMode="External"/><Relationship Id="rId1" Type="http://schemas.openxmlformats.org/officeDocument/2006/relationships/hyperlink" Target="https://www.ted.com/talks/brooke_blurton_how_do_you_introduce_yourself?subtitle=en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12C16B-AA86-4ADE-B0B8-83D3DB50CCB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3FD9183-74EC-40C6-BA9A-5BB31377309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/>
            <a:t>Coming at the right place</a:t>
          </a:r>
          <a:endParaRPr lang="en-US"/>
        </a:p>
      </dgm:t>
    </dgm:pt>
    <dgm:pt modelId="{A1908644-A435-4A9B-89A7-E569DA155B86}" type="parTrans" cxnId="{3A44F554-ED19-47C3-91F8-D66EE6D812D5}">
      <dgm:prSet/>
      <dgm:spPr/>
      <dgm:t>
        <a:bodyPr/>
        <a:lstStyle/>
        <a:p>
          <a:endParaRPr lang="en-US"/>
        </a:p>
      </dgm:t>
    </dgm:pt>
    <dgm:pt modelId="{D323AE21-DB13-49DA-BBB7-D645E5531D00}" type="sibTrans" cxnId="{3A44F554-ED19-47C3-91F8-D66EE6D812D5}">
      <dgm:prSet/>
      <dgm:spPr/>
      <dgm:t>
        <a:bodyPr/>
        <a:lstStyle/>
        <a:p>
          <a:endParaRPr lang="en-US"/>
        </a:p>
      </dgm:t>
    </dgm:pt>
    <dgm:pt modelId="{724116D4-E992-4CFA-862D-A7A07018C74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/>
            <a:t>Including at least some new information for everyone in the audience</a:t>
          </a:r>
          <a:endParaRPr lang="en-US"/>
        </a:p>
      </dgm:t>
    </dgm:pt>
    <dgm:pt modelId="{B65848DE-9B09-4BBA-B1F7-32F9F3B059E0}" type="parTrans" cxnId="{A9FCE0A9-3236-49EE-8522-7A223C233D9A}">
      <dgm:prSet/>
      <dgm:spPr/>
      <dgm:t>
        <a:bodyPr/>
        <a:lstStyle/>
        <a:p>
          <a:endParaRPr lang="en-US"/>
        </a:p>
      </dgm:t>
    </dgm:pt>
    <dgm:pt modelId="{2C29D050-EE3E-46F1-958F-954393CF307D}" type="sibTrans" cxnId="{A9FCE0A9-3236-49EE-8522-7A223C233D9A}">
      <dgm:prSet/>
      <dgm:spPr/>
      <dgm:t>
        <a:bodyPr/>
        <a:lstStyle/>
        <a:p>
          <a:endParaRPr lang="en-US"/>
        </a:p>
      </dgm:t>
    </dgm:pt>
    <dgm:pt modelId="{19A6F1FC-F412-4083-B510-D3555276C84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/>
            <a:t>Acknowledging when some of the information is already known</a:t>
          </a:r>
          <a:endParaRPr lang="en-US"/>
        </a:p>
      </dgm:t>
    </dgm:pt>
    <dgm:pt modelId="{82481D4A-01D4-4E13-A416-DE253CCAEDA7}" type="parTrans" cxnId="{DA25431E-DA70-4E8D-8787-DA1A6F0471FC}">
      <dgm:prSet/>
      <dgm:spPr/>
      <dgm:t>
        <a:bodyPr/>
        <a:lstStyle/>
        <a:p>
          <a:endParaRPr lang="en-US"/>
        </a:p>
      </dgm:t>
    </dgm:pt>
    <dgm:pt modelId="{ABB65C70-5516-48BA-83BC-2D7C3871BD06}" type="sibTrans" cxnId="{DA25431E-DA70-4E8D-8787-DA1A6F0471FC}">
      <dgm:prSet/>
      <dgm:spPr/>
      <dgm:t>
        <a:bodyPr/>
        <a:lstStyle/>
        <a:p>
          <a:endParaRPr lang="en-US"/>
        </a:p>
      </dgm:t>
    </dgm:pt>
    <dgm:pt modelId="{16682882-0BBE-46C6-A7B0-D0F38904539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/>
            <a:t>Having an obvious reason for being shared, or including a reason for sharing it</a:t>
          </a:r>
          <a:endParaRPr lang="en-US"/>
        </a:p>
      </dgm:t>
    </dgm:pt>
    <dgm:pt modelId="{A690EA6F-C318-4BD9-99F2-7971E637EF33}" type="parTrans" cxnId="{E4E9BC4D-6A91-45BF-A589-0A73B0D348FF}">
      <dgm:prSet/>
      <dgm:spPr/>
      <dgm:t>
        <a:bodyPr/>
        <a:lstStyle/>
        <a:p>
          <a:endParaRPr lang="en-US"/>
        </a:p>
      </dgm:t>
    </dgm:pt>
    <dgm:pt modelId="{165697CF-C0A3-45FD-B402-17B2110A994E}" type="sibTrans" cxnId="{E4E9BC4D-6A91-45BF-A589-0A73B0D348FF}">
      <dgm:prSet/>
      <dgm:spPr/>
      <dgm:t>
        <a:bodyPr/>
        <a:lstStyle/>
        <a:p>
          <a:endParaRPr lang="en-US"/>
        </a:p>
      </dgm:t>
    </dgm:pt>
    <dgm:pt modelId="{1C627C8B-D6CA-423E-8188-86DCD7A4EB8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/>
            <a:t>Being interesting, surprising or even shocking</a:t>
          </a:r>
          <a:endParaRPr lang="en-US"/>
        </a:p>
      </dgm:t>
    </dgm:pt>
    <dgm:pt modelId="{6A297FB0-DEB5-4055-A27A-DBF49F095E47}" type="parTrans" cxnId="{C157240F-690A-43EE-BCF7-D0407A9F5632}">
      <dgm:prSet/>
      <dgm:spPr/>
      <dgm:t>
        <a:bodyPr/>
        <a:lstStyle/>
        <a:p>
          <a:endParaRPr lang="en-US"/>
        </a:p>
      </dgm:t>
    </dgm:pt>
    <dgm:pt modelId="{FAAF0A93-EB93-4198-B8A4-963C8B234238}" type="sibTrans" cxnId="{C157240F-690A-43EE-BCF7-D0407A9F5632}">
      <dgm:prSet/>
      <dgm:spPr/>
      <dgm:t>
        <a:bodyPr/>
        <a:lstStyle/>
        <a:p>
          <a:endParaRPr lang="en-US"/>
        </a:p>
      </dgm:t>
    </dgm:pt>
    <dgm:pt modelId="{F7B35C2F-A481-46F3-B436-53EB47E0AB8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/>
            <a:t>Being unique (to that presentation, that audience, that topic, etc.)</a:t>
          </a:r>
          <a:endParaRPr lang="en-US"/>
        </a:p>
      </dgm:t>
    </dgm:pt>
    <dgm:pt modelId="{F5D386F0-BEFB-4235-90B9-A3A142CD1526}" type="parTrans" cxnId="{7E5DA89E-9072-4EB9-B58D-C5C3AF4020EC}">
      <dgm:prSet/>
      <dgm:spPr/>
      <dgm:t>
        <a:bodyPr/>
        <a:lstStyle/>
        <a:p>
          <a:endParaRPr lang="en-US"/>
        </a:p>
      </dgm:t>
    </dgm:pt>
    <dgm:pt modelId="{F725FB48-02B4-4F8E-8CC4-7D9178045A23}" type="sibTrans" cxnId="{7E5DA89E-9072-4EB9-B58D-C5C3AF4020EC}">
      <dgm:prSet/>
      <dgm:spPr/>
      <dgm:t>
        <a:bodyPr/>
        <a:lstStyle/>
        <a:p>
          <a:endParaRPr lang="en-US"/>
        </a:p>
      </dgm:t>
    </dgm:pt>
    <dgm:pt modelId="{D6F6EAE8-875A-4CE2-B5F0-8B81B2E4A5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/>
            <a:t>Helping make a personal connection to the audience and/or helping hook the audience into the topic</a:t>
          </a:r>
          <a:endParaRPr lang="en-US"/>
        </a:p>
      </dgm:t>
    </dgm:pt>
    <dgm:pt modelId="{EDA51F05-BED2-4FA7-8CA8-A1136B96D7FF}" type="parTrans" cxnId="{F0A5A405-B844-4F8B-A78B-A093CB48119A}">
      <dgm:prSet/>
      <dgm:spPr/>
      <dgm:t>
        <a:bodyPr/>
        <a:lstStyle/>
        <a:p>
          <a:endParaRPr lang="en-US"/>
        </a:p>
      </dgm:t>
    </dgm:pt>
    <dgm:pt modelId="{3A00C0CD-F5A9-40D5-869B-402056DAA7BA}" type="sibTrans" cxnId="{F0A5A405-B844-4F8B-A78B-A093CB48119A}">
      <dgm:prSet/>
      <dgm:spPr/>
      <dgm:t>
        <a:bodyPr/>
        <a:lstStyle/>
        <a:p>
          <a:endParaRPr lang="en-US"/>
        </a:p>
      </dgm:t>
    </dgm:pt>
    <dgm:pt modelId="{8307CC8C-1B4B-4B61-90BB-B60D0EE438E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/>
            <a:t>Linking smoothly with the parts before it and after it in the presentation introduction</a:t>
          </a:r>
          <a:endParaRPr lang="en-US"/>
        </a:p>
      </dgm:t>
    </dgm:pt>
    <dgm:pt modelId="{3E4C2EB1-A6BB-47E5-BDC8-2DCE266432E1}" type="parTrans" cxnId="{70970380-11A0-4A42-AB8C-BBED543DA3C4}">
      <dgm:prSet/>
      <dgm:spPr/>
      <dgm:t>
        <a:bodyPr/>
        <a:lstStyle/>
        <a:p>
          <a:endParaRPr lang="en-US"/>
        </a:p>
      </dgm:t>
    </dgm:pt>
    <dgm:pt modelId="{B851995C-5E6B-49F0-8EE3-B506DB526EA1}" type="sibTrans" cxnId="{70970380-11A0-4A42-AB8C-BBED543DA3C4}">
      <dgm:prSet/>
      <dgm:spPr/>
      <dgm:t>
        <a:bodyPr/>
        <a:lstStyle/>
        <a:p>
          <a:endParaRPr lang="en-US"/>
        </a:p>
      </dgm:t>
    </dgm:pt>
    <dgm:pt modelId="{80AAE3C2-36CA-4D5A-8D2B-B8D43B133FA6}" type="pres">
      <dgm:prSet presAssocID="{3312C16B-AA86-4ADE-B0B8-83D3DB50CCB5}" presName="root" presStyleCnt="0">
        <dgm:presLayoutVars>
          <dgm:dir/>
          <dgm:resizeHandles val="exact"/>
        </dgm:presLayoutVars>
      </dgm:prSet>
      <dgm:spPr/>
    </dgm:pt>
    <dgm:pt modelId="{ADA9D171-B0F2-4A6C-9AA9-4A9CEE5DD13C}" type="pres">
      <dgm:prSet presAssocID="{73FD9183-74EC-40C6-BA9A-5BB313773097}" presName="compNode" presStyleCnt="0"/>
      <dgm:spPr/>
    </dgm:pt>
    <dgm:pt modelId="{465A30B3-D4DB-49FC-B77D-4C931949A416}" type="pres">
      <dgm:prSet presAssocID="{73FD9183-74EC-40C6-BA9A-5BB313773097}" presName="bgRect" presStyleLbl="bgShp" presStyleIdx="0" presStyleCnt="8"/>
      <dgm:spPr/>
    </dgm:pt>
    <dgm:pt modelId="{DB715E64-6BF8-4E26-BA75-AA72DFD7DE88}" type="pres">
      <dgm:prSet presAssocID="{73FD9183-74EC-40C6-BA9A-5BB313773097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Мітка"/>
        </a:ext>
      </dgm:extLst>
    </dgm:pt>
    <dgm:pt modelId="{D10E5BC3-FDDC-40FE-BCE0-4D5DCB92E99F}" type="pres">
      <dgm:prSet presAssocID="{73FD9183-74EC-40C6-BA9A-5BB313773097}" presName="spaceRect" presStyleCnt="0"/>
      <dgm:spPr/>
    </dgm:pt>
    <dgm:pt modelId="{DE3488A5-5AC1-4F79-BD51-BFCC2E243B5C}" type="pres">
      <dgm:prSet presAssocID="{73FD9183-74EC-40C6-BA9A-5BB313773097}" presName="parTx" presStyleLbl="revTx" presStyleIdx="0" presStyleCnt="8">
        <dgm:presLayoutVars>
          <dgm:chMax val="0"/>
          <dgm:chPref val="0"/>
        </dgm:presLayoutVars>
      </dgm:prSet>
      <dgm:spPr/>
    </dgm:pt>
    <dgm:pt modelId="{E1986014-1FE6-4DE3-9CDE-957B6B90CF30}" type="pres">
      <dgm:prSet presAssocID="{D323AE21-DB13-49DA-BBB7-D645E5531D00}" presName="sibTrans" presStyleCnt="0"/>
      <dgm:spPr/>
    </dgm:pt>
    <dgm:pt modelId="{BAB11751-DC50-4D83-90B5-FE70BBB1EAFE}" type="pres">
      <dgm:prSet presAssocID="{724116D4-E992-4CFA-862D-A7A07018C741}" presName="compNode" presStyleCnt="0"/>
      <dgm:spPr/>
    </dgm:pt>
    <dgm:pt modelId="{35CAE491-6207-4CE7-B2BC-9FF353FDD7B0}" type="pres">
      <dgm:prSet presAssocID="{724116D4-E992-4CFA-862D-A7A07018C741}" presName="bgRect" presStyleLbl="bgShp" presStyleIdx="1" presStyleCnt="8"/>
      <dgm:spPr/>
    </dgm:pt>
    <dgm:pt modelId="{D733CE47-3C5D-4F94-B79E-6B7EFE68ADBA}" type="pres">
      <dgm:prSet presAssocID="{724116D4-E992-4CFA-862D-A7A07018C741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Група"/>
        </a:ext>
      </dgm:extLst>
    </dgm:pt>
    <dgm:pt modelId="{232D2DFC-44F6-4F82-B8BE-1973356175DF}" type="pres">
      <dgm:prSet presAssocID="{724116D4-E992-4CFA-862D-A7A07018C741}" presName="spaceRect" presStyleCnt="0"/>
      <dgm:spPr/>
    </dgm:pt>
    <dgm:pt modelId="{E2476294-0CB9-4DC6-98E5-32976CCF9FA5}" type="pres">
      <dgm:prSet presAssocID="{724116D4-E992-4CFA-862D-A7A07018C741}" presName="parTx" presStyleLbl="revTx" presStyleIdx="1" presStyleCnt="8">
        <dgm:presLayoutVars>
          <dgm:chMax val="0"/>
          <dgm:chPref val="0"/>
        </dgm:presLayoutVars>
      </dgm:prSet>
      <dgm:spPr/>
    </dgm:pt>
    <dgm:pt modelId="{A67A0D89-2CF4-4D78-96FE-224A17AFA30D}" type="pres">
      <dgm:prSet presAssocID="{2C29D050-EE3E-46F1-958F-954393CF307D}" presName="sibTrans" presStyleCnt="0"/>
      <dgm:spPr/>
    </dgm:pt>
    <dgm:pt modelId="{15B90D50-F6EC-458F-9AA3-0948B7ED3F8B}" type="pres">
      <dgm:prSet presAssocID="{19A6F1FC-F412-4083-B510-D3555276C84A}" presName="compNode" presStyleCnt="0"/>
      <dgm:spPr/>
    </dgm:pt>
    <dgm:pt modelId="{3FA62495-4BF0-4161-89ED-56034BCE8BCA}" type="pres">
      <dgm:prSet presAssocID="{19A6F1FC-F412-4083-B510-D3555276C84A}" presName="bgRect" presStyleLbl="bgShp" presStyleIdx="2" presStyleCnt="8"/>
      <dgm:spPr/>
    </dgm:pt>
    <dgm:pt modelId="{1D0DEA1D-8312-48CC-AB9E-E489F4305EB9}" type="pres">
      <dgm:prSet presAssocID="{19A6F1FC-F412-4083-B510-D3555276C84A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Позначка"/>
        </a:ext>
      </dgm:extLst>
    </dgm:pt>
    <dgm:pt modelId="{3EBD5E77-BE85-47A2-97B1-F70A26581418}" type="pres">
      <dgm:prSet presAssocID="{19A6F1FC-F412-4083-B510-D3555276C84A}" presName="spaceRect" presStyleCnt="0"/>
      <dgm:spPr/>
    </dgm:pt>
    <dgm:pt modelId="{9918E41F-29D0-42F8-9E45-4737B906CAFF}" type="pres">
      <dgm:prSet presAssocID="{19A6F1FC-F412-4083-B510-D3555276C84A}" presName="parTx" presStyleLbl="revTx" presStyleIdx="2" presStyleCnt="8">
        <dgm:presLayoutVars>
          <dgm:chMax val="0"/>
          <dgm:chPref val="0"/>
        </dgm:presLayoutVars>
      </dgm:prSet>
      <dgm:spPr/>
    </dgm:pt>
    <dgm:pt modelId="{C6CE72A6-8223-4951-A470-B2CD384C0AE0}" type="pres">
      <dgm:prSet presAssocID="{ABB65C70-5516-48BA-83BC-2D7C3871BD06}" presName="sibTrans" presStyleCnt="0"/>
      <dgm:spPr/>
    </dgm:pt>
    <dgm:pt modelId="{84F3CB32-A92F-43C5-BFB9-A38DE9B73CEC}" type="pres">
      <dgm:prSet presAssocID="{16682882-0BBE-46C6-A7B0-D0F389045397}" presName="compNode" presStyleCnt="0"/>
      <dgm:spPr/>
    </dgm:pt>
    <dgm:pt modelId="{AB83B4C0-4ADD-4101-99BC-EB56AD5F1B57}" type="pres">
      <dgm:prSet presAssocID="{16682882-0BBE-46C6-A7B0-D0F389045397}" presName="bgRect" presStyleLbl="bgShp" presStyleIdx="3" presStyleCnt="8"/>
      <dgm:spPr/>
    </dgm:pt>
    <dgm:pt modelId="{D3CB5869-86AA-4311-9AF6-A8B077207544}" type="pres">
      <dgm:prSet presAssocID="{16682882-0BBE-46C6-A7B0-D0F389045397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pen Folder"/>
        </a:ext>
      </dgm:extLst>
    </dgm:pt>
    <dgm:pt modelId="{87011754-81BA-446E-8113-C037FB9A9E5E}" type="pres">
      <dgm:prSet presAssocID="{16682882-0BBE-46C6-A7B0-D0F389045397}" presName="spaceRect" presStyleCnt="0"/>
      <dgm:spPr/>
    </dgm:pt>
    <dgm:pt modelId="{5AC386B0-58B1-4151-851D-8A7773E43B6F}" type="pres">
      <dgm:prSet presAssocID="{16682882-0BBE-46C6-A7B0-D0F389045397}" presName="parTx" presStyleLbl="revTx" presStyleIdx="3" presStyleCnt="8">
        <dgm:presLayoutVars>
          <dgm:chMax val="0"/>
          <dgm:chPref val="0"/>
        </dgm:presLayoutVars>
      </dgm:prSet>
      <dgm:spPr/>
    </dgm:pt>
    <dgm:pt modelId="{AFF9FC6B-7766-4292-A897-ABDF996F4188}" type="pres">
      <dgm:prSet presAssocID="{165697CF-C0A3-45FD-B402-17B2110A994E}" presName="sibTrans" presStyleCnt="0"/>
      <dgm:spPr/>
    </dgm:pt>
    <dgm:pt modelId="{E04F2041-9D85-4396-B8D1-92A81B68CE70}" type="pres">
      <dgm:prSet presAssocID="{1C627C8B-D6CA-423E-8188-86DCD7A4EB89}" presName="compNode" presStyleCnt="0"/>
      <dgm:spPr/>
    </dgm:pt>
    <dgm:pt modelId="{2319FBC7-6198-4612-9307-2B53FA33C968}" type="pres">
      <dgm:prSet presAssocID="{1C627C8B-D6CA-423E-8188-86DCD7A4EB89}" presName="bgRect" presStyleLbl="bgShp" presStyleIdx="4" presStyleCnt="8"/>
      <dgm:spPr/>
    </dgm:pt>
    <dgm:pt modelId="{A0EC862C-5E86-4D8B-9496-7DCCD9AA6792}" type="pres">
      <dgm:prSet presAssocID="{1C627C8B-D6CA-423E-8188-86DCD7A4EB89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Око"/>
        </a:ext>
      </dgm:extLst>
    </dgm:pt>
    <dgm:pt modelId="{989C7E9E-3EBB-4223-80DA-1A0544AFF7E5}" type="pres">
      <dgm:prSet presAssocID="{1C627C8B-D6CA-423E-8188-86DCD7A4EB89}" presName="spaceRect" presStyleCnt="0"/>
      <dgm:spPr/>
    </dgm:pt>
    <dgm:pt modelId="{9F5C082F-FE03-4E59-B6ED-7FA70F7CAD04}" type="pres">
      <dgm:prSet presAssocID="{1C627C8B-D6CA-423E-8188-86DCD7A4EB89}" presName="parTx" presStyleLbl="revTx" presStyleIdx="4" presStyleCnt="8">
        <dgm:presLayoutVars>
          <dgm:chMax val="0"/>
          <dgm:chPref val="0"/>
        </dgm:presLayoutVars>
      </dgm:prSet>
      <dgm:spPr/>
    </dgm:pt>
    <dgm:pt modelId="{3A2D567D-D33D-46C1-87F1-B73FC930E4FE}" type="pres">
      <dgm:prSet presAssocID="{FAAF0A93-EB93-4198-B8A4-963C8B234238}" presName="sibTrans" presStyleCnt="0"/>
      <dgm:spPr/>
    </dgm:pt>
    <dgm:pt modelId="{B2505569-66CB-4AB1-B625-D0B0E3DE28FE}" type="pres">
      <dgm:prSet presAssocID="{F7B35C2F-A481-46F3-B436-53EB47E0AB8E}" presName="compNode" presStyleCnt="0"/>
      <dgm:spPr/>
    </dgm:pt>
    <dgm:pt modelId="{4BABF29B-C110-4D6B-A60A-6DF8ECE95ECC}" type="pres">
      <dgm:prSet presAssocID="{F7B35C2F-A481-46F3-B436-53EB47E0AB8E}" presName="bgRect" presStyleLbl="bgShp" presStyleIdx="5" presStyleCnt="8"/>
      <dgm:spPr/>
    </dgm:pt>
    <dgm:pt modelId="{2CD37EE6-B7B6-445B-A0D6-E898D233AF70}" type="pres">
      <dgm:prSet presAssocID="{F7B35C2F-A481-46F3-B436-53EB47E0AB8E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Театр"/>
        </a:ext>
      </dgm:extLst>
    </dgm:pt>
    <dgm:pt modelId="{75940883-0311-4FB9-81A3-D824239F671E}" type="pres">
      <dgm:prSet presAssocID="{F7B35C2F-A481-46F3-B436-53EB47E0AB8E}" presName="spaceRect" presStyleCnt="0"/>
      <dgm:spPr/>
    </dgm:pt>
    <dgm:pt modelId="{B4CB60AC-3F36-4B33-9BA1-EC7A1F5F305B}" type="pres">
      <dgm:prSet presAssocID="{F7B35C2F-A481-46F3-B436-53EB47E0AB8E}" presName="parTx" presStyleLbl="revTx" presStyleIdx="5" presStyleCnt="8">
        <dgm:presLayoutVars>
          <dgm:chMax val="0"/>
          <dgm:chPref val="0"/>
        </dgm:presLayoutVars>
      </dgm:prSet>
      <dgm:spPr/>
    </dgm:pt>
    <dgm:pt modelId="{C0FB0B51-02B4-40E7-BF7B-F1AA1EBACBA9}" type="pres">
      <dgm:prSet presAssocID="{F725FB48-02B4-4F8E-8CC4-7D9178045A23}" presName="sibTrans" presStyleCnt="0"/>
      <dgm:spPr/>
    </dgm:pt>
    <dgm:pt modelId="{832D449C-5239-431E-8D3D-46CCC927D567}" type="pres">
      <dgm:prSet presAssocID="{D6F6EAE8-875A-4CE2-B5F0-8B81B2E4A5C2}" presName="compNode" presStyleCnt="0"/>
      <dgm:spPr/>
    </dgm:pt>
    <dgm:pt modelId="{36758A93-001A-44D2-A65B-E025A0556824}" type="pres">
      <dgm:prSet presAssocID="{D6F6EAE8-875A-4CE2-B5F0-8B81B2E4A5C2}" presName="bgRect" presStyleLbl="bgShp" presStyleIdx="6" presStyleCnt="8"/>
      <dgm:spPr/>
    </dgm:pt>
    <dgm:pt modelId="{922EA0D8-C615-4FA9-A401-C8B5497109A3}" type="pres">
      <dgm:prSet presAssocID="{D6F6EAE8-875A-4CE2-B5F0-8B81B2E4A5C2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Підключення"/>
        </a:ext>
      </dgm:extLst>
    </dgm:pt>
    <dgm:pt modelId="{A52878C0-A547-416A-B504-F0E46CF30953}" type="pres">
      <dgm:prSet presAssocID="{D6F6EAE8-875A-4CE2-B5F0-8B81B2E4A5C2}" presName="spaceRect" presStyleCnt="0"/>
      <dgm:spPr/>
    </dgm:pt>
    <dgm:pt modelId="{2022F24B-2050-451D-813A-151507F1314F}" type="pres">
      <dgm:prSet presAssocID="{D6F6EAE8-875A-4CE2-B5F0-8B81B2E4A5C2}" presName="parTx" presStyleLbl="revTx" presStyleIdx="6" presStyleCnt="8">
        <dgm:presLayoutVars>
          <dgm:chMax val="0"/>
          <dgm:chPref val="0"/>
        </dgm:presLayoutVars>
      </dgm:prSet>
      <dgm:spPr/>
    </dgm:pt>
    <dgm:pt modelId="{376D1715-51C0-4B6C-A8D3-97DB6B951CC3}" type="pres">
      <dgm:prSet presAssocID="{3A00C0CD-F5A9-40D5-869B-402056DAA7BA}" presName="sibTrans" presStyleCnt="0"/>
      <dgm:spPr/>
    </dgm:pt>
    <dgm:pt modelId="{5759B8C3-131E-43E0-BB4A-7B850066EC44}" type="pres">
      <dgm:prSet presAssocID="{8307CC8C-1B4B-4B61-90BB-B60D0EE438E2}" presName="compNode" presStyleCnt="0"/>
      <dgm:spPr/>
    </dgm:pt>
    <dgm:pt modelId="{C01AE31F-C96C-4207-A832-99F0A5D8550C}" type="pres">
      <dgm:prSet presAssocID="{8307CC8C-1B4B-4B61-90BB-B60D0EE438E2}" presName="bgRect" presStyleLbl="bgShp" presStyleIdx="7" presStyleCnt="8"/>
      <dgm:spPr/>
    </dgm:pt>
    <dgm:pt modelId="{D5DAC3C3-66EC-44F6-B709-5E5145AC28FE}" type="pres">
      <dgm:prSet presAssocID="{8307CC8C-1B4B-4B61-90BB-B60D0EE438E2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Учитель"/>
        </a:ext>
      </dgm:extLst>
    </dgm:pt>
    <dgm:pt modelId="{E890D2D7-9D20-4F5A-9EE3-A3D467B56F3D}" type="pres">
      <dgm:prSet presAssocID="{8307CC8C-1B4B-4B61-90BB-B60D0EE438E2}" presName="spaceRect" presStyleCnt="0"/>
      <dgm:spPr/>
    </dgm:pt>
    <dgm:pt modelId="{E5058AF3-75B5-4C64-AA4E-ACBC47B268C1}" type="pres">
      <dgm:prSet presAssocID="{8307CC8C-1B4B-4B61-90BB-B60D0EE438E2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F0A5A405-B844-4F8B-A78B-A093CB48119A}" srcId="{3312C16B-AA86-4ADE-B0B8-83D3DB50CCB5}" destId="{D6F6EAE8-875A-4CE2-B5F0-8B81B2E4A5C2}" srcOrd="6" destOrd="0" parTransId="{EDA51F05-BED2-4FA7-8CA8-A1136B96D7FF}" sibTransId="{3A00C0CD-F5A9-40D5-869B-402056DAA7BA}"/>
    <dgm:cxn modelId="{C157240F-690A-43EE-BCF7-D0407A9F5632}" srcId="{3312C16B-AA86-4ADE-B0B8-83D3DB50CCB5}" destId="{1C627C8B-D6CA-423E-8188-86DCD7A4EB89}" srcOrd="4" destOrd="0" parTransId="{6A297FB0-DEB5-4055-A27A-DBF49F095E47}" sibTransId="{FAAF0A93-EB93-4198-B8A4-963C8B234238}"/>
    <dgm:cxn modelId="{B0EECD0F-ABAF-4E18-83F7-97A88E0456D5}" type="presOf" srcId="{3312C16B-AA86-4ADE-B0B8-83D3DB50CCB5}" destId="{80AAE3C2-36CA-4D5A-8D2B-B8D43B133FA6}" srcOrd="0" destOrd="0" presId="urn:microsoft.com/office/officeart/2018/2/layout/IconVerticalSolidList"/>
    <dgm:cxn modelId="{DA25431E-DA70-4E8D-8787-DA1A6F0471FC}" srcId="{3312C16B-AA86-4ADE-B0B8-83D3DB50CCB5}" destId="{19A6F1FC-F412-4083-B510-D3555276C84A}" srcOrd="2" destOrd="0" parTransId="{82481D4A-01D4-4E13-A416-DE253CCAEDA7}" sibTransId="{ABB65C70-5516-48BA-83BC-2D7C3871BD06}"/>
    <dgm:cxn modelId="{4C425635-B39B-4717-8919-5DDA80F2941B}" type="presOf" srcId="{F7B35C2F-A481-46F3-B436-53EB47E0AB8E}" destId="{B4CB60AC-3F36-4B33-9BA1-EC7A1F5F305B}" srcOrd="0" destOrd="0" presId="urn:microsoft.com/office/officeart/2018/2/layout/IconVerticalSolidList"/>
    <dgm:cxn modelId="{DE27E24A-0037-478A-94BA-F0D0951A9BB7}" type="presOf" srcId="{19A6F1FC-F412-4083-B510-D3555276C84A}" destId="{9918E41F-29D0-42F8-9E45-4737B906CAFF}" srcOrd="0" destOrd="0" presId="urn:microsoft.com/office/officeart/2018/2/layout/IconVerticalSolidList"/>
    <dgm:cxn modelId="{E4E9BC4D-6A91-45BF-A589-0A73B0D348FF}" srcId="{3312C16B-AA86-4ADE-B0B8-83D3DB50CCB5}" destId="{16682882-0BBE-46C6-A7B0-D0F389045397}" srcOrd="3" destOrd="0" parTransId="{A690EA6F-C318-4BD9-99F2-7971E637EF33}" sibTransId="{165697CF-C0A3-45FD-B402-17B2110A994E}"/>
    <dgm:cxn modelId="{3A44F554-ED19-47C3-91F8-D66EE6D812D5}" srcId="{3312C16B-AA86-4ADE-B0B8-83D3DB50CCB5}" destId="{73FD9183-74EC-40C6-BA9A-5BB313773097}" srcOrd="0" destOrd="0" parTransId="{A1908644-A435-4A9B-89A7-E569DA155B86}" sibTransId="{D323AE21-DB13-49DA-BBB7-D645E5531D00}"/>
    <dgm:cxn modelId="{70970380-11A0-4A42-AB8C-BBED543DA3C4}" srcId="{3312C16B-AA86-4ADE-B0B8-83D3DB50CCB5}" destId="{8307CC8C-1B4B-4B61-90BB-B60D0EE438E2}" srcOrd="7" destOrd="0" parTransId="{3E4C2EB1-A6BB-47E5-BDC8-2DCE266432E1}" sibTransId="{B851995C-5E6B-49F0-8EE3-B506DB526EA1}"/>
    <dgm:cxn modelId="{3B40388C-F8A8-49CB-A008-9DF647484A21}" type="presOf" srcId="{16682882-0BBE-46C6-A7B0-D0F389045397}" destId="{5AC386B0-58B1-4151-851D-8A7773E43B6F}" srcOrd="0" destOrd="0" presId="urn:microsoft.com/office/officeart/2018/2/layout/IconVerticalSolidList"/>
    <dgm:cxn modelId="{7E5DA89E-9072-4EB9-B58D-C5C3AF4020EC}" srcId="{3312C16B-AA86-4ADE-B0B8-83D3DB50CCB5}" destId="{F7B35C2F-A481-46F3-B436-53EB47E0AB8E}" srcOrd="5" destOrd="0" parTransId="{F5D386F0-BEFB-4235-90B9-A3A142CD1526}" sibTransId="{F725FB48-02B4-4F8E-8CC4-7D9178045A23}"/>
    <dgm:cxn modelId="{D78171A7-2259-463E-864C-B1C7149DF81C}" type="presOf" srcId="{73FD9183-74EC-40C6-BA9A-5BB313773097}" destId="{DE3488A5-5AC1-4F79-BD51-BFCC2E243B5C}" srcOrd="0" destOrd="0" presId="urn:microsoft.com/office/officeart/2018/2/layout/IconVerticalSolidList"/>
    <dgm:cxn modelId="{A9FCE0A9-3236-49EE-8522-7A223C233D9A}" srcId="{3312C16B-AA86-4ADE-B0B8-83D3DB50CCB5}" destId="{724116D4-E992-4CFA-862D-A7A07018C741}" srcOrd="1" destOrd="0" parTransId="{B65848DE-9B09-4BBA-B1F7-32F9F3B059E0}" sibTransId="{2C29D050-EE3E-46F1-958F-954393CF307D}"/>
    <dgm:cxn modelId="{D3E0B3AB-D943-4826-AADE-052E40A4EA1B}" type="presOf" srcId="{D6F6EAE8-875A-4CE2-B5F0-8B81B2E4A5C2}" destId="{2022F24B-2050-451D-813A-151507F1314F}" srcOrd="0" destOrd="0" presId="urn:microsoft.com/office/officeart/2018/2/layout/IconVerticalSolidList"/>
    <dgm:cxn modelId="{7F79F0B6-A512-4EC0-BC34-ECC778D05F7B}" type="presOf" srcId="{8307CC8C-1B4B-4B61-90BB-B60D0EE438E2}" destId="{E5058AF3-75B5-4C64-AA4E-ACBC47B268C1}" srcOrd="0" destOrd="0" presId="urn:microsoft.com/office/officeart/2018/2/layout/IconVerticalSolidList"/>
    <dgm:cxn modelId="{28B52BE0-98C8-4FAB-93A6-59C0DFF1ABB2}" type="presOf" srcId="{1C627C8B-D6CA-423E-8188-86DCD7A4EB89}" destId="{9F5C082F-FE03-4E59-B6ED-7FA70F7CAD04}" srcOrd="0" destOrd="0" presId="urn:microsoft.com/office/officeart/2018/2/layout/IconVerticalSolidList"/>
    <dgm:cxn modelId="{96D3AAFA-6609-44DE-B133-1CBA474EC812}" type="presOf" srcId="{724116D4-E992-4CFA-862D-A7A07018C741}" destId="{E2476294-0CB9-4DC6-98E5-32976CCF9FA5}" srcOrd="0" destOrd="0" presId="urn:microsoft.com/office/officeart/2018/2/layout/IconVerticalSolidList"/>
    <dgm:cxn modelId="{1D1F9C4B-2D97-4AE1-B47D-65F8C3EC51A8}" type="presParOf" srcId="{80AAE3C2-36CA-4D5A-8D2B-B8D43B133FA6}" destId="{ADA9D171-B0F2-4A6C-9AA9-4A9CEE5DD13C}" srcOrd="0" destOrd="0" presId="urn:microsoft.com/office/officeart/2018/2/layout/IconVerticalSolidList"/>
    <dgm:cxn modelId="{EF469980-4D9F-41A6-B5A7-DBF740CF23A1}" type="presParOf" srcId="{ADA9D171-B0F2-4A6C-9AA9-4A9CEE5DD13C}" destId="{465A30B3-D4DB-49FC-B77D-4C931949A416}" srcOrd="0" destOrd="0" presId="urn:microsoft.com/office/officeart/2018/2/layout/IconVerticalSolidList"/>
    <dgm:cxn modelId="{F1CB0B91-6392-4E93-9365-D5F075A30BA5}" type="presParOf" srcId="{ADA9D171-B0F2-4A6C-9AA9-4A9CEE5DD13C}" destId="{DB715E64-6BF8-4E26-BA75-AA72DFD7DE88}" srcOrd="1" destOrd="0" presId="urn:microsoft.com/office/officeart/2018/2/layout/IconVerticalSolidList"/>
    <dgm:cxn modelId="{6192907E-CFFB-4CA6-9B38-60EEBC74AE1F}" type="presParOf" srcId="{ADA9D171-B0F2-4A6C-9AA9-4A9CEE5DD13C}" destId="{D10E5BC3-FDDC-40FE-BCE0-4D5DCB92E99F}" srcOrd="2" destOrd="0" presId="urn:microsoft.com/office/officeart/2018/2/layout/IconVerticalSolidList"/>
    <dgm:cxn modelId="{700AB641-A3F6-4629-A7A3-8F67C0F642CD}" type="presParOf" srcId="{ADA9D171-B0F2-4A6C-9AA9-4A9CEE5DD13C}" destId="{DE3488A5-5AC1-4F79-BD51-BFCC2E243B5C}" srcOrd="3" destOrd="0" presId="urn:microsoft.com/office/officeart/2018/2/layout/IconVerticalSolidList"/>
    <dgm:cxn modelId="{247EAB46-8065-4277-8C58-900779AA1970}" type="presParOf" srcId="{80AAE3C2-36CA-4D5A-8D2B-B8D43B133FA6}" destId="{E1986014-1FE6-4DE3-9CDE-957B6B90CF30}" srcOrd="1" destOrd="0" presId="urn:microsoft.com/office/officeart/2018/2/layout/IconVerticalSolidList"/>
    <dgm:cxn modelId="{76CB124B-E8A4-4659-8842-29177D60C7A5}" type="presParOf" srcId="{80AAE3C2-36CA-4D5A-8D2B-B8D43B133FA6}" destId="{BAB11751-DC50-4D83-90B5-FE70BBB1EAFE}" srcOrd="2" destOrd="0" presId="urn:microsoft.com/office/officeart/2018/2/layout/IconVerticalSolidList"/>
    <dgm:cxn modelId="{E0D92F7D-F426-4AEF-B926-568D1F59ED92}" type="presParOf" srcId="{BAB11751-DC50-4D83-90B5-FE70BBB1EAFE}" destId="{35CAE491-6207-4CE7-B2BC-9FF353FDD7B0}" srcOrd="0" destOrd="0" presId="urn:microsoft.com/office/officeart/2018/2/layout/IconVerticalSolidList"/>
    <dgm:cxn modelId="{39AFE3A9-3628-40E6-8006-F8826AF8DB42}" type="presParOf" srcId="{BAB11751-DC50-4D83-90B5-FE70BBB1EAFE}" destId="{D733CE47-3C5D-4F94-B79E-6B7EFE68ADBA}" srcOrd="1" destOrd="0" presId="urn:microsoft.com/office/officeart/2018/2/layout/IconVerticalSolidList"/>
    <dgm:cxn modelId="{9884A0E0-0F6B-442C-A3E0-A03BB61D7C85}" type="presParOf" srcId="{BAB11751-DC50-4D83-90B5-FE70BBB1EAFE}" destId="{232D2DFC-44F6-4F82-B8BE-1973356175DF}" srcOrd="2" destOrd="0" presId="urn:microsoft.com/office/officeart/2018/2/layout/IconVerticalSolidList"/>
    <dgm:cxn modelId="{B641DC71-83D8-40FB-9E0C-1DEFBFB8BB73}" type="presParOf" srcId="{BAB11751-DC50-4D83-90B5-FE70BBB1EAFE}" destId="{E2476294-0CB9-4DC6-98E5-32976CCF9FA5}" srcOrd="3" destOrd="0" presId="urn:microsoft.com/office/officeart/2018/2/layout/IconVerticalSolidList"/>
    <dgm:cxn modelId="{EFC457DB-07F8-40D6-8347-FFCD0D29ACA7}" type="presParOf" srcId="{80AAE3C2-36CA-4D5A-8D2B-B8D43B133FA6}" destId="{A67A0D89-2CF4-4D78-96FE-224A17AFA30D}" srcOrd="3" destOrd="0" presId="urn:microsoft.com/office/officeart/2018/2/layout/IconVerticalSolidList"/>
    <dgm:cxn modelId="{68F85C62-103F-4BDB-9BFA-74F67A77FDC7}" type="presParOf" srcId="{80AAE3C2-36CA-4D5A-8D2B-B8D43B133FA6}" destId="{15B90D50-F6EC-458F-9AA3-0948B7ED3F8B}" srcOrd="4" destOrd="0" presId="urn:microsoft.com/office/officeart/2018/2/layout/IconVerticalSolidList"/>
    <dgm:cxn modelId="{7CB41573-48E5-45D1-BD74-77889B61A57D}" type="presParOf" srcId="{15B90D50-F6EC-458F-9AA3-0948B7ED3F8B}" destId="{3FA62495-4BF0-4161-89ED-56034BCE8BCA}" srcOrd="0" destOrd="0" presId="urn:microsoft.com/office/officeart/2018/2/layout/IconVerticalSolidList"/>
    <dgm:cxn modelId="{AC4B8F65-8BBA-4D4E-96CF-0AA77A5D5295}" type="presParOf" srcId="{15B90D50-F6EC-458F-9AA3-0948B7ED3F8B}" destId="{1D0DEA1D-8312-48CC-AB9E-E489F4305EB9}" srcOrd="1" destOrd="0" presId="urn:microsoft.com/office/officeart/2018/2/layout/IconVerticalSolidList"/>
    <dgm:cxn modelId="{6A016A97-9370-40FD-BFDF-3C53E1E67AFF}" type="presParOf" srcId="{15B90D50-F6EC-458F-9AA3-0948B7ED3F8B}" destId="{3EBD5E77-BE85-47A2-97B1-F70A26581418}" srcOrd="2" destOrd="0" presId="urn:microsoft.com/office/officeart/2018/2/layout/IconVerticalSolidList"/>
    <dgm:cxn modelId="{1AFBA85C-A8CC-4CD8-9DFB-296A65E2B282}" type="presParOf" srcId="{15B90D50-F6EC-458F-9AA3-0948B7ED3F8B}" destId="{9918E41F-29D0-42F8-9E45-4737B906CAFF}" srcOrd="3" destOrd="0" presId="urn:microsoft.com/office/officeart/2018/2/layout/IconVerticalSolidList"/>
    <dgm:cxn modelId="{44EA3AB7-F11C-486C-802F-B80DC8A512C6}" type="presParOf" srcId="{80AAE3C2-36CA-4D5A-8D2B-B8D43B133FA6}" destId="{C6CE72A6-8223-4951-A470-B2CD384C0AE0}" srcOrd="5" destOrd="0" presId="urn:microsoft.com/office/officeart/2018/2/layout/IconVerticalSolidList"/>
    <dgm:cxn modelId="{5FE7C902-0C90-4E05-AC57-22D22295DFA1}" type="presParOf" srcId="{80AAE3C2-36CA-4D5A-8D2B-B8D43B133FA6}" destId="{84F3CB32-A92F-43C5-BFB9-A38DE9B73CEC}" srcOrd="6" destOrd="0" presId="urn:microsoft.com/office/officeart/2018/2/layout/IconVerticalSolidList"/>
    <dgm:cxn modelId="{1FFB5F33-A99B-4550-9761-0D6438ED62D8}" type="presParOf" srcId="{84F3CB32-A92F-43C5-BFB9-A38DE9B73CEC}" destId="{AB83B4C0-4ADD-4101-99BC-EB56AD5F1B57}" srcOrd="0" destOrd="0" presId="urn:microsoft.com/office/officeart/2018/2/layout/IconVerticalSolidList"/>
    <dgm:cxn modelId="{74ABD407-ED23-41AE-9F88-B929949E9577}" type="presParOf" srcId="{84F3CB32-A92F-43C5-BFB9-A38DE9B73CEC}" destId="{D3CB5869-86AA-4311-9AF6-A8B077207544}" srcOrd="1" destOrd="0" presId="urn:microsoft.com/office/officeart/2018/2/layout/IconVerticalSolidList"/>
    <dgm:cxn modelId="{1D8ED851-57FC-47D0-8AB2-262F679F60B4}" type="presParOf" srcId="{84F3CB32-A92F-43C5-BFB9-A38DE9B73CEC}" destId="{87011754-81BA-446E-8113-C037FB9A9E5E}" srcOrd="2" destOrd="0" presId="urn:microsoft.com/office/officeart/2018/2/layout/IconVerticalSolidList"/>
    <dgm:cxn modelId="{293A17AC-2DB3-465E-B52A-106610821ADA}" type="presParOf" srcId="{84F3CB32-A92F-43C5-BFB9-A38DE9B73CEC}" destId="{5AC386B0-58B1-4151-851D-8A7773E43B6F}" srcOrd="3" destOrd="0" presId="urn:microsoft.com/office/officeart/2018/2/layout/IconVerticalSolidList"/>
    <dgm:cxn modelId="{257456E0-4129-45A4-B269-9B53F128B681}" type="presParOf" srcId="{80AAE3C2-36CA-4D5A-8D2B-B8D43B133FA6}" destId="{AFF9FC6B-7766-4292-A897-ABDF996F4188}" srcOrd="7" destOrd="0" presId="urn:microsoft.com/office/officeart/2018/2/layout/IconVerticalSolidList"/>
    <dgm:cxn modelId="{9B0CAA0B-839F-40BF-8657-14D9B57740ED}" type="presParOf" srcId="{80AAE3C2-36CA-4D5A-8D2B-B8D43B133FA6}" destId="{E04F2041-9D85-4396-B8D1-92A81B68CE70}" srcOrd="8" destOrd="0" presId="urn:microsoft.com/office/officeart/2018/2/layout/IconVerticalSolidList"/>
    <dgm:cxn modelId="{78FCCC0A-F42B-4F1B-B6EB-E0DF836C17A7}" type="presParOf" srcId="{E04F2041-9D85-4396-B8D1-92A81B68CE70}" destId="{2319FBC7-6198-4612-9307-2B53FA33C968}" srcOrd="0" destOrd="0" presId="urn:microsoft.com/office/officeart/2018/2/layout/IconVerticalSolidList"/>
    <dgm:cxn modelId="{F8371617-4545-4533-8B85-9E8FE882210A}" type="presParOf" srcId="{E04F2041-9D85-4396-B8D1-92A81B68CE70}" destId="{A0EC862C-5E86-4D8B-9496-7DCCD9AA6792}" srcOrd="1" destOrd="0" presId="urn:microsoft.com/office/officeart/2018/2/layout/IconVerticalSolidList"/>
    <dgm:cxn modelId="{6D29CC47-1621-4973-86B5-A542850F943D}" type="presParOf" srcId="{E04F2041-9D85-4396-B8D1-92A81B68CE70}" destId="{989C7E9E-3EBB-4223-80DA-1A0544AFF7E5}" srcOrd="2" destOrd="0" presId="urn:microsoft.com/office/officeart/2018/2/layout/IconVerticalSolidList"/>
    <dgm:cxn modelId="{59419BEE-0F83-48B4-A87C-1496493B418F}" type="presParOf" srcId="{E04F2041-9D85-4396-B8D1-92A81B68CE70}" destId="{9F5C082F-FE03-4E59-B6ED-7FA70F7CAD04}" srcOrd="3" destOrd="0" presId="urn:microsoft.com/office/officeart/2018/2/layout/IconVerticalSolidList"/>
    <dgm:cxn modelId="{B347EB6A-7E95-4717-8138-112148171171}" type="presParOf" srcId="{80AAE3C2-36CA-4D5A-8D2B-B8D43B133FA6}" destId="{3A2D567D-D33D-46C1-87F1-B73FC930E4FE}" srcOrd="9" destOrd="0" presId="urn:microsoft.com/office/officeart/2018/2/layout/IconVerticalSolidList"/>
    <dgm:cxn modelId="{72AA9B2F-16CF-4418-BB54-190942887792}" type="presParOf" srcId="{80AAE3C2-36CA-4D5A-8D2B-B8D43B133FA6}" destId="{B2505569-66CB-4AB1-B625-D0B0E3DE28FE}" srcOrd="10" destOrd="0" presId="urn:microsoft.com/office/officeart/2018/2/layout/IconVerticalSolidList"/>
    <dgm:cxn modelId="{5AA66AE9-1CCB-447E-B254-B19A16D32D65}" type="presParOf" srcId="{B2505569-66CB-4AB1-B625-D0B0E3DE28FE}" destId="{4BABF29B-C110-4D6B-A60A-6DF8ECE95ECC}" srcOrd="0" destOrd="0" presId="urn:microsoft.com/office/officeart/2018/2/layout/IconVerticalSolidList"/>
    <dgm:cxn modelId="{3DB2BBED-9D5F-4D0E-9E38-F586CBCEC8E8}" type="presParOf" srcId="{B2505569-66CB-4AB1-B625-D0B0E3DE28FE}" destId="{2CD37EE6-B7B6-445B-A0D6-E898D233AF70}" srcOrd="1" destOrd="0" presId="urn:microsoft.com/office/officeart/2018/2/layout/IconVerticalSolidList"/>
    <dgm:cxn modelId="{A58517F4-B874-4134-B1D3-2F9D45219EB7}" type="presParOf" srcId="{B2505569-66CB-4AB1-B625-D0B0E3DE28FE}" destId="{75940883-0311-4FB9-81A3-D824239F671E}" srcOrd="2" destOrd="0" presId="urn:microsoft.com/office/officeart/2018/2/layout/IconVerticalSolidList"/>
    <dgm:cxn modelId="{5C1B247F-62FF-4C22-9528-572FB12CE2F1}" type="presParOf" srcId="{B2505569-66CB-4AB1-B625-D0B0E3DE28FE}" destId="{B4CB60AC-3F36-4B33-9BA1-EC7A1F5F305B}" srcOrd="3" destOrd="0" presId="urn:microsoft.com/office/officeart/2018/2/layout/IconVerticalSolidList"/>
    <dgm:cxn modelId="{EA52AD9A-280C-46B5-8725-FA2E777AECFE}" type="presParOf" srcId="{80AAE3C2-36CA-4D5A-8D2B-B8D43B133FA6}" destId="{C0FB0B51-02B4-40E7-BF7B-F1AA1EBACBA9}" srcOrd="11" destOrd="0" presId="urn:microsoft.com/office/officeart/2018/2/layout/IconVerticalSolidList"/>
    <dgm:cxn modelId="{DB279402-C543-4495-B64E-4A646232084F}" type="presParOf" srcId="{80AAE3C2-36CA-4D5A-8D2B-B8D43B133FA6}" destId="{832D449C-5239-431E-8D3D-46CCC927D567}" srcOrd="12" destOrd="0" presId="urn:microsoft.com/office/officeart/2018/2/layout/IconVerticalSolidList"/>
    <dgm:cxn modelId="{A7A5AE5E-2569-4195-8EB4-E42B9BB7BD85}" type="presParOf" srcId="{832D449C-5239-431E-8D3D-46CCC927D567}" destId="{36758A93-001A-44D2-A65B-E025A0556824}" srcOrd="0" destOrd="0" presId="urn:microsoft.com/office/officeart/2018/2/layout/IconVerticalSolidList"/>
    <dgm:cxn modelId="{341AEECD-202F-4FA7-ACF1-12176931CD12}" type="presParOf" srcId="{832D449C-5239-431E-8D3D-46CCC927D567}" destId="{922EA0D8-C615-4FA9-A401-C8B5497109A3}" srcOrd="1" destOrd="0" presId="urn:microsoft.com/office/officeart/2018/2/layout/IconVerticalSolidList"/>
    <dgm:cxn modelId="{25506F5E-6763-4999-B910-2D4A288E38F0}" type="presParOf" srcId="{832D449C-5239-431E-8D3D-46CCC927D567}" destId="{A52878C0-A547-416A-B504-F0E46CF30953}" srcOrd="2" destOrd="0" presId="urn:microsoft.com/office/officeart/2018/2/layout/IconVerticalSolidList"/>
    <dgm:cxn modelId="{F7FD3554-62A8-4949-B742-80A98E53AB55}" type="presParOf" srcId="{832D449C-5239-431E-8D3D-46CCC927D567}" destId="{2022F24B-2050-451D-813A-151507F1314F}" srcOrd="3" destOrd="0" presId="urn:microsoft.com/office/officeart/2018/2/layout/IconVerticalSolidList"/>
    <dgm:cxn modelId="{4D105F8B-47DB-416F-846D-04E606216058}" type="presParOf" srcId="{80AAE3C2-36CA-4D5A-8D2B-B8D43B133FA6}" destId="{376D1715-51C0-4B6C-A8D3-97DB6B951CC3}" srcOrd="13" destOrd="0" presId="urn:microsoft.com/office/officeart/2018/2/layout/IconVerticalSolidList"/>
    <dgm:cxn modelId="{6CF5A30E-7555-4FBA-A350-898B06D01A5A}" type="presParOf" srcId="{80AAE3C2-36CA-4D5A-8D2B-B8D43B133FA6}" destId="{5759B8C3-131E-43E0-BB4A-7B850066EC44}" srcOrd="14" destOrd="0" presId="urn:microsoft.com/office/officeart/2018/2/layout/IconVerticalSolidList"/>
    <dgm:cxn modelId="{EC34FB9E-7167-4480-A9F3-7C902754B75A}" type="presParOf" srcId="{5759B8C3-131E-43E0-BB4A-7B850066EC44}" destId="{C01AE31F-C96C-4207-A832-99F0A5D8550C}" srcOrd="0" destOrd="0" presId="urn:microsoft.com/office/officeart/2018/2/layout/IconVerticalSolidList"/>
    <dgm:cxn modelId="{A566728C-1709-43E9-AB39-B764284592ED}" type="presParOf" srcId="{5759B8C3-131E-43E0-BB4A-7B850066EC44}" destId="{D5DAC3C3-66EC-44F6-B709-5E5145AC28FE}" srcOrd="1" destOrd="0" presId="urn:microsoft.com/office/officeart/2018/2/layout/IconVerticalSolidList"/>
    <dgm:cxn modelId="{54FA35D6-8587-48BB-9E70-B2E96BBC47B5}" type="presParOf" srcId="{5759B8C3-131E-43E0-BB4A-7B850066EC44}" destId="{E890D2D7-9D20-4F5A-9EE3-A3D467B56F3D}" srcOrd="2" destOrd="0" presId="urn:microsoft.com/office/officeart/2018/2/layout/IconVerticalSolidList"/>
    <dgm:cxn modelId="{F1C7CAD7-9838-4E14-8338-5EA6F8B76625}" type="presParOf" srcId="{5759B8C3-131E-43E0-BB4A-7B850066EC44}" destId="{E5058AF3-75B5-4C64-AA4E-ACBC47B268C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3D7A74-0606-4FBE-AEC1-5A1EAD6EE635}" type="doc">
      <dgm:prSet loTypeId="urn:microsoft.com/office/officeart/2008/layout/LinedList" loCatId="list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996F222-AC3F-4D28-B4B3-F796878E613E}">
      <dgm:prSet custT="1"/>
      <dgm:spPr/>
      <dgm:t>
        <a:bodyPr/>
        <a:lstStyle/>
        <a:p>
          <a:r>
            <a:rPr lang="en-GB" sz="1800" dirty="0">
              <a:hlinkClick xmlns:r="http://schemas.openxmlformats.org/officeDocument/2006/relationships" r:id="rId1"/>
            </a:rPr>
            <a:t>https://www.ted.com/talks/brooke_blurton_how_do_you_introduce_yourself?subtitle=en</a:t>
          </a:r>
          <a:endParaRPr lang="en-US" sz="1800" dirty="0"/>
        </a:p>
      </dgm:t>
    </dgm:pt>
    <dgm:pt modelId="{08073EEB-8341-4DB6-BF96-B63F17D800C7}" type="parTrans" cxnId="{BCD479AA-8104-4D52-BD7E-D1F27839F37B}">
      <dgm:prSet/>
      <dgm:spPr/>
      <dgm:t>
        <a:bodyPr/>
        <a:lstStyle/>
        <a:p>
          <a:endParaRPr lang="en-US"/>
        </a:p>
      </dgm:t>
    </dgm:pt>
    <dgm:pt modelId="{2C9BEDEA-5C00-448E-957B-2E0EAFDB714C}" type="sibTrans" cxnId="{BCD479AA-8104-4D52-BD7E-D1F27839F37B}">
      <dgm:prSet/>
      <dgm:spPr/>
      <dgm:t>
        <a:bodyPr/>
        <a:lstStyle/>
        <a:p>
          <a:endParaRPr lang="en-US"/>
        </a:p>
      </dgm:t>
    </dgm:pt>
    <dgm:pt modelId="{FB49B95C-6B85-4750-9F84-0989BA3ED2DA}">
      <dgm:prSet/>
      <dgm:spPr/>
      <dgm:t>
        <a:bodyPr/>
        <a:lstStyle/>
        <a:p>
          <a:r>
            <a:rPr lang="en-GB">
              <a:hlinkClick xmlns:r="http://schemas.openxmlformats.org/officeDocument/2006/relationships" r:id="rId2"/>
            </a:rPr>
            <a:t>https://www.youtube.com/watch?v=K0pxo-dS9Hc</a:t>
          </a:r>
          <a:endParaRPr lang="en-US"/>
        </a:p>
      </dgm:t>
    </dgm:pt>
    <dgm:pt modelId="{18682262-FA81-474F-B652-FF9BF9E7856F}" type="parTrans" cxnId="{A4A61AED-D464-45DE-BF43-D01DC5435FC2}">
      <dgm:prSet/>
      <dgm:spPr/>
      <dgm:t>
        <a:bodyPr/>
        <a:lstStyle/>
        <a:p>
          <a:endParaRPr lang="en-US"/>
        </a:p>
      </dgm:t>
    </dgm:pt>
    <dgm:pt modelId="{CE17CA16-2F04-4829-A97B-16DB20775380}" type="sibTrans" cxnId="{A4A61AED-D464-45DE-BF43-D01DC5435FC2}">
      <dgm:prSet/>
      <dgm:spPr/>
      <dgm:t>
        <a:bodyPr/>
        <a:lstStyle/>
        <a:p>
          <a:endParaRPr lang="en-US"/>
        </a:p>
      </dgm:t>
    </dgm:pt>
    <dgm:pt modelId="{6F9E7AC7-6F96-4B8F-8ACE-83A66B29F538}">
      <dgm:prSet/>
      <dgm:spPr/>
      <dgm:t>
        <a:bodyPr/>
        <a:lstStyle/>
        <a:p>
          <a:r>
            <a:rPr lang="en-GB" dirty="0">
              <a:hlinkClick xmlns:r="http://schemas.openxmlformats.org/officeDocument/2006/relationships" r:id="rId3"/>
            </a:rPr>
            <a:t>https://www.youtube.com/watch?v=xSp78RwcAS4</a:t>
          </a:r>
          <a:endParaRPr lang="en-US" dirty="0"/>
        </a:p>
      </dgm:t>
    </dgm:pt>
    <dgm:pt modelId="{43302885-3F86-4293-AE7A-74797D998D18}" type="parTrans" cxnId="{D105B53D-CEE2-4349-805F-640395E88E31}">
      <dgm:prSet/>
      <dgm:spPr/>
      <dgm:t>
        <a:bodyPr/>
        <a:lstStyle/>
        <a:p>
          <a:endParaRPr lang="en-US"/>
        </a:p>
      </dgm:t>
    </dgm:pt>
    <dgm:pt modelId="{797A299D-8B2F-42CF-912B-44D0BEA6BF9D}" type="sibTrans" cxnId="{D105B53D-CEE2-4349-805F-640395E88E31}">
      <dgm:prSet/>
      <dgm:spPr/>
      <dgm:t>
        <a:bodyPr/>
        <a:lstStyle/>
        <a:p>
          <a:endParaRPr lang="en-US"/>
        </a:p>
      </dgm:t>
    </dgm:pt>
    <dgm:pt modelId="{4E93CDFE-9BEE-4073-877C-BFB31338C533}" type="pres">
      <dgm:prSet presAssocID="{163D7A74-0606-4FBE-AEC1-5A1EAD6EE635}" presName="vert0" presStyleCnt="0">
        <dgm:presLayoutVars>
          <dgm:dir/>
          <dgm:animOne val="branch"/>
          <dgm:animLvl val="lvl"/>
        </dgm:presLayoutVars>
      </dgm:prSet>
      <dgm:spPr/>
    </dgm:pt>
    <dgm:pt modelId="{786B73EB-D2EB-4D55-8F84-C85CF0DA1F2F}" type="pres">
      <dgm:prSet presAssocID="{8996F222-AC3F-4D28-B4B3-F796878E613E}" presName="thickLine" presStyleLbl="alignNode1" presStyleIdx="0" presStyleCnt="3"/>
      <dgm:spPr/>
    </dgm:pt>
    <dgm:pt modelId="{A1906849-E191-4E6E-89D4-3D110398ED48}" type="pres">
      <dgm:prSet presAssocID="{8996F222-AC3F-4D28-B4B3-F796878E613E}" presName="horz1" presStyleCnt="0"/>
      <dgm:spPr/>
    </dgm:pt>
    <dgm:pt modelId="{817B45A8-C0AA-4E0F-8F1A-519FFED543F4}" type="pres">
      <dgm:prSet presAssocID="{8996F222-AC3F-4D28-B4B3-F796878E613E}" presName="tx1" presStyleLbl="revTx" presStyleIdx="0" presStyleCnt="3"/>
      <dgm:spPr/>
    </dgm:pt>
    <dgm:pt modelId="{FF69D074-ACF2-4D6A-8AE2-8C808C7D29DE}" type="pres">
      <dgm:prSet presAssocID="{8996F222-AC3F-4D28-B4B3-F796878E613E}" presName="vert1" presStyleCnt="0"/>
      <dgm:spPr/>
    </dgm:pt>
    <dgm:pt modelId="{988EB7D1-66FA-4CBE-BA06-236E7F1295EC}" type="pres">
      <dgm:prSet presAssocID="{FB49B95C-6B85-4750-9F84-0989BA3ED2DA}" presName="thickLine" presStyleLbl="alignNode1" presStyleIdx="1" presStyleCnt="3"/>
      <dgm:spPr/>
    </dgm:pt>
    <dgm:pt modelId="{CE93E196-CBF3-4A04-BFAD-873E5D0A04E7}" type="pres">
      <dgm:prSet presAssocID="{FB49B95C-6B85-4750-9F84-0989BA3ED2DA}" presName="horz1" presStyleCnt="0"/>
      <dgm:spPr/>
    </dgm:pt>
    <dgm:pt modelId="{B5E3F840-4414-4A3B-8C23-7B7DDD24AD0B}" type="pres">
      <dgm:prSet presAssocID="{FB49B95C-6B85-4750-9F84-0989BA3ED2DA}" presName="tx1" presStyleLbl="revTx" presStyleIdx="1" presStyleCnt="3"/>
      <dgm:spPr/>
    </dgm:pt>
    <dgm:pt modelId="{88D6A61C-A2DC-41E8-9443-8F17FA8EA0BB}" type="pres">
      <dgm:prSet presAssocID="{FB49B95C-6B85-4750-9F84-0989BA3ED2DA}" presName="vert1" presStyleCnt="0"/>
      <dgm:spPr/>
    </dgm:pt>
    <dgm:pt modelId="{9D66A0E1-C99E-4F8B-A8C4-05E45E620742}" type="pres">
      <dgm:prSet presAssocID="{6F9E7AC7-6F96-4B8F-8ACE-83A66B29F538}" presName="thickLine" presStyleLbl="alignNode1" presStyleIdx="2" presStyleCnt="3"/>
      <dgm:spPr/>
    </dgm:pt>
    <dgm:pt modelId="{EFC86BD8-6BD6-4D92-8F56-FE2799CDD919}" type="pres">
      <dgm:prSet presAssocID="{6F9E7AC7-6F96-4B8F-8ACE-83A66B29F538}" presName="horz1" presStyleCnt="0"/>
      <dgm:spPr/>
    </dgm:pt>
    <dgm:pt modelId="{753793BA-74E6-426A-B4E2-D316FBCC110B}" type="pres">
      <dgm:prSet presAssocID="{6F9E7AC7-6F96-4B8F-8ACE-83A66B29F538}" presName="tx1" presStyleLbl="revTx" presStyleIdx="2" presStyleCnt="3"/>
      <dgm:spPr/>
    </dgm:pt>
    <dgm:pt modelId="{92DD1F09-4F84-4014-A8F5-4A782CB042D3}" type="pres">
      <dgm:prSet presAssocID="{6F9E7AC7-6F96-4B8F-8ACE-83A66B29F538}" presName="vert1" presStyleCnt="0"/>
      <dgm:spPr/>
    </dgm:pt>
  </dgm:ptLst>
  <dgm:cxnLst>
    <dgm:cxn modelId="{A843C50C-AEB6-409B-A895-187D2230FBA0}" type="presOf" srcId="{8996F222-AC3F-4D28-B4B3-F796878E613E}" destId="{817B45A8-C0AA-4E0F-8F1A-519FFED543F4}" srcOrd="0" destOrd="0" presId="urn:microsoft.com/office/officeart/2008/layout/LinedList"/>
    <dgm:cxn modelId="{D105B53D-CEE2-4349-805F-640395E88E31}" srcId="{163D7A74-0606-4FBE-AEC1-5A1EAD6EE635}" destId="{6F9E7AC7-6F96-4B8F-8ACE-83A66B29F538}" srcOrd="2" destOrd="0" parTransId="{43302885-3F86-4293-AE7A-74797D998D18}" sibTransId="{797A299D-8B2F-42CF-912B-44D0BEA6BF9D}"/>
    <dgm:cxn modelId="{57BA9E6B-6965-475F-B4BB-E965420F6190}" type="presOf" srcId="{FB49B95C-6B85-4750-9F84-0989BA3ED2DA}" destId="{B5E3F840-4414-4A3B-8C23-7B7DDD24AD0B}" srcOrd="0" destOrd="0" presId="urn:microsoft.com/office/officeart/2008/layout/LinedList"/>
    <dgm:cxn modelId="{7D3B4055-18E8-49D2-A005-C88245FF0401}" type="presOf" srcId="{163D7A74-0606-4FBE-AEC1-5A1EAD6EE635}" destId="{4E93CDFE-9BEE-4073-877C-BFB31338C533}" srcOrd="0" destOrd="0" presId="urn:microsoft.com/office/officeart/2008/layout/LinedList"/>
    <dgm:cxn modelId="{E264F58F-70B6-4395-987D-9E2A84DD336F}" type="presOf" srcId="{6F9E7AC7-6F96-4B8F-8ACE-83A66B29F538}" destId="{753793BA-74E6-426A-B4E2-D316FBCC110B}" srcOrd="0" destOrd="0" presId="urn:microsoft.com/office/officeart/2008/layout/LinedList"/>
    <dgm:cxn modelId="{BCD479AA-8104-4D52-BD7E-D1F27839F37B}" srcId="{163D7A74-0606-4FBE-AEC1-5A1EAD6EE635}" destId="{8996F222-AC3F-4D28-B4B3-F796878E613E}" srcOrd="0" destOrd="0" parTransId="{08073EEB-8341-4DB6-BF96-B63F17D800C7}" sibTransId="{2C9BEDEA-5C00-448E-957B-2E0EAFDB714C}"/>
    <dgm:cxn modelId="{A4A61AED-D464-45DE-BF43-D01DC5435FC2}" srcId="{163D7A74-0606-4FBE-AEC1-5A1EAD6EE635}" destId="{FB49B95C-6B85-4750-9F84-0989BA3ED2DA}" srcOrd="1" destOrd="0" parTransId="{18682262-FA81-474F-B652-FF9BF9E7856F}" sibTransId="{CE17CA16-2F04-4829-A97B-16DB20775380}"/>
    <dgm:cxn modelId="{A6CC081B-ABDA-48F6-8300-51FF92F45763}" type="presParOf" srcId="{4E93CDFE-9BEE-4073-877C-BFB31338C533}" destId="{786B73EB-D2EB-4D55-8F84-C85CF0DA1F2F}" srcOrd="0" destOrd="0" presId="urn:microsoft.com/office/officeart/2008/layout/LinedList"/>
    <dgm:cxn modelId="{F72C5465-67DD-42E2-9EEC-353B1983A51F}" type="presParOf" srcId="{4E93CDFE-9BEE-4073-877C-BFB31338C533}" destId="{A1906849-E191-4E6E-89D4-3D110398ED48}" srcOrd="1" destOrd="0" presId="urn:microsoft.com/office/officeart/2008/layout/LinedList"/>
    <dgm:cxn modelId="{08563EF2-9ADD-4B4C-B16B-E517F996E619}" type="presParOf" srcId="{A1906849-E191-4E6E-89D4-3D110398ED48}" destId="{817B45A8-C0AA-4E0F-8F1A-519FFED543F4}" srcOrd="0" destOrd="0" presId="urn:microsoft.com/office/officeart/2008/layout/LinedList"/>
    <dgm:cxn modelId="{C09E504B-16E4-4EFF-AEE9-CF08AC88A134}" type="presParOf" srcId="{A1906849-E191-4E6E-89D4-3D110398ED48}" destId="{FF69D074-ACF2-4D6A-8AE2-8C808C7D29DE}" srcOrd="1" destOrd="0" presId="urn:microsoft.com/office/officeart/2008/layout/LinedList"/>
    <dgm:cxn modelId="{6832CC64-807C-4218-8000-B72F4E0BA200}" type="presParOf" srcId="{4E93CDFE-9BEE-4073-877C-BFB31338C533}" destId="{988EB7D1-66FA-4CBE-BA06-236E7F1295EC}" srcOrd="2" destOrd="0" presId="urn:microsoft.com/office/officeart/2008/layout/LinedList"/>
    <dgm:cxn modelId="{77E9DC77-F04A-41A5-AEB7-9C61498E5E55}" type="presParOf" srcId="{4E93CDFE-9BEE-4073-877C-BFB31338C533}" destId="{CE93E196-CBF3-4A04-BFAD-873E5D0A04E7}" srcOrd="3" destOrd="0" presId="urn:microsoft.com/office/officeart/2008/layout/LinedList"/>
    <dgm:cxn modelId="{E48C809F-6D6E-4EFB-B9AB-F5422A13B5CD}" type="presParOf" srcId="{CE93E196-CBF3-4A04-BFAD-873E5D0A04E7}" destId="{B5E3F840-4414-4A3B-8C23-7B7DDD24AD0B}" srcOrd="0" destOrd="0" presId="urn:microsoft.com/office/officeart/2008/layout/LinedList"/>
    <dgm:cxn modelId="{AF7ADF69-98B5-434A-AC57-23F28AADCA5D}" type="presParOf" srcId="{CE93E196-CBF3-4A04-BFAD-873E5D0A04E7}" destId="{88D6A61C-A2DC-41E8-9443-8F17FA8EA0BB}" srcOrd="1" destOrd="0" presId="urn:microsoft.com/office/officeart/2008/layout/LinedList"/>
    <dgm:cxn modelId="{42AC6D83-68B4-4AE0-817D-602BD9FBD544}" type="presParOf" srcId="{4E93CDFE-9BEE-4073-877C-BFB31338C533}" destId="{9D66A0E1-C99E-4F8B-A8C4-05E45E620742}" srcOrd="4" destOrd="0" presId="urn:microsoft.com/office/officeart/2008/layout/LinedList"/>
    <dgm:cxn modelId="{3471E185-2293-457F-8DDB-4E8AD522851D}" type="presParOf" srcId="{4E93CDFE-9BEE-4073-877C-BFB31338C533}" destId="{EFC86BD8-6BD6-4D92-8F56-FE2799CDD919}" srcOrd="5" destOrd="0" presId="urn:microsoft.com/office/officeart/2008/layout/LinedList"/>
    <dgm:cxn modelId="{9A321F9B-B9C3-4C5E-81ED-3E9F3E2295BF}" type="presParOf" srcId="{EFC86BD8-6BD6-4D92-8F56-FE2799CDD919}" destId="{753793BA-74E6-426A-B4E2-D316FBCC110B}" srcOrd="0" destOrd="0" presId="urn:microsoft.com/office/officeart/2008/layout/LinedList"/>
    <dgm:cxn modelId="{FEAE373B-BDF6-4294-B4C5-ADBA0F78CDB4}" type="presParOf" srcId="{EFC86BD8-6BD6-4D92-8F56-FE2799CDD919}" destId="{92DD1F09-4F84-4014-A8F5-4A782CB042D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5A30B3-D4DB-49FC-B77D-4C931949A416}">
      <dsp:nvSpPr>
        <dsp:cNvPr id="0" name=""/>
        <dsp:cNvSpPr/>
      </dsp:nvSpPr>
      <dsp:spPr>
        <a:xfrm>
          <a:off x="0" y="663"/>
          <a:ext cx="11869615" cy="55716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715E64-6BF8-4E26-BA75-AA72DFD7DE88}">
      <dsp:nvSpPr>
        <dsp:cNvPr id="0" name=""/>
        <dsp:cNvSpPr/>
      </dsp:nvSpPr>
      <dsp:spPr>
        <a:xfrm>
          <a:off x="168541" y="126024"/>
          <a:ext cx="306438" cy="30643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488A5-5AC1-4F79-BD51-BFCC2E243B5C}">
      <dsp:nvSpPr>
        <dsp:cNvPr id="0" name=""/>
        <dsp:cNvSpPr/>
      </dsp:nvSpPr>
      <dsp:spPr>
        <a:xfrm>
          <a:off x="643521" y="663"/>
          <a:ext cx="11226093" cy="557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6" tIns="58966" rIns="58966" bIns="5896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Coming at the right place</a:t>
          </a:r>
          <a:endParaRPr lang="en-US" sz="1600" kern="1200"/>
        </a:p>
      </dsp:txBody>
      <dsp:txXfrm>
        <a:off x="643521" y="663"/>
        <a:ext cx="11226093" cy="557161"/>
      </dsp:txXfrm>
    </dsp:sp>
    <dsp:sp modelId="{35CAE491-6207-4CE7-B2BC-9FF353FDD7B0}">
      <dsp:nvSpPr>
        <dsp:cNvPr id="0" name=""/>
        <dsp:cNvSpPr/>
      </dsp:nvSpPr>
      <dsp:spPr>
        <a:xfrm>
          <a:off x="0" y="697114"/>
          <a:ext cx="11869615" cy="55716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33CE47-3C5D-4F94-B79E-6B7EFE68ADBA}">
      <dsp:nvSpPr>
        <dsp:cNvPr id="0" name=""/>
        <dsp:cNvSpPr/>
      </dsp:nvSpPr>
      <dsp:spPr>
        <a:xfrm>
          <a:off x="168541" y="822475"/>
          <a:ext cx="306438" cy="30643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76294-0CB9-4DC6-98E5-32976CCF9FA5}">
      <dsp:nvSpPr>
        <dsp:cNvPr id="0" name=""/>
        <dsp:cNvSpPr/>
      </dsp:nvSpPr>
      <dsp:spPr>
        <a:xfrm>
          <a:off x="643521" y="697114"/>
          <a:ext cx="11226093" cy="557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6" tIns="58966" rIns="58966" bIns="5896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Including at least some new information for everyone in the audience</a:t>
          </a:r>
          <a:endParaRPr lang="en-US" sz="1600" kern="1200"/>
        </a:p>
      </dsp:txBody>
      <dsp:txXfrm>
        <a:off x="643521" y="697114"/>
        <a:ext cx="11226093" cy="557161"/>
      </dsp:txXfrm>
    </dsp:sp>
    <dsp:sp modelId="{3FA62495-4BF0-4161-89ED-56034BCE8BCA}">
      <dsp:nvSpPr>
        <dsp:cNvPr id="0" name=""/>
        <dsp:cNvSpPr/>
      </dsp:nvSpPr>
      <dsp:spPr>
        <a:xfrm>
          <a:off x="0" y="1393565"/>
          <a:ext cx="11869615" cy="55716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0DEA1D-8312-48CC-AB9E-E489F4305EB9}">
      <dsp:nvSpPr>
        <dsp:cNvPr id="0" name=""/>
        <dsp:cNvSpPr/>
      </dsp:nvSpPr>
      <dsp:spPr>
        <a:xfrm>
          <a:off x="168541" y="1518927"/>
          <a:ext cx="306438" cy="30643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18E41F-29D0-42F8-9E45-4737B906CAFF}">
      <dsp:nvSpPr>
        <dsp:cNvPr id="0" name=""/>
        <dsp:cNvSpPr/>
      </dsp:nvSpPr>
      <dsp:spPr>
        <a:xfrm>
          <a:off x="643521" y="1393565"/>
          <a:ext cx="11226093" cy="557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6" tIns="58966" rIns="58966" bIns="5896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Acknowledging when some of the information is already known</a:t>
          </a:r>
          <a:endParaRPr lang="en-US" sz="1600" kern="1200"/>
        </a:p>
      </dsp:txBody>
      <dsp:txXfrm>
        <a:off x="643521" y="1393565"/>
        <a:ext cx="11226093" cy="557161"/>
      </dsp:txXfrm>
    </dsp:sp>
    <dsp:sp modelId="{AB83B4C0-4ADD-4101-99BC-EB56AD5F1B57}">
      <dsp:nvSpPr>
        <dsp:cNvPr id="0" name=""/>
        <dsp:cNvSpPr/>
      </dsp:nvSpPr>
      <dsp:spPr>
        <a:xfrm>
          <a:off x="0" y="2090017"/>
          <a:ext cx="11869615" cy="55716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CB5869-86AA-4311-9AF6-A8B077207544}">
      <dsp:nvSpPr>
        <dsp:cNvPr id="0" name=""/>
        <dsp:cNvSpPr/>
      </dsp:nvSpPr>
      <dsp:spPr>
        <a:xfrm>
          <a:off x="168541" y="2215378"/>
          <a:ext cx="306438" cy="30643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C386B0-58B1-4151-851D-8A7773E43B6F}">
      <dsp:nvSpPr>
        <dsp:cNvPr id="0" name=""/>
        <dsp:cNvSpPr/>
      </dsp:nvSpPr>
      <dsp:spPr>
        <a:xfrm>
          <a:off x="643521" y="2090017"/>
          <a:ext cx="11226093" cy="557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6" tIns="58966" rIns="58966" bIns="5896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Having an obvious reason for being shared, or including a reason for sharing it</a:t>
          </a:r>
          <a:endParaRPr lang="en-US" sz="1600" kern="1200"/>
        </a:p>
      </dsp:txBody>
      <dsp:txXfrm>
        <a:off x="643521" y="2090017"/>
        <a:ext cx="11226093" cy="557161"/>
      </dsp:txXfrm>
    </dsp:sp>
    <dsp:sp modelId="{2319FBC7-6198-4612-9307-2B53FA33C968}">
      <dsp:nvSpPr>
        <dsp:cNvPr id="0" name=""/>
        <dsp:cNvSpPr/>
      </dsp:nvSpPr>
      <dsp:spPr>
        <a:xfrm>
          <a:off x="0" y="2786468"/>
          <a:ext cx="11869615" cy="55716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EC862C-5E86-4D8B-9496-7DCCD9AA6792}">
      <dsp:nvSpPr>
        <dsp:cNvPr id="0" name=""/>
        <dsp:cNvSpPr/>
      </dsp:nvSpPr>
      <dsp:spPr>
        <a:xfrm>
          <a:off x="168541" y="2911829"/>
          <a:ext cx="306438" cy="30643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5C082F-FE03-4E59-B6ED-7FA70F7CAD04}">
      <dsp:nvSpPr>
        <dsp:cNvPr id="0" name=""/>
        <dsp:cNvSpPr/>
      </dsp:nvSpPr>
      <dsp:spPr>
        <a:xfrm>
          <a:off x="643521" y="2786468"/>
          <a:ext cx="11226093" cy="557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6" tIns="58966" rIns="58966" bIns="5896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Being interesting, surprising or even shocking</a:t>
          </a:r>
          <a:endParaRPr lang="en-US" sz="1600" kern="1200"/>
        </a:p>
      </dsp:txBody>
      <dsp:txXfrm>
        <a:off x="643521" y="2786468"/>
        <a:ext cx="11226093" cy="557161"/>
      </dsp:txXfrm>
    </dsp:sp>
    <dsp:sp modelId="{4BABF29B-C110-4D6B-A60A-6DF8ECE95ECC}">
      <dsp:nvSpPr>
        <dsp:cNvPr id="0" name=""/>
        <dsp:cNvSpPr/>
      </dsp:nvSpPr>
      <dsp:spPr>
        <a:xfrm>
          <a:off x="0" y="3482919"/>
          <a:ext cx="11869615" cy="55716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37EE6-B7B6-445B-A0D6-E898D233AF70}">
      <dsp:nvSpPr>
        <dsp:cNvPr id="0" name=""/>
        <dsp:cNvSpPr/>
      </dsp:nvSpPr>
      <dsp:spPr>
        <a:xfrm>
          <a:off x="168541" y="3608281"/>
          <a:ext cx="306438" cy="306438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CB60AC-3F36-4B33-9BA1-EC7A1F5F305B}">
      <dsp:nvSpPr>
        <dsp:cNvPr id="0" name=""/>
        <dsp:cNvSpPr/>
      </dsp:nvSpPr>
      <dsp:spPr>
        <a:xfrm>
          <a:off x="643521" y="3482919"/>
          <a:ext cx="11226093" cy="557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6" tIns="58966" rIns="58966" bIns="5896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Being unique (to that presentation, that audience, that topic, etc.)</a:t>
          </a:r>
          <a:endParaRPr lang="en-US" sz="1600" kern="1200"/>
        </a:p>
      </dsp:txBody>
      <dsp:txXfrm>
        <a:off x="643521" y="3482919"/>
        <a:ext cx="11226093" cy="557161"/>
      </dsp:txXfrm>
    </dsp:sp>
    <dsp:sp modelId="{36758A93-001A-44D2-A65B-E025A0556824}">
      <dsp:nvSpPr>
        <dsp:cNvPr id="0" name=""/>
        <dsp:cNvSpPr/>
      </dsp:nvSpPr>
      <dsp:spPr>
        <a:xfrm>
          <a:off x="0" y="4179371"/>
          <a:ext cx="11869615" cy="55716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2EA0D8-C615-4FA9-A401-C8B5497109A3}">
      <dsp:nvSpPr>
        <dsp:cNvPr id="0" name=""/>
        <dsp:cNvSpPr/>
      </dsp:nvSpPr>
      <dsp:spPr>
        <a:xfrm>
          <a:off x="168541" y="4304732"/>
          <a:ext cx="306438" cy="306438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22F24B-2050-451D-813A-151507F1314F}">
      <dsp:nvSpPr>
        <dsp:cNvPr id="0" name=""/>
        <dsp:cNvSpPr/>
      </dsp:nvSpPr>
      <dsp:spPr>
        <a:xfrm>
          <a:off x="643521" y="4179371"/>
          <a:ext cx="11226093" cy="557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6" tIns="58966" rIns="58966" bIns="5896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Helping make a personal connection to the audience and/or helping hook the audience into the topic</a:t>
          </a:r>
          <a:endParaRPr lang="en-US" sz="1600" kern="1200"/>
        </a:p>
      </dsp:txBody>
      <dsp:txXfrm>
        <a:off x="643521" y="4179371"/>
        <a:ext cx="11226093" cy="557161"/>
      </dsp:txXfrm>
    </dsp:sp>
    <dsp:sp modelId="{C01AE31F-C96C-4207-A832-99F0A5D8550C}">
      <dsp:nvSpPr>
        <dsp:cNvPr id="0" name=""/>
        <dsp:cNvSpPr/>
      </dsp:nvSpPr>
      <dsp:spPr>
        <a:xfrm>
          <a:off x="0" y="4875822"/>
          <a:ext cx="11869615" cy="55716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DAC3C3-66EC-44F6-B709-5E5145AC28FE}">
      <dsp:nvSpPr>
        <dsp:cNvPr id="0" name=""/>
        <dsp:cNvSpPr/>
      </dsp:nvSpPr>
      <dsp:spPr>
        <a:xfrm>
          <a:off x="168541" y="5001183"/>
          <a:ext cx="306438" cy="306438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58AF3-75B5-4C64-AA4E-ACBC47B268C1}">
      <dsp:nvSpPr>
        <dsp:cNvPr id="0" name=""/>
        <dsp:cNvSpPr/>
      </dsp:nvSpPr>
      <dsp:spPr>
        <a:xfrm>
          <a:off x="643521" y="4875822"/>
          <a:ext cx="11226093" cy="557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966" tIns="58966" rIns="58966" bIns="58966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i="0" kern="1200"/>
            <a:t>Linking smoothly with the parts before it and after it in the presentation introduction</a:t>
          </a:r>
          <a:endParaRPr lang="en-US" sz="1600" kern="1200"/>
        </a:p>
      </dsp:txBody>
      <dsp:txXfrm>
        <a:off x="643521" y="4875822"/>
        <a:ext cx="11226093" cy="5571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6B73EB-D2EB-4D55-8F84-C85CF0DA1F2F}">
      <dsp:nvSpPr>
        <dsp:cNvPr id="0" name=""/>
        <dsp:cNvSpPr/>
      </dsp:nvSpPr>
      <dsp:spPr>
        <a:xfrm>
          <a:off x="0" y="1913"/>
          <a:ext cx="53244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17B45A8-C0AA-4E0F-8F1A-519FFED543F4}">
      <dsp:nvSpPr>
        <dsp:cNvPr id="0" name=""/>
        <dsp:cNvSpPr/>
      </dsp:nvSpPr>
      <dsp:spPr>
        <a:xfrm>
          <a:off x="0" y="1913"/>
          <a:ext cx="5324475" cy="1305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hlinkClick xmlns:r="http://schemas.openxmlformats.org/officeDocument/2006/relationships" r:id="rId1"/>
            </a:rPr>
            <a:t>https://www.ted.com/talks/brooke_blurton_how_do_you_introduce_yourself?subtitle=en</a:t>
          </a:r>
          <a:endParaRPr lang="en-US" sz="1800" kern="1200" dirty="0"/>
        </a:p>
      </dsp:txBody>
      <dsp:txXfrm>
        <a:off x="0" y="1913"/>
        <a:ext cx="5324475" cy="1305236"/>
      </dsp:txXfrm>
    </dsp:sp>
    <dsp:sp modelId="{988EB7D1-66FA-4CBE-BA06-236E7F1295EC}">
      <dsp:nvSpPr>
        <dsp:cNvPr id="0" name=""/>
        <dsp:cNvSpPr/>
      </dsp:nvSpPr>
      <dsp:spPr>
        <a:xfrm>
          <a:off x="0" y="1307150"/>
          <a:ext cx="5324475" cy="0"/>
        </a:xfrm>
        <a:prstGeom prst="line">
          <a:avLst/>
        </a:prstGeom>
        <a:solidFill>
          <a:schemeClr val="accent2">
            <a:hueOff val="3221807"/>
            <a:satOff val="-9246"/>
            <a:lumOff val="-14805"/>
            <a:alphaOff val="0"/>
          </a:schemeClr>
        </a:solidFill>
        <a:ln w="19050" cap="flat" cmpd="sng" algn="ctr">
          <a:solidFill>
            <a:schemeClr val="accent2">
              <a:hueOff val="3221807"/>
              <a:satOff val="-9246"/>
              <a:lumOff val="-148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5E3F840-4414-4A3B-8C23-7B7DDD24AD0B}">
      <dsp:nvSpPr>
        <dsp:cNvPr id="0" name=""/>
        <dsp:cNvSpPr/>
      </dsp:nvSpPr>
      <dsp:spPr>
        <a:xfrm>
          <a:off x="0" y="1307150"/>
          <a:ext cx="5324475" cy="1305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>
              <a:hlinkClick xmlns:r="http://schemas.openxmlformats.org/officeDocument/2006/relationships" r:id="rId2"/>
            </a:rPr>
            <a:t>https://www.youtube.com/watch?v=K0pxo-dS9Hc</a:t>
          </a:r>
          <a:endParaRPr lang="en-US" sz="1800" kern="1200"/>
        </a:p>
      </dsp:txBody>
      <dsp:txXfrm>
        <a:off x="0" y="1307150"/>
        <a:ext cx="5324475" cy="1305236"/>
      </dsp:txXfrm>
    </dsp:sp>
    <dsp:sp modelId="{9D66A0E1-C99E-4F8B-A8C4-05E45E620742}">
      <dsp:nvSpPr>
        <dsp:cNvPr id="0" name=""/>
        <dsp:cNvSpPr/>
      </dsp:nvSpPr>
      <dsp:spPr>
        <a:xfrm>
          <a:off x="0" y="2612387"/>
          <a:ext cx="5324475" cy="0"/>
        </a:xfrm>
        <a:prstGeom prst="line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accent2">
              <a:hueOff val="6443614"/>
              <a:satOff val="-18493"/>
              <a:lumOff val="-296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53793BA-74E6-426A-B4E2-D316FBCC110B}">
      <dsp:nvSpPr>
        <dsp:cNvPr id="0" name=""/>
        <dsp:cNvSpPr/>
      </dsp:nvSpPr>
      <dsp:spPr>
        <a:xfrm>
          <a:off x="0" y="2612387"/>
          <a:ext cx="5324475" cy="1305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hlinkClick xmlns:r="http://schemas.openxmlformats.org/officeDocument/2006/relationships" r:id="rId3"/>
            </a:rPr>
            <a:t>https://www.youtube.com/watch?v=xSp78RwcAS4</a:t>
          </a:r>
          <a:endParaRPr lang="en-US" sz="1800" kern="1200" dirty="0"/>
        </a:p>
      </dsp:txBody>
      <dsp:txXfrm>
        <a:off x="0" y="2612387"/>
        <a:ext cx="5324475" cy="1305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2D8B90-050A-F7DC-34E6-1486706EDC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138BAD9-3B5B-89CA-0270-DE5899B0D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423CEF9-3A8F-B252-C3ED-2087BA356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C565F77-EC86-8EE5-2FBD-DF7D59740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B1DEB32-2C50-FCF4-E23C-0A4BD1539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8377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9C5429-0B36-E5B3-47E3-A15B12BD0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099792B7-B33C-0BD8-B81B-860E63459A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2470323-8C9C-AD58-F76B-8B144E45E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6399A5E-41BA-0551-D9A7-B51A139B6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E95DD93-6492-7D71-564A-6FD59811A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317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E120B5E7-865A-D91E-CEAB-27AF28CAF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6118E37-8ECB-2909-B5C3-CF3A446F3F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DD5C494-47E6-3782-A4C7-735DAC1D9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24BBB8B-E1E8-9729-6197-87AC80E22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0FA859B-E860-818A-FFF1-D145AE17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6080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0CAE52-1E13-B299-B68F-1E549A432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A37D990-87C4-769C-A899-19B9CF2E0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A9A76A0-4D38-ACF9-F406-6EFBB2524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F700AC2-F94F-BC08-C70F-FCFE50B1B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432158E-3E9E-5809-B235-1D41CA9B8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6844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DDB0C-97F6-EFC2-7B6A-F2B32B86C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926EECE-1EC7-CF18-ABA6-24756E976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781F30D-333A-C7BD-5898-556837918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64A5924-7006-2D9B-3AE6-1FB99BB62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74FEC25-8ED9-324D-31A2-A7E2FA528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74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401A06-02B3-47BC-6927-050068E92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CAE2864-28CE-E6F2-9ED9-60AC0B9164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BF2B9F7-A748-8DD6-BEF3-E191AC48B0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9CA62A5-D7ED-1A66-2DD9-50CDBB162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1C5B7E8-B3C5-7B4E-EB1C-FBFDD9B42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5FCD7DB-3C11-1E0D-55D9-0FA08B839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8900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EA9721-E6E2-F8E8-A75B-C38D3FA83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1685198-74DB-8B65-CA3D-FA88A27EB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9029275-45D8-3290-9E34-FF8DB5F2B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6981A45C-F4AD-AEAD-91B9-A64E4D0764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57359EEF-D9BA-D768-A51D-FBBEB370AC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4F3A775F-B58E-485A-2F71-AC2CC751E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744B229A-C6F0-A5DC-6172-DBCB8570C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EC1B78E7-2FD9-F393-6682-ACC9B9FCD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6779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89E162-4F77-BACB-9EF6-811F3966B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2C5BF6B9-E7A3-3043-8892-E4D52120A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ED7CCE20-F6EB-FC19-DC79-3256B0A6E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955A8A30-D95F-E1FC-8DD9-A36BE0254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2722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5A51A1F7-67D4-F84B-60F4-4FCA96DC8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24AD590F-C76E-983A-4730-7D71A040F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3D75E8C6-BD5C-963B-EBF4-A6EE3751C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1392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E7EA15-9EE8-7345-50A9-068A12E3E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848BC60-AF66-30E8-E051-1EB53B04E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D0E5CAE-3E11-EDE4-096C-DBC1776A7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DD0226B-0C36-5ED3-E9A9-97DB800AB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318A9D5-B201-8CF2-FCBB-F71063981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EFD8519-68A1-DE28-896C-0CE5AA095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062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3F1900-A156-AA79-1F17-1441E98FC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46EF231D-3728-2D63-BE48-6BEC7F9212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56A1677-05A6-1E03-E87A-2BB513C4A2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1969EAB-7D08-133A-346C-742FCD5B0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FAC9D58-4006-3120-166A-0EAB11E45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3EF42BB-1295-02B8-9590-DDF6420F5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4759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ABDCA808-78E9-1C6A-B345-69C22ADEC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F99A08F-FD28-C035-0EBC-A14EC6EE5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8AC31FF-2900-3D46-F245-E2AC06F8B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298022-D75B-47E5-BA0D-8D8BB91E4947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71D66B2-E184-A55F-5DFF-D731832C45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BBED31F-07D7-2512-1492-D5951EE08A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A468E2-AC3B-474A-8CBB-E356ABC33CA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034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gjkjsqAzv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www.indeed.com/career-advice/career-development/presentation-introduction-tips-exampl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0AE394F-AFF1-4485-AF1F-7387A2F04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Відео 4" descr="People Discussing">
            <a:extLst>
              <a:ext uri="{FF2B5EF4-FFF2-40B4-BE49-F238E27FC236}">
                <a16:creationId xmlns:a16="http://schemas.microsoft.com/office/drawing/2014/main" id="{38E78A7C-AB83-5486-D36D-8EA546D761C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284" r="1" b="1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683D043-25BB-4AC9-8130-641179672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3323345"/>
          </a:xfrm>
          <a:prstGeom prst="rect">
            <a:avLst/>
          </a:prstGeom>
          <a:gradFill flip="none" rotWithShape="1">
            <a:gsLst>
              <a:gs pos="57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99182A-AC4E-6650-6E2E-9EFD68566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733" y="1288026"/>
            <a:ext cx="10656891" cy="3169492"/>
          </a:xfrm>
        </p:spPr>
        <p:txBody>
          <a:bodyPr anchor="t">
            <a:normAutofit/>
          </a:bodyPr>
          <a:lstStyle/>
          <a:p>
            <a:r>
              <a:rPr lang="en-US" sz="5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Communication. </a:t>
            </a:r>
            <a:r>
              <a:rPr lang="ru-RU" sz="5200" b="1" dirty="0" err="1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Presentation</a:t>
            </a:r>
            <a:r>
              <a:rPr lang="ru-RU" sz="5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u-RU" sz="5200" b="1" dirty="0" err="1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skills</a:t>
            </a:r>
            <a:r>
              <a:rPr lang="ru-RU" sz="5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ru-RU" sz="5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br>
              <a:rPr lang="en-US" sz="5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5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5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Introducing yourself and the topic </a:t>
            </a:r>
            <a:br>
              <a:rPr lang="uk-UA" sz="52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uk-UA" sz="5200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61CCAC-6875-474C-8E9E-F57ABF078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047" y="4704862"/>
            <a:ext cx="12191999" cy="2155484"/>
          </a:xfrm>
          <a:prstGeom prst="rect">
            <a:avLst/>
          </a:prstGeom>
          <a:gradFill flip="none" rotWithShape="1">
            <a:gsLst>
              <a:gs pos="59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1C48A88-9261-8AB2-019E-D694B906DB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9119" y="5569974"/>
            <a:ext cx="4059832" cy="1175039"/>
          </a:xfrm>
        </p:spPr>
        <p:txBody>
          <a:bodyPr anchor="b">
            <a:normAutofit fontScale="92500" lnSpcReduction="10000"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Created by Iryna Zhukevych</a:t>
            </a:r>
            <a:endParaRPr lang="uk-UA" dirty="0">
              <a:solidFill>
                <a:srgbClr val="FFFFFF"/>
              </a:solidFill>
            </a:endParaRPr>
          </a:p>
          <a:p>
            <a:pPr algn="l"/>
            <a:r>
              <a:rPr lang="en-US" dirty="0">
                <a:solidFill>
                  <a:srgbClr val="FFFFFF"/>
                </a:solidFill>
              </a:rPr>
              <a:t>PhD in Pedagogical Sciences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Professor Assistant</a:t>
            </a:r>
            <a:endParaRPr lang="uk-UA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4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D22FF7-91CB-DEA9-2F51-110144922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r>
              <a:rPr lang="en-US" sz="4600">
                <a:solidFill>
                  <a:srgbClr val="FFFFFF"/>
                </a:solidFill>
              </a:rPr>
              <a:t>Task 6: The "Impromptu Speech" Challenge</a:t>
            </a:r>
            <a:endParaRPr lang="uk-UA" sz="4600">
              <a:solidFill>
                <a:srgbClr val="FFFFFF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686BC6B-A460-97FE-3EAB-85B6158A4E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586789"/>
            <a:ext cx="10515600" cy="359017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Scenario</a:t>
            </a:r>
            <a:r>
              <a:rPr kumimoji="0" lang="uk-UA" altLang="uk-UA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You're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given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topic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spot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asked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speak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2-3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minutes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Task</a:t>
            </a:r>
            <a:r>
              <a:rPr kumimoji="0" lang="uk-UA" altLang="uk-UA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Practice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impromptu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speaking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by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choosing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random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topic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giving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short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speech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without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any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preparation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9259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8F2199-6E6D-159E-3DE3-0077F9937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26" y="1153572"/>
            <a:ext cx="3818408" cy="44611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Watch the video and discuss some tips for self-introduction</a:t>
            </a: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7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112DE27-BDCA-7E7C-EB7C-837D8DA64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7272" y="591344"/>
            <a:ext cx="7955902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dirty="0">
                <a:hlinkClick r:id="rId2"/>
              </a:rPr>
              <a:t>https://www.youtube.com/watch?v=QgjkjsqAzvo</a:t>
            </a:r>
            <a:endParaRPr lang="en-GB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9598024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089FA1-22B8-08FD-C864-69D6F5AF3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0" dirty="0">
                <a:solidFill>
                  <a:srgbClr val="000000"/>
                </a:solidFill>
                <a:effectLst/>
                <a:latin typeface="system-ui"/>
              </a:rPr>
              <a:t>Good personal introductions in presentations</a:t>
            </a:r>
            <a:br>
              <a:rPr lang="en-US" b="0" i="0" dirty="0">
                <a:solidFill>
                  <a:srgbClr val="000000"/>
                </a:solidFill>
                <a:effectLst/>
                <a:latin typeface="system-ui"/>
              </a:rPr>
            </a:br>
            <a:endParaRPr lang="uk-UA" dirty="0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8D1A8A1A-F4DB-41BD-29F0-85F68FCE3CC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93431" y="1213337"/>
          <a:ext cx="11869615" cy="5433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17957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DB78C8-00D0-4CD1-7757-2D3573CDF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81" y="640080"/>
            <a:ext cx="5133196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000" b="1" dirty="0"/>
              <a:t>Reading activity</a:t>
            </a:r>
            <a:br>
              <a:rPr lang="en-US" sz="3000" dirty="0"/>
            </a:br>
            <a:br>
              <a:rPr lang="en-US" sz="3000" dirty="0"/>
            </a:br>
            <a:r>
              <a:rPr lang="en-US" sz="3000" dirty="0">
                <a:hlinkClick r:id="rId2"/>
              </a:rPr>
              <a:t>https://www.indeed.com/career-advice/career-development/presentation-introduction-tips-examples</a:t>
            </a:r>
            <a:r>
              <a:rPr lang="en-US" sz="3000" dirty="0"/>
              <a:t> </a:t>
            </a:r>
          </a:p>
        </p:txBody>
      </p:sp>
      <p:sp>
        <p:nvSpPr>
          <p:cNvPr id="10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ins in a map">
            <a:extLst>
              <a:ext uri="{FF2B5EF4-FFF2-40B4-BE49-F238E27FC236}">
                <a16:creationId xmlns:a16="http://schemas.microsoft.com/office/drawing/2014/main" id="{333CDD4E-F419-2393-FBA9-35EA4C5F46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462" r="15585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1459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9301F8-27BE-B93E-F815-A072021BD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1" y="327025"/>
            <a:ext cx="5324477" cy="1630363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600" b="1" dirty="0"/>
              <a:t>Watch the video and summarize the information </a:t>
            </a:r>
            <a:endParaRPr lang="uk-UA" sz="36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D5767A-BC0F-5A82-A60E-E4B43B8836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573" r="22352"/>
          <a:stretch/>
        </p:blipFill>
        <p:spPr>
          <a:xfrm>
            <a:off x="5966355" y="1"/>
            <a:ext cx="6225645" cy="6856412"/>
          </a:xfrm>
          <a:custGeom>
            <a:avLst/>
            <a:gdLst/>
            <a:ahLst/>
            <a:cxnLst/>
            <a:rect l="l" t="t" r="r" b="b"/>
            <a:pathLst>
              <a:path w="5620032" h="6856412">
                <a:moveTo>
                  <a:pt x="13187" y="0"/>
                </a:moveTo>
                <a:lnTo>
                  <a:pt x="5620032" y="0"/>
                </a:lnTo>
                <a:lnTo>
                  <a:pt x="5620032" y="6856412"/>
                </a:lnTo>
                <a:lnTo>
                  <a:pt x="0" y="6856412"/>
                </a:lnTo>
                <a:lnTo>
                  <a:pt x="64318" y="6298274"/>
                </a:lnTo>
                <a:cubicBezTo>
                  <a:pt x="203221" y="4970220"/>
                  <a:pt x="240510" y="3632077"/>
                  <a:pt x="97152" y="2276000"/>
                </a:cubicBezTo>
                <a:cubicBezTo>
                  <a:pt x="35713" y="1694824"/>
                  <a:pt x="7455" y="1116942"/>
                  <a:pt x="6154" y="541737"/>
                </a:cubicBezTo>
                <a:close/>
              </a:path>
            </a:pathLst>
          </a:custGeom>
        </p:spPr>
      </p:pic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74DC6FC1-4B05-4D95-C0A1-E3208757FF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2840414"/>
              </p:ext>
            </p:extLst>
          </p:nvPr>
        </p:nvGraphicFramePr>
        <p:xfrm>
          <a:off x="481013" y="2286001"/>
          <a:ext cx="5324475" cy="3919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8016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854C15-9E1A-417D-6AC1-DD1AE1DBF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r>
              <a:rPr lang="en-GB" sz="4200">
                <a:solidFill>
                  <a:srgbClr val="FFFFFF"/>
                </a:solidFill>
              </a:rPr>
              <a:t>Task 1: Elevator Pitch</a:t>
            </a:r>
            <a:br>
              <a:rPr lang="uk-UA" sz="4200">
                <a:solidFill>
                  <a:srgbClr val="FFFFFF"/>
                </a:solidFill>
              </a:rPr>
            </a:br>
            <a:endParaRPr lang="uk-UA" sz="4200">
              <a:solidFill>
                <a:srgbClr val="FFFFFF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54EE488-0076-8A86-E20B-678D069A6CF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586789"/>
            <a:ext cx="10515600" cy="359017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Scenario</a:t>
            </a:r>
            <a:r>
              <a:rPr kumimoji="0" lang="uk-UA" altLang="uk-UA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Imagine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you're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elevator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with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potential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investor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employer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have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only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30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seconds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introduce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yourself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idea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Task</a:t>
            </a:r>
            <a:r>
              <a:rPr kumimoji="0" lang="uk-UA" altLang="uk-UA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Create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concise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engaging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elevator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pitch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en-US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highlighting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key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skills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experience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value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idea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645512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751FEF-E5A1-4596-FCCF-A74A81376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Task 3: The "Icebreaker" Game</a:t>
            </a:r>
            <a:endParaRPr lang="uk-UA" sz="5400">
              <a:solidFill>
                <a:srgbClr val="FFFFFF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BB8E2D2-9A04-B7F2-6E35-AA754212995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586789"/>
            <a:ext cx="10515600" cy="359017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Scenario</a:t>
            </a:r>
            <a:r>
              <a:rPr kumimoji="0" lang="uk-UA" altLang="uk-UA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You're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at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networking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event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need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introduce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yourself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group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strangers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Task</a:t>
            </a:r>
            <a:r>
              <a:rPr kumimoji="0" lang="uk-UA" altLang="uk-UA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Prepare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engaging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icebreaker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question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story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that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will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spark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conversation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make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lasting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impression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42214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935181-A97E-1C47-99BB-4A3FF8C8D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r>
              <a:rPr lang="en-US" sz="5400">
                <a:solidFill>
                  <a:srgbClr val="FFFFFF"/>
                </a:solidFill>
              </a:rPr>
              <a:t>Task 4: The "TED Talk" Challenge</a:t>
            </a:r>
            <a:endParaRPr lang="uk-UA" sz="5400">
              <a:solidFill>
                <a:srgbClr val="FFFFFF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186E104C-83F1-1EF1-5801-449B16FB979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586789"/>
            <a:ext cx="10515600" cy="359017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Scenario</a:t>
            </a:r>
            <a:r>
              <a:rPr kumimoji="0" lang="uk-UA" altLang="uk-UA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You're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delivering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TED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Talk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topic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choice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Task</a:t>
            </a:r>
            <a:r>
              <a:rPr kumimoji="0" lang="uk-UA" altLang="uk-UA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Create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powerful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introduction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that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captures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audience's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attention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clearly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states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main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idea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leaves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them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eager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hear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more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5514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8CB9A9-8671-C257-F869-B8CFEAA96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r>
              <a:rPr lang="en-US" sz="4200">
                <a:solidFill>
                  <a:srgbClr val="FFFFFF"/>
                </a:solidFill>
              </a:rPr>
              <a:t>Task 5: The "Public Speaking Fear" Challenge</a:t>
            </a:r>
            <a:endParaRPr lang="uk-UA" sz="4200">
              <a:solidFill>
                <a:srgbClr val="FFFFFF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5A38E22-2068-7AF3-7E57-D11A870A22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586789"/>
            <a:ext cx="10515600" cy="359017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Scenario</a:t>
            </a:r>
            <a:r>
              <a:rPr kumimoji="0" lang="uk-UA" altLang="uk-UA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You're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overcoming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fear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public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speaking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Task</a:t>
            </a:r>
            <a:r>
              <a:rPr kumimoji="0" lang="uk-UA" altLang="uk-UA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Record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yourself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giving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short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presentation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on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topic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you're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passionate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about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Analyze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performance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identify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areas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improvement</a:t>
            </a:r>
            <a:r>
              <a:rPr kumimoji="0" lang="uk-UA" altLang="uk-UA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770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2109</TotalTime>
  <Words>460</Words>
  <Application>Microsoft Office PowerPoint</Application>
  <PresentationFormat>Широкий екран</PresentationFormat>
  <Paragraphs>35</Paragraphs>
  <Slides>10</Slides>
  <Notes>0</Notes>
  <HiddenSlides>0</HiddenSlides>
  <MMClips>1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system-ui</vt:lpstr>
      <vt:lpstr>Times New Roman</vt:lpstr>
      <vt:lpstr>Тема Office</vt:lpstr>
      <vt:lpstr>Communication. Presentation skills.   Introducing yourself and the topic  </vt:lpstr>
      <vt:lpstr>Watch the video and discuss some tips for self-introduction</vt:lpstr>
      <vt:lpstr>Good personal introductions in presentations </vt:lpstr>
      <vt:lpstr>Reading activity  https://www.indeed.com/career-advice/career-development/presentation-introduction-tips-examples </vt:lpstr>
      <vt:lpstr>Watch the video and summarize the information </vt:lpstr>
      <vt:lpstr>Task 1: Elevator Pitch </vt:lpstr>
      <vt:lpstr>Task 3: The "Icebreaker" Game</vt:lpstr>
      <vt:lpstr>Task 4: The "TED Talk" Challenge</vt:lpstr>
      <vt:lpstr>Task 5: The "Public Speaking Fear" Challenge</vt:lpstr>
      <vt:lpstr>Task 6: The "Impromptu Speech"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2024-09-06T20:04:08Z</dcterms:created>
  <dcterms:modified xsi:type="dcterms:W3CDTF">2024-12-03T17:52:01Z</dcterms:modified>
</cp:coreProperties>
</file>