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2" r:id="rId4"/>
    <p:sldId id="258" r:id="rId5"/>
    <p:sldId id="259" r:id="rId6"/>
    <p:sldId id="270" r:id="rId7"/>
    <p:sldId id="260" r:id="rId8"/>
    <p:sldId id="265" r:id="rId9"/>
    <p:sldId id="266" r:id="rId10"/>
    <p:sldId id="272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A0BB4A3B-6B9D-4E90-9F5E-EE08F84C18F1}"/>
    <pc:docChg chg="delSld">
      <pc:chgData name="Iryna Zhukevych" userId="32b9d8b4c7aa7458" providerId="LiveId" clId="{A0BB4A3B-6B9D-4E90-9F5E-EE08F84C18F1}" dt="2024-12-03T18:00:24.834" v="6" actId="2696"/>
      <pc:docMkLst>
        <pc:docMk/>
      </pc:docMkLst>
      <pc:sldChg chg="del">
        <pc:chgData name="Iryna Zhukevych" userId="32b9d8b4c7aa7458" providerId="LiveId" clId="{A0BB4A3B-6B9D-4E90-9F5E-EE08F84C18F1}" dt="2024-12-03T17:58:13.047" v="2" actId="2696"/>
        <pc:sldMkLst>
          <pc:docMk/>
          <pc:sldMk cId="1700820121" sldId="257"/>
        </pc:sldMkLst>
      </pc:sldChg>
      <pc:sldChg chg="del">
        <pc:chgData name="Iryna Zhukevych" userId="32b9d8b4c7aa7458" providerId="LiveId" clId="{A0BB4A3B-6B9D-4E90-9F5E-EE08F84C18F1}" dt="2024-12-03T17:57:06.455" v="1" actId="2696"/>
        <pc:sldMkLst>
          <pc:docMk/>
          <pc:sldMk cId="831512517" sldId="261"/>
        </pc:sldMkLst>
      </pc:sldChg>
      <pc:sldChg chg="del">
        <pc:chgData name="Iryna Zhukevych" userId="32b9d8b4c7aa7458" providerId="LiveId" clId="{A0BB4A3B-6B9D-4E90-9F5E-EE08F84C18F1}" dt="2024-12-03T17:59:22.899" v="4" actId="2696"/>
        <pc:sldMkLst>
          <pc:docMk/>
          <pc:sldMk cId="3424987535" sldId="263"/>
        </pc:sldMkLst>
      </pc:sldChg>
      <pc:sldChg chg="del">
        <pc:chgData name="Iryna Zhukevych" userId="32b9d8b4c7aa7458" providerId="LiveId" clId="{A0BB4A3B-6B9D-4E90-9F5E-EE08F84C18F1}" dt="2024-12-03T17:58:35.625" v="3" actId="2696"/>
        <pc:sldMkLst>
          <pc:docMk/>
          <pc:sldMk cId="3595962686" sldId="264"/>
        </pc:sldMkLst>
      </pc:sldChg>
      <pc:sldChg chg="del">
        <pc:chgData name="Iryna Zhukevych" userId="32b9d8b4c7aa7458" providerId="LiveId" clId="{A0BB4A3B-6B9D-4E90-9F5E-EE08F84C18F1}" dt="2024-12-03T18:00:24.834" v="6" actId="2696"/>
        <pc:sldMkLst>
          <pc:docMk/>
          <pc:sldMk cId="424785280" sldId="267"/>
        </pc:sldMkLst>
      </pc:sldChg>
      <pc:sldChg chg="del">
        <pc:chgData name="Iryna Zhukevych" userId="32b9d8b4c7aa7458" providerId="LiveId" clId="{A0BB4A3B-6B9D-4E90-9F5E-EE08F84C18F1}" dt="2024-12-03T17:59:39.223" v="5" actId="2696"/>
        <pc:sldMkLst>
          <pc:docMk/>
          <pc:sldMk cId="4211048448" sldId="269"/>
        </pc:sldMkLst>
      </pc:sldChg>
      <pc:sldChg chg="del">
        <pc:chgData name="Iryna Zhukevych" userId="32b9d8b4c7aa7458" providerId="LiveId" clId="{A0BB4A3B-6B9D-4E90-9F5E-EE08F84C18F1}" dt="2024-12-03T17:57:00.506" v="0" actId="2696"/>
        <pc:sldMkLst>
          <pc:docMk/>
          <pc:sldMk cId="3639905928" sldId="271"/>
        </pc:sldMkLst>
      </pc:sldChg>
    </pc:docChg>
  </pc:docChgLst>
  <pc:docChgLst>
    <pc:chgData name="Iryna Zhukevych" userId="32b9d8b4c7aa7458" providerId="LiveId" clId="{4D392B9B-745F-45A1-B2DC-1964B00E49ED}"/>
    <pc:docChg chg="custSel modSld">
      <pc:chgData name="Iryna Zhukevych" userId="32b9d8b4c7aa7458" providerId="LiveId" clId="{4D392B9B-745F-45A1-B2DC-1964B00E49ED}" dt="2024-10-06T20:08:55.424" v="20" actId="20577"/>
      <pc:docMkLst>
        <pc:docMk/>
      </pc:docMkLst>
      <pc:sldChg chg="modSp mod modAnim">
        <pc:chgData name="Iryna Zhukevych" userId="32b9d8b4c7aa7458" providerId="LiveId" clId="{4D392B9B-745F-45A1-B2DC-1964B00E49ED}" dt="2024-10-06T20:08:55.424" v="20" actId="20577"/>
        <pc:sldMkLst>
          <pc:docMk/>
          <pc:sldMk cId="1930388824" sldId="256"/>
        </pc:sldMkLst>
        <pc:spChg chg="mod">
          <ac:chgData name="Iryna Zhukevych" userId="32b9d8b4c7aa7458" providerId="LiveId" clId="{4D392B9B-745F-45A1-B2DC-1964B00E49ED}" dt="2024-10-06T20:08:55.424" v="20" actId="20577"/>
          <ac:spMkLst>
            <pc:docMk/>
            <pc:sldMk cId="1930388824" sldId="256"/>
            <ac:spMk id="3" creationId="{9D3907CF-3153-C26C-89F9-64FB4CB41C8F}"/>
          </ac:spMkLst>
        </pc:spChg>
      </pc:sldChg>
    </pc:docChg>
  </pc:docChgLst>
  <pc:docChgLst>
    <pc:chgData name="Iryna Zhukevych" userId="32b9d8b4c7aa7458" providerId="LiveId" clId="{025DC750-5285-42E8-A648-338D02FB49A0}"/>
    <pc:docChg chg="undo custSel addSld delSld modSld sldOrd">
      <pc:chgData name="Iryna Zhukevych" userId="32b9d8b4c7aa7458" providerId="LiveId" clId="{025DC750-5285-42E8-A648-338D02FB49A0}" dt="2024-09-24T05:18:10.224" v="1109" actId="113"/>
      <pc:docMkLst>
        <pc:docMk/>
      </pc:docMkLst>
      <pc:sldChg chg="addSp modSp new mod setBg addAnim">
        <pc:chgData name="Iryna Zhukevych" userId="32b9d8b4c7aa7458" providerId="LiveId" clId="{025DC750-5285-42E8-A648-338D02FB49A0}" dt="2024-09-24T05:18:10.224" v="1109" actId="113"/>
        <pc:sldMkLst>
          <pc:docMk/>
          <pc:sldMk cId="1930388824" sldId="256"/>
        </pc:sldMkLst>
        <pc:spChg chg="mod">
          <ac:chgData name="Iryna Zhukevych" userId="32b9d8b4c7aa7458" providerId="LiveId" clId="{025DC750-5285-42E8-A648-338D02FB49A0}" dt="2024-09-24T05:18:10.224" v="1109" actId="113"/>
          <ac:spMkLst>
            <pc:docMk/>
            <pc:sldMk cId="1930388824" sldId="256"/>
            <ac:spMk id="2" creationId="{7291515A-7EDD-9CE3-656D-10F9D7BC6812}"/>
          </ac:spMkLst>
        </pc:spChg>
        <pc:spChg chg="mod">
          <ac:chgData name="Iryna Zhukevych" userId="32b9d8b4c7aa7458" providerId="LiveId" clId="{025DC750-5285-42E8-A648-338D02FB49A0}" dt="2024-09-23T19:01:44.656" v="1094" actId="1076"/>
          <ac:spMkLst>
            <pc:docMk/>
            <pc:sldMk cId="1930388824" sldId="256"/>
            <ac:spMk id="3" creationId="{9D3907CF-3153-C26C-89F9-64FB4CB41C8F}"/>
          </ac:spMkLst>
        </pc:spChg>
        <pc:spChg chg="add">
          <ac:chgData name="Iryna Zhukevych" userId="32b9d8b4c7aa7458" providerId="LiveId" clId="{025DC750-5285-42E8-A648-338D02FB49A0}" dt="2024-09-19T11:00:06.196" v="65" actId="26606"/>
          <ac:spMkLst>
            <pc:docMk/>
            <pc:sldMk cId="1930388824" sldId="256"/>
            <ac:spMk id="9" creationId="{9B7AD9F6-8CE7-4299-8FC6-328F4DCD3FF9}"/>
          </ac:spMkLst>
        </pc:spChg>
        <pc:spChg chg="add">
          <ac:chgData name="Iryna Zhukevych" userId="32b9d8b4c7aa7458" providerId="LiveId" clId="{025DC750-5285-42E8-A648-338D02FB49A0}" dt="2024-09-19T11:00:06.196" v="65" actId="26606"/>
          <ac:spMkLst>
            <pc:docMk/>
            <pc:sldMk cId="1930388824" sldId="256"/>
            <ac:spMk id="11" creationId="{F49775AF-8896-43EE-92C6-83497D6DC56F}"/>
          </ac:spMkLst>
        </pc:spChg>
        <pc:picChg chg="add">
          <ac:chgData name="Iryna Zhukevych" userId="32b9d8b4c7aa7458" providerId="LiveId" clId="{025DC750-5285-42E8-A648-338D02FB49A0}" dt="2024-09-19T11:00:06.196" v="65" actId="26606"/>
          <ac:picMkLst>
            <pc:docMk/>
            <pc:sldMk cId="1930388824" sldId="256"/>
            <ac:picMk id="5" creationId="{35C72EC3-C410-1EDD-9566-7AE789C474E8}"/>
          </ac:picMkLst>
        </pc:picChg>
      </pc:sldChg>
      <pc:sldChg chg="addSp delSp modSp new mod modTransition setBg">
        <pc:chgData name="Iryna Zhukevych" userId="32b9d8b4c7aa7458" providerId="LiveId" clId="{025DC750-5285-42E8-A648-338D02FB49A0}" dt="2024-09-21T10:45:06.913" v="946"/>
        <pc:sldMkLst>
          <pc:docMk/>
          <pc:sldMk cId="1700820121" sldId="257"/>
        </pc:sldMkLst>
        <pc:spChg chg="mod ord">
          <ac:chgData name="Iryna Zhukevych" userId="32b9d8b4c7aa7458" providerId="LiveId" clId="{025DC750-5285-42E8-A648-338D02FB49A0}" dt="2024-09-19T11:01:32.435" v="69" actId="26606"/>
          <ac:spMkLst>
            <pc:docMk/>
            <pc:sldMk cId="1700820121" sldId="257"/>
            <ac:spMk id="2" creationId="{D2B48142-5915-5B3C-417A-8C62663109B4}"/>
          </ac:spMkLst>
        </pc:spChg>
        <pc:spChg chg="del">
          <ac:chgData name="Iryna Zhukevych" userId="32b9d8b4c7aa7458" providerId="LiveId" clId="{025DC750-5285-42E8-A648-338D02FB49A0}" dt="2024-09-19T10:59:43.381" v="63" actId="478"/>
          <ac:spMkLst>
            <pc:docMk/>
            <pc:sldMk cId="1700820121" sldId="257"/>
            <ac:spMk id="3" creationId="{B869621A-3F32-9C27-6816-3A6B06EC0A57}"/>
          </ac:spMkLst>
        </pc:spChg>
        <pc:spChg chg="add">
          <ac:chgData name="Iryna Zhukevych" userId="32b9d8b4c7aa7458" providerId="LiveId" clId="{025DC750-5285-42E8-A648-338D02FB49A0}" dt="2024-09-19T11:01:32.435" v="69" actId="26606"/>
          <ac:spMkLst>
            <pc:docMk/>
            <pc:sldMk cId="1700820121" sldId="257"/>
            <ac:spMk id="10" creationId="{37C89E4B-3C9F-44B9-8B86-D9E3D112D8EC}"/>
          </ac:spMkLst>
        </pc:spChg>
        <pc:picChg chg="add mod">
          <ac:chgData name="Iryna Zhukevych" userId="32b9d8b4c7aa7458" providerId="LiveId" clId="{025DC750-5285-42E8-A648-338D02FB49A0}" dt="2024-09-19T11:01:32.435" v="69" actId="26606"/>
          <ac:picMkLst>
            <pc:docMk/>
            <pc:sldMk cId="1700820121" sldId="257"/>
            <ac:picMk id="5" creationId="{4FA36DEF-A503-D467-7823-CF9DBF89E084}"/>
          </ac:picMkLst>
        </pc:picChg>
        <pc:cxnChg chg="add">
          <ac:chgData name="Iryna Zhukevych" userId="32b9d8b4c7aa7458" providerId="LiveId" clId="{025DC750-5285-42E8-A648-338D02FB49A0}" dt="2024-09-19T11:01:32.435" v="69" actId="26606"/>
          <ac:cxnSpMkLst>
            <pc:docMk/>
            <pc:sldMk cId="1700820121" sldId="257"/>
            <ac:cxnSpMk id="12" creationId="{AA2EAA10-076F-46BD-8F0F-B9A2FB77A85C}"/>
          </ac:cxnSpMkLst>
        </pc:cxnChg>
        <pc:cxnChg chg="add">
          <ac:chgData name="Iryna Zhukevych" userId="32b9d8b4c7aa7458" providerId="LiveId" clId="{025DC750-5285-42E8-A648-338D02FB49A0}" dt="2024-09-19T11:01:32.435" v="69" actId="26606"/>
          <ac:cxnSpMkLst>
            <pc:docMk/>
            <pc:sldMk cId="1700820121" sldId="257"/>
            <ac:cxnSpMk id="14" creationId="{D891E407-403B-4764-86C9-33A56D3BCAA3}"/>
          </ac:cxnSpMkLst>
        </pc:cxnChg>
      </pc:sldChg>
      <pc:sldChg chg="addSp delSp modSp new mod setBg addAnim">
        <pc:chgData name="Iryna Zhukevych" userId="32b9d8b4c7aa7458" providerId="LiveId" clId="{025DC750-5285-42E8-A648-338D02FB49A0}" dt="2024-09-19T11:05:02.593" v="95" actId="14100"/>
        <pc:sldMkLst>
          <pc:docMk/>
          <pc:sldMk cId="1969568408" sldId="258"/>
        </pc:sldMkLst>
        <pc:spChg chg="mod ord">
          <ac:chgData name="Iryna Zhukevych" userId="32b9d8b4c7aa7458" providerId="LiveId" clId="{025DC750-5285-42E8-A648-338D02FB49A0}" dt="2024-09-19T11:05:02.593" v="95" actId="14100"/>
          <ac:spMkLst>
            <pc:docMk/>
            <pc:sldMk cId="1969568408" sldId="258"/>
            <ac:spMk id="2" creationId="{4A99A595-FAEE-1D8A-6C71-1D5F94CE7FCF}"/>
          </ac:spMkLst>
        </pc:spChg>
        <pc:spChg chg="del">
          <ac:chgData name="Iryna Zhukevych" userId="32b9d8b4c7aa7458" providerId="LiveId" clId="{025DC750-5285-42E8-A648-338D02FB49A0}" dt="2024-09-19T10:59:39.975" v="62" actId="478"/>
          <ac:spMkLst>
            <pc:docMk/>
            <pc:sldMk cId="1969568408" sldId="258"/>
            <ac:spMk id="3" creationId="{B6AF6090-D592-BC5D-FED1-AB7FD873A5A5}"/>
          </ac:spMkLst>
        </pc:spChg>
        <pc:spChg chg="add">
          <ac:chgData name="Iryna Zhukevych" userId="32b9d8b4c7aa7458" providerId="LiveId" clId="{025DC750-5285-42E8-A648-338D02FB49A0}" dt="2024-09-19T11:04:27.696" v="72" actId="26606"/>
          <ac:spMkLst>
            <pc:docMk/>
            <pc:sldMk cId="1969568408" sldId="258"/>
            <ac:spMk id="12" creationId="{37C89E4B-3C9F-44B9-8B86-D9E3D112D8EC}"/>
          </ac:spMkLst>
        </pc:spChg>
        <pc:picChg chg="add mod">
          <ac:chgData name="Iryna Zhukevych" userId="32b9d8b4c7aa7458" providerId="LiveId" clId="{025DC750-5285-42E8-A648-338D02FB49A0}" dt="2024-09-19T11:03:18.039" v="70" actId="931"/>
          <ac:picMkLst>
            <pc:docMk/>
            <pc:sldMk cId="1969568408" sldId="258"/>
            <ac:picMk id="5" creationId="{10864064-D8EA-8DE1-9C33-2E2559C19D1D}"/>
          </ac:picMkLst>
        </pc:picChg>
        <pc:picChg chg="add mod">
          <ac:chgData name="Iryna Zhukevych" userId="32b9d8b4c7aa7458" providerId="LiveId" clId="{025DC750-5285-42E8-A648-338D02FB49A0}" dt="2024-09-19T11:04:27.696" v="72" actId="26606"/>
          <ac:picMkLst>
            <pc:docMk/>
            <pc:sldMk cId="1969568408" sldId="258"/>
            <ac:picMk id="7" creationId="{F3502BFE-3790-9FD4-E0FC-C232A8F5B19E}"/>
          </ac:picMkLst>
        </pc:picChg>
        <pc:cxnChg chg="add">
          <ac:chgData name="Iryna Zhukevych" userId="32b9d8b4c7aa7458" providerId="LiveId" clId="{025DC750-5285-42E8-A648-338D02FB49A0}" dt="2024-09-19T11:04:27.696" v="72" actId="26606"/>
          <ac:cxnSpMkLst>
            <pc:docMk/>
            <pc:sldMk cId="1969568408" sldId="258"/>
            <ac:cxnSpMk id="14" creationId="{AA2EAA10-076F-46BD-8F0F-B9A2FB77A85C}"/>
          </ac:cxnSpMkLst>
        </pc:cxnChg>
        <pc:cxnChg chg="add">
          <ac:chgData name="Iryna Zhukevych" userId="32b9d8b4c7aa7458" providerId="LiveId" clId="{025DC750-5285-42E8-A648-338D02FB49A0}" dt="2024-09-19T11:04:27.696" v="72" actId="26606"/>
          <ac:cxnSpMkLst>
            <pc:docMk/>
            <pc:sldMk cId="1969568408" sldId="258"/>
            <ac:cxnSpMk id="16" creationId="{D891E407-403B-4764-86C9-33A56D3BCAA3}"/>
          </ac:cxnSpMkLst>
        </pc:cxnChg>
      </pc:sldChg>
      <pc:sldChg chg="addSp delSp modSp new mod modTransition setBg">
        <pc:chgData name="Iryna Zhukevych" userId="32b9d8b4c7aa7458" providerId="LiveId" clId="{025DC750-5285-42E8-A648-338D02FB49A0}" dt="2024-09-21T10:45:14.020" v="947"/>
        <pc:sldMkLst>
          <pc:docMk/>
          <pc:sldMk cId="2250457769" sldId="259"/>
        </pc:sldMkLst>
        <pc:spChg chg="mod ord">
          <ac:chgData name="Iryna Zhukevych" userId="32b9d8b4c7aa7458" providerId="LiveId" clId="{025DC750-5285-42E8-A648-338D02FB49A0}" dt="2024-09-19T11:09:11.588" v="147" actId="14100"/>
          <ac:spMkLst>
            <pc:docMk/>
            <pc:sldMk cId="2250457769" sldId="259"/>
            <ac:spMk id="2" creationId="{2BCCD2DF-C540-F3AE-5E16-30D729568D9A}"/>
          </ac:spMkLst>
        </pc:spChg>
        <pc:spChg chg="del">
          <ac:chgData name="Iryna Zhukevych" userId="32b9d8b4c7aa7458" providerId="LiveId" clId="{025DC750-5285-42E8-A648-338D02FB49A0}" dt="2024-09-19T11:08:00.885" v="135" actId="931"/>
          <ac:spMkLst>
            <pc:docMk/>
            <pc:sldMk cId="2250457769" sldId="259"/>
            <ac:spMk id="3" creationId="{645C59BE-1B98-9688-C5B8-A5AE19CEAF0F}"/>
          </ac:spMkLst>
        </pc:spChg>
        <pc:spChg chg="add del">
          <ac:chgData name="Iryna Zhukevych" userId="32b9d8b4c7aa7458" providerId="LiveId" clId="{025DC750-5285-42E8-A648-338D02FB49A0}" dt="2024-09-19T11:08:25.396" v="137" actId="478"/>
          <ac:spMkLst>
            <pc:docMk/>
            <pc:sldMk cId="2250457769" sldId="259"/>
            <ac:spMk id="9" creationId="{63AA9F5B-6A68-EA16-2C7D-1D92E7187768}"/>
          </ac:spMkLst>
        </pc:spChg>
        <pc:spChg chg="add del">
          <ac:chgData name="Iryna Zhukevych" userId="32b9d8b4c7aa7458" providerId="LiveId" clId="{025DC750-5285-42E8-A648-338D02FB49A0}" dt="2024-09-19T11:08:30.460" v="138" actId="26606"/>
          <ac:spMkLst>
            <pc:docMk/>
            <pc:sldMk cId="2250457769" sldId="259"/>
            <ac:spMk id="12" creationId="{04812C46-200A-4DEB-A05E-3ED6C68C2387}"/>
          </ac:spMkLst>
        </pc:spChg>
        <pc:spChg chg="add del">
          <ac:chgData name="Iryna Zhukevych" userId="32b9d8b4c7aa7458" providerId="LiveId" clId="{025DC750-5285-42E8-A648-338D02FB49A0}" dt="2024-09-19T11:08:30.460" v="138" actId="26606"/>
          <ac:spMkLst>
            <pc:docMk/>
            <pc:sldMk cId="2250457769" sldId="259"/>
            <ac:spMk id="14" creationId="{D1EA859B-E555-4109-94F3-6700E046E008}"/>
          </ac:spMkLst>
        </pc:spChg>
        <pc:spChg chg="add">
          <ac:chgData name="Iryna Zhukevych" userId="32b9d8b4c7aa7458" providerId="LiveId" clId="{025DC750-5285-42E8-A648-338D02FB49A0}" dt="2024-09-19T11:08:30.460" v="138" actId="26606"/>
          <ac:spMkLst>
            <pc:docMk/>
            <pc:sldMk cId="2250457769" sldId="259"/>
            <ac:spMk id="19" creationId="{4D4677D2-D5AC-4CF9-9EED-2B89D0A1C212}"/>
          </ac:spMkLst>
        </pc:spChg>
        <pc:spChg chg="add">
          <ac:chgData name="Iryna Zhukevych" userId="32b9d8b4c7aa7458" providerId="LiveId" clId="{025DC750-5285-42E8-A648-338D02FB49A0}" dt="2024-09-19T11:08:30.460" v="138" actId="26606"/>
          <ac:spMkLst>
            <pc:docMk/>
            <pc:sldMk cId="2250457769" sldId="259"/>
            <ac:spMk id="21" creationId="{C6D54F7E-825A-4BBA-815F-35CCA8B97786}"/>
          </ac:spMkLst>
        </pc:spChg>
        <pc:picChg chg="add mod">
          <ac:chgData name="Iryna Zhukevych" userId="32b9d8b4c7aa7458" providerId="LiveId" clId="{025DC750-5285-42E8-A648-338D02FB49A0}" dt="2024-09-19T11:08:30.460" v="138" actId="26606"/>
          <ac:picMkLst>
            <pc:docMk/>
            <pc:sldMk cId="2250457769" sldId="259"/>
            <ac:picMk id="5" creationId="{DA12F4AA-B454-0CE1-0E20-88EE9EEBD5BF}"/>
          </ac:picMkLst>
        </pc:picChg>
      </pc:sldChg>
      <pc:sldChg chg="addSp delSp modSp new mod ord modTransition setBg">
        <pc:chgData name="Iryna Zhukevych" userId="32b9d8b4c7aa7458" providerId="LiveId" clId="{025DC750-5285-42E8-A648-338D02FB49A0}" dt="2024-09-21T10:46:36.808" v="960"/>
        <pc:sldMkLst>
          <pc:docMk/>
          <pc:sldMk cId="3007332927" sldId="260"/>
        </pc:sldMkLst>
        <pc:spChg chg="mod">
          <ac:chgData name="Iryna Zhukevych" userId="32b9d8b4c7aa7458" providerId="LiveId" clId="{025DC750-5285-42E8-A648-338D02FB49A0}" dt="2024-09-20T11:20:40.922" v="288" actId="14100"/>
          <ac:spMkLst>
            <pc:docMk/>
            <pc:sldMk cId="3007332927" sldId="260"/>
            <ac:spMk id="2" creationId="{066A5702-CF68-331B-4B20-7333DF0299DA}"/>
          </ac:spMkLst>
        </pc:spChg>
        <pc:spChg chg="del mod">
          <ac:chgData name="Iryna Zhukevych" userId="32b9d8b4c7aa7458" providerId="LiveId" clId="{025DC750-5285-42E8-A648-338D02FB49A0}" dt="2024-09-20T11:18:42.417" v="211" actId="22"/>
          <ac:spMkLst>
            <pc:docMk/>
            <pc:sldMk cId="3007332927" sldId="260"/>
            <ac:spMk id="3" creationId="{8C5ED5D8-A9F3-C1C7-3496-87BE6171CBB3}"/>
          </ac:spMkLst>
        </pc:spChg>
        <pc:spChg chg="add">
          <ac:chgData name="Iryna Zhukevych" userId="32b9d8b4c7aa7458" providerId="LiveId" clId="{025DC750-5285-42E8-A648-338D02FB49A0}" dt="2024-09-20T11:20:34.154" v="287" actId="26606"/>
          <ac:spMkLst>
            <pc:docMk/>
            <pc:sldMk cId="3007332927" sldId="260"/>
            <ac:spMk id="10" creationId="{6753252F-4873-4F63-801D-CC719279A7D5}"/>
          </ac:spMkLst>
        </pc:spChg>
        <pc:spChg chg="add">
          <ac:chgData name="Iryna Zhukevych" userId="32b9d8b4c7aa7458" providerId="LiveId" clId="{025DC750-5285-42E8-A648-338D02FB49A0}" dt="2024-09-20T11:20:34.154" v="287" actId="26606"/>
          <ac:spMkLst>
            <pc:docMk/>
            <pc:sldMk cId="3007332927" sldId="260"/>
            <ac:spMk id="12" creationId="{047C8CCB-F95D-4249-92DD-651249D3535A}"/>
          </ac:spMkLst>
        </pc:spChg>
        <pc:picChg chg="add mod ord">
          <ac:chgData name="Iryna Zhukevych" userId="32b9d8b4c7aa7458" providerId="LiveId" clId="{025DC750-5285-42E8-A648-338D02FB49A0}" dt="2024-09-20T11:21:00.323" v="293" actId="14100"/>
          <ac:picMkLst>
            <pc:docMk/>
            <pc:sldMk cId="3007332927" sldId="260"/>
            <ac:picMk id="5" creationId="{D0044973-7FC7-3042-F39B-C1051FBB5F27}"/>
          </ac:picMkLst>
        </pc:picChg>
      </pc:sldChg>
      <pc:sldChg chg="addSp delSp modSp new mod setBg addAnim">
        <pc:chgData name="Iryna Zhukevych" userId="32b9d8b4c7aa7458" providerId="LiveId" clId="{025DC750-5285-42E8-A648-338D02FB49A0}" dt="2024-09-19T11:11:29.574" v="160" actId="26606"/>
        <pc:sldMkLst>
          <pc:docMk/>
          <pc:sldMk cId="831512517" sldId="261"/>
        </pc:sldMkLst>
        <pc:spChg chg="mod">
          <ac:chgData name="Iryna Zhukevych" userId="32b9d8b4c7aa7458" providerId="LiveId" clId="{025DC750-5285-42E8-A648-338D02FB49A0}" dt="2024-09-19T11:11:29.574" v="160" actId="26606"/>
          <ac:spMkLst>
            <pc:docMk/>
            <pc:sldMk cId="831512517" sldId="261"/>
            <ac:spMk id="2" creationId="{7FE3A762-6848-C4D8-DE87-74111F796A6F}"/>
          </ac:spMkLst>
        </pc:spChg>
        <pc:spChg chg="del">
          <ac:chgData name="Iryna Zhukevych" userId="32b9d8b4c7aa7458" providerId="LiveId" clId="{025DC750-5285-42E8-A648-338D02FB49A0}" dt="2024-09-19T11:10:43.637" v="151" actId="478"/>
          <ac:spMkLst>
            <pc:docMk/>
            <pc:sldMk cId="831512517" sldId="261"/>
            <ac:spMk id="3" creationId="{4AD6486A-C61A-A643-55AB-6362FA9F5D65}"/>
          </ac:spMkLst>
        </pc:spChg>
        <pc:spChg chg="add del">
          <ac:chgData name="Iryna Zhukevych" userId="32b9d8b4c7aa7458" providerId="LiveId" clId="{025DC750-5285-42E8-A648-338D02FB49A0}" dt="2024-09-19T11:11:29.574" v="160" actId="26606"/>
          <ac:spMkLst>
            <pc:docMk/>
            <pc:sldMk cId="831512517" sldId="261"/>
            <ac:spMk id="8" creationId="{4D60F200-5EB0-B223-2439-C96C67F0FEE1}"/>
          </ac:spMkLst>
        </pc:spChg>
        <pc:spChg chg="add del">
          <ac:chgData name="Iryna Zhukevych" userId="32b9d8b4c7aa7458" providerId="LiveId" clId="{025DC750-5285-42E8-A648-338D02FB49A0}" dt="2024-09-19T11:11:29.574" v="160" actId="26606"/>
          <ac:spMkLst>
            <pc:docMk/>
            <pc:sldMk cId="831512517" sldId="261"/>
            <ac:spMk id="10" creationId="{A6567EA8-C72D-4B9B-D23F-6B2E9F9C9F47}"/>
          </ac:spMkLst>
        </pc:spChg>
        <pc:spChg chg="add del">
          <ac:chgData name="Iryna Zhukevych" userId="32b9d8b4c7aa7458" providerId="LiveId" clId="{025DC750-5285-42E8-A648-338D02FB49A0}" dt="2024-09-19T11:11:29.574" v="160" actId="26606"/>
          <ac:spMkLst>
            <pc:docMk/>
            <pc:sldMk cId="831512517" sldId="261"/>
            <ac:spMk id="12" creationId="{FEFBFA78-9360-1E01-5448-6D5AE0A32601}"/>
          </ac:spMkLst>
        </pc:spChg>
        <pc:spChg chg="add del">
          <ac:chgData name="Iryna Zhukevych" userId="32b9d8b4c7aa7458" providerId="LiveId" clId="{025DC750-5285-42E8-A648-338D02FB49A0}" dt="2024-09-19T11:11:29.574" v="160" actId="26606"/>
          <ac:spMkLst>
            <pc:docMk/>
            <pc:sldMk cId="831512517" sldId="261"/>
            <ac:spMk id="14" creationId="{1740453C-744F-DB3A-47EC-15EACE1DC117}"/>
          </ac:spMkLst>
        </pc:spChg>
        <pc:spChg chg="add del">
          <ac:chgData name="Iryna Zhukevych" userId="32b9d8b4c7aa7458" providerId="LiveId" clId="{025DC750-5285-42E8-A648-338D02FB49A0}" dt="2024-09-19T11:11:29.574" v="160" actId="26606"/>
          <ac:spMkLst>
            <pc:docMk/>
            <pc:sldMk cId="831512517" sldId="261"/>
            <ac:spMk id="16" creationId="{B6924B03-77BD-EAE3-2854-43363FF8E6BB}"/>
          </ac:spMkLst>
        </pc:spChg>
        <pc:spChg chg="add">
          <ac:chgData name="Iryna Zhukevych" userId="32b9d8b4c7aa7458" providerId="LiveId" clId="{025DC750-5285-42E8-A648-338D02FB49A0}" dt="2024-09-19T11:11:29.574" v="160" actId="26606"/>
          <ac:spMkLst>
            <pc:docMk/>
            <pc:sldMk cId="831512517" sldId="261"/>
            <ac:spMk id="21" creationId="{B4916930-E76E-4100-9DCF-4981566A372A}"/>
          </ac:spMkLst>
        </pc:spChg>
        <pc:picChg chg="add mod">
          <ac:chgData name="Iryna Zhukevych" userId="32b9d8b4c7aa7458" providerId="LiveId" clId="{025DC750-5285-42E8-A648-338D02FB49A0}" dt="2024-09-19T11:11:29.574" v="160" actId="26606"/>
          <ac:picMkLst>
            <pc:docMk/>
            <pc:sldMk cId="831512517" sldId="261"/>
            <ac:picMk id="4" creationId="{E43EA230-36EA-CC7B-0CCF-0AF8429B5EBC}"/>
          </ac:picMkLst>
        </pc:picChg>
      </pc:sldChg>
      <pc:sldChg chg="addSp delSp modSp new mod modTransition setBg">
        <pc:chgData name="Iryna Zhukevych" userId="32b9d8b4c7aa7458" providerId="LiveId" clId="{025DC750-5285-42E8-A648-338D02FB49A0}" dt="2024-09-21T10:44:56.566" v="944"/>
        <pc:sldMkLst>
          <pc:docMk/>
          <pc:sldMk cId="3265092413" sldId="262"/>
        </pc:sldMkLst>
        <pc:spChg chg="del">
          <ac:chgData name="Iryna Zhukevych" userId="32b9d8b4c7aa7458" providerId="LiveId" clId="{025DC750-5285-42E8-A648-338D02FB49A0}" dt="2024-09-20T08:24:21.527" v="162" actId="478"/>
          <ac:spMkLst>
            <pc:docMk/>
            <pc:sldMk cId="3265092413" sldId="262"/>
            <ac:spMk id="2" creationId="{344B6195-2581-8574-FFDB-FA6C7EC74B54}"/>
          </ac:spMkLst>
        </pc:spChg>
        <pc:spChg chg="mod ord">
          <ac:chgData name="Iryna Zhukevych" userId="32b9d8b4c7aa7458" providerId="LiveId" clId="{025DC750-5285-42E8-A648-338D02FB49A0}" dt="2024-09-20T12:12:14.451" v="452" actId="20577"/>
          <ac:spMkLst>
            <pc:docMk/>
            <pc:sldMk cId="3265092413" sldId="262"/>
            <ac:spMk id="3" creationId="{358D3A59-9C00-DBBE-99E8-797F620A43DD}"/>
          </ac:spMkLst>
        </pc:spChg>
        <pc:spChg chg="add">
          <ac:chgData name="Iryna Zhukevych" userId="32b9d8b4c7aa7458" providerId="LiveId" clId="{025DC750-5285-42E8-A648-338D02FB49A0}" dt="2024-09-20T08:27:23.001" v="202" actId="26606"/>
          <ac:spMkLst>
            <pc:docMk/>
            <pc:sldMk cId="3265092413" sldId="262"/>
            <ac:spMk id="10" creationId="{3AFE8227-C443-417B-BA91-520EB1EF4559}"/>
          </ac:spMkLst>
        </pc:spChg>
        <pc:spChg chg="add">
          <ac:chgData name="Iryna Zhukevych" userId="32b9d8b4c7aa7458" providerId="LiveId" clId="{025DC750-5285-42E8-A648-338D02FB49A0}" dt="2024-09-20T08:27:23.001" v="202" actId="26606"/>
          <ac:spMkLst>
            <pc:docMk/>
            <pc:sldMk cId="3265092413" sldId="262"/>
            <ac:spMk id="12" creationId="{907741FC-B544-4A6E-B831-6789D042333D}"/>
          </ac:spMkLst>
        </pc:spChg>
        <pc:spChg chg="add">
          <ac:chgData name="Iryna Zhukevych" userId="32b9d8b4c7aa7458" providerId="LiveId" clId="{025DC750-5285-42E8-A648-338D02FB49A0}" dt="2024-09-20T08:27:23.001" v="202" actId="26606"/>
          <ac:spMkLst>
            <pc:docMk/>
            <pc:sldMk cId="3265092413" sldId="262"/>
            <ac:spMk id="14" creationId="{3F0BE7ED-7814-4273-B18A-F26CC0380380}"/>
          </ac:spMkLst>
        </pc:spChg>
        <pc:picChg chg="add mod">
          <ac:chgData name="Iryna Zhukevych" userId="32b9d8b4c7aa7458" providerId="LiveId" clId="{025DC750-5285-42E8-A648-338D02FB49A0}" dt="2024-09-20T08:27:23.001" v="202" actId="26606"/>
          <ac:picMkLst>
            <pc:docMk/>
            <pc:sldMk cId="3265092413" sldId="262"/>
            <ac:picMk id="5" creationId="{6721FE44-8275-D7A1-FBCD-D177978F11F3}"/>
          </ac:picMkLst>
        </pc:picChg>
      </pc:sldChg>
      <pc:sldChg chg="addSp delSp modSp new mod modTransition setBg">
        <pc:chgData name="Iryna Zhukevych" userId="32b9d8b4c7aa7458" providerId="LiveId" clId="{025DC750-5285-42E8-A648-338D02FB49A0}" dt="2024-09-21T10:45:36.409" v="952"/>
        <pc:sldMkLst>
          <pc:docMk/>
          <pc:sldMk cId="3424987535" sldId="263"/>
        </pc:sldMkLst>
        <pc:spChg chg="mod">
          <ac:chgData name="Iryna Zhukevych" userId="32b9d8b4c7aa7458" providerId="LiveId" clId="{025DC750-5285-42E8-A648-338D02FB49A0}" dt="2024-09-20T11:22:52.476" v="308" actId="26606"/>
          <ac:spMkLst>
            <pc:docMk/>
            <pc:sldMk cId="3424987535" sldId="263"/>
            <ac:spMk id="2" creationId="{40992922-B0D6-8DA8-CF9E-10E23B0EE294}"/>
          </ac:spMkLst>
        </pc:spChg>
        <pc:spChg chg="del mod">
          <ac:chgData name="Iryna Zhukevych" userId="32b9d8b4c7aa7458" providerId="LiveId" clId="{025DC750-5285-42E8-A648-338D02FB49A0}" dt="2024-09-20T11:22:09.361" v="297" actId="22"/>
          <ac:spMkLst>
            <pc:docMk/>
            <pc:sldMk cId="3424987535" sldId="263"/>
            <ac:spMk id="3" creationId="{FA2A94B4-E8DE-3BF1-DFB5-B734427606B7}"/>
          </ac:spMkLst>
        </pc:spChg>
        <pc:spChg chg="add del">
          <ac:chgData name="Iryna Zhukevych" userId="32b9d8b4c7aa7458" providerId="LiveId" clId="{025DC750-5285-42E8-A648-338D02FB49A0}" dt="2024-09-20T11:22:52.476" v="308" actId="26606"/>
          <ac:spMkLst>
            <pc:docMk/>
            <pc:sldMk cId="3424987535" sldId="263"/>
            <ac:spMk id="10" creationId="{A4AC5506-6312-4701-8D3C-40187889A947}"/>
          </ac:spMkLst>
        </pc:spChg>
        <pc:spChg chg="add">
          <ac:chgData name="Iryna Zhukevych" userId="32b9d8b4c7aa7458" providerId="LiveId" clId="{025DC750-5285-42E8-A648-338D02FB49A0}" dt="2024-09-20T11:22:52.476" v="308" actId="26606"/>
          <ac:spMkLst>
            <pc:docMk/>
            <pc:sldMk cId="3424987535" sldId="263"/>
            <ac:spMk id="15" creationId="{F0DCC097-1DB8-4B6D-85D0-6FBA0E1CA4BA}"/>
          </ac:spMkLst>
        </pc:spChg>
        <pc:spChg chg="add">
          <ac:chgData name="Iryna Zhukevych" userId="32b9d8b4c7aa7458" providerId="LiveId" clId="{025DC750-5285-42E8-A648-338D02FB49A0}" dt="2024-09-20T11:22:52.476" v="308" actId="26606"/>
          <ac:spMkLst>
            <pc:docMk/>
            <pc:sldMk cId="3424987535" sldId="263"/>
            <ac:spMk id="17" creationId="{E0B58608-23C8-4441-994D-C6823EEE1DB7}"/>
          </ac:spMkLst>
        </pc:spChg>
        <pc:picChg chg="add mod ord">
          <ac:chgData name="Iryna Zhukevych" userId="32b9d8b4c7aa7458" providerId="LiveId" clId="{025DC750-5285-42E8-A648-338D02FB49A0}" dt="2024-09-20T11:23:02.879" v="312" actId="14100"/>
          <ac:picMkLst>
            <pc:docMk/>
            <pc:sldMk cId="3424987535" sldId="263"/>
            <ac:picMk id="5" creationId="{2D3E8830-8A93-7A09-B7B3-DE44DC6658FA}"/>
          </ac:picMkLst>
        </pc:picChg>
      </pc:sldChg>
      <pc:sldChg chg="addSp delSp modSp new mod ord modTransition setBg">
        <pc:chgData name="Iryna Zhukevych" userId="32b9d8b4c7aa7458" providerId="LiveId" clId="{025DC750-5285-42E8-A648-338D02FB49A0}" dt="2024-09-21T10:46:39.877" v="962"/>
        <pc:sldMkLst>
          <pc:docMk/>
          <pc:sldMk cId="3595962686" sldId="264"/>
        </pc:sldMkLst>
        <pc:spChg chg="mod">
          <ac:chgData name="Iryna Zhukevych" userId="32b9d8b4c7aa7458" providerId="LiveId" clId="{025DC750-5285-42E8-A648-338D02FB49A0}" dt="2024-09-20T11:26:08.348" v="334" actId="33524"/>
          <ac:spMkLst>
            <pc:docMk/>
            <pc:sldMk cId="3595962686" sldId="264"/>
            <ac:spMk id="2" creationId="{D793C10F-F736-E91D-433A-6B37755BC73C}"/>
          </ac:spMkLst>
        </pc:spChg>
        <pc:spChg chg="del mod">
          <ac:chgData name="Iryna Zhukevych" userId="32b9d8b4c7aa7458" providerId="LiveId" clId="{025DC750-5285-42E8-A648-338D02FB49A0}" dt="2024-09-20T11:24:49.734" v="316" actId="22"/>
          <ac:spMkLst>
            <pc:docMk/>
            <pc:sldMk cId="3595962686" sldId="264"/>
            <ac:spMk id="3" creationId="{70E8FC97-8445-6F78-BAD6-CD537664FFB0}"/>
          </ac:spMkLst>
        </pc:spChg>
        <pc:spChg chg="add">
          <ac:chgData name="Iryna Zhukevych" userId="32b9d8b4c7aa7458" providerId="LiveId" clId="{025DC750-5285-42E8-A648-338D02FB49A0}" dt="2024-09-20T11:25:00.039" v="319" actId="26606"/>
          <ac:spMkLst>
            <pc:docMk/>
            <pc:sldMk cId="3595962686" sldId="264"/>
            <ac:spMk id="10" creationId="{9D768B77-8742-43A0-AF16-6AC4D378E482}"/>
          </ac:spMkLst>
        </pc:spChg>
        <pc:spChg chg="add">
          <ac:chgData name="Iryna Zhukevych" userId="32b9d8b4c7aa7458" providerId="LiveId" clId="{025DC750-5285-42E8-A648-338D02FB49A0}" dt="2024-09-20T11:25:00.039" v="319" actId="26606"/>
          <ac:spMkLst>
            <pc:docMk/>
            <pc:sldMk cId="3595962686" sldId="264"/>
            <ac:spMk id="12" creationId="{48B13CA8-CBEA-4805-955D-CEBE32236560}"/>
          </ac:spMkLst>
        </pc:spChg>
        <pc:picChg chg="add mod ord">
          <ac:chgData name="Iryna Zhukevych" userId="32b9d8b4c7aa7458" providerId="LiveId" clId="{025DC750-5285-42E8-A648-338D02FB49A0}" dt="2024-09-20T11:25:03.881" v="320" actId="14100"/>
          <ac:picMkLst>
            <pc:docMk/>
            <pc:sldMk cId="3595962686" sldId="264"/>
            <ac:picMk id="5" creationId="{24805645-41DF-34EF-7243-E0CBA4AEA4BD}"/>
          </ac:picMkLst>
        </pc:picChg>
      </pc:sldChg>
      <pc:sldChg chg="addSp modSp new mod ord modTransition setBg">
        <pc:chgData name="Iryna Zhukevych" userId="32b9d8b4c7aa7458" providerId="LiveId" clId="{025DC750-5285-42E8-A648-338D02FB49A0}" dt="2024-09-21T10:45:25.679" v="950"/>
        <pc:sldMkLst>
          <pc:docMk/>
          <pc:sldMk cId="2666607850" sldId="265"/>
        </pc:sldMkLst>
        <pc:spChg chg="mod ord">
          <ac:chgData name="Iryna Zhukevych" userId="32b9d8b4c7aa7458" providerId="LiveId" clId="{025DC750-5285-42E8-A648-338D02FB49A0}" dt="2024-09-20T11:41:34.216" v="448" actId="14100"/>
          <ac:spMkLst>
            <pc:docMk/>
            <pc:sldMk cId="2666607850" sldId="265"/>
            <ac:spMk id="2" creationId="{6BF73BCE-9C02-3742-1D15-05B2F8649129}"/>
          </ac:spMkLst>
        </pc:spChg>
        <pc:spChg chg="mod">
          <ac:chgData name="Iryna Zhukevych" userId="32b9d8b4c7aa7458" providerId="LiveId" clId="{025DC750-5285-42E8-A648-338D02FB49A0}" dt="2024-09-20T11:41:38.592" v="450" actId="27636"/>
          <ac:spMkLst>
            <pc:docMk/>
            <pc:sldMk cId="2666607850" sldId="265"/>
            <ac:spMk id="3" creationId="{3CEB231B-2DAB-81A7-67BA-369D3293A2A0}"/>
          </ac:spMkLst>
        </pc:spChg>
        <pc:spChg chg="add">
          <ac:chgData name="Iryna Zhukevych" userId="32b9d8b4c7aa7458" providerId="LiveId" clId="{025DC750-5285-42E8-A648-338D02FB49A0}" dt="2024-09-20T11:39:38.341" v="371" actId="26606"/>
          <ac:spMkLst>
            <pc:docMk/>
            <pc:sldMk cId="2666607850" sldId="265"/>
            <ac:spMk id="12" creationId="{04812C46-200A-4DEB-A05E-3ED6C68C2387}"/>
          </ac:spMkLst>
        </pc:spChg>
        <pc:spChg chg="add">
          <ac:chgData name="Iryna Zhukevych" userId="32b9d8b4c7aa7458" providerId="LiveId" clId="{025DC750-5285-42E8-A648-338D02FB49A0}" dt="2024-09-20T11:39:38.341" v="371" actId="26606"/>
          <ac:spMkLst>
            <pc:docMk/>
            <pc:sldMk cId="2666607850" sldId="265"/>
            <ac:spMk id="14" creationId="{D1EA859B-E555-4109-94F3-6700E046E008}"/>
          </ac:spMkLst>
        </pc:spChg>
        <pc:picChg chg="add mod ord">
          <ac:chgData name="Iryna Zhukevych" userId="32b9d8b4c7aa7458" providerId="LiveId" clId="{025DC750-5285-42E8-A648-338D02FB49A0}" dt="2024-09-20T11:38:56.863" v="369" actId="171"/>
          <ac:picMkLst>
            <pc:docMk/>
            <pc:sldMk cId="2666607850" sldId="265"/>
            <ac:picMk id="5" creationId="{5935BD33-79CB-5BF3-B9F6-A696ECDE277B}"/>
          </ac:picMkLst>
        </pc:picChg>
        <pc:picChg chg="add mod ord">
          <ac:chgData name="Iryna Zhukevych" userId="32b9d8b4c7aa7458" providerId="LiveId" clId="{025DC750-5285-42E8-A648-338D02FB49A0}" dt="2024-09-20T11:39:44.155" v="372" actId="14100"/>
          <ac:picMkLst>
            <pc:docMk/>
            <pc:sldMk cId="2666607850" sldId="265"/>
            <ac:picMk id="7" creationId="{0C9384DC-62E6-5BC2-3112-4F021F77C63C}"/>
          </ac:picMkLst>
        </pc:picChg>
      </pc:sldChg>
      <pc:sldChg chg="addSp delSp modSp new mod ord modTransition setBg">
        <pc:chgData name="Iryna Zhukevych" userId="32b9d8b4c7aa7458" providerId="LiveId" clId="{025DC750-5285-42E8-A648-338D02FB49A0}" dt="2024-09-21T10:49:06.946" v="1042"/>
        <pc:sldMkLst>
          <pc:docMk/>
          <pc:sldMk cId="1238787665" sldId="266"/>
        </pc:sldMkLst>
        <pc:spChg chg="mod">
          <ac:chgData name="Iryna Zhukevych" userId="32b9d8b4c7aa7458" providerId="LiveId" clId="{025DC750-5285-42E8-A648-338D02FB49A0}" dt="2024-09-20T19:45:02.458" v="791" actId="20577"/>
          <ac:spMkLst>
            <pc:docMk/>
            <pc:sldMk cId="1238787665" sldId="266"/>
            <ac:spMk id="2" creationId="{029C30E5-2CD5-D044-1C1C-0A33A8930FCB}"/>
          </ac:spMkLst>
        </pc:spChg>
        <pc:spChg chg="del mod">
          <ac:chgData name="Iryna Zhukevych" userId="32b9d8b4c7aa7458" providerId="LiveId" clId="{025DC750-5285-42E8-A648-338D02FB49A0}" dt="2024-09-20T19:43:37.623" v="636" actId="22"/>
          <ac:spMkLst>
            <pc:docMk/>
            <pc:sldMk cId="1238787665" sldId="266"/>
            <ac:spMk id="3" creationId="{549D9624-36D9-526E-686B-07DA11FA7C17}"/>
          </ac:spMkLst>
        </pc:spChg>
        <pc:picChg chg="add mod ord">
          <ac:chgData name="Iryna Zhukevych" userId="32b9d8b4c7aa7458" providerId="LiveId" clId="{025DC750-5285-42E8-A648-338D02FB49A0}" dt="2024-09-20T19:43:53.630" v="640" actId="14100"/>
          <ac:picMkLst>
            <pc:docMk/>
            <pc:sldMk cId="1238787665" sldId="266"/>
            <ac:picMk id="5" creationId="{6BF2E1B2-3170-0F59-17B5-993CDE436153}"/>
          </ac:picMkLst>
        </pc:picChg>
      </pc:sldChg>
      <pc:sldChg chg="addSp modSp new mod modTransition setBg">
        <pc:chgData name="Iryna Zhukevych" userId="32b9d8b4c7aa7458" providerId="LiveId" clId="{025DC750-5285-42E8-A648-338D02FB49A0}" dt="2024-09-21T10:45:01.317" v="945"/>
        <pc:sldMkLst>
          <pc:docMk/>
          <pc:sldMk cId="424785280" sldId="267"/>
        </pc:sldMkLst>
        <pc:spChg chg="mod">
          <ac:chgData name="Iryna Zhukevych" userId="32b9d8b4c7aa7458" providerId="LiveId" clId="{025DC750-5285-42E8-A648-338D02FB49A0}" dt="2024-09-20T12:15:27.202" v="533" actId="14100"/>
          <ac:spMkLst>
            <pc:docMk/>
            <pc:sldMk cId="424785280" sldId="267"/>
            <ac:spMk id="2" creationId="{DFA9C863-26CB-E3EA-56A6-1340AFA4E329}"/>
          </ac:spMkLst>
        </pc:spChg>
        <pc:spChg chg="mod ord">
          <ac:chgData name="Iryna Zhukevych" userId="32b9d8b4c7aa7458" providerId="LiveId" clId="{025DC750-5285-42E8-A648-338D02FB49A0}" dt="2024-09-20T12:15:34.748" v="535" actId="14100"/>
          <ac:spMkLst>
            <pc:docMk/>
            <pc:sldMk cId="424785280" sldId="267"/>
            <ac:spMk id="3" creationId="{68981C86-536A-67A0-1EB0-0D29974796F3}"/>
          </ac:spMkLst>
        </pc:spChg>
        <pc:spChg chg="add">
          <ac:chgData name="Iryna Zhukevych" userId="32b9d8b4c7aa7458" providerId="LiveId" clId="{025DC750-5285-42E8-A648-338D02FB49A0}" dt="2024-09-20T12:15:10.500" v="527" actId="26606"/>
          <ac:spMkLst>
            <pc:docMk/>
            <pc:sldMk cId="424785280" sldId="267"/>
            <ac:spMk id="10" creationId="{B1595A09-E336-4D1B-9B3A-06A2287A54E2}"/>
          </ac:spMkLst>
        </pc:spChg>
        <pc:spChg chg="add">
          <ac:chgData name="Iryna Zhukevych" userId="32b9d8b4c7aa7458" providerId="LiveId" clId="{025DC750-5285-42E8-A648-338D02FB49A0}" dt="2024-09-20T12:15:10.500" v="527" actId="26606"/>
          <ac:spMkLst>
            <pc:docMk/>
            <pc:sldMk cId="424785280" sldId="267"/>
            <ac:spMk id="12" creationId="{3540989C-C7B8-473B-BF87-6F2DA6A90006}"/>
          </ac:spMkLst>
        </pc:spChg>
        <pc:picChg chg="add mod ord">
          <ac:chgData name="Iryna Zhukevych" userId="32b9d8b4c7aa7458" providerId="LiveId" clId="{025DC750-5285-42E8-A648-338D02FB49A0}" dt="2024-09-20T12:15:10.500" v="527" actId="26606"/>
          <ac:picMkLst>
            <pc:docMk/>
            <pc:sldMk cId="424785280" sldId="267"/>
            <ac:picMk id="5" creationId="{2FED529C-E5FC-8F1C-9D9D-542207D29CC8}"/>
          </ac:picMkLst>
        </pc:picChg>
      </pc:sldChg>
      <pc:sldChg chg="addSp modSp new mod modTransition setBg setClrOvrMap">
        <pc:chgData name="Iryna Zhukevych" userId="32b9d8b4c7aa7458" providerId="LiveId" clId="{025DC750-5285-42E8-A648-338D02FB49A0}" dt="2024-09-21T10:44:52.931" v="943"/>
        <pc:sldMkLst>
          <pc:docMk/>
          <pc:sldMk cId="3924576107" sldId="268"/>
        </pc:sldMkLst>
        <pc:spChg chg="mod">
          <ac:chgData name="Iryna Zhukevych" userId="32b9d8b4c7aa7458" providerId="LiveId" clId="{025DC750-5285-42E8-A648-338D02FB49A0}" dt="2024-09-20T19:40:10.041" v="576" actId="14100"/>
          <ac:spMkLst>
            <pc:docMk/>
            <pc:sldMk cId="3924576107" sldId="268"/>
            <ac:spMk id="2" creationId="{6E47936A-F622-E66D-464D-1C786867380E}"/>
          </ac:spMkLst>
        </pc:spChg>
        <pc:spChg chg="mod">
          <ac:chgData name="Iryna Zhukevych" userId="32b9d8b4c7aa7458" providerId="LiveId" clId="{025DC750-5285-42E8-A648-338D02FB49A0}" dt="2024-09-20T19:40:20.934" v="577" actId="1076"/>
          <ac:spMkLst>
            <pc:docMk/>
            <pc:sldMk cId="3924576107" sldId="268"/>
            <ac:spMk id="3" creationId="{830EB6F3-454C-B2D5-0A7F-C41C76D90880}"/>
          </ac:spMkLst>
        </pc:spChg>
        <pc:spChg chg="add">
          <ac:chgData name="Iryna Zhukevych" userId="32b9d8b4c7aa7458" providerId="LiveId" clId="{025DC750-5285-42E8-A648-338D02FB49A0}" dt="2024-09-20T19:40:04.205" v="575" actId="26606"/>
          <ac:spMkLst>
            <pc:docMk/>
            <pc:sldMk cId="3924576107" sldId="268"/>
            <ac:spMk id="9" creationId="{71B2258F-86CA-4D4D-8270-BC05FCDEBFB3}"/>
          </ac:spMkLst>
        </pc:spChg>
        <pc:picChg chg="add">
          <ac:chgData name="Iryna Zhukevych" userId="32b9d8b4c7aa7458" providerId="LiveId" clId="{025DC750-5285-42E8-A648-338D02FB49A0}" dt="2024-09-20T19:40:04.205" v="575" actId="26606"/>
          <ac:picMkLst>
            <pc:docMk/>
            <pc:sldMk cId="3924576107" sldId="268"/>
            <ac:picMk id="5" creationId="{349071AC-6AA1-1D95-16F8-3217A30A4278}"/>
          </ac:picMkLst>
        </pc:picChg>
      </pc:sldChg>
      <pc:sldChg chg="addSp delSp modSp new mod modTransition setBg">
        <pc:chgData name="Iryna Zhukevych" userId="32b9d8b4c7aa7458" providerId="LiveId" clId="{025DC750-5285-42E8-A648-338D02FB49A0}" dt="2024-09-21T10:45:20.785" v="949"/>
        <pc:sldMkLst>
          <pc:docMk/>
          <pc:sldMk cId="4211048448" sldId="269"/>
        </pc:sldMkLst>
        <pc:spChg chg="mod">
          <ac:chgData name="Iryna Zhukevych" userId="32b9d8b4c7aa7458" providerId="LiveId" clId="{025DC750-5285-42E8-A648-338D02FB49A0}" dt="2024-09-21T09:29:58.325" v="913" actId="1076"/>
          <ac:spMkLst>
            <pc:docMk/>
            <pc:sldMk cId="4211048448" sldId="269"/>
            <ac:spMk id="2" creationId="{28CA7F46-C5A2-44A4-6DCD-7894A7042420}"/>
          </ac:spMkLst>
        </pc:spChg>
        <pc:spChg chg="del mod">
          <ac:chgData name="Iryna Zhukevych" userId="32b9d8b4c7aa7458" providerId="LiveId" clId="{025DC750-5285-42E8-A648-338D02FB49A0}" dt="2024-09-20T19:53:57.424" v="818" actId="22"/>
          <ac:spMkLst>
            <pc:docMk/>
            <pc:sldMk cId="4211048448" sldId="269"/>
            <ac:spMk id="3" creationId="{DC420283-BD82-6F7C-017A-8BF0BC75FCB6}"/>
          </ac:spMkLst>
        </pc:spChg>
        <pc:spChg chg="add del">
          <ac:chgData name="Iryna Zhukevych" userId="32b9d8b4c7aa7458" providerId="LiveId" clId="{025DC750-5285-42E8-A648-338D02FB49A0}" dt="2024-09-21T09:29:18.640" v="905" actId="26606"/>
          <ac:spMkLst>
            <pc:docMk/>
            <pc:sldMk cId="4211048448" sldId="269"/>
            <ac:spMk id="11" creationId="{8A0B13A8-BAE7-66B2-F1ED-C780DF656563}"/>
          </ac:spMkLst>
        </pc:spChg>
        <pc:spChg chg="add del">
          <ac:chgData name="Iryna Zhukevych" userId="32b9d8b4c7aa7458" providerId="LiveId" clId="{025DC750-5285-42E8-A648-338D02FB49A0}" dt="2024-09-21T09:29:18.640" v="905" actId="26606"/>
          <ac:spMkLst>
            <pc:docMk/>
            <pc:sldMk cId="4211048448" sldId="269"/>
            <ac:spMk id="14" creationId="{99F1FFA9-D672-408C-9220-ADEEC6ABDD09}"/>
          </ac:spMkLst>
        </pc:spChg>
        <pc:grpChg chg="add">
          <ac:chgData name="Iryna Zhukevych" userId="32b9d8b4c7aa7458" providerId="LiveId" clId="{025DC750-5285-42E8-A648-338D02FB49A0}" dt="2024-09-21T09:29:23.602" v="906" actId="26606"/>
          <ac:grpSpMkLst>
            <pc:docMk/>
            <pc:sldMk cId="4211048448" sldId="269"/>
            <ac:grpSpMk id="12" creationId="{B0F380AC-9202-53E9-8D39-90E7C2AC7550}"/>
          </ac:grpSpMkLst>
        </pc:grpChg>
        <pc:picChg chg="add mod ord">
          <ac:chgData name="Iryna Zhukevych" userId="32b9d8b4c7aa7458" providerId="LiveId" clId="{025DC750-5285-42E8-A648-338D02FB49A0}" dt="2024-09-21T09:30:07.684" v="916" actId="14100"/>
          <ac:picMkLst>
            <pc:docMk/>
            <pc:sldMk cId="4211048448" sldId="269"/>
            <ac:picMk id="5" creationId="{ABDB6B8B-E826-3161-1519-43B444462A84}"/>
          </ac:picMkLst>
        </pc:picChg>
        <pc:picChg chg="add mod">
          <ac:chgData name="Iryna Zhukevych" userId="32b9d8b4c7aa7458" providerId="LiveId" clId="{025DC750-5285-42E8-A648-338D02FB49A0}" dt="2024-09-21T09:30:20.470" v="921" actId="14100"/>
          <ac:picMkLst>
            <pc:docMk/>
            <pc:sldMk cId="4211048448" sldId="269"/>
            <ac:picMk id="7" creationId="{D786332E-F30B-1265-A1D6-F71B1E7F07D6}"/>
          </ac:picMkLst>
        </pc:picChg>
      </pc:sldChg>
      <pc:sldChg chg="addSp delSp modSp new mod modTransition setBg">
        <pc:chgData name="Iryna Zhukevych" userId="32b9d8b4c7aa7458" providerId="LiveId" clId="{025DC750-5285-42E8-A648-338D02FB49A0}" dt="2024-09-21T10:45:16.757" v="948"/>
        <pc:sldMkLst>
          <pc:docMk/>
          <pc:sldMk cId="1912531105" sldId="270"/>
        </pc:sldMkLst>
        <pc:spChg chg="mod">
          <ac:chgData name="Iryna Zhukevych" userId="32b9d8b4c7aa7458" providerId="LiveId" clId="{025DC750-5285-42E8-A648-338D02FB49A0}" dt="2024-09-21T10:43:07.339" v="935" actId="14100"/>
          <ac:spMkLst>
            <pc:docMk/>
            <pc:sldMk cId="1912531105" sldId="270"/>
            <ac:spMk id="2" creationId="{257C861F-393A-A2F4-A227-2EFF2A929302}"/>
          </ac:spMkLst>
        </pc:spChg>
        <pc:spChg chg="del mod">
          <ac:chgData name="Iryna Zhukevych" userId="32b9d8b4c7aa7458" providerId="LiveId" clId="{025DC750-5285-42E8-A648-338D02FB49A0}" dt="2024-09-20T19:57:00.506" v="848" actId="22"/>
          <ac:spMkLst>
            <pc:docMk/>
            <pc:sldMk cId="1912531105" sldId="270"/>
            <ac:spMk id="3" creationId="{5D0D77B1-5DDD-3022-2C62-564321AE2305}"/>
          </ac:spMkLst>
        </pc:spChg>
        <pc:spChg chg="add del">
          <ac:chgData name="Iryna Zhukevych" userId="32b9d8b4c7aa7458" providerId="LiveId" clId="{025DC750-5285-42E8-A648-338D02FB49A0}" dt="2024-09-21T09:22:58.645" v="869" actId="26606"/>
          <ac:spMkLst>
            <pc:docMk/>
            <pc:sldMk cId="1912531105" sldId="270"/>
            <ac:spMk id="7" creationId="{9B7AD9F6-8CE7-4299-8FC6-328F4DCD3FF9}"/>
          </ac:spMkLst>
        </pc:spChg>
        <pc:spChg chg="add del">
          <ac:chgData name="Iryna Zhukevych" userId="32b9d8b4c7aa7458" providerId="LiveId" clId="{025DC750-5285-42E8-A648-338D02FB49A0}" dt="2024-09-21T09:22:58.645" v="869" actId="26606"/>
          <ac:spMkLst>
            <pc:docMk/>
            <pc:sldMk cId="1912531105" sldId="270"/>
            <ac:spMk id="8" creationId="{F49775AF-8896-43EE-92C6-83497D6DC56F}"/>
          </ac:spMkLst>
        </pc:spChg>
        <pc:spChg chg="add del">
          <ac:chgData name="Iryna Zhukevych" userId="32b9d8b4c7aa7458" providerId="LiveId" clId="{025DC750-5285-42E8-A648-338D02FB49A0}" dt="2024-09-20T19:57:09.504" v="850" actId="26606"/>
          <ac:spMkLst>
            <pc:docMk/>
            <pc:sldMk cId="1912531105" sldId="270"/>
            <ac:spMk id="10" creationId="{9B7AD9F6-8CE7-4299-8FC6-328F4DCD3FF9}"/>
          </ac:spMkLst>
        </pc:spChg>
        <pc:spChg chg="add del">
          <ac:chgData name="Iryna Zhukevych" userId="32b9d8b4c7aa7458" providerId="LiveId" clId="{025DC750-5285-42E8-A648-338D02FB49A0}" dt="2024-09-21T09:24:07.463" v="872" actId="26606"/>
          <ac:spMkLst>
            <pc:docMk/>
            <pc:sldMk cId="1912531105" sldId="270"/>
            <ac:spMk id="11" creationId="{AA857166-A416-4C5E-8AA9-5D5D1E13D151}"/>
          </ac:spMkLst>
        </pc:spChg>
        <pc:spChg chg="add del">
          <ac:chgData name="Iryna Zhukevych" userId="32b9d8b4c7aa7458" providerId="LiveId" clId="{025DC750-5285-42E8-A648-338D02FB49A0}" dt="2024-09-20T19:57:09.504" v="850" actId="26606"/>
          <ac:spMkLst>
            <pc:docMk/>
            <pc:sldMk cId="1912531105" sldId="270"/>
            <ac:spMk id="12" creationId="{F49775AF-8896-43EE-92C6-83497D6DC56F}"/>
          </ac:spMkLst>
        </pc:spChg>
        <pc:spChg chg="add del">
          <ac:chgData name="Iryna Zhukevych" userId="32b9d8b4c7aa7458" providerId="LiveId" clId="{025DC750-5285-42E8-A648-338D02FB49A0}" dt="2024-09-21T09:24:07.463" v="872" actId="26606"/>
          <ac:spMkLst>
            <pc:docMk/>
            <pc:sldMk cId="1912531105" sldId="270"/>
            <ac:spMk id="13" creationId="{13A48C6C-3CC4-4EE5-A773-EC1EB7F59CD4}"/>
          </ac:spMkLst>
        </pc:spChg>
        <pc:spChg chg="add del">
          <ac:chgData name="Iryna Zhukevych" userId="32b9d8b4c7aa7458" providerId="LiveId" clId="{025DC750-5285-42E8-A648-338D02FB49A0}" dt="2024-09-21T09:24:07.463" v="872" actId="26606"/>
          <ac:spMkLst>
            <pc:docMk/>
            <pc:sldMk cId="1912531105" sldId="270"/>
            <ac:spMk id="14" creationId="{F489C2E0-4895-4B72-85EA-7EE9FAFFDC7E}"/>
          </ac:spMkLst>
        </pc:spChg>
        <pc:spChg chg="add del">
          <ac:chgData name="Iryna Zhukevych" userId="32b9d8b4c7aa7458" providerId="LiveId" clId="{025DC750-5285-42E8-A648-338D02FB49A0}" dt="2024-09-21T10:42:02.934" v="923" actId="26606"/>
          <ac:spMkLst>
            <pc:docMk/>
            <pc:sldMk cId="1912531105" sldId="270"/>
            <ac:spMk id="19" creationId="{643A7A40-1AE6-4218-A8E0-8248174A5377}"/>
          </ac:spMkLst>
        </pc:spChg>
        <pc:spChg chg="add del">
          <ac:chgData name="Iryna Zhukevych" userId="32b9d8b4c7aa7458" providerId="LiveId" clId="{025DC750-5285-42E8-A648-338D02FB49A0}" dt="2024-09-21T10:42:02.934" v="923" actId="26606"/>
          <ac:spMkLst>
            <pc:docMk/>
            <pc:sldMk cId="1912531105" sldId="270"/>
            <ac:spMk id="21" creationId="{BD8AB40A-4374-4897-B5EE-9F8913476E47}"/>
          </ac:spMkLst>
        </pc:spChg>
        <pc:spChg chg="add del">
          <ac:chgData name="Iryna Zhukevych" userId="32b9d8b4c7aa7458" providerId="LiveId" clId="{025DC750-5285-42E8-A648-338D02FB49A0}" dt="2024-09-21T10:42:54.637" v="933" actId="26606"/>
          <ac:spMkLst>
            <pc:docMk/>
            <pc:sldMk cId="1912531105" sldId="270"/>
            <ac:spMk id="38" creationId="{AA857166-A416-4C5E-8AA9-5D5D1E13D151}"/>
          </ac:spMkLst>
        </pc:spChg>
        <pc:spChg chg="add del">
          <ac:chgData name="Iryna Zhukevych" userId="32b9d8b4c7aa7458" providerId="LiveId" clId="{025DC750-5285-42E8-A648-338D02FB49A0}" dt="2024-09-21T10:42:54.637" v="933" actId="26606"/>
          <ac:spMkLst>
            <pc:docMk/>
            <pc:sldMk cId="1912531105" sldId="270"/>
            <ac:spMk id="40" creationId="{13A48C6C-3CC4-4EE5-A773-EC1EB7F59CD4}"/>
          </ac:spMkLst>
        </pc:spChg>
        <pc:spChg chg="add del">
          <ac:chgData name="Iryna Zhukevych" userId="32b9d8b4c7aa7458" providerId="LiveId" clId="{025DC750-5285-42E8-A648-338D02FB49A0}" dt="2024-09-21T10:42:54.637" v="933" actId="26606"/>
          <ac:spMkLst>
            <pc:docMk/>
            <pc:sldMk cId="1912531105" sldId="270"/>
            <ac:spMk id="42" creationId="{F489C2E0-4895-4B72-85EA-7EE9FAFFDC7E}"/>
          </ac:spMkLst>
        </pc:spChg>
        <pc:spChg chg="add">
          <ac:chgData name="Iryna Zhukevych" userId="32b9d8b4c7aa7458" providerId="LiveId" clId="{025DC750-5285-42E8-A648-338D02FB49A0}" dt="2024-09-21T10:42:54.637" v="933" actId="26606"/>
          <ac:spMkLst>
            <pc:docMk/>
            <pc:sldMk cId="1912531105" sldId="270"/>
            <ac:spMk id="47" creationId="{665DBBEF-238B-476B-96AB-8AAC3224ECEA}"/>
          </ac:spMkLst>
        </pc:spChg>
        <pc:spChg chg="add">
          <ac:chgData name="Iryna Zhukevych" userId="32b9d8b4c7aa7458" providerId="LiveId" clId="{025DC750-5285-42E8-A648-338D02FB49A0}" dt="2024-09-21T10:42:54.637" v="933" actId="26606"/>
          <ac:spMkLst>
            <pc:docMk/>
            <pc:sldMk cId="1912531105" sldId="270"/>
            <ac:spMk id="49" creationId="{3FCFB1DE-0B7E-48CC-BA90-B2AB0889F9D6}"/>
          </ac:spMkLst>
        </pc:spChg>
        <pc:grpChg chg="add del">
          <ac:chgData name="Iryna Zhukevych" userId="32b9d8b4c7aa7458" providerId="LiveId" clId="{025DC750-5285-42E8-A648-338D02FB49A0}" dt="2024-09-21T10:42:02.934" v="923" actId="26606"/>
          <ac:grpSpMkLst>
            <pc:docMk/>
            <pc:sldMk cId="1912531105" sldId="270"/>
            <ac:grpSpMk id="23" creationId="{2783379C-045E-4010-ABDC-A270A0AA1068}"/>
          </ac:grpSpMkLst>
        </pc:grpChg>
        <pc:grpChg chg="add del">
          <ac:chgData name="Iryna Zhukevych" userId="32b9d8b4c7aa7458" providerId="LiveId" clId="{025DC750-5285-42E8-A648-338D02FB49A0}" dt="2024-09-21T10:42:02.934" v="923" actId="26606"/>
          <ac:grpSpMkLst>
            <pc:docMk/>
            <pc:sldMk cId="1912531105" sldId="270"/>
            <ac:grpSpMk id="29" creationId="{F5FDDF18-F156-4D2D-82C6-F55008E338B5}"/>
          </ac:grpSpMkLst>
        </pc:grpChg>
        <pc:picChg chg="add mod ord">
          <ac:chgData name="Iryna Zhukevych" userId="32b9d8b4c7aa7458" providerId="LiveId" clId="{025DC750-5285-42E8-A648-338D02FB49A0}" dt="2024-09-21T10:43:20.954" v="939" actId="14100"/>
          <ac:picMkLst>
            <pc:docMk/>
            <pc:sldMk cId="1912531105" sldId="270"/>
            <ac:picMk id="5" creationId="{C98CB8A5-9578-8CA9-C167-01133891A82C}"/>
          </ac:picMkLst>
        </pc:picChg>
        <pc:picChg chg="add mod">
          <ac:chgData name="Iryna Zhukevych" userId="32b9d8b4c7aa7458" providerId="LiveId" clId="{025DC750-5285-42E8-A648-338D02FB49A0}" dt="2024-09-21T09:31:08.231" v="922" actId="931"/>
          <ac:picMkLst>
            <pc:docMk/>
            <pc:sldMk cId="1912531105" sldId="270"/>
            <ac:picMk id="9" creationId="{DBC1C54C-EE40-2EA0-0041-43E4DCA2EFAC}"/>
          </ac:picMkLst>
        </pc:picChg>
      </pc:sldChg>
      <pc:sldChg chg="delSp modSp new del mod">
        <pc:chgData name="Iryna Zhukevych" userId="32b9d8b4c7aa7458" providerId="LiveId" clId="{025DC750-5285-42E8-A648-338D02FB49A0}" dt="2024-09-20T19:55:07.376" v="840" actId="2696"/>
        <pc:sldMkLst>
          <pc:docMk/>
          <pc:sldMk cId="2164797863" sldId="270"/>
        </pc:sldMkLst>
        <pc:spChg chg="mod">
          <ac:chgData name="Iryna Zhukevych" userId="32b9d8b4c7aa7458" providerId="LiveId" clId="{025DC750-5285-42E8-A648-338D02FB49A0}" dt="2024-09-20T19:54:42.795" v="837" actId="27636"/>
          <ac:spMkLst>
            <pc:docMk/>
            <pc:sldMk cId="2164797863" sldId="270"/>
            <ac:spMk id="2" creationId="{674C1A3D-9D90-600B-2EBA-DF41E8CD311E}"/>
          </ac:spMkLst>
        </pc:spChg>
        <pc:spChg chg="del mod">
          <ac:chgData name="Iryna Zhukevych" userId="32b9d8b4c7aa7458" providerId="LiveId" clId="{025DC750-5285-42E8-A648-338D02FB49A0}" dt="2024-09-20T19:55:02.290" v="839" actId="478"/>
          <ac:spMkLst>
            <pc:docMk/>
            <pc:sldMk cId="2164797863" sldId="270"/>
            <ac:spMk id="3" creationId="{CF159F41-306C-2691-AAE2-43AD3403ECA9}"/>
          </ac:spMkLst>
        </pc:spChg>
      </pc:sldChg>
      <pc:sldChg chg="addSp delSp modSp new mod modTransition setBg">
        <pc:chgData name="Iryna Zhukevych" userId="32b9d8b4c7aa7458" providerId="LiveId" clId="{025DC750-5285-42E8-A648-338D02FB49A0}" dt="2024-09-21T10:48:04.010" v="1037"/>
        <pc:sldMkLst>
          <pc:docMk/>
          <pc:sldMk cId="3639905928" sldId="271"/>
        </pc:sldMkLst>
        <pc:spChg chg="del mod">
          <ac:chgData name="Iryna Zhukevych" userId="32b9d8b4c7aa7458" providerId="LiveId" clId="{025DC750-5285-42E8-A648-338D02FB49A0}" dt="2024-09-21T10:46:57.779" v="972" actId="478"/>
          <ac:spMkLst>
            <pc:docMk/>
            <pc:sldMk cId="3639905928" sldId="271"/>
            <ac:spMk id="2" creationId="{C43EB71A-A84C-6207-0994-F96665A35481}"/>
          </ac:spMkLst>
        </pc:spChg>
        <pc:spChg chg="mod">
          <ac:chgData name="Iryna Zhukevych" userId="32b9d8b4c7aa7458" providerId="LiveId" clId="{025DC750-5285-42E8-A648-338D02FB49A0}" dt="2024-09-21T10:47:50.486" v="1036" actId="20577"/>
          <ac:spMkLst>
            <pc:docMk/>
            <pc:sldMk cId="3639905928" sldId="271"/>
            <ac:spMk id="3" creationId="{F5999C5A-89CE-1BE0-0A83-D7FCBE2C3D33}"/>
          </ac:spMkLst>
        </pc:spChg>
        <pc:picChg chg="add">
          <ac:chgData name="Iryna Zhukevych" userId="32b9d8b4c7aa7458" providerId="LiveId" clId="{025DC750-5285-42E8-A648-338D02FB49A0}" dt="2024-09-21T10:47:31.531" v="1031" actId="26606"/>
          <ac:picMkLst>
            <pc:docMk/>
            <pc:sldMk cId="3639905928" sldId="271"/>
            <ac:picMk id="5" creationId="{1E4EC2BB-F55E-0A92-D640-91DC2FCDC47D}"/>
          </ac:picMkLst>
        </pc:picChg>
        <pc:cxnChg chg="add">
          <ac:chgData name="Iryna Zhukevych" userId="32b9d8b4c7aa7458" providerId="LiveId" clId="{025DC750-5285-42E8-A648-338D02FB49A0}" dt="2024-09-21T10:47:31.531" v="1031" actId="26606"/>
          <ac:cxnSpMkLst>
            <pc:docMk/>
            <pc:sldMk cId="3639905928" sldId="271"/>
            <ac:cxnSpMk id="9" creationId="{249EDD1B-F94D-B4E6-ACAA-566B9A26FDE3}"/>
          </ac:cxnSpMkLst>
        </pc:cxnChg>
      </pc:sldChg>
      <pc:sldChg chg="addSp modSp new mod setBg addAnim">
        <pc:chgData name="Iryna Zhukevych" userId="32b9d8b4c7aa7458" providerId="LiveId" clId="{025DC750-5285-42E8-A648-338D02FB49A0}" dt="2024-09-21T10:51:29.229" v="1089" actId="113"/>
        <pc:sldMkLst>
          <pc:docMk/>
          <pc:sldMk cId="1060006283" sldId="272"/>
        </pc:sldMkLst>
        <pc:spChg chg="mod">
          <ac:chgData name="Iryna Zhukevych" userId="32b9d8b4c7aa7458" providerId="LiveId" clId="{025DC750-5285-42E8-A648-338D02FB49A0}" dt="2024-09-21T10:51:29.229" v="1089" actId="113"/>
          <ac:spMkLst>
            <pc:docMk/>
            <pc:sldMk cId="1060006283" sldId="272"/>
            <ac:spMk id="2" creationId="{D8715A93-2EF9-A225-B5D4-C0E5FB5C1194}"/>
          </ac:spMkLst>
        </pc:spChg>
        <pc:spChg chg="mod ord">
          <ac:chgData name="Iryna Zhukevych" userId="32b9d8b4c7aa7458" providerId="LiveId" clId="{025DC750-5285-42E8-A648-338D02FB49A0}" dt="2024-09-21T10:51:22.213" v="1087" actId="1076"/>
          <ac:spMkLst>
            <pc:docMk/>
            <pc:sldMk cId="1060006283" sldId="272"/>
            <ac:spMk id="3" creationId="{41768730-670A-6F9A-851A-46777C68B540}"/>
          </ac:spMkLst>
        </pc:spChg>
        <pc:picChg chg="add mod ord">
          <ac:chgData name="Iryna Zhukevych" userId="32b9d8b4c7aa7458" providerId="LiveId" clId="{025DC750-5285-42E8-A648-338D02FB49A0}" dt="2024-09-21T10:50:59.548" v="1081" actId="26606"/>
          <ac:picMkLst>
            <pc:docMk/>
            <pc:sldMk cId="1060006283" sldId="272"/>
            <ac:picMk id="5" creationId="{93D2555B-BFF9-4BE2-9DE9-C4160B9B3C8B}"/>
          </ac:picMkLst>
        </pc:picChg>
        <pc:cxnChg chg="add">
          <ac:chgData name="Iryna Zhukevych" userId="32b9d8b4c7aa7458" providerId="LiveId" clId="{025DC750-5285-42E8-A648-338D02FB49A0}" dt="2024-09-21T10:50:59.548" v="1081" actId="26606"/>
          <ac:cxnSpMkLst>
            <pc:docMk/>
            <pc:sldMk cId="1060006283" sldId="272"/>
            <ac:cxnSpMk id="10" creationId="{249EDD1B-F94D-B4E6-ACAA-566B9A26FDE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6348CE-9876-3F02-08F9-C023A51DD4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F44D1C2-D744-C5C1-BD10-183DA9C4E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4498B99-92E3-7B97-D447-31CF9804E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1B67-C433-49F9-BD5A-7A02F3D3CE51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14D97E8-8AA6-2499-E552-BF3879CE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2D69BBB-FA92-AB7E-F5B5-81051E028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B790-BB7B-462C-8B88-98FB711A9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665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DF084E-1EC5-FF93-5B8A-4BF2807E4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06CA7FA0-A209-31EB-3C81-1527633D4B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BEBCE07-E441-11E5-3EC0-1C53729D4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1B67-C433-49F9-BD5A-7A02F3D3CE51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4D1C025-7FA7-09B8-115E-755094886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E5FC654-69CB-739C-0553-383D9554E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B790-BB7B-462C-8B88-98FB711A9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2165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50945683-8D69-A249-EADA-63E519A91E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D3D19182-6A6B-F139-32B3-BF2C4F8C07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41E63D3-BEAE-9B7C-5717-696F301F8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1B67-C433-49F9-BD5A-7A02F3D3CE51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9C9C66B-05FE-2055-AE13-F60E63532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1C7F1B8-B11B-8ECA-1F81-9BBFFBC3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B790-BB7B-462C-8B88-98FB711A9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862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AFC3D1-1FBE-29BB-DCF2-4DF8FAC22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BFF671A-E2E3-B853-E4E2-21B30515E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ADDB580-9EA4-855B-A900-67930EBE5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1B67-C433-49F9-BD5A-7A02F3D3CE51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790D44C-B9EF-4A4D-003A-8DD4183CD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6FBF764-A12B-CC53-3B62-7E9A0A129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B790-BB7B-462C-8B88-98FB711A9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3889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198AB8-5125-2251-22AF-996AD9ED5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3A35497-4BFC-EFB8-5865-C05FE1E3F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1AB481A-AD4F-389A-F5C3-7AF1238FE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1B67-C433-49F9-BD5A-7A02F3D3CE51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20B8E79-BAFC-5A79-71D6-230F2DF6E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2F738CA-C451-5844-FECA-DD9136C58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B790-BB7B-462C-8B88-98FB711A9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3828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EFD8BA-E836-4650-5C09-D6ECFF5D1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577ED4A-DE62-AA55-300B-E937F28183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62AC480B-7A2D-70C9-7EA4-442A102F11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1841386-6CF3-C188-4C5C-548EF9F78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1B67-C433-49F9-BD5A-7A02F3D3CE51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5EC8B37-6DF7-86C0-7DF2-255364367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D5B49215-3428-37D6-1BEA-F0C250396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B790-BB7B-462C-8B88-98FB711A9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344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4DC6D4-6C1A-8C82-8AE7-DC2A503D2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4447ADBA-6D8E-8460-F718-9842F860C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7CFE6EB-B6B5-6E0E-E83F-4476E9A3F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3A4AEAEA-DB0C-912C-69FE-A2275F8985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20B805E0-AE79-5CD1-596B-153B75FA2A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4C5774B-661B-E8DE-A7FD-60F857DC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1B67-C433-49F9-BD5A-7A02F3D3CE51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95D30F0F-F3E0-53EF-EF65-E7474A5AD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620A21CA-779A-14C8-7072-DCC3E495F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B790-BB7B-462C-8B88-98FB711A9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389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E2DBD2-F963-85A6-E0B1-20FB21A3E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F1D162B9-D419-188A-9F36-1B5AD130F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1B67-C433-49F9-BD5A-7A02F3D3CE51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484415B6-7950-AA4D-4FA1-7364178C0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CEFCCD0B-6A4E-A256-E1F1-1167A524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B790-BB7B-462C-8B88-98FB711A9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4906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34565063-1D57-BC56-3AAF-E0AC03383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1B67-C433-49F9-BD5A-7A02F3D3CE51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A015B07E-CE70-0498-6951-B7DB10581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9E58032A-F83B-F6BB-D3FE-F0577965A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B790-BB7B-462C-8B88-98FB711A9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350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5FDDA8-453F-37B1-4DAD-4468B10B1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A47017D-CE4D-548E-AB37-4B99522D3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7C6E777-38E7-23A4-72A7-3B9652BCEC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061A28E-F4CD-25A4-D7FE-B62FC26AA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1B67-C433-49F9-BD5A-7A02F3D3CE51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B3E6D46-C030-BCF2-0A9E-98D9C73E9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D9BB20E-7EBD-5C91-A8E9-9DD986F2B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B790-BB7B-462C-8B88-98FB711A9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893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2D02C-751A-4123-D24F-DA973A8BE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DB9381B7-7925-3044-56A0-4C4B2F940B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7A3A48BB-31C7-7F2E-35D5-184405312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58E1ABCD-C0C1-8A20-CE37-90805FC8B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1B67-C433-49F9-BD5A-7A02F3D3CE51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D09133DF-D3DD-F197-6A65-9F211DFDA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927F652-292C-2BF5-F1C9-50E90B2BD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B790-BB7B-462C-8B88-98FB711A9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2304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35E3B476-2D54-875D-8447-2AA55E4BF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E7096F4-0C33-389A-528B-30A9A58F6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5436D98-70AD-DB64-E19A-5DA7D9AABD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471B67-C433-49F9-BD5A-7A02F3D3CE51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3C33DC5-064B-AC4E-B9F7-FB36BFEE34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170AFAA-701A-C89E-F790-1EBDBAA6E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7FB790-BB7B-462C-8B88-98FB711A90F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2628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78388220/embarrassing-situations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78369796/emotions-c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EUzQ7yL9A0&amp;t=7s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91515A-7EDD-9CE3-656D-10F9D7BC68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37471" y="640080"/>
            <a:ext cx="6711401" cy="3566160"/>
          </a:xfrm>
        </p:spPr>
        <p:txBody>
          <a:bodyPr anchor="b"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54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Emotions</a:t>
            </a:r>
            <a:r>
              <a:rPr lang="ru-RU" sz="54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: </a:t>
            </a:r>
            <a:br>
              <a:rPr lang="en-US" sz="54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5400" b="1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ru-RU" sz="54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eople</a:t>
            </a:r>
            <a:r>
              <a:rPr lang="ru-RU" sz="54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5400" b="1" dirty="0">
                <a:latin typeface="Arial" panose="020B0604020202020204" pitchFamily="34" charset="0"/>
                <a:ea typeface="Arial" panose="020B0604020202020204" pitchFamily="34" charset="0"/>
              </a:rPr>
              <a:t>W</a:t>
            </a:r>
            <a:r>
              <a:rPr lang="ru-RU" sz="54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atchers</a:t>
            </a:r>
            <a:endParaRPr lang="uk-UA" sz="5400" b="1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9D3907CF-3153-C26C-89F9-64FB4CB41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42638" y="5727087"/>
            <a:ext cx="3856072" cy="820699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2000" i="1" dirty="0"/>
              <a:t>Created by Iryna Zhukevych</a:t>
            </a:r>
          </a:p>
          <a:p>
            <a:pPr algn="l"/>
            <a:r>
              <a:rPr lang="en-US" sz="2000" i="1" dirty="0"/>
              <a:t>PhD in Pedagogical Sciences</a:t>
            </a:r>
          </a:p>
          <a:p>
            <a:pPr algn="l"/>
            <a:r>
              <a:rPr lang="en-US" sz="2000" i="1" dirty="0"/>
              <a:t>Associate Professor</a:t>
            </a:r>
            <a:endParaRPr lang="uk-UA" sz="2000" i="1" dirty="0"/>
          </a:p>
        </p:txBody>
      </p:sp>
      <p:pic>
        <p:nvPicPr>
          <p:cNvPr id="5" name="Picture 4" descr="Colourful carved figures of humans">
            <a:extLst>
              <a:ext uri="{FF2B5EF4-FFF2-40B4-BE49-F238E27FC236}">
                <a16:creationId xmlns:a16="http://schemas.microsoft.com/office/drawing/2014/main" id="{35C72EC3-C410-1EDD-9566-7AE789C474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923" r="25690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388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715A93-2EF9-A225-B5D4-C0E5FB5C1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400" y="1128094"/>
            <a:ext cx="3434180" cy="1415270"/>
          </a:xfrm>
        </p:spPr>
        <p:txBody>
          <a:bodyPr anchor="t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/>
              <a:t>Let’s play a game. Speaking Cards</a:t>
            </a:r>
            <a:endParaRPr lang="uk-UA" sz="3200" b="1" dirty="0"/>
          </a:p>
        </p:txBody>
      </p:sp>
      <p:pic>
        <p:nvPicPr>
          <p:cNvPr id="5" name="Рисунок 4" descr="Five square speech bubbles in color">
            <a:extLst>
              <a:ext uri="{FF2B5EF4-FFF2-40B4-BE49-F238E27FC236}">
                <a16:creationId xmlns:a16="http://schemas.microsoft.com/office/drawing/2014/main" id="{93D2555B-BFF9-4BE2-9DE9-C4160B9B3C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06" b="1"/>
          <a:stretch/>
        </p:blipFill>
        <p:spPr>
          <a:xfrm>
            <a:off x="-9886" y="10"/>
            <a:ext cx="7572605" cy="685799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9EDD1B-F94D-B4E6-ACAA-566B9A26F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9939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1768730-670A-6F9A-851A-46777C68B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9390" y="3762564"/>
            <a:ext cx="3434180" cy="17712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hlinkClick r:id="rId3"/>
              </a:rPr>
              <a:t>https://wordwall.net/resource/78388220/embarrassing-situations</a:t>
            </a:r>
            <a:r>
              <a:rPr lang="en-GB" sz="2000" dirty="0"/>
              <a:t> 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06000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ice and pins on a board game">
            <a:extLst>
              <a:ext uri="{FF2B5EF4-FFF2-40B4-BE49-F238E27FC236}">
                <a16:creationId xmlns:a16="http://schemas.microsoft.com/office/drawing/2014/main" id="{349071AC-6AA1-1D95-16F8-3217A30A427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5413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47936A-F622-E66D-464D-1C7868673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12570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>
                <a:solidFill>
                  <a:srgbClr val="FFFFFF"/>
                </a:solidFill>
              </a:rPr>
              <a:t>Let’s play a game “Emotions”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30EB6F3-454C-B2D5-0A7F-C41C76D90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148" y="2403372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rgbClr val="FFFFFF"/>
                </a:solidFill>
                <a:hlinkClick r:id="rId3"/>
              </a:rPr>
              <a:t>https://wordwall.net/resource/78369796/emotions-c1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45761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AFE8227-C443-417B-BA91-520EB1EF4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Woman alone">
            <a:extLst>
              <a:ext uri="{FF2B5EF4-FFF2-40B4-BE49-F238E27FC236}">
                <a16:creationId xmlns:a16="http://schemas.microsoft.com/office/drawing/2014/main" id="{6721FE44-8275-D7A1-FBCD-D177978F1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69" b="-1"/>
          <a:stretch/>
        </p:blipFill>
        <p:spPr>
          <a:xfrm>
            <a:off x="20" y="431"/>
            <a:ext cx="8115280" cy="6408311"/>
          </a:xfrm>
          <a:prstGeom prst="rect">
            <a:avLst/>
          </a:pr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58D3A59-9C00-DBBE-99E8-797F620A4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9935" y="1769806"/>
            <a:ext cx="3824749" cy="418886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000" b="1" dirty="0"/>
              <a:t>Do you like to observe people, their behavior, emotions </a:t>
            </a:r>
            <a:r>
              <a:rPr lang="uk-UA" sz="2000" b="1" dirty="0" err="1"/>
              <a:t>and</a:t>
            </a:r>
            <a:r>
              <a:rPr lang="uk-UA" sz="2000" b="1" dirty="0"/>
              <a:t> </a:t>
            </a:r>
            <a:r>
              <a:rPr lang="en-US" sz="2000" b="1" dirty="0"/>
              <a:t>how they express their feelings?</a:t>
            </a:r>
            <a:r>
              <a:rPr lang="uk-UA" sz="2000" b="1" dirty="0"/>
              <a:t> </a:t>
            </a:r>
            <a:r>
              <a:rPr lang="en-US" sz="2000" b="1" dirty="0"/>
              <a:t>Why? / Why not?</a:t>
            </a:r>
            <a:endParaRPr lang="uk-UA" sz="20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7741FC-B544-4A6E-B831-6789D0423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6408741"/>
            <a:ext cx="12191998" cy="45720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0BE7ED-7814-4273-B18A-F26CC038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6408742"/>
            <a:ext cx="8115300" cy="449258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92413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Range of moods sticky notes">
            <a:extLst>
              <a:ext uri="{FF2B5EF4-FFF2-40B4-BE49-F238E27FC236}">
                <a16:creationId xmlns:a16="http://schemas.microsoft.com/office/drawing/2014/main" id="{F3502BFE-3790-9FD4-E0FC-C232A8F5B1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6" b="472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99A595-FAEE-1D8A-6C71-1D5F94CE7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317239"/>
            <a:ext cx="12083844" cy="81760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3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Discuss the importance of respecting and understanding others' emotions, even if they differ from ours.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56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4D4677D2-D5AC-4CF9-9EED-2B89D0A1C2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D54F7E-825A-4BBA-815F-35CCA8B97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80681"/>
            <a:ext cx="12192000" cy="2777318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 descr="People greeting customers">
            <a:extLst>
              <a:ext uri="{FF2B5EF4-FFF2-40B4-BE49-F238E27FC236}">
                <a16:creationId xmlns:a16="http://schemas.microsoft.com/office/drawing/2014/main" id="{DA12F4AA-B454-0CE1-0E20-88EE9EEBD5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6" b="6897"/>
          <a:stretch/>
        </p:blipFill>
        <p:spPr>
          <a:xfrm>
            <a:off x="1" y="1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12191999" h="6842601">
                <a:moveTo>
                  <a:pt x="0" y="0"/>
                </a:moveTo>
                <a:lnTo>
                  <a:pt x="12191999" y="0"/>
                </a:lnTo>
                <a:lnTo>
                  <a:pt x="12191999" y="6842601"/>
                </a:lnTo>
                <a:lnTo>
                  <a:pt x="10316981" y="6842601"/>
                </a:lnTo>
                <a:cubicBezTo>
                  <a:pt x="10312796" y="6835189"/>
                  <a:pt x="10163183" y="6730124"/>
                  <a:pt x="10158998" y="6722712"/>
                </a:cubicBezTo>
                <a:cubicBezTo>
                  <a:pt x="10120278" y="6678190"/>
                  <a:pt x="10156462" y="6716223"/>
                  <a:pt x="10090349" y="6671420"/>
                </a:cubicBezTo>
                <a:cubicBezTo>
                  <a:pt x="10043032" y="6655694"/>
                  <a:pt x="9995855" y="6551879"/>
                  <a:pt x="9955425" y="6498018"/>
                </a:cubicBezTo>
                <a:cubicBezTo>
                  <a:pt x="9939618" y="6480021"/>
                  <a:pt x="9915110" y="6461677"/>
                  <a:pt x="9891265" y="6454528"/>
                </a:cubicBezTo>
                <a:cubicBezTo>
                  <a:pt x="9868239" y="6464957"/>
                  <a:pt x="9865423" y="6431640"/>
                  <a:pt x="9848227" y="6426063"/>
                </a:cubicBezTo>
                <a:cubicBezTo>
                  <a:pt x="9838059" y="6433162"/>
                  <a:pt x="9815047" y="6410348"/>
                  <a:pt x="9812354" y="6399604"/>
                </a:cubicBezTo>
                <a:cubicBezTo>
                  <a:pt x="9825285" y="6377997"/>
                  <a:pt x="9725923" y="6372757"/>
                  <a:pt x="9725915" y="6356381"/>
                </a:cubicBezTo>
                <a:cubicBezTo>
                  <a:pt x="9696279" y="6348066"/>
                  <a:pt x="9591199" y="6354143"/>
                  <a:pt x="9575033" y="6325258"/>
                </a:cubicBezTo>
                <a:cubicBezTo>
                  <a:pt x="9516434" y="6303128"/>
                  <a:pt x="9441613" y="6276805"/>
                  <a:pt x="9415626" y="6271777"/>
                </a:cubicBezTo>
                <a:cubicBezTo>
                  <a:pt x="9378293" y="6313495"/>
                  <a:pt x="9281935" y="6171365"/>
                  <a:pt x="9171493" y="6150430"/>
                </a:cubicBezTo>
                <a:cubicBezTo>
                  <a:pt x="9155426" y="6152396"/>
                  <a:pt x="9147439" y="6151015"/>
                  <a:pt x="9146018" y="6139864"/>
                </a:cubicBezTo>
                <a:cubicBezTo>
                  <a:pt x="9112029" y="6132441"/>
                  <a:pt x="9087339" y="6101138"/>
                  <a:pt x="9059635" y="6109957"/>
                </a:cubicBezTo>
                <a:cubicBezTo>
                  <a:pt x="9024424" y="6092144"/>
                  <a:pt x="9043048" y="6078417"/>
                  <a:pt x="9010911" y="6064789"/>
                </a:cubicBezTo>
                <a:lnTo>
                  <a:pt x="8866811" y="6028191"/>
                </a:lnTo>
                <a:cubicBezTo>
                  <a:pt x="8846465" y="6021172"/>
                  <a:pt x="8825221" y="6000527"/>
                  <a:pt x="8804584" y="5994237"/>
                </a:cubicBezTo>
                <a:lnTo>
                  <a:pt x="8783071" y="5990448"/>
                </a:lnTo>
                <a:lnTo>
                  <a:pt x="8770456" y="5978060"/>
                </a:lnTo>
                <a:cubicBezTo>
                  <a:pt x="8764772" y="5975259"/>
                  <a:pt x="8757695" y="5974720"/>
                  <a:pt x="8748297" y="5978070"/>
                </a:cubicBezTo>
                <a:cubicBezTo>
                  <a:pt x="8730344" y="5973495"/>
                  <a:pt x="8679808" y="5955894"/>
                  <a:pt x="8662742" y="5950603"/>
                </a:cubicBezTo>
                <a:lnTo>
                  <a:pt x="8645902" y="5946326"/>
                </a:lnTo>
                <a:lnTo>
                  <a:pt x="8638176" y="5938358"/>
                </a:lnTo>
                <a:cubicBezTo>
                  <a:pt x="8625897" y="5932642"/>
                  <a:pt x="8594811" y="5922073"/>
                  <a:pt x="8572224" y="5912032"/>
                </a:cubicBezTo>
                <a:cubicBezTo>
                  <a:pt x="8553809" y="5897782"/>
                  <a:pt x="8529845" y="5886100"/>
                  <a:pt x="8502655" y="5878114"/>
                </a:cubicBezTo>
                <a:cubicBezTo>
                  <a:pt x="8496990" y="5883034"/>
                  <a:pt x="8489611" y="5872566"/>
                  <a:pt x="8485159" y="5869819"/>
                </a:cubicBezTo>
                <a:cubicBezTo>
                  <a:pt x="8483457" y="5873482"/>
                  <a:pt x="8471232" y="5872664"/>
                  <a:pt x="8468539" y="5868711"/>
                </a:cubicBezTo>
                <a:cubicBezTo>
                  <a:pt x="8389167" y="5836352"/>
                  <a:pt x="8421742" y="5881497"/>
                  <a:pt x="8379810" y="5849376"/>
                </a:cubicBezTo>
                <a:cubicBezTo>
                  <a:pt x="8371729" y="5846373"/>
                  <a:pt x="8364483" y="5846766"/>
                  <a:pt x="8357758" y="5848601"/>
                </a:cubicBezTo>
                <a:lnTo>
                  <a:pt x="8315264" y="5836192"/>
                </a:lnTo>
                <a:cubicBezTo>
                  <a:pt x="8299077" y="5829531"/>
                  <a:pt x="8281671" y="5824011"/>
                  <a:pt x="8263455" y="5819793"/>
                </a:cubicBezTo>
                <a:cubicBezTo>
                  <a:pt x="8257386" y="5826849"/>
                  <a:pt x="8245582" y="5813448"/>
                  <a:pt x="8239287" y="5810141"/>
                </a:cubicBezTo>
                <a:cubicBezTo>
                  <a:pt x="8237965" y="5815186"/>
                  <a:pt x="8222226" y="5815108"/>
                  <a:pt x="8217888" y="5810039"/>
                </a:cubicBezTo>
                <a:cubicBezTo>
                  <a:pt x="8109447" y="5773303"/>
                  <a:pt x="8161302" y="5831037"/>
                  <a:pt x="8100547" y="5791517"/>
                </a:cubicBezTo>
                <a:cubicBezTo>
                  <a:pt x="8089574" y="5788167"/>
                  <a:pt x="8080448" y="5789295"/>
                  <a:pt x="8072316" y="5792309"/>
                </a:cubicBezTo>
                <a:lnTo>
                  <a:pt x="8056967" y="5800648"/>
                </a:lnTo>
                <a:lnTo>
                  <a:pt x="8047885" y="5795270"/>
                </a:lnTo>
                <a:cubicBezTo>
                  <a:pt x="8010204" y="5788738"/>
                  <a:pt x="7996426" y="5797608"/>
                  <a:pt x="7977128" y="5783189"/>
                </a:cubicBezTo>
                <a:cubicBezTo>
                  <a:pt x="7943466" y="5775577"/>
                  <a:pt x="7904823" y="5770953"/>
                  <a:pt x="7874392" y="5763715"/>
                </a:cubicBezTo>
                <a:cubicBezTo>
                  <a:pt x="7860337" y="5743777"/>
                  <a:pt x="7817541" y="5748989"/>
                  <a:pt x="7794543" y="5739759"/>
                </a:cubicBezTo>
                <a:cubicBezTo>
                  <a:pt x="7784688" y="5731467"/>
                  <a:pt x="7776709" y="5729004"/>
                  <a:pt x="7763762" y="5734031"/>
                </a:cubicBezTo>
                <a:cubicBezTo>
                  <a:pt x="7718781" y="5694154"/>
                  <a:pt x="7732231" y="5727368"/>
                  <a:pt x="7685889" y="5707234"/>
                </a:cubicBezTo>
                <a:cubicBezTo>
                  <a:pt x="7646521" y="5687607"/>
                  <a:pt x="7600389" y="5671470"/>
                  <a:pt x="7566744" y="5634586"/>
                </a:cubicBezTo>
                <a:cubicBezTo>
                  <a:pt x="7561306" y="5624813"/>
                  <a:pt x="7543589" y="5618525"/>
                  <a:pt x="7527170" y="5620542"/>
                </a:cubicBezTo>
                <a:cubicBezTo>
                  <a:pt x="7524343" y="5620889"/>
                  <a:pt x="7521664" y="5621475"/>
                  <a:pt x="7519214" y="5622280"/>
                </a:cubicBezTo>
                <a:cubicBezTo>
                  <a:pt x="7500062" y="5596964"/>
                  <a:pt x="7480476" y="5604337"/>
                  <a:pt x="7473157" y="5588143"/>
                </a:cubicBezTo>
                <a:cubicBezTo>
                  <a:pt x="7433415" y="5574859"/>
                  <a:pt x="7395118" y="5582388"/>
                  <a:pt x="7388000" y="5568063"/>
                </a:cubicBezTo>
                <a:cubicBezTo>
                  <a:pt x="7366403" y="5564920"/>
                  <a:pt x="7332262" y="5573848"/>
                  <a:pt x="7320876" y="5557698"/>
                </a:cubicBezTo>
                <a:cubicBezTo>
                  <a:pt x="7314891" y="5568111"/>
                  <a:pt x="7299319" y="5544964"/>
                  <a:pt x="7284480" y="5549820"/>
                </a:cubicBezTo>
                <a:cubicBezTo>
                  <a:pt x="7273570" y="5554430"/>
                  <a:pt x="7266301" y="5548483"/>
                  <a:pt x="7256619" y="5546379"/>
                </a:cubicBezTo>
                <a:cubicBezTo>
                  <a:pt x="7242503" y="5549088"/>
                  <a:pt x="7202543" y="5533379"/>
                  <a:pt x="7193112" y="5525289"/>
                </a:cubicBezTo>
                <a:cubicBezTo>
                  <a:pt x="7172259" y="5499151"/>
                  <a:pt x="7108617" y="5505485"/>
                  <a:pt x="7090943" y="5485177"/>
                </a:cubicBezTo>
                <a:cubicBezTo>
                  <a:pt x="7083637" y="5481419"/>
                  <a:pt x="7076140" y="5479148"/>
                  <a:pt x="7068566" y="5477809"/>
                </a:cubicBezTo>
                <a:lnTo>
                  <a:pt x="7023035" y="5476595"/>
                </a:lnTo>
                <a:lnTo>
                  <a:pt x="7001197" y="5476163"/>
                </a:lnTo>
                <a:cubicBezTo>
                  <a:pt x="7016126" y="5454256"/>
                  <a:pt x="6943549" y="5466815"/>
                  <a:pt x="6967472" y="5451057"/>
                </a:cubicBezTo>
                <a:cubicBezTo>
                  <a:pt x="6931240" y="5443544"/>
                  <a:pt x="6920843" y="5429649"/>
                  <a:pt x="6883334" y="5418880"/>
                </a:cubicBezTo>
                <a:lnTo>
                  <a:pt x="6742417" y="5386446"/>
                </a:lnTo>
                <a:cubicBezTo>
                  <a:pt x="6690532" y="5366095"/>
                  <a:pt x="6665174" y="5364632"/>
                  <a:pt x="6618315" y="5353085"/>
                </a:cubicBezTo>
                <a:cubicBezTo>
                  <a:pt x="6581698" y="5304210"/>
                  <a:pt x="6547395" y="5315779"/>
                  <a:pt x="6521050" y="5283194"/>
                </a:cubicBezTo>
                <a:cubicBezTo>
                  <a:pt x="6469114" y="5268862"/>
                  <a:pt x="6472597" y="5253957"/>
                  <a:pt x="6414460" y="5253832"/>
                </a:cubicBezTo>
                <a:lnTo>
                  <a:pt x="6362535" y="5220502"/>
                </a:lnTo>
                <a:cubicBezTo>
                  <a:pt x="6350866" y="5213881"/>
                  <a:pt x="6347641" y="5215777"/>
                  <a:pt x="6344443" y="5214103"/>
                </a:cubicBezTo>
                <a:lnTo>
                  <a:pt x="6343344" y="5210454"/>
                </a:lnTo>
                <a:lnTo>
                  <a:pt x="6333344" y="5205307"/>
                </a:lnTo>
                <a:lnTo>
                  <a:pt x="6315602" y="5193288"/>
                </a:lnTo>
                <a:lnTo>
                  <a:pt x="6310442" y="5192802"/>
                </a:lnTo>
                <a:lnTo>
                  <a:pt x="6280815" y="5177420"/>
                </a:lnTo>
                <a:lnTo>
                  <a:pt x="6279533" y="5178045"/>
                </a:lnTo>
                <a:cubicBezTo>
                  <a:pt x="6275980" y="5179097"/>
                  <a:pt x="6272084" y="5179212"/>
                  <a:pt x="6267362" y="5177370"/>
                </a:cubicBezTo>
                <a:cubicBezTo>
                  <a:pt x="6261796" y="5192470"/>
                  <a:pt x="6259530" y="5180933"/>
                  <a:pt x="6246095" y="5174167"/>
                </a:cubicBezTo>
                <a:lnTo>
                  <a:pt x="6155252" y="5161201"/>
                </a:lnTo>
                <a:lnTo>
                  <a:pt x="6148525" y="5158442"/>
                </a:lnTo>
                <a:lnTo>
                  <a:pt x="6148187" y="5158573"/>
                </a:lnTo>
                <a:cubicBezTo>
                  <a:pt x="6146292" y="5158370"/>
                  <a:pt x="6143916" y="5157611"/>
                  <a:pt x="6140686" y="5156032"/>
                </a:cubicBezTo>
                <a:lnTo>
                  <a:pt x="6136260" y="5153413"/>
                </a:lnTo>
                <a:lnTo>
                  <a:pt x="6123208" y="5148061"/>
                </a:lnTo>
                <a:lnTo>
                  <a:pt x="6117367" y="5147451"/>
                </a:lnTo>
                <a:lnTo>
                  <a:pt x="5957305" y="5146062"/>
                </a:lnTo>
                <a:cubicBezTo>
                  <a:pt x="5920540" y="5140405"/>
                  <a:pt x="5887096" y="5142015"/>
                  <a:pt x="5857259" y="5132052"/>
                </a:cubicBezTo>
                <a:cubicBezTo>
                  <a:pt x="5843335" y="5135303"/>
                  <a:pt x="5830921" y="5135493"/>
                  <a:pt x="5821375" y="5125606"/>
                </a:cubicBezTo>
                <a:cubicBezTo>
                  <a:pt x="5786501" y="5122615"/>
                  <a:pt x="5775399" y="5132648"/>
                  <a:pt x="5755916" y="5120171"/>
                </a:cubicBezTo>
                <a:cubicBezTo>
                  <a:pt x="5732132" y="5135438"/>
                  <a:pt x="5732735" y="5128211"/>
                  <a:pt x="5725007" y="5121437"/>
                </a:cubicBezTo>
                <a:lnTo>
                  <a:pt x="5723810" y="5120848"/>
                </a:lnTo>
                <a:lnTo>
                  <a:pt x="5720531" y="5123048"/>
                </a:lnTo>
                <a:lnTo>
                  <a:pt x="5714794" y="5123371"/>
                </a:lnTo>
                <a:lnTo>
                  <a:pt x="5700141" y="5120131"/>
                </a:lnTo>
                <a:lnTo>
                  <a:pt x="5694799" y="5118234"/>
                </a:lnTo>
                <a:cubicBezTo>
                  <a:pt x="5691058" y="5117179"/>
                  <a:pt x="5688491" y="5116804"/>
                  <a:pt x="5686627" y="5116903"/>
                </a:cubicBezTo>
                <a:lnTo>
                  <a:pt x="5686371" y="5117086"/>
                </a:lnTo>
                <a:lnTo>
                  <a:pt x="5678818" y="5115416"/>
                </a:lnTo>
                <a:cubicBezTo>
                  <a:pt x="5666199" y="5112102"/>
                  <a:pt x="5654035" y="5108410"/>
                  <a:pt x="5642547" y="5104511"/>
                </a:cubicBezTo>
                <a:cubicBezTo>
                  <a:pt x="5629444" y="5114945"/>
                  <a:pt x="5588783" y="5093343"/>
                  <a:pt x="5587979" y="5116963"/>
                </a:cubicBezTo>
                <a:cubicBezTo>
                  <a:pt x="5572317" y="5112380"/>
                  <a:pt x="5564904" y="5101292"/>
                  <a:pt x="5566635" y="5117158"/>
                </a:cubicBezTo>
                <a:cubicBezTo>
                  <a:pt x="5561375" y="5116079"/>
                  <a:pt x="5557787" y="5116811"/>
                  <a:pt x="5554952" y="5118417"/>
                </a:cubicBezTo>
                <a:lnTo>
                  <a:pt x="5554039" y="5119241"/>
                </a:lnTo>
                <a:lnTo>
                  <a:pt x="5514253" y="5109018"/>
                </a:lnTo>
                <a:lnTo>
                  <a:pt x="5492156" y="5099904"/>
                </a:lnTo>
                <a:lnTo>
                  <a:pt x="5480446" y="5096385"/>
                </a:lnTo>
                <a:lnTo>
                  <a:pt x="5477744" y="5092939"/>
                </a:lnTo>
                <a:cubicBezTo>
                  <a:pt x="5474490" y="5090581"/>
                  <a:pt x="5469391" y="5088951"/>
                  <a:pt x="5460150" y="5088988"/>
                </a:cubicBezTo>
                <a:lnTo>
                  <a:pt x="5457901" y="5089459"/>
                </a:lnTo>
                <a:lnTo>
                  <a:pt x="5444243" y="5082761"/>
                </a:lnTo>
                <a:cubicBezTo>
                  <a:pt x="5439993" y="5080007"/>
                  <a:pt x="5436418" y="5076805"/>
                  <a:pt x="5433825" y="5072992"/>
                </a:cubicBezTo>
                <a:cubicBezTo>
                  <a:pt x="5379442" y="5082090"/>
                  <a:pt x="5336110" y="5058382"/>
                  <a:pt x="5280996" y="5052402"/>
                </a:cubicBezTo>
                <a:cubicBezTo>
                  <a:pt x="5250806" y="5043777"/>
                  <a:pt x="5168599" y="5048109"/>
                  <a:pt x="5161582" y="5019668"/>
                </a:cubicBezTo>
                <a:cubicBezTo>
                  <a:pt x="5121870" y="5011383"/>
                  <a:pt x="5095637" y="5009222"/>
                  <a:pt x="5042717" y="5002692"/>
                </a:cubicBezTo>
                <a:cubicBezTo>
                  <a:pt x="4991136" y="4972487"/>
                  <a:pt x="4902282" y="4979360"/>
                  <a:pt x="4840514" y="4959306"/>
                </a:cubicBezTo>
                <a:cubicBezTo>
                  <a:pt x="4799904" y="4976415"/>
                  <a:pt x="4824087" y="4958371"/>
                  <a:pt x="4786778" y="4956661"/>
                </a:cubicBezTo>
                <a:cubicBezTo>
                  <a:pt x="4801901" y="4937231"/>
                  <a:pt x="4739845" y="4961208"/>
                  <a:pt x="4743741" y="4937104"/>
                </a:cubicBezTo>
                <a:cubicBezTo>
                  <a:pt x="4736829" y="4937557"/>
                  <a:pt x="4730010" y="4938753"/>
                  <a:pt x="4723136" y="4940138"/>
                </a:cubicBezTo>
                <a:lnTo>
                  <a:pt x="4719535" y="4940850"/>
                </a:lnTo>
                <a:lnTo>
                  <a:pt x="4706143" y="4939586"/>
                </a:lnTo>
                <a:lnTo>
                  <a:pt x="4701098" y="4944372"/>
                </a:lnTo>
                <a:lnTo>
                  <a:pt x="4680034" y="4946157"/>
                </a:lnTo>
                <a:cubicBezTo>
                  <a:pt x="4672339" y="4946029"/>
                  <a:pt x="4664292" y="4944964"/>
                  <a:pt x="4655740" y="4942396"/>
                </a:cubicBezTo>
                <a:cubicBezTo>
                  <a:pt x="4636359" y="4929384"/>
                  <a:pt x="4599700" y="4935346"/>
                  <a:pt x="4569298" y="4929596"/>
                </a:cubicBezTo>
                <a:lnTo>
                  <a:pt x="4555977" y="4924356"/>
                </a:lnTo>
                <a:lnTo>
                  <a:pt x="4508949" y="4921648"/>
                </a:lnTo>
                <a:cubicBezTo>
                  <a:pt x="4495668" y="4920437"/>
                  <a:pt x="4482007" y="4918694"/>
                  <a:pt x="4467838" y="4915993"/>
                </a:cubicBezTo>
                <a:lnTo>
                  <a:pt x="4441948" y="4909300"/>
                </a:lnTo>
                <a:lnTo>
                  <a:pt x="4394719" y="4901820"/>
                </a:lnTo>
                <a:lnTo>
                  <a:pt x="4356810" y="4905146"/>
                </a:lnTo>
                <a:lnTo>
                  <a:pt x="4222144" y="4909117"/>
                </a:lnTo>
                <a:cubicBezTo>
                  <a:pt x="4202488" y="4913903"/>
                  <a:pt x="4184742" y="4933491"/>
                  <a:pt x="4160481" y="4923474"/>
                </a:cubicBezTo>
                <a:cubicBezTo>
                  <a:pt x="4165854" y="4934564"/>
                  <a:pt x="4131661" y="4919946"/>
                  <a:pt x="4124879" y="4929303"/>
                </a:cubicBezTo>
                <a:cubicBezTo>
                  <a:pt x="4120895" y="4937086"/>
                  <a:pt x="4109593" y="4934464"/>
                  <a:pt x="4100114" y="4936007"/>
                </a:cubicBezTo>
                <a:cubicBezTo>
                  <a:pt x="4091835" y="4943256"/>
                  <a:pt x="4045978" y="4943549"/>
                  <a:pt x="4030957" y="4939826"/>
                </a:cubicBezTo>
                <a:cubicBezTo>
                  <a:pt x="3989825" y="4924453"/>
                  <a:pt x="3946860" y="4952050"/>
                  <a:pt x="3913764" y="4940618"/>
                </a:cubicBezTo>
                <a:cubicBezTo>
                  <a:pt x="3904534" y="4939906"/>
                  <a:pt x="3896577" y="4940543"/>
                  <a:pt x="3889457" y="4942017"/>
                </a:cubicBezTo>
                <a:lnTo>
                  <a:pt x="3871115" y="4948115"/>
                </a:lnTo>
                <a:lnTo>
                  <a:pt x="3869086" y="4953796"/>
                </a:lnTo>
                <a:lnTo>
                  <a:pt x="3856124" y="4955351"/>
                </a:lnTo>
                <a:lnTo>
                  <a:pt x="3835967" y="4964002"/>
                </a:lnTo>
                <a:cubicBezTo>
                  <a:pt x="3826465" y="4939857"/>
                  <a:pt x="3782586" y="4975947"/>
                  <a:pt x="3785910" y="4953998"/>
                </a:cubicBezTo>
                <a:cubicBezTo>
                  <a:pt x="3750785" y="4960085"/>
                  <a:pt x="3699033" y="4941571"/>
                  <a:pt x="3671085" y="4966563"/>
                </a:cubicBezTo>
                <a:cubicBezTo>
                  <a:pt x="3621255" y="4971431"/>
                  <a:pt x="3562637" y="4982991"/>
                  <a:pt x="3486928" y="4983204"/>
                </a:cubicBezTo>
                <a:cubicBezTo>
                  <a:pt x="3446030" y="4983424"/>
                  <a:pt x="3343460" y="4965124"/>
                  <a:pt x="3280956" y="4963864"/>
                </a:cubicBezTo>
                <a:cubicBezTo>
                  <a:pt x="3227193" y="4969510"/>
                  <a:pt x="3256481" y="4962609"/>
                  <a:pt x="3211563" y="4982704"/>
                </a:cubicBezTo>
                <a:cubicBezTo>
                  <a:pt x="3207119" y="4979549"/>
                  <a:pt x="3170070" y="4977192"/>
                  <a:pt x="3164681" y="4975408"/>
                </a:cubicBezTo>
                <a:lnTo>
                  <a:pt x="3127171" y="4968229"/>
                </a:lnTo>
                <a:lnTo>
                  <a:pt x="3096889" y="4965619"/>
                </a:lnTo>
                <a:cubicBezTo>
                  <a:pt x="3088441" y="4967572"/>
                  <a:pt x="3082883" y="4967054"/>
                  <a:pt x="3078620" y="4965444"/>
                </a:cubicBezTo>
                <a:lnTo>
                  <a:pt x="3074275" y="4962670"/>
                </a:lnTo>
                <a:lnTo>
                  <a:pt x="3036436" y="4957455"/>
                </a:lnTo>
                <a:lnTo>
                  <a:pt x="3031995" y="4958829"/>
                </a:lnTo>
                <a:lnTo>
                  <a:pt x="2994028" y="4956800"/>
                </a:lnTo>
                <a:cubicBezTo>
                  <a:pt x="2992299" y="4958944"/>
                  <a:pt x="2989407" y="4960397"/>
                  <a:pt x="2984001" y="4960444"/>
                </a:cubicBezTo>
                <a:cubicBezTo>
                  <a:pt x="2994191" y="4975446"/>
                  <a:pt x="2981386" y="4966249"/>
                  <a:pt x="2964542" y="4965062"/>
                </a:cubicBezTo>
                <a:cubicBezTo>
                  <a:pt x="2976613" y="4988096"/>
                  <a:pt x="2927627" y="4975618"/>
                  <a:pt x="2921274" y="4988440"/>
                </a:cubicBezTo>
                <a:cubicBezTo>
                  <a:pt x="2908629" y="4987050"/>
                  <a:pt x="2895476" y="4985998"/>
                  <a:pt x="2882111" y="4985411"/>
                </a:cubicBezTo>
                <a:lnTo>
                  <a:pt x="2874282" y="4985361"/>
                </a:lnTo>
                <a:cubicBezTo>
                  <a:pt x="2874237" y="4985437"/>
                  <a:pt x="2874193" y="4985514"/>
                  <a:pt x="2874147" y="4985591"/>
                </a:cubicBezTo>
                <a:cubicBezTo>
                  <a:pt x="2872492" y="4986074"/>
                  <a:pt x="2869935" y="4986243"/>
                  <a:pt x="2865932" y="4985999"/>
                </a:cubicBezTo>
                <a:lnTo>
                  <a:pt x="2860008" y="4985269"/>
                </a:lnTo>
                <a:lnTo>
                  <a:pt x="2844819" y="4985172"/>
                </a:lnTo>
                <a:lnTo>
                  <a:pt x="2839735" y="4986676"/>
                </a:lnTo>
                <a:lnTo>
                  <a:pt x="2837922" y="4989488"/>
                </a:lnTo>
                <a:lnTo>
                  <a:pt x="2836507" y="4989165"/>
                </a:lnTo>
                <a:cubicBezTo>
                  <a:pt x="2825749" y="4984209"/>
                  <a:pt x="2822382" y="4977089"/>
                  <a:pt x="2808859" y="4996804"/>
                </a:cubicBezTo>
                <a:cubicBezTo>
                  <a:pt x="2784233" y="4988767"/>
                  <a:pt x="2779499" y="5000786"/>
                  <a:pt x="2745907" y="5005126"/>
                </a:cubicBezTo>
                <a:cubicBezTo>
                  <a:pt x="2731796" y="4997536"/>
                  <a:pt x="2720518" y="5000295"/>
                  <a:pt x="2709519" y="5006333"/>
                </a:cubicBezTo>
                <a:cubicBezTo>
                  <a:pt x="2676766" y="5002878"/>
                  <a:pt x="2646981" y="5011377"/>
                  <a:pt x="2610212" y="5013529"/>
                </a:cubicBezTo>
                <a:cubicBezTo>
                  <a:pt x="2570359" y="5003730"/>
                  <a:pt x="2550109" y="5021491"/>
                  <a:pt x="2510814" y="5023713"/>
                </a:cubicBezTo>
                <a:cubicBezTo>
                  <a:pt x="2476639" y="5006722"/>
                  <a:pt x="2482834" y="5038639"/>
                  <a:pt x="2462736" y="5045398"/>
                </a:cubicBezTo>
                <a:lnTo>
                  <a:pt x="2457050" y="5046022"/>
                </a:lnTo>
                <a:lnTo>
                  <a:pt x="2442184" y="5043549"/>
                </a:lnTo>
                <a:lnTo>
                  <a:pt x="2436703" y="5041929"/>
                </a:lnTo>
                <a:cubicBezTo>
                  <a:pt x="2432888" y="5041072"/>
                  <a:pt x="2430299" y="5040830"/>
                  <a:pt x="2428451" y="5041027"/>
                </a:cubicBezTo>
                <a:lnTo>
                  <a:pt x="2420551" y="5039949"/>
                </a:lnTo>
                <a:cubicBezTo>
                  <a:pt x="2407700" y="5037296"/>
                  <a:pt x="2395274" y="5034239"/>
                  <a:pt x="2383501" y="5030941"/>
                </a:cubicBezTo>
                <a:cubicBezTo>
                  <a:pt x="2362992" y="5032521"/>
                  <a:pt x="2317884" y="5047662"/>
                  <a:pt x="2297493" y="5049431"/>
                </a:cubicBezTo>
                <a:lnTo>
                  <a:pt x="2261156" y="5041558"/>
                </a:lnTo>
                <a:lnTo>
                  <a:pt x="2200581" y="5024964"/>
                </a:lnTo>
                <a:lnTo>
                  <a:pt x="2198380" y="5025550"/>
                </a:lnTo>
                <a:lnTo>
                  <a:pt x="2116066" y="5019568"/>
                </a:lnTo>
                <a:cubicBezTo>
                  <a:pt x="2111600" y="5017036"/>
                  <a:pt x="2059664" y="5006071"/>
                  <a:pt x="2056754" y="5002394"/>
                </a:cubicBezTo>
                <a:cubicBezTo>
                  <a:pt x="2003393" y="5014336"/>
                  <a:pt x="1998298" y="5008800"/>
                  <a:pt x="1942916" y="5005703"/>
                </a:cubicBezTo>
                <a:cubicBezTo>
                  <a:pt x="1882138" y="4994708"/>
                  <a:pt x="1836966" y="4976630"/>
                  <a:pt x="1796717" y="4970423"/>
                </a:cubicBezTo>
                <a:cubicBezTo>
                  <a:pt x="1724075" y="4959337"/>
                  <a:pt x="1636218" y="4936339"/>
                  <a:pt x="1583222" y="4931235"/>
                </a:cubicBezTo>
                <a:cubicBezTo>
                  <a:pt x="1544265" y="4950469"/>
                  <a:pt x="1556109" y="4927628"/>
                  <a:pt x="1518821" y="4927872"/>
                </a:cubicBezTo>
                <a:cubicBezTo>
                  <a:pt x="1497291" y="4925112"/>
                  <a:pt x="1483221" y="4916728"/>
                  <a:pt x="1471837" y="4914678"/>
                </a:cubicBezTo>
                <a:lnTo>
                  <a:pt x="1450515" y="4915578"/>
                </a:lnTo>
                <a:lnTo>
                  <a:pt x="1437078" y="4915016"/>
                </a:lnTo>
                <a:lnTo>
                  <a:pt x="1432462" y="4920065"/>
                </a:lnTo>
                <a:lnTo>
                  <a:pt x="1411645" y="4922952"/>
                </a:lnTo>
                <a:cubicBezTo>
                  <a:pt x="1384856" y="4920079"/>
                  <a:pt x="1306656" y="4907389"/>
                  <a:pt x="1271729" y="4902828"/>
                </a:cubicBezTo>
                <a:cubicBezTo>
                  <a:pt x="1258697" y="4896954"/>
                  <a:pt x="1213546" y="4890036"/>
                  <a:pt x="1202076" y="4895589"/>
                </a:cubicBezTo>
                <a:cubicBezTo>
                  <a:pt x="1192059" y="4895561"/>
                  <a:pt x="1182171" y="4891311"/>
                  <a:pt x="1174670" y="4898040"/>
                </a:cubicBezTo>
                <a:cubicBezTo>
                  <a:pt x="1163701" y="4905820"/>
                  <a:pt x="1136874" y="4886643"/>
                  <a:pt x="1137035" y="4897965"/>
                </a:cubicBezTo>
                <a:cubicBezTo>
                  <a:pt x="1117838" y="4884693"/>
                  <a:pt x="1091386" y="4900421"/>
                  <a:pt x="1069882" y="4901859"/>
                </a:cubicBezTo>
                <a:cubicBezTo>
                  <a:pt x="1055589" y="4889467"/>
                  <a:pt x="1024570" y="4904705"/>
                  <a:pt x="980935" y="4900090"/>
                </a:cubicBezTo>
                <a:cubicBezTo>
                  <a:pt x="947614" y="4895538"/>
                  <a:pt x="913224" y="4886405"/>
                  <a:pt x="869960" y="4874547"/>
                </a:cubicBezTo>
                <a:cubicBezTo>
                  <a:pt x="819114" y="4845820"/>
                  <a:pt x="768074" y="4839770"/>
                  <a:pt x="721345" y="4828937"/>
                </a:cubicBezTo>
                <a:cubicBezTo>
                  <a:pt x="667944" y="4819060"/>
                  <a:pt x="698286" y="4848426"/>
                  <a:pt x="635428" y="4819153"/>
                </a:cubicBezTo>
                <a:cubicBezTo>
                  <a:pt x="626286" y="4826707"/>
                  <a:pt x="617638" y="4825980"/>
                  <a:pt x="604106" y="4819994"/>
                </a:cubicBezTo>
                <a:cubicBezTo>
                  <a:pt x="583276" y="4822237"/>
                  <a:pt x="539859" y="4835097"/>
                  <a:pt x="510451" y="4832608"/>
                </a:cubicBezTo>
                <a:cubicBezTo>
                  <a:pt x="489781" y="4829929"/>
                  <a:pt x="443867" y="4807857"/>
                  <a:pt x="427656" y="4805062"/>
                </a:cubicBezTo>
                <a:cubicBezTo>
                  <a:pt x="424088" y="4806479"/>
                  <a:pt x="419580" y="4809736"/>
                  <a:pt x="413184" y="4815837"/>
                </a:cubicBezTo>
                <a:cubicBezTo>
                  <a:pt x="387673" y="4805882"/>
                  <a:pt x="379855" y="4817328"/>
                  <a:pt x="341772" y="4818825"/>
                </a:cubicBezTo>
                <a:cubicBezTo>
                  <a:pt x="327795" y="4810179"/>
                  <a:pt x="314729" y="4811964"/>
                  <a:pt x="301266" y="4817000"/>
                </a:cubicBezTo>
                <a:cubicBezTo>
                  <a:pt x="265781" y="4810886"/>
                  <a:pt x="231017" y="4816794"/>
                  <a:pt x="189886" y="4815871"/>
                </a:cubicBezTo>
                <a:cubicBezTo>
                  <a:pt x="147910" y="4802917"/>
                  <a:pt x="121702" y="4818738"/>
                  <a:pt x="77762" y="4817675"/>
                </a:cubicBezTo>
                <a:cubicBezTo>
                  <a:pt x="38733" y="4795315"/>
                  <a:pt x="44308" y="4840244"/>
                  <a:pt x="8164" y="4835320"/>
                </a:cubicBezTo>
                <a:lnTo>
                  <a:pt x="0" y="4832771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CCD2DF-C540-F3AE-5E16-30D729568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56153"/>
            <a:ext cx="7688826" cy="75221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3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Describe a character (a person you know well) who experiences different emotions</a:t>
            </a:r>
          </a:p>
        </p:txBody>
      </p:sp>
    </p:spTree>
    <p:extLst>
      <p:ext uri="{BB962C8B-B14F-4D97-AF65-F5344CB8AC3E}">
        <p14:creationId xmlns:p14="http://schemas.microsoft.com/office/powerpoint/2010/main" val="2250457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7C861F-393A-A2F4-A227-2EFF2A92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2507441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Focus on idioms. </a:t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For each of the following sentences, write the meaning of the words in bold.</a:t>
            </a:r>
          </a:p>
        </p:txBody>
      </p:sp>
      <p:sp>
        <p:nvSpPr>
          <p:cNvPr id="49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 descr="Зображення, що містить текст, знімок екрана, Шрифт, документ&#10;&#10;Автоматично згенерований опис">
            <a:extLst>
              <a:ext uri="{FF2B5EF4-FFF2-40B4-BE49-F238E27FC236}">
                <a16:creationId xmlns:a16="http://schemas.microsoft.com/office/drawing/2014/main" id="{C98CB8A5-9578-8CA9-C167-01133891A8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98373" y="176981"/>
            <a:ext cx="7959330" cy="652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53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455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6A5702-CF68-331B-4B20-7333DF029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74363"/>
            <a:ext cx="339243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Describe what the people in each picture are feeling. </a:t>
            </a: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D0044973-7FC7-3042-F39B-C1051FBB5F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3303" y="108156"/>
            <a:ext cx="8790039" cy="660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33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 descr="Colorful confetti on pink background">
            <a:extLst>
              <a:ext uri="{FF2B5EF4-FFF2-40B4-BE49-F238E27FC236}">
                <a16:creationId xmlns:a16="http://schemas.microsoft.com/office/drawing/2014/main" id="{0C9384DC-62E6-5BC2-3112-4F021F77C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2" b="-1"/>
          <a:stretch/>
        </p:blipFill>
        <p:spPr>
          <a:xfrm>
            <a:off x="0" y="10"/>
            <a:ext cx="12191998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F73BCE-9C02-3742-1D15-05B2F864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303" y="2219317"/>
            <a:ext cx="5574891" cy="45719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>
                <a:latin typeface="Helvetica" panose="020B0604020202020204" pitchFamily="34" charset="0"/>
              </a:rPr>
              <a:t>W</a:t>
            </a:r>
            <a:r>
              <a:rPr lang="en-US" sz="2200" b="1" i="0" dirty="0">
                <a:effectLst/>
                <a:latin typeface="Helvetica" panose="020B0604020202020204" pitchFamily="34" charset="0"/>
              </a:rPr>
              <a:t>atch the video about a girl who feels different emotions </a:t>
            </a:r>
            <a:br>
              <a:rPr lang="en-US" sz="2200" b="1" i="0" dirty="0">
                <a:effectLst/>
                <a:latin typeface="Helvetica" panose="020B0604020202020204" pitchFamily="34" charset="0"/>
              </a:rPr>
            </a:br>
            <a:r>
              <a:rPr lang="en-GB" sz="2400" dirty="0">
                <a:hlinkClick r:id="rId3"/>
              </a:rPr>
              <a:t>https://www.youtube.com/watch?v=nEUzQ7yL9A0&amp;t=7s</a:t>
            </a:r>
            <a:br>
              <a:rPr lang="en-GB" sz="2400" dirty="0"/>
            </a:br>
            <a:endParaRPr lang="uk-UA" sz="22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CEB231B-2DAB-81A7-67BA-369D3293A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304" y="4036619"/>
            <a:ext cx="4385086" cy="214034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endParaRPr lang="en-US" sz="2000" b="1" dirty="0">
              <a:latin typeface="Helvetica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b="1" dirty="0">
                <a:latin typeface="Helvetica" panose="020B0604020202020204" pitchFamily="34" charset="0"/>
              </a:rPr>
              <a:t>After watching the video s</a:t>
            </a:r>
            <a:r>
              <a:rPr lang="en-US" sz="2000" b="1" i="0" dirty="0">
                <a:effectLst/>
                <a:latin typeface="Helvetica" panose="020B0604020202020204" pitchFamily="34" charset="0"/>
              </a:rPr>
              <a:t>ay how </a:t>
            </a:r>
            <a:r>
              <a:rPr lang="en-US" sz="2000" b="1" dirty="0">
                <a:latin typeface="Helvetica" panose="020B0604020202020204" pitchFamily="34" charset="0"/>
              </a:rPr>
              <a:t>you</a:t>
            </a:r>
            <a:r>
              <a:rPr lang="en-US" sz="2000" b="1" i="0" dirty="0">
                <a:effectLst/>
                <a:latin typeface="Helvetica" panose="020B0604020202020204" pitchFamily="34" charset="0"/>
              </a:rPr>
              <a:t> feel</a:t>
            </a:r>
            <a:r>
              <a:rPr lang="en-US" sz="2000" b="0" i="0" dirty="0">
                <a:effectLst/>
                <a:latin typeface="Helvetica" panose="020B0604020202020204" pitchFamily="34" charset="0"/>
              </a:rPr>
              <a:t> </a:t>
            </a:r>
            <a:r>
              <a:rPr lang="en-US" sz="2000" b="1" i="0" dirty="0">
                <a:effectLst/>
                <a:latin typeface="Helvetica" panose="020B0604020202020204" pitchFamily="34" charset="0"/>
              </a:rPr>
              <a:t>when </a:t>
            </a:r>
            <a:r>
              <a:rPr lang="en-US" sz="2000" b="1" dirty="0">
                <a:latin typeface="Helvetica" panose="020B0604020202020204" pitchFamily="34" charset="0"/>
              </a:rPr>
              <a:t>you</a:t>
            </a:r>
            <a:r>
              <a:rPr lang="en-US" sz="2000" b="1" i="0" dirty="0">
                <a:effectLst/>
                <a:latin typeface="Helvetica" panose="020B0604020202020204" pitchFamily="34" charset="0"/>
              </a:rPr>
              <a:t> find </a:t>
            </a:r>
            <a:r>
              <a:rPr lang="en-US" sz="2000" b="1" dirty="0">
                <a:latin typeface="Helvetica" panose="020B0604020202020204" pitchFamily="34" charset="0"/>
              </a:rPr>
              <a:t>yourself</a:t>
            </a:r>
            <a:r>
              <a:rPr lang="en-US" sz="2000" b="1" i="0" dirty="0">
                <a:effectLst/>
                <a:latin typeface="Helvetica" panose="020B0604020202020204" pitchFamily="34" charset="0"/>
              </a:rPr>
              <a:t> in the situations presented in the video.</a:t>
            </a:r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266660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9C30E5-2CD5-D044-1C1C-0A33A8930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US" sz="2800" b="1" dirty="0"/>
              <a:t>Complete the following sentences with the vocabulary from a game. </a:t>
            </a:r>
            <a:br>
              <a:rPr lang="en-US" sz="2800" b="1" dirty="0"/>
            </a:br>
            <a:r>
              <a:rPr lang="en-US" sz="2800" b="1" dirty="0"/>
              <a:t>You may need to change the form of the word.</a:t>
            </a:r>
            <a:br>
              <a:rPr lang="en-US" sz="2800" dirty="0"/>
            </a:br>
            <a:r>
              <a:rPr lang="en-GB" sz="1800" b="1" dirty="0"/>
              <a:t>a) exacerbate (v)    b) incongruous (adj.)     c) resentful (adj.)      d) foolish (adj.)      e) po-faced (adj.)      f) humiliation (n)      g) dignity (n)      h) self-importance (n)</a:t>
            </a:r>
            <a:endParaRPr lang="uk-UA" sz="1800" b="1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6BF2E1B2-3170-0F59-17B5-993CDE4361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1883" y="1809136"/>
            <a:ext cx="9891251" cy="5048864"/>
          </a:xfrm>
        </p:spPr>
      </p:pic>
    </p:spTree>
    <p:extLst>
      <p:ext uri="{BB962C8B-B14F-4D97-AF65-F5344CB8AC3E}">
        <p14:creationId xmlns:p14="http://schemas.microsoft.com/office/powerpoint/2010/main" val="123878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Жовтогарячи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4255</TotalTime>
  <Words>261</Words>
  <Application>Microsoft Office PowerPoint</Application>
  <PresentationFormat>Широкий екран</PresentationFormat>
  <Paragraphs>17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Helvetica</vt:lpstr>
      <vt:lpstr>Тема Office</vt:lpstr>
      <vt:lpstr>Emotions:  People Watchers</vt:lpstr>
      <vt:lpstr>Let’s play a game “Emotions”</vt:lpstr>
      <vt:lpstr>Презентація PowerPoint</vt:lpstr>
      <vt:lpstr>Discuss the importance of respecting and understanding others' emotions, even if they differ from ours.</vt:lpstr>
      <vt:lpstr>Describe a character (a person you know well) who experiences different emotions</vt:lpstr>
      <vt:lpstr>Focus on idioms.  For each of the following sentences, write the meaning of the words in bold.</vt:lpstr>
      <vt:lpstr>Describe what the people in each picture are feeling. </vt:lpstr>
      <vt:lpstr>Watch the video about a girl who feels different emotions  https://www.youtube.com/watch?v=nEUzQ7yL9A0&amp;t=7s </vt:lpstr>
      <vt:lpstr>Complete the following sentences with the vocabulary from a game.  You may need to change the form of the word. a) exacerbate (v)    b) incongruous (adj.)     c) resentful (adj.)      d) foolish (adj.)      e) po-faced (adj.)      f) humiliation (n)      g) dignity (n)      h) self-importance (n)</vt:lpstr>
      <vt:lpstr>Let’s play a game. Speaking Cards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2024-09-18T11:58:17Z</dcterms:created>
  <dcterms:modified xsi:type="dcterms:W3CDTF">2024-12-03T18:00:30Z</dcterms:modified>
</cp:coreProperties>
</file>