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66" r:id="rId4"/>
    <p:sldId id="267" r:id="rId5"/>
    <p:sldId id="280" r:id="rId6"/>
    <p:sldId id="281" r:id="rId7"/>
    <p:sldId id="274" r:id="rId8"/>
    <p:sldId id="275" r:id="rId9"/>
    <p:sldId id="276" r:id="rId10"/>
    <p:sldId id="277" r:id="rId11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417AD586-D693-4D00-8396-6FF1CA66B862}"/>
    <pc:docChg chg="undo custSel addSld delSld modSld sldOrd modMainMaster">
      <pc:chgData name="Iryna Zhukevych" userId="32b9d8b4c7aa7458" providerId="LiveId" clId="{417AD586-D693-4D00-8396-6FF1CA66B862}" dt="2024-11-08T11:09:30.523" v="1002"/>
      <pc:docMkLst>
        <pc:docMk/>
      </pc:docMkLst>
      <pc:sldChg chg="addSp modSp new mod modTransition setBg addAnim setClrOvrMap">
        <pc:chgData name="Iryna Zhukevych" userId="32b9d8b4c7aa7458" providerId="LiveId" clId="{417AD586-D693-4D00-8396-6FF1CA66B862}" dt="2024-11-08T11:09:30.523" v="1002"/>
        <pc:sldMkLst>
          <pc:docMk/>
          <pc:sldMk cId="2609083434" sldId="256"/>
        </pc:sldMkLst>
        <pc:spChg chg="mod">
          <ac:chgData name="Iryna Zhukevych" userId="32b9d8b4c7aa7458" providerId="LiveId" clId="{417AD586-D693-4D00-8396-6FF1CA66B862}" dt="2024-11-08T10:11:06.917" v="338" actId="20577"/>
          <ac:spMkLst>
            <pc:docMk/>
            <pc:sldMk cId="2609083434" sldId="256"/>
            <ac:spMk id="2" creationId="{8A850284-84FE-161C-98C4-DCD3D95DE5C6}"/>
          </ac:spMkLst>
        </pc:spChg>
        <pc:spChg chg="mod">
          <ac:chgData name="Iryna Zhukevych" userId="32b9d8b4c7aa7458" providerId="LiveId" clId="{417AD586-D693-4D00-8396-6FF1CA66B862}" dt="2024-11-08T10:11:23.581" v="340" actId="1076"/>
          <ac:spMkLst>
            <pc:docMk/>
            <pc:sldMk cId="2609083434" sldId="256"/>
            <ac:spMk id="3" creationId="{1C9662B9-098F-A9E9-C2F3-9ABAE62F1E80}"/>
          </ac:spMkLst>
        </pc:spChg>
        <pc:spChg chg="add mod">
          <ac:chgData name="Iryna Zhukevych" userId="32b9d8b4c7aa7458" providerId="LiveId" clId="{417AD586-D693-4D00-8396-6FF1CA66B862}" dt="2024-11-08T10:10:47.072" v="328" actId="26606"/>
          <ac:spMkLst>
            <pc:docMk/>
            <pc:sldMk cId="2609083434" sldId="256"/>
            <ac:spMk id="6" creationId="{AE643B07-8260-EDD2-234E-D16650516C1D}"/>
          </ac:spMkLst>
        </pc:spChg>
        <pc:spChg chg="add">
          <ac:chgData name="Iryna Zhukevych" userId="32b9d8b4c7aa7458" providerId="LiveId" clId="{417AD586-D693-4D00-8396-6FF1CA66B862}" dt="2024-11-08T10:10:47.072" v="328" actId="26606"/>
          <ac:spMkLst>
            <pc:docMk/>
            <pc:sldMk cId="2609083434" sldId="256"/>
            <ac:spMk id="11" creationId="{71B2258F-86CA-4D4D-8270-BC05FCDEBFB3}"/>
          </ac:spMkLst>
        </pc:spChg>
        <pc:picChg chg="add mod ord">
          <ac:chgData name="Iryna Zhukevych" userId="32b9d8b4c7aa7458" providerId="LiveId" clId="{417AD586-D693-4D00-8396-6FF1CA66B862}" dt="2024-11-08T10:10:47.072" v="328" actId="26606"/>
          <ac:picMkLst>
            <pc:docMk/>
            <pc:sldMk cId="2609083434" sldId="256"/>
            <ac:picMk id="5" creationId="{63BCB276-080F-7FF6-35C2-24369BB919BE}"/>
          </ac:picMkLst>
        </pc:picChg>
      </pc:sldChg>
      <pc:sldChg chg="addSp delSp modSp new mod modTransition setBg">
        <pc:chgData name="Iryna Zhukevych" userId="32b9d8b4c7aa7458" providerId="LiveId" clId="{417AD586-D693-4D00-8396-6FF1CA66B862}" dt="2024-11-08T11:09:30.523" v="1002"/>
        <pc:sldMkLst>
          <pc:docMk/>
          <pc:sldMk cId="1784224659" sldId="257"/>
        </pc:sldMkLst>
        <pc:spChg chg="mod">
          <ac:chgData name="Iryna Zhukevych" userId="32b9d8b4c7aa7458" providerId="LiveId" clId="{417AD586-D693-4D00-8396-6FF1CA66B862}" dt="2024-11-08T10:45:20.355" v="805" actId="26606"/>
          <ac:spMkLst>
            <pc:docMk/>
            <pc:sldMk cId="1784224659" sldId="257"/>
            <ac:spMk id="2" creationId="{AB4556F7-0407-1D1C-FA88-DCC4A340CD61}"/>
          </ac:spMkLst>
        </pc:spChg>
        <pc:spChg chg="del mod">
          <ac:chgData name="Iryna Zhukevych" userId="32b9d8b4c7aa7458" providerId="LiveId" clId="{417AD586-D693-4D00-8396-6FF1CA66B862}" dt="2024-11-08T10:45:20.355" v="805" actId="26606"/>
          <ac:spMkLst>
            <pc:docMk/>
            <pc:sldMk cId="1784224659" sldId="257"/>
            <ac:spMk id="3" creationId="{142F33E5-9C5D-F584-9E1C-8E46BE6BDA92}"/>
          </ac:spMkLst>
        </pc:spChg>
        <pc:spChg chg="add">
          <ac:chgData name="Iryna Zhukevych" userId="32b9d8b4c7aa7458" providerId="LiveId" clId="{417AD586-D693-4D00-8396-6FF1CA66B862}" dt="2024-11-08T10:45:20.355" v="805" actId="26606"/>
          <ac:spMkLst>
            <pc:docMk/>
            <pc:sldMk cId="1784224659" sldId="257"/>
            <ac:spMk id="9" creationId="{56E9B3E6-E277-4D68-BA48-9CB43FFBD6E2}"/>
          </ac:spMkLst>
        </pc:spChg>
        <pc:spChg chg="add">
          <ac:chgData name="Iryna Zhukevych" userId="32b9d8b4c7aa7458" providerId="LiveId" clId="{417AD586-D693-4D00-8396-6FF1CA66B862}" dt="2024-11-08T10:45:20.355" v="805" actId="26606"/>
          <ac:spMkLst>
            <pc:docMk/>
            <pc:sldMk cId="1784224659" sldId="257"/>
            <ac:spMk id="16" creationId="{D5B0017B-2ECA-49AF-B397-DC140825DF8D}"/>
          </ac:spMkLst>
        </pc:spChg>
        <pc:grpChg chg="add">
          <ac:chgData name="Iryna Zhukevych" userId="32b9d8b4c7aa7458" providerId="LiveId" clId="{417AD586-D693-4D00-8396-6FF1CA66B862}" dt="2024-11-08T10:45:20.355" v="805" actId="26606"/>
          <ac:grpSpMkLst>
            <pc:docMk/>
            <pc:sldMk cId="1784224659" sldId="257"/>
            <ac:grpSpMk id="11" creationId="{AE1C45F0-260A-458C-96ED-C1F6D2151219}"/>
          </ac:grpSpMkLst>
        </pc:grpChg>
        <pc:graphicFrameChg chg="add">
          <ac:chgData name="Iryna Zhukevych" userId="32b9d8b4c7aa7458" providerId="LiveId" clId="{417AD586-D693-4D00-8396-6FF1CA66B862}" dt="2024-11-08T10:45:20.355" v="805" actId="26606"/>
          <ac:graphicFrameMkLst>
            <pc:docMk/>
            <pc:sldMk cId="1784224659" sldId="257"/>
            <ac:graphicFrameMk id="5" creationId="{B5F41EB9-769F-E85B-EFD1-9F30E9A12F19}"/>
          </ac:graphicFrameMkLst>
        </pc:graphicFrameChg>
        <pc:cxnChg chg="add">
          <ac:chgData name="Iryna Zhukevych" userId="32b9d8b4c7aa7458" providerId="LiveId" clId="{417AD586-D693-4D00-8396-6FF1CA66B862}" dt="2024-11-08T10:45:20.355" v="805" actId="26606"/>
          <ac:cxnSpMkLst>
            <pc:docMk/>
            <pc:sldMk cId="1784224659" sldId="257"/>
            <ac:cxnSpMk id="18" creationId="{6CF1BAF6-AD41-4082-B212-8A1F9A2E8779}"/>
          </ac:cxnSpMkLst>
        </pc:cxnChg>
      </pc:sldChg>
      <pc:sldChg chg="addSp delSp modSp new mod ord modTransition setBg">
        <pc:chgData name="Iryna Zhukevych" userId="32b9d8b4c7aa7458" providerId="LiveId" clId="{417AD586-D693-4D00-8396-6FF1CA66B862}" dt="2024-11-08T11:09:30.523" v="1002"/>
        <pc:sldMkLst>
          <pc:docMk/>
          <pc:sldMk cId="3897540130" sldId="258"/>
        </pc:sldMkLst>
        <pc:spChg chg="del">
          <ac:chgData name="Iryna Zhukevych" userId="32b9d8b4c7aa7458" providerId="LiveId" clId="{417AD586-D693-4D00-8396-6FF1CA66B862}" dt="2024-11-07T12:30:35.291" v="228" actId="478"/>
          <ac:spMkLst>
            <pc:docMk/>
            <pc:sldMk cId="3897540130" sldId="258"/>
            <ac:spMk id="2" creationId="{16CC6B23-93B0-54A1-A352-4E3005A77BBD}"/>
          </ac:spMkLst>
        </pc:spChg>
        <pc:spChg chg="mod">
          <ac:chgData name="Iryna Zhukevych" userId="32b9d8b4c7aa7458" providerId="LiveId" clId="{417AD586-D693-4D00-8396-6FF1CA66B862}" dt="2024-11-08T10:46:49.074" v="829" actId="122"/>
          <ac:spMkLst>
            <pc:docMk/>
            <pc:sldMk cId="3897540130" sldId="258"/>
            <ac:spMk id="3" creationId="{FE3A9DD8-61AA-4F80-2B7B-0CA496B19BE5}"/>
          </ac:spMkLst>
        </pc:spChg>
        <pc:spChg chg="add">
          <ac:chgData name="Iryna Zhukevych" userId="32b9d8b4c7aa7458" providerId="LiveId" clId="{417AD586-D693-4D00-8396-6FF1CA66B862}" dt="2024-11-08T10:46:34.079" v="824" actId="26606"/>
          <ac:spMkLst>
            <pc:docMk/>
            <pc:sldMk cId="3897540130" sldId="258"/>
            <ac:spMk id="6" creationId="{04812C46-200A-4DEB-A05E-3ED6C68C2387}"/>
          </ac:spMkLst>
        </pc:spChg>
        <pc:spChg chg="add del">
          <ac:chgData name="Iryna Zhukevych" userId="32b9d8b4c7aa7458" providerId="LiveId" clId="{417AD586-D693-4D00-8396-6FF1CA66B862}" dt="2024-11-08T10:46:22.825" v="823" actId="26606"/>
          <ac:spMkLst>
            <pc:docMk/>
            <pc:sldMk cId="3897540130" sldId="258"/>
            <ac:spMk id="9" creationId="{04812C46-200A-4DEB-A05E-3ED6C68C2387}"/>
          </ac:spMkLst>
        </pc:spChg>
        <pc:spChg chg="add del">
          <ac:chgData name="Iryna Zhukevych" userId="32b9d8b4c7aa7458" providerId="LiveId" clId="{417AD586-D693-4D00-8396-6FF1CA66B862}" dt="2024-11-08T10:46:22.825" v="823" actId="26606"/>
          <ac:spMkLst>
            <pc:docMk/>
            <pc:sldMk cId="3897540130" sldId="258"/>
            <ac:spMk id="11" creationId="{D1EA859B-E555-4109-94F3-6700E046E008}"/>
          </ac:spMkLst>
        </pc:spChg>
        <pc:picChg chg="add del">
          <ac:chgData name="Iryna Zhukevych" userId="32b9d8b4c7aa7458" providerId="LiveId" clId="{417AD586-D693-4D00-8396-6FF1CA66B862}" dt="2024-11-08T10:46:22.825" v="823" actId="26606"/>
          <ac:picMkLst>
            <pc:docMk/>
            <pc:sldMk cId="3897540130" sldId="258"/>
            <ac:picMk id="5" creationId="{863089E5-72A4-0DBA-B642-B84928984B84}"/>
          </ac:picMkLst>
        </pc:picChg>
        <pc:picChg chg="add">
          <ac:chgData name="Iryna Zhukevych" userId="32b9d8b4c7aa7458" providerId="LiveId" clId="{417AD586-D693-4D00-8396-6FF1CA66B862}" dt="2024-11-08T10:46:34.079" v="824" actId="26606"/>
          <ac:picMkLst>
            <pc:docMk/>
            <pc:sldMk cId="3897540130" sldId="258"/>
            <ac:picMk id="7" creationId="{57D1FE6B-0BCF-CB2F-6F35-8D3B77E45D29}"/>
          </ac:picMkLst>
        </pc:picChg>
      </pc:sldChg>
      <pc:sldChg chg="addSp delSp modSp new mod modTransition setBg">
        <pc:chgData name="Iryna Zhukevych" userId="32b9d8b4c7aa7458" providerId="LiveId" clId="{417AD586-D693-4D00-8396-6FF1CA66B862}" dt="2024-11-08T11:09:30.523" v="1002"/>
        <pc:sldMkLst>
          <pc:docMk/>
          <pc:sldMk cId="2119329877" sldId="259"/>
        </pc:sldMkLst>
        <pc:spChg chg="del">
          <ac:chgData name="Iryna Zhukevych" userId="32b9d8b4c7aa7458" providerId="LiveId" clId="{417AD586-D693-4D00-8396-6FF1CA66B862}" dt="2024-11-07T12:05:46.928" v="93" actId="478"/>
          <ac:spMkLst>
            <pc:docMk/>
            <pc:sldMk cId="2119329877" sldId="259"/>
            <ac:spMk id="2" creationId="{ABAA16C3-CA7E-26CE-6809-EF9AC58DD1E3}"/>
          </ac:spMkLst>
        </pc:spChg>
        <pc:spChg chg="mod">
          <ac:chgData name="Iryna Zhukevych" userId="32b9d8b4c7aa7458" providerId="LiveId" clId="{417AD586-D693-4D00-8396-6FF1CA66B862}" dt="2024-11-08T10:12:37.490" v="345" actId="14100"/>
          <ac:spMkLst>
            <pc:docMk/>
            <pc:sldMk cId="2119329877" sldId="259"/>
            <ac:spMk id="3" creationId="{019134F9-8F32-3E7B-77B5-D673C2ED05DC}"/>
          </ac:spMkLst>
        </pc:spChg>
        <pc:spChg chg="add">
          <ac:chgData name="Iryna Zhukevych" userId="32b9d8b4c7aa7458" providerId="LiveId" clId="{417AD586-D693-4D00-8396-6FF1CA66B862}" dt="2024-11-08T10:12:22.569" v="342" actId="26606"/>
          <ac:spMkLst>
            <pc:docMk/>
            <pc:sldMk cId="2119329877" sldId="259"/>
            <ac:spMk id="10" creationId="{0B9EE3F3-89B7-43C3-8651-C4C96830993D}"/>
          </ac:spMkLst>
        </pc:spChg>
        <pc:spChg chg="add">
          <ac:chgData name="Iryna Zhukevych" userId="32b9d8b4c7aa7458" providerId="LiveId" clId="{417AD586-D693-4D00-8396-6FF1CA66B862}" dt="2024-11-08T10:12:22.569" v="342" actId="26606"/>
          <ac:spMkLst>
            <pc:docMk/>
            <pc:sldMk cId="2119329877" sldId="259"/>
            <ac:spMk id="12" creationId="{33AE4636-AEEC-45D6-84D4-7AC2DA48ECF8}"/>
          </ac:spMkLst>
        </pc:spChg>
        <pc:spChg chg="add">
          <ac:chgData name="Iryna Zhukevych" userId="32b9d8b4c7aa7458" providerId="LiveId" clId="{417AD586-D693-4D00-8396-6FF1CA66B862}" dt="2024-11-08T10:12:22.569" v="342" actId="26606"/>
          <ac:spMkLst>
            <pc:docMk/>
            <pc:sldMk cId="2119329877" sldId="259"/>
            <ac:spMk id="14" creationId="{8D9CE0F4-2EB2-4F1F-8AAC-DB3571D9FE10}"/>
          </ac:spMkLst>
        </pc:spChg>
        <pc:picChg chg="add mod">
          <ac:chgData name="Iryna Zhukevych" userId="32b9d8b4c7aa7458" providerId="LiveId" clId="{417AD586-D693-4D00-8396-6FF1CA66B862}" dt="2024-11-08T10:12:22.569" v="342" actId="26606"/>
          <ac:picMkLst>
            <pc:docMk/>
            <pc:sldMk cId="2119329877" sldId="259"/>
            <ac:picMk id="5" creationId="{241AE145-8AA1-AF4E-262B-76C1AA2FE83B}"/>
          </ac:picMkLst>
        </pc:picChg>
      </pc:sldChg>
      <pc:sldChg chg="addSp delSp modSp new mod modTransition setBg">
        <pc:chgData name="Iryna Zhukevych" userId="32b9d8b4c7aa7458" providerId="LiveId" clId="{417AD586-D693-4D00-8396-6FF1CA66B862}" dt="2024-11-08T11:09:30.523" v="1002"/>
        <pc:sldMkLst>
          <pc:docMk/>
          <pc:sldMk cId="2348649046" sldId="260"/>
        </pc:sldMkLst>
        <pc:spChg chg="del">
          <ac:chgData name="Iryna Zhukevych" userId="32b9d8b4c7aa7458" providerId="LiveId" clId="{417AD586-D693-4D00-8396-6FF1CA66B862}" dt="2024-11-07T12:06:19.017" v="95" actId="478"/>
          <ac:spMkLst>
            <pc:docMk/>
            <pc:sldMk cId="2348649046" sldId="260"/>
            <ac:spMk id="2" creationId="{C4CFE2A4-F182-396A-6E4C-79A0DFE236E2}"/>
          </ac:spMkLst>
        </pc:spChg>
        <pc:spChg chg="del mod">
          <ac:chgData name="Iryna Zhukevych" userId="32b9d8b4c7aa7458" providerId="LiveId" clId="{417AD586-D693-4D00-8396-6FF1CA66B862}" dt="2024-11-07T12:06:22.021" v="97" actId="22"/>
          <ac:spMkLst>
            <pc:docMk/>
            <pc:sldMk cId="2348649046" sldId="260"/>
            <ac:spMk id="3" creationId="{F46F9149-B948-8A18-136D-837BA2EB32C9}"/>
          </ac:spMkLst>
        </pc:spChg>
        <pc:spChg chg="add">
          <ac:chgData name="Iryna Zhukevych" userId="32b9d8b4c7aa7458" providerId="LiveId" clId="{417AD586-D693-4D00-8396-6FF1CA66B862}" dt="2024-11-08T10:12:48.567" v="346" actId="26606"/>
          <ac:spMkLst>
            <pc:docMk/>
            <pc:sldMk cId="2348649046" sldId="260"/>
            <ac:spMk id="10" creationId="{32BC26D8-82FB-445E-AA49-62A77D7C1EE0}"/>
          </ac:spMkLst>
        </pc:spChg>
        <pc:spChg chg="add">
          <ac:chgData name="Iryna Zhukevych" userId="32b9d8b4c7aa7458" providerId="LiveId" clId="{417AD586-D693-4D00-8396-6FF1CA66B862}" dt="2024-11-08T10:12:48.567" v="346" actId="26606"/>
          <ac:spMkLst>
            <pc:docMk/>
            <pc:sldMk cId="2348649046" sldId="260"/>
            <ac:spMk id="12" creationId="{CB44330D-EA18-4254-AA95-EB49948539B8}"/>
          </ac:spMkLst>
        </pc:spChg>
        <pc:picChg chg="add mod ord">
          <ac:chgData name="Iryna Zhukevych" userId="32b9d8b4c7aa7458" providerId="LiveId" clId="{417AD586-D693-4D00-8396-6FF1CA66B862}" dt="2024-11-08T10:12:48.567" v="346" actId="26606"/>
          <ac:picMkLst>
            <pc:docMk/>
            <pc:sldMk cId="2348649046" sldId="260"/>
            <ac:picMk id="5" creationId="{ADD49C2B-A6C9-D853-EAEA-CCF44F1A88B5}"/>
          </ac:picMkLst>
        </pc:picChg>
      </pc:sldChg>
      <pc:sldChg chg="addSp delSp modSp new mod modTransition setBg">
        <pc:chgData name="Iryna Zhukevych" userId="32b9d8b4c7aa7458" providerId="LiveId" clId="{417AD586-D693-4D00-8396-6FF1CA66B862}" dt="2024-11-08T11:09:30.523" v="1002"/>
        <pc:sldMkLst>
          <pc:docMk/>
          <pc:sldMk cId="2158544344" sldId="261"/>
        </pc:sldMkLst>
        <pc:spChg chg="del">
          <ac:chgData name="Iryna Zhukevych" userId="32b9d8b4c7aa7458" providerId="LiveId" clId="{417AD586-D693-4D00-8396-6FF1CA66B862}" dt="2024-11-07T12:07:04.417" v="101" actId="478"/>
          <ac:spMkLst>
            <pc:docMk/>
            <pc:sldMk cId="2158544344" sldId="261"/>
            <ac:spMk id="2" creationId="{3C3CB8AF-1D54-552F-4814-110FDC429C6A}"/>
          </ac:spMkLst>
        </pc:spChg>
        <pc:spChg chg="del mod">
          <ac:chgData name="Iryna Zhukevych" userId="32b9d8b4c7aa7458" providerId="LiveId" clId="{417AD586-D693-4D00-8396-6FF1CA66B862}" dt="2024-11-07T12:07:02.892" v="100" actId="22"/>
          <ac:spMkLst>
            <pc:docMk/>
            <pc:sldMk cId="2158544344" sldId="261"/>
            <ac:spMk id="3" creationId="{C575C785-DB06-A7BA-12FC-A94A92D2E0D1}"/>
          </ac:spMkLst>
        </pc:spChg>
        <pc:spChg chg="add">
          <ac:chgData name="Iryna Zhukevych" userId="32b9d8b4c7aa7458" providerId="LiveId" clId="{417AD586-D693-4D00-8396-6FF1CA66B862}" dt="2024-11-08T10:12:56.269" v="347" actId="26606"/>
          <ac:spMkLst>
            <pc:docMk/>
            <pc:sldMk cId="2158544344" sldId="261"/>
            <ac:spMk id="10" creationId="{32BC26D8-82FB-445E-AA49-62A77D7C1EE0}"/>
          </ac:spMkLst>
        </pc:spChg>
        <pc:spChg chg="add">
          <ac:chgData name="Iryna Zhukevych" userId="32b9d8b4c7aa7458" providerId="LiveId" clId="{417AD586-D693-4D00-8396-6FF1CA66B862}" dt="2024-11-08T10:12:56.269" v="347" actId="26606"/>
          <ac:spMkLst>
            <pc:docMk/>
            <pc:sldMk cId="2158544344" sldId="261"/>
            <ac:spMk id="12" creationId="{CB44330D-EA18-4254-AA95-EB49948539B8}"/>
          </ac:spMkLst>
        </pc:spChg>
        <pc:picChg chg="add mod ord">
          <ac:chgData name="Iryna Zhukevych" userId="32b9d8b4c7aa7458" providerId="LiveId" clId="{417AD586-D693-4D00-8396-6FF1CA66B862}" dt="2024-11-08T10:12:56.269" v="347" actId="26606"/>
          <ac:picMkLst>
            <pc:docMk/>
            <pc:sldMk cId="2158544344" sldId="261"/>
            <ac:picMk id="5" creationId="{03A478DD-1831-36C7-62F6-D95BD746A165}"/>
          </ac:picMkLst>
        </pc:picChg>
      </pc:sldChg>
      <pc:sldChg chg="addSp delSp modSp new mod modTransition setBg">
        <pc:chgData name="Iryna Zhukevych" userId="32b9d8b4c7aa7458" providerId="LiveId" clId="{417AD586-D693-4D00-8396-6FF1CA66B862}" dt="2024-11-08T11:09:30.523" v="1002"/>
        <pc:sldMkLst>
          <pc:docMk/>
          <pc:sldMk cId="3941044915" sldId="262"/>
        </pc:sldMkLst>
        <pc:spChg chg="del">
          <ac:chgData name="Iryna Zhukevych" userId="32b9d8b4c7aa7458" providerId="LiveId" clId="{417AD586-D693-4D00-8396-6FF1CA66B862}" dt="2024-11-07T12:07:25.476" v="105" actId="478"/>
          <ac:spMkLst>
            <pc:docMk/>
            <pc:sldMk cId="3941044915" sldId="262"/>
            <ac:spMk id="2" creationId="{D7916688-AE20-67EF-D222-DAB86EDAFF7C}"/>
          </ac:spMkLst>
        </pc:spChg>
        <pc:spChg chg="mod ord">
          <ac:chgData name="Iryna Zhukevych" userId="32b9d8b4c7aa7458" providerId="LiveId" clId="{417AD586-D693-4D00-8396-6FF1CA66B862}" dt="2024-11-08T10:15:18.453" v="356" actId="14100"/>
          <ac:spMkLst>
            <pc:docMk/>
            <pc:sldMk cId="3941044915" sldId="262"/>
            <ac:spMk id="3" creationId="{BB226862-B46F-9CD0-877E-DA162FD41B0E}"/>
          </ac:spMkLst>
        </pc:spChg>
        <pc:spChg chg="add mod">
          <ac:chgData name="Iryna Zhukevych" userId="32b9d8b4c7aa7458" providerId="LiveId" clId="{417AD586-D693-4D00-8396-6FF1CA66B862}" dt="2024-11-08T10:14:57.855" v="351" actId="26606"/>
          <ac:spMkLst>
            <pc:docMk/>
            <pc:sldMk cId="3941044915" sldId="262"/>
            <ac:spMk id="6" creationId="{66B1E83E-A4EC-8A74-D1C8-DB0E11E8E116}"/>
          </ac:spMkLst>
        </pc:spChg>
        <pc:spChg chg="add">
          <ac:chgData name="Iryna Zhukevych" userId="32b9d8b4c7aa7458" providerId="LiveId" clId="{417AD586-D693-4D00-8396-6FF1CA66B862}" dt="2024-11-08T10:14:57.855" v="351" actId="26606"/>
          <ac:spMkLst>
            <pc:docMk/>
            <pc:sldMk cId="3941044915" sldId="262"/>
            <ac:spMk id="11" creationId="{04812C46-200A-4DEB-A05E-3ED6C68C2387}"/>
          </ac:spMkLst>
        </pc:spChg>
        <pc:spChg chg="add">
          <ac:chgData name="Iryna Zhukevych" userId="32b9d8b4c7aa7458" providerId="LiveId" clId="{417AD586-D693-4D00-8396-6FF1CA66B862}" dt="2024-11-08T10:14:57.855" v="351" actId="26606"/>
          <ac:spMkLst>
            <pc:docMk/>
            <pc:sldMk cId="3941044915" sldId="262"/>
            <ac:spMk id="13" creationId="{D1EA859B-E555-4109-94F3-6700E046E008}"/>
          </ac:spMkLst>
        </pc:spChg>
        <pc:picChg chg="add mod">
          <ac:chgData name="Iryna Zhukevych" userId="32b9d8b4c7aa7458" providerId="LiveId" clId="{417AD586-D693-4D00-8396-6FF1CA66B862}" dt="2024-11-08T10:14:57.855" v="351" actId="26606"/>
          <ac:picMkLst>
            <pc:docMk/>
            <pc:sldMk cId="3941044915" sldId="262"/>
            <ac:picMk id="5" creationId="{15D4ECE0-0A17-A4E5-8B04-5FAF72036ACD}"/>
          </ac:picMkLst>
        </pc:picChg>
      </pc:sldChg>
      <pc:sldChg chg="addSp modSp new mod modTransition setBg">
        <pc:chgData name="Iryna Zhukevych" userId="32b9d8b4c7aa7458" providerId="LiveId" clId="{417AD586-D693-4D00-8396-6FF1CA66B862}" dt="2024-11-08T11:09:30.523" v="1002"/>
        <pc:sldMkLst>
          <pc:docMk/>
          <pc:sldMk cId="1841906240" sldId="263"/>
        </pc:sldMkLst>
        <pc:spChg chg="mod">
          <ac:chgData name="Iryna Zhukevych" userId="32b9d8b4c7aa7458" providerId="LiveId" clId="{417AD586-D693-4D00-8396-6FF1CA66B862}" dt="2024-11-08T10:44:32.440" v="795" actId="26606"/>
          <ac:spMkLst>
            <pc:docMk/>
            <pc:sldMk cId="1841906240" sldId="263"/>
            <ac:spMk id="2" creationId="{EBCD1BDF-3DCB-29FE-D7D7-E3D034E75BC6}"/>
          </ac:spMkLst>
        </pc:spChg>
        <pc:spChg chg="mod">
          <ac:chgData name="Iryna Zhukevych" userId="32b9d8b4c7aa7458" providerId="LiveId" clId="{417AD586-D693-4D00-8396-6FF1CA66B862}" dt="2024-11-08T11:08:46.683" v="1000" actId="14100"/>
          <ac:spMkLst>
            <pc:docMk/>
            <pc:sldMk cId="1841906240" sldId="263"/>
            <ac:spMk id="3" creationId="{2BA74AFB-A316-C6E4-FC49-A499031C25A5}"/>
          </ac:spMkLst>
        </pc:spChg>
        <pc:spChg chg="add">
          <ac:chgData name="Iryna Zhukevych" userId="32b9d8b4c7aa7458" providerId="LiveId" clId="{417AD586-D693-4D00-8396-6FF1CA66B862}" dt="2024-11-08T10:44:32.440" v="795" actId="26606"/>
          <ac:spMkLst>
            <pc:docMk/>
            <pc:sldMk cId="1841906240" sldId="263"/>
            <ac:spMk id="8" creationId="{DBF61EA3-B236-439E-9C0B-340980D56BEE}"/>
          </ac:spMkLst>
        </pc:spChg>
        <pc:spChg chg="add">
          <ac:chgData name="Iryna Zhukevych" userId="32b9d8b4c7aa7458" providerId="LiveId" clId="{417AD586-D693-4D00-8396-6FF1CA66B862}" dt="2024-11-08T10:44:32.440" v="795" actId="26606"/>
          <ac:spMkLst>
            <pc:docMk/>
            <pc:sldMk cId="1841906240" sldId="263"/>
            <ac:spMk id="14" creationId="{E659831F-0D9A-4C63-9EBB-8435B85A440F}"/>
          </ac:spMkLst>
        </pc:spChg>
        <pc:grpChg chg="add">
          <ac:chgData name="Iryna Zhukevych" userId="32b9d8b4c7aa7458" providerId="LiveId" clId="{417AD586-D693-4D00-8396-6FF1CA66B862}" dt="2024-11-08T10:44:32.440" v="795" actId="26606"/>
          <ac:grpSpMkLst>
            <pc:docMk/>
            <pc:sldMk cId="1841906240" sldId="263"/>
            <ac:grpSpMk id="10" creationId="{28FAF094-D087-493F-8DF9-A486C2D6BBAA}"/>
          </ac:grpSpMkLst>
        </pc:grpChg>
      </pc:sldChg>
      <pc:sldChg chg="addSp modSp new del mod ord setBg">
        <pc:chgData name="Iryna Zhukevych" userId="32b9d8b4c7aa7458" providerId="LiveId" clId="{417AD586-D693-4D00-8396-6FF1CA66B862}" dt="2024-11-08T10:51:52.608" v="909" actId="2696"/>
        <pc:sldMkLst>
          <pc:docMk/>
          <pc:sldMk cId="1134338251" sldId="264"/>
        </pc:sldMkLst>
        <pc:spChg chg="mod">
          <ac:chgData name="Iryna Zhukevych" userId="32b9d8b4c7aa7458" providerId="LiveId" clId="{417AD586-D693-4D00-8396-6FF1CA66B862}" dt="2024-11-08T10:47:13.202" v="833" actId="113"/>
          <ac:spMkLst>
            <pc:docMk/>
            <pc:sldMk cId="1134338251" sldId="264"/>
            <ac:spMk id="2" creationId="{D45BA889-ECFC-C200-F531-74A303A9DFB1}"/>
          </ac:spMkLst>
        </pc:spChg>
        <pc:spChg chg="mod">
          <ac:chgData name="Iryna Zhukevych" userId="32b9d8b4c7aa7458" providerId="LiveId" clId="{417AD586-D693-4D00-8396-6FF1CA66B862}" dt="2024-11-08T10:45:12.087" v="804" actId="14100"/>
          <ac:spMkLst>
            <pc:docMk/>
            <pc:sldMk cId="1134338251" sldId="264"/>
            <ac:spMk id="3" creationId="{3EB5BCB6-2220-D795-A662-15F683B3EE81}"/>
          </ac:spMkLst>
        </pc:spChg>
        <pc:spChg chg="add">
          <ac:chgData name="Iryna Zhukevych" userId="32b9d8b4c7aa7458" providerId="LiveId" clId="{417AD586-D693-4D00-8396-6FF1CA66B862}" dt="2024-11-08T10:44:54.355" v="799" actId="26606"/>
          <ac:spMkLst>
            <pc:docMk/>
            <pc:sldMk cId="1134338251" sldId="264"/>
            <ac:spMk id="8" creationId="{B6CDA21F-E7AF-4C75-8395-33F58D5B0E45}"/>
          </ac:spMkLst>
        </pc:spChg>
        <pc:spChg chg="add">
          <ac:chgData name="Iryna Zhukevych" userId="32b9d8b4c7aa7458" providerId="LiveId" clId="{417AD586-D693-4D00-8396-6FF1CA66B862}" dt="2024-11-08T10:44:54.355" v="799" actId="26606"/>
          <ac:spMkLst>
            <pc:docMk/>
            <pc:sldMk cId="1134338251" sldId="264"/>
            <ac:spMk id="15" creationId="{D5B0017B-2ECA-49AF-B397-DC140825DF8D}"/>
          </ac:spMkLst>
        </pc:spChg>
        <pc:grpChg chg="add">
          <ac:chgData name="Iryna Zhukevych" userId="32b9d8b4c7aa7458" providerId="LiveId" clId="{417AD586-D693-4D00-8396-6FF1CA66B862}" dt="2024-11-08T10:44:54.355" v="799" actId="26606"/>
          <ac:grpSpMkLst>
            <pc:docMk/>
            <pc:sldMk cId="1134338251" sldId="264"/>
            <ac:grpSpMk id="10" creationId="{AE1C45F0-260A-458C-96ED-C1F6D2151219}"/>
          </ac:grpSpMkLst>
        </pc:grpChg>
        <pc:cxnChg chg="add">
          <ac:chgData name="Iryna Zhukevych" userId="32b9d8b4c7aa7458" providerId="LiveId" clId="{417AD586-D693-4D00-8396-6FF1CA66B862}" dt="2024-11-08T10:44:54.355" v="799" actId="26606"/>
          <ac:cxnSpMkLst>
            <pc:docMk/>
            <pc:sldMk cId="1134338251" sldId="264"/>
            <ac:cxnSpMk id="17" creationId="{6CF1BAF6-AD41-4082-B212-8A1F9A2E8779}"/>
          </ac:cxnSpMkLst>
        </pc:cxnChg>
      </pc:sldChg>
      <pc:sldChg chg="addSp delSp modSp new del mod setBg">
        <pc:chgData name="Iryna Zhukevych" userId="32b9d8b4c7aa7458" providerId="LiveId" clId="{417AD586-D693-4D00-8396-6FF1CA66B862}" dt="2024-11-08T10:47:58.777" v="834" actId="2696"/>
        <pc:sldMkLst>
          <pc:docMk/>
          <pc:sldMk cId="1247115906" sldId="265"/>
        </pc:sldMkLst>
        <pc:spChg chg="mod">
          <ac:chgData name="Iryna Zhukevych" userId="32b9d8b4c7aa7458" providerId="LiveId" clId="{417AD586-D693-4D00-8396-6FF1CA66B862}" dt="2024-11-08T10:18:43.267" v="422" actId="26606"/>
          <ac:spMkLst>
            <pc:docMk/>
            <pc:sldMk cId="1247115906" sldId="265"/>
            <ac:spMk id="2" creationId="{80D96226-D561-4747-ED62-616640661EBC}"/>
          </ac:spMkLst>
        </pc:spChg>
        <pc:spChg chg="del mod">
          <ac:chgData name="Iryna Zhukevych" userId="32b9d8b4c7aa7458" providerId="LiveId" clId="{417AD586-D693-4D00-8396-6FF1CA66B862}" dt="2024-11-07T12:20:31.446" v="120" actId="22"/>
          <ac:spMkLst>
            <pc:docMk/>
            <pc:sldMk cId="1247115906" sldId="265"/>
            <ac:spMk id="3" creationId="{66D6E3EA-000A-60C6-A851-74EBCF221317}"/>
          </ac:spMkLst>
        </pc:spChg>
        <pc:spChg chg="add del">
          <ac:chgData name="Iryna Zhukevych" userId="32b9d8b4c7aa7458" providerId="LiveId" clId="{417AD586-D693-4D00-8396-6FF1CA66B862}" dt="2024-11-08T10:18:34.071" v="421" actId="478"/>
          <ac:spMkLst>
            <pc:docMk/>
            <pc:sldMk cId="1247115906" sldId="265"/>
            <ac:spMk id="9" creationId="{528B3FC7-47D4-CB29-12E5-05F88C05E336}"/>
          </ac:spMkLst>
        </pc:spChg>
        <pc:spChg chg="add">
          <ac:chgData name="Iryna Zhukevych" userId="32b9d8b4c7aa7458" providerId="LiveId" clId="{417AD586-D693-4D00-8396-6FF1CA66B862}" dt="2024-11-08T10:18:43.267" v="422" actId="26606"/>
          <ac:spMkLst>
            <pc:docMk/>
            <pc:sldMk cId="1247115906" sldId="265"/>
            <ac:spMk id="19" creationId="{47942995-B07F-4636-9A06-C6A104B260A8}"/>
          </ac:spMkLst>
        </pc:spChg>
        <pc:spChg chg="add">
          <ac:chgData name="Iryna Zhukevych" userId="32b9d8b4c7aa7458" providerId="LiveId" clId="{417AD586-D693-4D00-8396-6FF1CA66B862}" dt="2024-11-08T10:18:43.267" v="422" actId="26606"/>
          <ac:spMkLst>
            <pc:docMk/>
            <pc:sldMk cId="1247115906" sldId="265"/>
            <ac:spMk id="26" creationId="{B81933D1-5615-42C7-9C0B-4EB7105CCE2D}"/>
          </ac:spMkLst>
        </pc:spChg>
        <pc:spChg chg="add">
          <ac:chgData name="Iryna Zhukevych" userId="32b9d8b4c7aa7458" providerId="LiveId" clId="{417AD586-D693-4D00-8396-6FF1CA66B862}" dt="2024-11-08T10:18:43.267" v="422" actId="26606"/>
          <ac:spMkLst>
            <pc:docMk/>
            <pc:sldMk cId="1247115906" sldId="265"/>
            <ac:spMk id="28" creationId="{19C9EAEA-39D0-4B0E-A0EB-51E7B26740B1}"/>
          </ac:spMkLst>
        </pc:spChg>
        <pc:grpChg chg="add del">
          <ac:chgData name="Iryna Zhukevych" userId="32b9d8b4c7aa7458" providerId="LiveId" clId="{417AD586-D693-4D00-8396-6FF1CA66B862}" dt="2024-11-08T10:18:43.267" v="422" actId="26606"/>
          <ac:grpSpMkLst>
            <pc:docMk/>
            <pc:sldMk cId="1247115906" sldId="265"/>
            <ac:grpSpMk id="12" creationId="{31C49F18-8757-4E87-5C2E-9D6D7B82BA3B}"/>
          </ac:grpSpMkLst>
        </pc:grpChg>
        <pc:grpChg chg="add">
          <ac:chgData name="Iryna Zhukevych" userId="32b9d8b4c7aa7458" providerId="LiveId" clId="{417AD586-D693-4D00-8396-6FF1CA66B862}" dt="2024-11-08T10:18:43.267" v="422" actId="26606"/>
          <ac:grpSpMkLst>
            <pc:docMk/>
            <pc:sldMk cId="1247115906" sldId="265"/>
            <ac:grpSpMk id="21" creationId="{032D8612-31EB-44CF-A1D0-14FD4C705424}"/>
          </ac:grpSpMkLst>
        </pc:grpChg>
        <pc:picChg chg="add mod ord">
          <ac:chgData name="Iryna Zhukevych" userId="32b9d8b4c7aa7458" providerId="LiveId" clId="{417AD586-D693-4D00-8396-6FF1CA66B862}" dt="2024-11-08T10:18:58.851" v="426" actId="14100"/>
          <ac:picMkLst>
            <pc:docMk/>
            <pc:sldMk cId="1247115906" sldId="265"/>
            <ac:picMk id="5" creationId="{C3A1F832-7983-4B11-2999-5D1FEF36E0EB}"/>
          </ac:picMkLst>
        </pc:picChg>
      </pc:sldChg>
      <pc:sldChg chg="addSp delSp modSp add mod modTransition setBg delDesignElem">
        <pc:chgData name="Iryna Zhukevych" userId="32b9d8b4c7aa7458" providerId="LiveId" clId="{417AD586-D693-4D00-8396-6FF1CA66B862}" dt="2024-11-08T11:09:30.523" v="1002"/>
        <pc:sldMkLst>
          <pc:docMk/>
          <pc:sldMk cId="2489028464" sldId="265"/>
        </pc:sldMkLst>
        <pc:spChg chg="mod">
          <ac:chgData name="Iryna Zhukevych" userId="32b9d8b4c7aa7458" providerId="LiveId" clId="{417AD586-D693-4D00-8396-6FF1CA66B862}" dt="2024-11-08T10:49:12.292" v="843" actId="122"/>
          <ac:spMkLst>
            <pc:docMk/>
            <pc:sldMk cId="2489028464" sldId="265"/>
            <ac:spMk id="2" creationId="{80D96226-D561-4747-ED62-616640661EBC}"/>
          </ac:spMkLst>
        </pc:spChg>
        <pc:spChg chg="add">
          <ac:chgData name="Iryna Zhukevych" userId="32b9d8b4c7aa7458" providerId="LiveId" clId="{417AD586-D693-4D00-8396-6FF1CA66B862}" dt="2024-11-08T10:49:08.964" v="842" actId="26606"/>
          <ac:spMkLst>
            <pc:docMk/>
            <pc:sldMk cId="2489028464" sldId="265"/>
            <ac:spMk id="10" creationId="{BA79A7CF-01AF-4178-9369-94E0C90EB046}"/>
          </ac:spMkLst>
        </pc:spChg>
        <pc:spChg chg="add">
          <ac:chgData name="Iryna Zhukevych" userId="32b9d8b4c7aa7458" providerId="LiveId" clId="{417AD586-D693-4D00-8396-6FF1CA66B862}" dt="2024-11-08T10:49:08.964" v="842" actId="26606"/>
          <ac:spMkLst>
            <pc:docMk/>
            <pc:sldMk cId="2489028464" sldId="265"/>
            <ac:spMk id="12" creationId="{99413ED5-9ED4-4772-BCE4-2BCAE6B12E35}"/>
          </ac:spMkLst>
        </pc:spChg>
        <pc:spChg chg="add">
          <ac:chgData name="Iryna Zhukevych" userId="32b9d8b4c7aa7458" providerId="LiveId" clId="{417AD586-D693-4D00-8396-6FF1CA66B862}" dt="2024-11-08T10:49:08.964" v="842" actId="26606"/>
          <ac:spMkLst>
            <pc:docMk/>
            <pc:sldMk cId="2489028464" sldId="265"/>
            <ac:spMk id="14" creationId="{04357C93-F0CB-4A1C-8F77-4E9063789819}"/>
          </ac:spMkLst>
        </pc:spChg>
        <pc:spChg chg="add">
          <ac:chgData name="Iryna Zhukevych" userId="32b9d8b4c7aa7458" providerId="LiveId" clId="{417AD586-D693-4D00-8396-6FF1CA66B862}" dt="2024-11-08T10:49:08.964" v="842" actId="26606"/>
          <ac:spMkLst>
            <pc:docMk/>
            <pc:sldMk cId="2489028464" sldId="265"/>
            <ac:spMk id="16" creationId="{90F533E9-6690-41A8-A372-4C6C622D028D}"/>
          </ac:spMkLst>
        </pc:spChg>
        <pc:spChg chg="del">
          <ac:chgData name="Iryna Zhukevych" userId="32b9d8b4c7aa7458" providerId="LiveId" clId="{417AD586-D693-4D00-8396-6FF1CA66B862}" dt="2024-11-08T10:48:31.621" v="837"/>
          <ac:spMkLst>
            <pc:docMk/>
            <pc:sldMk cId="2489028464" sldId="265"/>
            <ac:spMk id="19" creationId="{47942995-B07F-4636-9A06-C6A104B260A8}"/>
          </ac:spMkLst>
        </pc:spChg>
        <pc:spChg chg="del">
          <ac:chgData name="Iryna Zhukevych" userId="32b9d8b4c7aa7458" providerId="LiveId" clId="{417AD586-D693-4D00-8396-6FF1CA66B862}" dt="2024-11-08T10:48:31.621" v="837"/>
          <ac:spMkLst>
            <pc:docMk/>
            <pc:sldMk cId="2489028464" sldId="265"/>
            <ac:spMk id="26" creationId="{B81933D1-5615-42C7-9C0B-4EB7105CCE2D}"/>
          </ac:spMkLst>
        </pc:spChg>
        <pc:spChg chg="del">
          <ac:chgData name="Iryna Zhukevych" userId="32b9d8b4c7aa7458" providerId="LiveId" clId="{417AD586-D693-4D00-8396-6FF1CA66B862}" dt="2024-11-08T10:48:31.621" v="837"/>
          <ac:spMkLst>
            <pc:docMk/>
            <pc:sldMk cId="2489028464" sldId="265"/>
            <ac:spMk id="28" creationId="{19C9EAEA-39D0-4B0E-A0EB-51E7B26740B1}"/>
          </ac:spMkLst>
        </pc:spChg>
        <pc:grpChg chg="del">
          <ac:chgData name="Iryna Zhukevych" userId="32b9d8b4c7aa7458" providerId="LiveId" clId="{417AD586-D693-4D00-8396-6FF1CA66B862}" dt="2024-11-08T10:48:31.621" v="837"/>
          <ac:grpSpMkLst>
            <pc:docMk/>
            <pc:sldMk cId="2489028464" sldId="265"/>
            <ac:grpSpMk id="21" creationId="{032D8612-31EB-44CF-A1D0-14FD4C705424}"/>
          </ac:grpSpMkLst>
        </pc:grpChg>
        <pc:picChg chg="mod">
          <ac:chgData name="Iryna Zhukevych" userId="32b9d8b4c7aa7458" providerId="LiveId" clId="{417AD586-D693-4D00-8396-6FF1CA66B862}" dt="2024-11-08T10:49:24.876" v="847" actId="14100"/>
          <ac:picMkLst>
            <pc:docMk/>
            <pc:sldMk cId="2489028464" sldId="265"/>
            <ac:picMk id="5" creationId="{C3A1F832-7983-4B11-2999-5D1FEF36E0EB}"/>
          </ac:picMkLst>
        </pc:picChg>
      </pc:sldChg>
      <pc:sldChg chg="addSp delSp modSp new mod modTransition setBg">
        <pc:chgData name="Iryna Zhukevych" userId="32b9d8b4c7aa7458" providerId="LiveId" clId="{417AD586-D693-4D00-8396-6FF1CA66B862}" dt="2024-11-08T11:09:30.523" v="1002"/>
        <pc:sldMkLst>
          <pc:docMk/>
          <pc:sldMk cId="2679325095" sldId="266"/>
        </pc:sldMkLst>
        <pc:spChg chg="mod">
          <ac:chgData name="Iryna Zhukevych" userId="32b9d8b4c7aa7458" providerId="LiveId" clId="{417AD586-D693-4D00-8396-6FF1CA66B862}" dt="2024-11-08T10:20:45.864" v="429" actId="26606"/>
          <ac:spMkLst>
            <pc:docMk/>
            <pc:sldMk cId="2679325095" sldId="266"/>
            <ac:spMk id="2" creationId="{4080F333-8C2B-917B-E6C0-2A4A5B47CF0C}"/>
          </ac:spMkLst>
        </pc:spChg>
        <pc:spChg chg="del mod">
          <ac:chgData name="Iryna Zhukevych" userId="32b9d8b4c7aa7458" providerId="LiveId" clId="{417AD586-D693-4D00-8396-6FF1CA66B862}" dt="2024-11-07T12:21:36.133" v="124" actId="22"/>
          <ac:spMkLst>
            <pc:docMk/>
            <pc:sldMk cId="2679325095" sldId="266"/>
            <ac:spMk id="3" creationId="{9A653FDF-6575-0B03-C93C-DF559C7EB745}"/>
          </ac:spMkLst>
        </pc:spChg>
        <pc:spChg chg="add del">
          <ac:chgData name="Iryna Zhukevych" userId="32b9d8b4c7aa7458" providerId="LiveId" clId="{417AD586-D693-4D00-8396-6FF1CA66B862}" dt="2024-11-08T10:20:40.310" v="428" actId="478"/>
          <ac:spMkLst>
            <pc:docMk/>
            <pc:sldMk cId="2679325095" sldId="266"/>
            <ac:spMk id="9" creationId="{A43D8092-DECC-8BFA-31E8-01BE60E056C5}"/>
          </ac:spMkLst>
        </pc:spChg>
        <pc:spChg chg="add del">
          <ac:chgData name="Iryna Zhukevych" userId="32b9d8b4c7aa7458" providerId="LiveId" clId="{417AD586-D693-4D00-8396-6FF1CA66B862}" dt="2024-11-08T10:20:45.864" v="429" actId="26606"/>
          <ac:spMkLst>
            <pc:docMk/>
            <pc:sldMk cId="2679325095" sldId="266"/>
            <ac:spMk id="12" creationId="{0D7B6173-1D58-48E2-83CF-37350F315F75}"/>
          </ac:spMkLst>
        </pc:spChg>
        <pc:spChg chg="add del">
          <ac:chgData name="Iryna Zhukevych" userId="32b9d8b4c7aa7458" providerId="LiveId" clId="{417AD586-D693-4D00-8396-6FF1CA66B862}" dt="2024-11-08T10:20:45.864" v="429" actId="26606"/>
          <ac:spMkLst>
            <pc:docMk/>
            <pc:sldMk cId="2679325095" sldId="266"/>
            <ac:spMk id="14" creationId="{02EBFA83-D4DB-4CA0-B229-9E44634D7FE9}"/>
          </ac:spMkLst>
        </pc:spChg>
        <pc:spChg chg="add del">
          <ac:chgData name="Iryna Zhukevych" userId="32b9d8b4c7aa7458" providerId="LiveId" clId="{417AD586-D693-4D00-8396-6FF1CA66B862}" dt="2024-11-08T10:20:45.864" v="429" actId="26606"/>
          <ac:spMkLst>
            <pc:docMk/>
            <pc:sldMk cId="2679325095" sldId="266"/>
            <ac:spMk id="18" creationId="{21BDEC81-16A7-4451-B893-C15000083B77}"/>
          </ac:spMkLst>
        </pc:spChg>
        <pc:spChg chg="add del">
          <ac:chgData name="Iryna Zhukevych" userId="32b9d8b4c7aa7458" providerId="LiveId" clId="{417AD586-D693-4D00-8396-6FF1CA66B862}" dt="2024-11-08T10:20:45.864" v="429" actId="26606"/>
          <ac:spMkLst>
            <pc:docMk/>
            <pc:sldMk cId="2679325095" sldId="266"/>
            <ac:spMk id="20" creationId="{26A515A1-4D80-430E-BE0A-71A290516A82}"/>
          </ac:spMkLst>
        </pc:spChg>
        <pc:spChg chg="add">
          <ac:chgData name="Iryna Zhukevych" userId="32b9d8b4c7aa7458" providerId="LiveId" clId="{417AD586-D693-4D00-8396-6FF1CA66B862}" dt="2024-11-08T10:20:45.864" v="429" actId="26606"/>
          <ac:spMkLst>
            <pc:docMk/>
            <pc:sldMk cId="2679325095" sldId="266"/>
            <ac:spMk id="25" creationId="{BA79A7CF-01AF-4178-9369-94E0C90EB046}"/>
          </ac:spMkLst>
        </pc:spChg>
        <pc:spChg chg="add">
          <ac:chgData name="Iryna Zhukevych" userId="32b9d8b4c7aa7458" providerId="LiveId" clId="{417AD586-D693-4D00-8396-6FF1CA66B862}" dt="2024-11-08T10:20:45.864" v="429" actId="26606"/>
          <ac:spMkLst>
            <pc:docMk/>
            <pc:sldMk cId="2679325095" sldId="266"/>
            <ac:spMk id="27" creationId="{99413ED5-9ED4-4772-BCE4-2BCAE6B12E35}"/>
          </ac:spMkLst>
        </pc:spChg>
        <pc:spChg chg="add">
          <ac:chgData name="Iryna Zhukevych" userId="32b9d8b4c7aa7458" providerId="LiveId" clId="{417AD586-D693-4D00-8396-6FF1CA66B862}" dt="2024-11-08T10:20:45.864" v="429" actId="26606"/>
          <ac:spMkLst>
            <pc:docMk/>
            <pc:sldMk cId="2679325095" sldId="266"/>
            <ac:spMk id="29" creationId="{04357C93-F0CB-4A1C-8F77-4E9063789819}"/>
          </ac:spMkLst>
        </pc:spChg>
        <pc:spChg chg="add">
          <ac:chgData name="Iryna Zhukevych" userId="32b9d8b4c7aa7458" providerId="LiveId" clId="{417AD586-D693-4D00-8396-6FF1CA66B862}" dt="2024-11-08T10:20:45.864" v="429" actId="26606"/>
          <ac:spMkLst>
            <pc:docMk/>
            <pc:sldMk cId="2679325095" sldId="266"/>
            <ac:spMk id="31" creationId="{90F533E9-6690-41A8-A372-4C6C622D028D}"/>
          </ac:spMkLst>
        </pc:spChg>
        <pc:picChg chg="add mod ord">
          <ac:chgData name="Iryna Zhukevych" userId="32b9d8b4c7aa7458" providerId="LiveId" clId="{417AD586-D693-4D00-8396-6FF1CA66B862}" dt="2024-11-08T10:20:54.760" v="431" actId="14100"/>
          <ac:picMkLst>
            <pc:docMk/>
            <pc:sldMk cId="2679325095" sldId="266"/>
            <ac:picMk id="5" creationId="{9CC1E3A8-92BF-5458-46EA-22CFF9BCCD38}"/>
          </ac:picMkLst>
        </pc:picChg>
        <pc:picChg chg="add del">
          <ac:chgData name="Iryna Zhukevych" userId="32b9d8b4c7aa7458" providerId="LiveId" clId="{417AD586-D693-4D00-8396-6FF1CA66B862}" dt="2024-11-08T10:20:45.864" v="429" actId="26606"/>
          <ac:picMkLst>
            <pc:docMk/>
            <pc:sldMk cId="2679325095" sldId="266"/>
            <ac:picMk id="16" creationId="{B0DAC8FB-A162-44E3-A606-C855A03A5B09}"/>
          </ac:picMkLst>
        </pc:picChg>
      </pc:sldChg>
      <pc:sldChg chg="addSp delSp modSp new mod modTransition setBg">
        <pc:chgData name="Iryna Zhukevych" userId="32b9d8b4c7aa7458" providerId="LiveId" clId="{417AD586-D693-4D00-8396-6FF1CA66B862}" dt="2024-11-08T11:09:30.523" v="1002"/>
        <pc:sldMkLst>
          <pc:docMk/>
          <pc:sldMk cId="591196243" sldId="267"/>
        </pc:sldMkLst>
        <pc:spChg chg="mod">
          <ac:chgData name="Iryna Zhukevych" userId="32b9d8b4c7aa7458" providerId="LiveId" clId="{417AD586-D693-4D00-8396-6FF1CA66B862}" dt="2024-11-08T10:21:14.043" v="432" actId="26606"/>
          <ac:spMkLst>
            <pc:docMk/>
            <pc:sldMk cId="591196243" sldId="267"/>
            <ac:spMk id="2" creationId="{9E267B53-4F26-DAC2-AA5A-4E122030179E}"/>
          </ac:spMkLst>
        </pc:spChg>
        <pc:spChg chg="del mod">
          <ac:chgData name="Iryna Zhukevych" userId="32b9d8b4c7aa7458" providerId="LiveId" clId="{417AD586-D693-4D00-8396-6FF1CA66B862}" dt="2024-11-07T12:22:12.633" v="128" actId="22"/>
          <ac:spMkLst>
            <pc:docMk/>
            <pc:sldMk cId="591196243" sldId="267"/>
            <ac:spMk id="3" creationId="{37E168BA-1512-1125-5496-2AA41585C400}"/>
          </ac:spMkLst>
        </pc:spChg>
        <pc:spChg chg="add">
          <ac:chgData name="Iryna Zhukevych" userId="32b9d8b4c7aa7458" providerId="LiveId" clId="{417AD586-D693-4D00-8396-6FF1CA66B862}" dt="2024-11-08T10:21:14.043" v="432" actId="26606"/>
          <ac:spMkLst>
            <pc:docMk/>
            <pc:sldMk cId="591196243" sldId="267"/>
            <ac:spMk id="10" creationId="{BA79A7CF-01AF-4178-9369-94E0C90EB046}"/>
          </ac:spMkLst>
        </pc:spChg>
        <pc:spChg chg="add">
          <ac:chgData name="Iryna Zhukevych" userId="32b9d8b4c7aa7458" providerId="LiveId" clId="{417AD586-D693-4D00-8396-6FF1CA66B862}" dt="2024-11-08T10:21:14.043" v="432" actId="26606"/>
          <ac:spMkLst>
            <pc:docMk/>
            <pc:sldMk cId="591196243" sldId="267"/>
            <ac:spMk id="12" creationId="{99413ED5-9ED4-4772-BCE4-2BCAE6B12E35}"/>
          </ac:spMkLst>
        </pc:spChg>
        <pc:spChg chg="add">
          <ac:chgData name="Iryna Zhukevych" userId="32b9d8b4c7aa7458" providerId="LiveId" clId="{417AD586-D693-4D00-8396-6FF1CA66B862}" dt="2024-11-08T10:21:14.043" v="432" actId="26606"/>
          <ac:spMkLst>
            <pc:docMk/>
            <pc:sldMk cId="591196243" sldId="267"/>
            <ac:spMk id="14" creationId="{04357C93-F0CB-4A1C-8F77-4E9063789819}"/>
          </ac:spMkLst>
        </pc:spChg>
        <pc:spChg chg="add">
          <ac:chgData name="Iryna Zhukevych" userId="32b9d8b4c7aa7458" providerId="LiveId" clId="{417AD586-D693-4D00-8396-6FF1CA66B862}" dt="2024-11-08T10:21:14.043" v="432" actId="26606"/>
          <ac:spMkLst>
            <pc:docMk/>
            <pc:sldMk cId="591196243" sldId="267"/>
            <ac:spMk id="16" creationId="{90F533E9-6690-41A8-A372-4C6C622D028D}"/>
          </ac:spMkLst>
        </pc:spChg>
        <pc:picChg chg="add mod ord">
          <ac:chgData name="Iryna Zhukevych" userId="32b9d8b4c7aa7458" providerId="LiveId" clId="{417AD586-D693-4D00-8396-6FF1CA66B862}" dt="2024-11-08T10:21:29.368" v="436" actId="14100"/>
          <ac:picMkLst>
            <pc:docMk/>
            <pc:sldMk cId="591196243" sldId="267"/>
            <ac:picMk id="5" creationId="{11788D4D-A522-0348-32CD-08B40FDC2883}"/>
          </ac:picMkLst>
        </pc:picChg>
      </pc:sldChg>
      <pc:sldChg chg="addSp delSp modSp new mod modTransition setBg">
        <pc:chgData name="Iryna Zhukevych" userId="32b9d8b4c7aa7458" providerId="LiveId" clId="{417AD586-D693-4D00-8396-6FF1CA66B862}" dt="2024-11-08T11:09:30.523" v="1002"/>
        <pc:sldMkLst>
          <pc:docMk/>
          <pc:sldMk cId="62457179" sldId="268"/>
        </pc:sldMkLst>
        <pc:spChg chg="mod">
          <ac:chgData name="Iryna Zhukevych" userId="32b9d8b4c7aa7458" providerId="LiveId" clId="{417AD586-D693-4D00-8396-6FF1CA66B862}" dt="2024-11-08T10:21:39.986" v="437" actId="26606"/>
          <ac:spMkLst>
            <pc:docMk/>
            <pc:sldMk cId="62457179" sldId="268"/>
            <ac:spMk id="2" creationId="{A6429373-FFAD-9D2D-6D6B-0B37CC72F552}"/>
          </ac:spMkLst>
        </pc:spChg>
        <pc:spChg chg="del mod">
          <ac:chgData name="Iryna Zhukevych" userId="32b9d8b4c7aa7458" providerId="LiveId" clId="{417AD586-D693-4D00-8396-6FF1CA66B862}" dt="2024-11-07T12:22:47.956" v="132" actId="22"/>
          <ac:spMkLst>
            <pc:docMk/>
            <pc:sldMk cId="62457179" sldId="268"/>
            <ac:spMk id="3" creationId="{8D994BF2-C049-405C-3628-79DE93C99835}"/>
          </ac:spMkLst>
        </pc:spChg>
        <pc:spChg chg="add">
          <ac:chgData name="Iryna Zhukevych" userId="32b9d8b4c7aa7458" providerId="LiveId" clId="{417AD586-D693-4D00-8396-6FF1CA66B862}" dt="2024-11-08T10:21:39.986" v="437" actId="26606"/>
          <ac:spMkLst>
            <pc:docMk/>
            <pc:sldMk cId="62457179" sldId="268"/>
            <ac:spMk id="10" creationId="{A4AC5506-6312-4701-8D3C-40187889A947}"/>
          </ac:spMkLst>
        </pc:spChg>
        <pc:picChg chg="add mod ord">
          <ac:chgData name="Iryna Zhukevych" userId="32b9d8b4c7aa7458" providerId="LiveId" clId="{417AD586-D693-4D00-8396-6FF1CA66B862}" dt="2024-11-08T10:21:39.986" v="437" actId="26606"/>
          <ac:picMkLst>
            <pc:docMk/>
            <pc:sldMk cId="62457179" sldId="268"/>
            <ac:picMk id="5" creationId="{13BAB03A-4AC4-962C-F63E-167AA4E9580B}"/>
          </ac:picMkLst>
        </pc:picChg>
      </pc:sldChg>
      <pc:sldChg chg="addSp delSp modSp new mod modTransition setBg setClrOvrMap">
        <pc:chgData name="Iryna Zhukevych" userId="32b9d8b4c7aa7458" providerId="LiveId" clId="{417AD586-D693-4D00-8396-6FF1CA66B862}" dt="2024-11-08T11:09:30.523" v="1002"/>
        <pc:sldMkLst>
          <pc:docMk/>
          <pc:sldMk cId="1674736887" sldId="269"/>
        </pc:sldMkLst>
        <pc:spChg chg="mod">
          <ac:chgData name="Iryna Zhukevych" userId="32b9d8b4c7aa7458" providerId="LiveId" clId="{417AD586-D693-4D00-8396-6FF1CA66B862}" dt="2024-11-08T10:22:48.930" v="448" actId="113"/>
          <ac:spMkLst>
            <pc:docMk/>
            <pc:sldMk cId="1674736887" sldId="269"/>
            <ac:spMk id="2" creationId="{F365A108-91F6-A8CE-C9F3-E2E2169402EC}"/>
          </ac:spMkLst>
        </pc:spChg>
        <pc:spChg chg="del mod">
          <ac:chgData name="Iryna Zhukevych" userId="32b9d8b4c7aa7458" providerId="LiveId" clId="{417AD586-D693-4D00-8396-6FF1CA66B862}" dt="2024-11-07T12:24:06.486" v="155"/>
          <ac:spMkLst>
            <pc:docMk/>
            <pc:sldMk cId="1674736887" sldId="269"/>
            <ac:spMk id="3" creationId="{55FD2CC7-67CD-ED59-ADF2-6636C8A9932B}"/>
          </ac:spMkLst>
        </pc:spChg>
        <pc:spChg chg="add mod">
          <ac:chgData name="Iryna Zhukevych" userId="32b9d8b4c7aa7458" providerId="LiveId" clId="{417AD586-D693-4D00-8396-6FF1CA66B862}" dt="2024-11-08T10:21:58.155" v="438" actId="26606"/>
          <ac:spMkLst>
            <pc:docMk/>
            <pc:sldMk cId="1674736887" sldId="269"/>
            <ac:spMk id="4" creationId="{DB75AC01-1CA5-0548-19B6-348E6170110B}"/>
          </ac:spMkLst>
        </pc:spChg>
        <pc:spChg chg="add mod">
          <ac:chgData name="Iryna Zhukevych" userId="32b9d8b4c7aa7458" providerId="LiveId" clId="{417AD586-D693-4D00-8396-6FF1CA66B862}" dt="2024-11-08T10:22:57.381" v="452" actId="27636"/>
          <ac:spMkLst>
            <pc:docMk/>
            <pc:sldMk cId="1674736887" sldId="269"/>
            <ac:spMk id="6" creationId="{2D259460-2E4C-DAC8-16B8-F7D3840FF69C}"/>
          </ac:spMkLst>
        </pc:spChg>
        <pc:spChg chg="add">
          <ac:chgData name="Iryna Zhukevych" userId="32b9d8b4c7aa7458" providerId="LiveId" clId="{417AD586-D693-4D00-8396-6FF1CA66B862}" dt="2024-11-08T10:21:58.155" v="438" actId="26606"/>
          <ac:spMkLst>
            <pc:docMk/>
            <pc:sldMk cId="1674736887" sldId="269"/>
            <ac:spMk id="11" creationId="{10F24D38-B79E-44B4-830E-043F45D96DC2}"/>
          </ac:spMkLst>
        </pc:spChg>
        <pc:cxnChg chg="add">
          <ac:chgData name="Iryna Zhukevych" userId="32b9d8b4c7aa7458" providerId="LiveId" clId="{417AD586-D693-4D00-8396-6FF1CA66B862}" dt="2024-11-08T10:21:58.155" v="438" actId="26606"/>
          <ac:cxnSpMkLst>
            <pc:docMk/>
            <pc:sldMk cId="1674736887" sldId="269"/>
            <ac:cxnSpMk id="13" creationId="{FC469874-256B-45B3-A79C-7591B4BA1ECC}"/>
          </ac:cxnSpMkLst>
        </pc:cxnChg>
      </pc:sldChg>
      <pc:sldChg chg="addSp delSp modSp new mod modTransition setBg">
        <pc:chgData name="Iryna Zhukevych" userId="32b9d8b4c7aa7458" providerId="LiveId" clId="{417AD586-D693-4D00-8396-6FF1CA66B862}" dt="2024-11-08T11:09:30.523" v="1002"/>
        <pc:sldMkLst>
          <pc:docMk/>
          <pc:sldMk cId="2311865323" sldId="270"/>
        </pc:sldMkLst>
        <pc:spChg chg="mod">
          <ac:chgData name="Iryna Zhukevych" userId="32b9d8b4c7aa7458" providerId="LiveId" clId="{417AD586-D693-4D00-8396-6FF1CA66B862}" dt="2024-11-08T10:23:46.670" v="462" actId="27636"/>
          <ac:spMkLst>
            <pc:docMk/>
            <pc:sldMk cId="2311865323" sldId="270"/>
            <ac:spMk id="2" creationId="{A0A430CC-B2D4-4A2D-59E5-DCA532CD5013}"/>
          </ac:spMkLst>
        </pc:spChg>
        <pc:spChg chg="del mod">
          <ac:chgData name="Iryna Zhukevych" userId="32b9d8b4c7aa7458" providerId="LiveId" clId="{417AD586-D693-4D00-8396-6FF1CA66B862}" dt="2024-11-07T12:25:00.435" v="182"/>
          <ac:spMkLst>
            <pc:docMk/>
            <pc:sldMk cId="2311865323" sldId="270"/>
            <ac:spMk id="3" creationId="{42D16DE7-F9E3-DE19-2C29-6E33FCB4671D}"/>
          </ac:spMkLst>
        </pc:spChg>
        <pc:spChg chg="add del mod">
          <ac:chgData name="Iryna Zhukevych" userId="32b9d8b4c7aa7458" providerId="LiveId" clId="{417AD586-D693-4D00-8396-6FF1CA66B862}" dt="2024-11-08T10:23:20.277" v="453" actId="26606"/>
          <ac:spMkLst>
            <pc:docMk/>
            <pc:sldMk cId="2311865323" sldId="270"/>
            <ac:spMk id="4" creationId="{7BE7BB12-F74C-1B78-D7E8-59B6624F6F34}"/>
          </ac:spMkLst>
        </pc:spChg>
        <pc:spChg chg="add">
          <ac:chgData name="Iryna Zhukevych" userId="32b9d8b4c7aa7458" providerId="LiveId" clId="{417AD586-D693-4D00-8396-6FF1CA66B862}" dt="2024-11-08T10:23:20.277" v="453" actId="26606"/>
          <ac:spMkLst>
            <pc:docMk/>
            <pc:sldMk cId="2311865323" sldId="270"/>
            <ac:spMk id="11" creationId="{E51BA4DF-2BD4-4EC2-B1DB-B27C8AC71864}"/>
          </ac:spMkLst>
        </pc:spChg>
        <pc:graphicFrameChg chg="add mod">
          <ac:chgData name="Iryna Zhukevych" userId="32b9d8b4c7aa7458" providerId="LiveId" clId="{417AD586-D693-4D00-8396-6FF1CA66B862}" dt="2024-11-08T10:24:06.702" v="465" actId="14100"/>
          <ac:graphicFrameMkLst>
            <pc:docMk/>
            <pc:sldMk cId="2311865323" sldId="270"/>
            <ac:graphicFrameMk id="6" creationId="{C88DE133-1470-1BE0-8865-D4E5055C8FE5}"/>
          </ac:graphicFrameMkLst>
        </pc:graphicFrameChg>
        <pc:picChg chg="add">
          <ac:chgData name="Iryna Zhukevych" userId="32b9d8b4c7aa7458" providerId="LiveId" clId="{417AD586-D693-4D00-8396-6FF1CA66B862}" dt="2024-11-08T10:23:20.277" v="453" actId="26606"/>
          <ac:picMkLst>
            <pc:docMk/>
            <pc:sldMk cId="2311865323" sldId="270"/>
            <ac:picMk id="7" creationId="{8632A3B1-1064-E655-F6D5-6D771C2148D1}"/>
          </ac:picMkLst>
        </pc:picChg>
      </pc:sldChg>
      <pc:sldChg chg="addSp delSp modSp new mod modTransition setBg">
        <pc:chgData name="Iryna Zhukevych" userId="32b9d8b4c7aa7458" providerId="LiveId" clId="{417AD586-D693-4D00-8396-6FF1CA66B862}" dt="2024-11-08T11:09:30.523" v="1002"/>
        <pc:sldMkLst>
          <pc:docMk/>
          <pc:sldMk cId="265719233" sldId="271"/>
        </pc:sldMkLst>
        <pc:spChg chg="mod">
          <ac:chgData name="Iryna Zhukevych" userId="32b9d8b4c7aa7458" providerId="LiveId" clId="{417AD586-D693-4D00-8396-6FF1CA66B862}" dt="2024-11-08T10:24:33.608" v="468" actId="113"/>
          <ac:spMkLst>
            <pc:docMk/>
            <pc:sldMk cId="265719233" sldId="271"/>
            <ac:spMk id="2" creationId="{7493984A-FC04-CF24-6782-F9E038EC0929}"/>
          </ac:spMkLst>
        </pc:spChg>
        <pc:spChg chg="del mod">
          <ac:chgData name="Iryna Zhukevych" userId="32b9d8b4c7aa7458" providerId="LiveId" clId="{417AD586-D693-4D00-8396-6FF1CA66B862}" dt="2024-11-07T12:25:24.249" v="186"/>
          <ac:spMkLst>
            <pc:docMk/>
            <pc:sldMk cId="265719233" sldId="271"/>
            <ac:spMk id="3" creationId="{290FDB08-CC99-27E9-BACD-2CBE5DC7F432}"/>
          </ac:spMkLst>
        </pc:spChg>
        <pc:spChg chg="add del mod">
          <ac:chgData name="Iryna Zhukevych" userId="32b9d8b4c7aa7458" providerId="LiveId" clId="{417AD586-D693-4D00-8396-6FF1CA66B862}" dt="2024-11-08T10:24:23.157" v="466" actId="26606"/>
          <ac:spMkLst>
            <pc:docMk/>
            <pc:sldMk cId="265719233" sldId="271"/>
            <ac:spMk id="4" creationId="{1E4787CF-F7CA-6FEF-6CB9-05C885C5C45E}"/>
          </ac:spMkLst>
        </pc:spChg>
        <pc:spChg chg="add">
          <ac:chgData name="Iryna Zhukevych" userId="32b9d8b4c7aa7458" providerId="LiveId" clId="{417AD586-D693-4D00-8396-6FF1CA66B862}" dt="2024-11-08T10:24:23.157" v="466" actId="26606"/>
          <ac:spMkLst>
            <pc:docMk/>
            <pc:sldMk cId="265719233" sldId="271"/>
            <ac:spMk id="11" creationId="{D93394DA-E684-47C2-9020-13225823F40A}"/>
          </ac:spMkLst>
        </pc:spChg>
        <pc:graphicFrameChg chg="add">
          <ac:chgData name="Iryna Zhukevych" userId="32b9d8b4c7aa7458" providerId="LiveId" clId="{417AD586-D693-4D00-8396-6FF1CA66B862}" dt="2024-11-08T10:24:23.157" v="466" actId="26606"/>
          <ac:graphicFrameMkLst>
            <pc:docMk/>
            <pc:sldMk cId="265719233" sldId="271"/>
            <ac:graphicFrameMk id="6" creationId="{679D1B4C-E02D-585E-36B6-1FD1D883787D}"/>
          </ac:graphicFrameMkLst>
        </pc:graphicFrameChg>
        <pc:picChg chg="add">
          <ac:chgData name="Iryna Zhukevych" userId="32b9d8b4c7aa7458" providerId="LiveId" clId="{417AD586-D693-4D00-8396-6FF1CA66B862}" dt="2024-11-08T10:24:23.157" v="466" actId="26606"/>
          <ac:picMkLst>
            <pc:docMk/>
            <pc:sldMk cId="265719233" sldId="271"/>
            <ac:picMk id="7" creationId="{BFA6AC21-DA48-840B-84AA-53F93F40D088}"/>
          </ac:picMkLst>
        </pc:picChg>
      </pc:sldChg>
      <pc:sldChg chg="addSp delSp modSp new mod modTransition setBg">
        <pc:chgData name="Iryna Zhukevych" userId="32b9d8b4c7aa7458" providerId="LiveId" clId="{417AD586-D693-4D00-8396-6FF1CA66B862}" dt="2024-11-08T11:09:30.523" v="1002"/>
        <pc:sldMkLst>
          <pc:docMk/>
          <pc:sldMk cId="3754414291" sldId="272"/>
        </pc:sldMkLst>
        <pc:spChg chg="mod">
          <ac:chgData name="Iryna Zhukevych" userId="32b9d8b4c7aa7458" providerId="LiveId" clId="{417AD586-D693-4D00-8396-6FF1CA66B862}" dt="2024-11-08T10:24:56.806" v="473" actId="120"/>
          <ac:spMkLst>
            <pc:docMk/>
            <pc:sldMk cId="3754414291" sldId="272"/>
            <ac:spMk id="2" creationId="{E2D1F2C1-D240-220A-E99E-8C19FE19E2E1}"/>
          </ac:spMkLst>
        </pc:spChg>
        <pc:spChg chg="del mod">
          <ac:chgData name="Iryna Zhukevych" userId="32b9d8b4c7aa7458" providerId="LiveId" clId="{417AD586-D693-4D00-8396-6FF1CA66B862}" dt="2024-11-07T12:26:00.500" v="190"/>
          <ac:spMkLst>
            <pc:docMk/>
            <pc:sldMk cId="3754414291" sldId="272"/>
            <ac:spMk id="3" creationId="{BEAC2446-870F-1D3F-9065-58C9659B71DF}"/>
          </ac:spMkLst>
        </pc:spChg>
        <pc:spChg chg="add del mod">
          <ac:chgData name="Iryna Zhukevych" userId="32b9d8b4c7aa7458" providerId="LiveId" clId="{417AD586-D693-4D00-8396-6FF1CA66B862}" dt="2024-11-08T10:24:40.151" v="469" actId="26606"/>
          <ac:spMkLst>
            <pc:docMk/>
            <pc:sldMk cId="3754414291" sldId="272"/>
            <ac:spMk id="4" creationId="{DC5B68A6-4B79-42A1-8168-8F9F171D11E4}"/>
          </ac:spMkLst>
        </pc:spChg>
        <pc:spChg chg="add">
          <ac:chgData name="Iryna Zhukevych" userId="32b9d8b4c7aa7458" providerId="LiveId" clId="{417AD586-D693-4D00-8396-6FF1CA66B862}" dt="2024-11-08T10:24:40.151" v="469" actId="26606"/>
          <ac:spMkLst>
            <pc:docMk/>
            <pc:sldMk cId="3754414291" sldId="272"/>
            <ac:spMk id="11" creationId="{D93394DA-E684-47C2-9020-13225823F40A}"/>
          </ac:spMkLst>
        </pc:spChg>
        <pc:graphicFrameChg chg="add mod">
          <ac:chgData name="Iryna Zhukevych" userId="32b9d8b4c7aa7458" providerId="LiveId" clId="{417AD586-D693-4D00-8396-6FF1CA66B862}" dt="2024-11-08T10:25:11.695" v="475" actId="14100"/>
          <ac:graphicFrameMkLst>
            <pc:docMk/>
            <pc:sldMk cId="3754414291" sldId="272"/>
            <ac:graphicFrameMk id="6" creationId="{4C427643-0627-3152-465A-24FF1011B641}"/>
          </ac:graphicFrameMkLst>
        </pc:graphicFrameChg>
        <pc:picChg chg="add">
          <ac:chgData name="Iryna Zhukevych" userId="32b9d8b4c7aa7458" providerId="LiveId" clId="{417AD586-D693-4D00-8396-6FF1CA66B862}" dt="2024-11-08T10:24:40.151" v="469" actId="26606"/>
          <ac:picMkLst>
            <pc:docMk/>
            <pc:sldMk cId="3754414291" sldId="272"/>
            <ac:picMk id="7" creationId="{DB17D858-0440-90DE-3882-0F96088BF523}"/>
          </ac:picMkLst>
        </pc:picChg>
      </pc:sldChg>
      <pc:sldChg chg="addSp delSp modSp new mod modTransition setBg">
        <pc:chgData name="Iryna Zhukevych" userId="32b9d8b4c7aa7458" providerId="LiveId" clId="{417AD586-D693-4D00-8396-6FF1CA66B862}" dt="2024-11-08T11:09:30.523" v="1002"/>
        <pc:sldMkLst>
          <pc:docMk/>
          <pc:sldMk cId="4150307015" sldId="273"/>
        </pc:sldMkLst>
        <pc:spChg chg="mod">
          <ac:chgData name="Iryna Zhukevych" userId="32b9d8b4c7aa7458" providerId="LiveId" clId="{417AD586-D693-4D00-8396-6FF1CA66B862}" dt="2024-11-08T10:34:57.820" v="623" actId="27636"/>
          <ac:spMkLst>
            <pc:docMk/>
            <pc:sldMk cId="4150307015" sldId="273"/>
            <ac:spMk id="2" creationId="{3CC1E076-BF01-983F-98FC-C48D865CDF7F}"/>
          </ac:spMkLst>
        </pc:spChg>
        <pc:spChg chg="del mod">
          <ac:chgData name="Iryna Zhukevych" userId="32b9d8b4c7aa7458" providerId="LiveId" clId="{417AD586-D693-4D00-8396-6FF1CA66B862}" dt="2024-11-07T12:26:32.720" v="196"/>
          <ac:spMkLst>
            <pc:docMk/>
            <pc:sldMk cId="4150307015" sldId="273"/>
            <ac:spMk id="3" creationId="{60FC91E5-35B4-984C-A6AD-2ED4F8CCC2F9}"/>
          </ac:spMkLst>
        </pc:spChg>
        <pc:spChg chg="add mod">
          <ac:chgData name="Iryna Zhukevych" userId="32b9d8b4c7aa7458" providerId="LiveId" clId="{417AD586-D693-4D00-8396-6FF1CA66B862}" dt="2024-11-08T10:35:12.786" v="626" actId="2710"/>
          <ac:spMkLst>
            <pc:docMk/>
            <pc:sldMk cId="4150307015" sldId="273"/>
            <ac:spMk id="4" creationId="{A425D682-181A-2BC0-7216-0EA928E20426}"/>
          </ac:spMkLst>
        </pc:spChg>
        <pc:spChg chg="add">
          <ac:chgData name="Iryna Zhukevych" userId="32b9d8b4c7aa7458" providerId="LiveId" clId="{417AD586-D693-4D00-8396-6FF1CA66B862}" dt="2024-11-08T10:34:15.907" v="604" actId="26606"/>
          <ac:spMkLst>
            <pc:docMk/>
            <pc:sldMk cId="4150307015" sldId="273"/>
            <ac:spMk id="9" creationId="{CB299CAB-C506-454B-90FC-4065728297D3}"/>
          </ac:spMkLst>
        </pc:spChg>
        <pc:spChg chg="add">
          <ac:chgData name="Iryna Zhukevych" userId="32b9d8b4c7aa7458" providerId="LiveId" clId="{417AD586-D693-4D00-8396-6FF1CA66B862}" dt="2024-11-08T10:34:15.907" v="604" actId="26606"/>
          <ac:spMkLst>
            <pc:docMk/>
            <pc:sldMk cId="4150307015" sldId="273"/>
            <ac:spMk id="11" creationId="{C8D99311-F254-40F1-8AB5-EE3E7B9B6872}"/>
          </ac:spMkLst>
        </pc:spChg>
        <pc:spChg chg="add">
          <ac:chgData name="Iryna Zhukevych" userId="32b9d8b4c7aa7458" providerId="LiveId" clId="{417AD586-D693-4D00-8396-6FF1CA66B862}" dt="2024-11-08T10:34:15.907" v="604" actId="26606"/>
          <ac:spMkLst>
            <pc:docMk/>
            <pc:sldMk cId="4150307015" sldId="273"/>
            <ac:spMk id="13" creationId="{7D89E3CB-00ED-4691-9F0F-F23EA3564705}"/>
          </ac:spMkLst>
        </pc:spChg>
      </pc:sldChg>
      <pc:sldChg chg="addSp delSp modSp new mod modTransition setBg">
        <pc:chgData name="Iryna Zhukevych" userId="32b9d8b4c7aa7458" providerId="LiveId" clId="{417AD586-D693-4D00-8396-6FF1CA66B862}" dt="2024-11-08T11:09:30.523" v="1002"/>
        <pc:sldMkLst>
          <pc:docMk/>
          <pc:sldMk cId="736191618" sldId="274"/>
        </pc:sldMkLst>
        <pc:spChg chg="del">
          <ac:chgData name="Iryna Zhukevych" userId="32b9d8b4c7aa7458" providerId="LiveId" clId="{417AD586-D693-4D00-8396-6FF1CA66B862}" dt="2024-11-07T12:28:41.057" v="204" actId="478"/>
          <ac:spMkLst>
            <pc:docMk/>
            <pc:sldMk cId="736191618" sldId="274"/>
            <ac:spMk id="2" creationId="{DC15A658-F54B-65FB-41CC-662929F2DF5F}"/>
          </ac:spMkLst>
        </pc:spChg>
        <pc:spChg chg="mod">
          <ac:chgData name="Iryna Zhukevych" userId="32b9d8b4c7aa7458" providerId="LiveId" clId="{417AD586-D693-4D00-8396-6FF1CA66B862}" dt="2024-11-08T10:40:30.435" v="747" actId="2710"/>
          <ac:spMkLst>
            <pc:docMk/>
            <pc:sldMk cId="736191618" sldId="274"/>
            <ac:spMk id="3" creationId="{78627378-A4AD-6E18-7E88-B1BF5525ECB2}"/>
          </ac:spMkLst>
        </pc:spChg>
        <pc:spChg chg="add">
          <ac:chgData name="Iryna Zhukevych" userId="32b9d8b4c7aa7458" providerId="LiveId" clId="{417AD586-D693-4D00-8396-6FF1CA66B862}" dt="2024-11-08T10:39:57.159" v="742" actId="26606"/>
          <ac:spMkLst>
            <pc:docMk/>
            <pc:sldMk cId="736191618" sldId="274"/>
            <ac:spMk id="9" creationId="{B210AC1D-4063-4C6E-9528-FA9C4C0C18E6}"/>
          </ac:spMkLst>
        </pc:spChg>
        <pc:spChg chg="add">
          <ac:chgData name="Iryna Zhukevych" userId="32b9d8b4c7aa7458" providerId="LiveId" clId="{417AD586-D693-4D00-8396-6FF1CA66B862}" dt="2024-11-08T10:39:57.159" v="742" actId="26606"/>
          <ac:spMkLst>
            <pc:docMk/>
            <pc:sldMk cId="736191618" sldId="274"/>
            <ac:spMk id="11" creationId="{02F8C595-E68C-4306-AED8-DC7826A0A506}"/>
          </ac:spMkLst>
        </pc:spChg>
        <pc:picChg chg="add">
          <ac:chgData name="Iryna Zhukevych" userId="32b9d8b4c7aa7458" providerId="LiveId" clId="{417AD586-D693-4D00-8396-6FF1CA66B862}" dt="2024-11-08T10:39:57.159" v="742" actId="26606"/>
          <ac:picMkLst>
            <pc:docMk/>
            <pc:sldMk cId="736191618" sldId="274"/>
            <ac:picMk id="5" creationId="{B74BED07-3593-0177-B9D9-E024B57904D7}"/>
          </ac:picMkLst>
        </pc:picChg>
      </pc:sldChg>
      <pc:sldChg chg="addSp modSp new mod modTransition setBg">
        <pc:chgData name="Iryna Zhukevych" userId="32b9d8b4c7aa7458" providerId="LiveId" clId="{417AD586-D693-4D00-8396-6FF1CA66B862}" dt="2024-11-08T11:09:30.523" v="1002"/>
        <pc:sldMkLst>
          <pc:docMk/>
          <pc:sldMk cId="3442882822" sldId="275"/>
        </pc:sldMkLst>
        <pc:spChg chg="mod">
          <ac:chgData name="Iryna Zhukevych" userId="32b9d8b4c7aa7458" providerId="LiveId" clId="{417AD586-D693-4D00-8396-6FF1CA66B862}" dt="2024-11-08T10:42:09.167" v="771" actId="14100"/>
          <ac:spMkLst>
            <pc:docMk/>
            <pc:sldMk cId="3442882822" sldId="275"/>
            <ac:spMk id="2" creationId="{E50F2B76-7DF1-0D0E-F2AF-61361557B0BA}"/>
          </ac:spMkLst>
        </pc:spChg>
        <pc:spChg chg="mod">
          <ac:chgData name="Iryna Zhukevych" userId="32b9d8b4c7aa7458" providerId="LiveId" clId="{417AD586-D693-4D00-8396-6FF1CA66B862}" dt="2024-11-08T10:41:56.908" v="769" actId="14100"/>
          <ac:spMkLst>
            <pc:docMk/>
            <pc:sldMk cId="3442882822" sldId="275"/>
            <ac:spMk id="3" creationId="{84758424-C0CF-1700-4EBA-7C48B58228FF}"/>
          </ac:spMkLst>
        </pc:spChg>
        <pc:spChg chg="add">
          <ac:chgData name="Iryna Zhukevych" userId="32b9d8b4c7aa7458" providerId="LiveId" clId="{417AD586-D693-4D00-8396-6FF1CA66B862}" dt="2024-11-08T10:40:54.288" v="753" actId="26606"/>
          <ac:spMkLst>
            <pc:docMk/>
            <pc:sldMk cId="3442882822" sldId="275"/>
            <ac:spMk id="9" creationId="{B210AC1D-4063-4C6E-9528-FA9C4C0C18E6}"/>
          </ac:spMkLst>
        </pc:spChg>
        <pc:spChg chg="add">
          <ac:chgData name="Iryna Zhukevych" userId="32b9d8b4c7aa7458" providerId="LiveId" clId="{417AD586-D693-4D00-8396-6FF1CA66B862}" dt="2024-11-08T10:40:54.288" v="753" actId="26606"/>
          <ac:spMkLst>
            <pc:docMk/>
            <pc:sldMk cId="3442882822" sldId="275"/>
            <ac:spMk id="11" creationId="{02F8C595-E68C-4306-AED8-DC7826A0A506}"/>
          </ac:spMkLst>
        </pc:spChg>
        <pc:picChg chg="add">
          <ac:chgData name="Iryna Zhukevych" userId="32b9d8b4c7aa7458" providerId="LiveId" clId="{417AD586-D693-4D00-8396-6FF1CA66B862}" dt="2024-11-08T10:40:54.288" v="753" actId="26606"/>
          <ac:picMkLst>
            <pc:docMk/>
            <pc:sldMk cId="3442882822" sldId="275"/>
            <ac:picMk id="5" creationId="{319D3A97-E1FF-613D-ABD1-D089D02472AD}"/>
          </ac:picMkLst>
        </pc:picChg>
      </pc:sldChg>
      <pc:sldChg chg="addSp modSp new mod modTransition setBg">
        <pc:chgData name="Iryna Zhukevych" userId="32b9d8b4c7aa7458" providerId="LiveId" clId="{417AD586-D693-4D00-8396-6FF1CA66B862}" dt="2024-11-08T11:09:30.523" v="1002"/>
        <pc:sldMkLst>
          <pc:docMk/>
          <pc:sldMk cId="3001465639" sldId="276"/>
        </pc:sldMkLst>
        <pc:spChg chg="mod">
          <ac:chgData name="Iryna Zhukevych" userId="32b9d8b4c7aa7458" providerId="LiveId" clId="{417AD586-D693-4D00-8396-6FF1CA66B862}" dt="2024-11-08T10:42:30.004" v="778" actId="122"/>
          <ac:spMkLst>
            <pc:docMk/>
            <pc:sldMk cId="3001465639" sldId="276"/>
            <ac:spMk id="2" creationId="{A0CAD89C-B096-8707-B904-3B07C763F8B3}"/>
          </ac:spMkLst>
        </pc:spChg>
        <pc:spChg chg="mod">
          <ac:chgData name="Iryna Zhukevych" userId="32b9d8b4c7aa7458" providerId="LiveId" clId="{417AD586-D693-4D00-8396-6FF1CA66B862}" dt="2024-11-08T10:42:43.479" v="782" actId="14100"/>
          <ac:spMkLst>
            <pc:docMk/>
            <pc:sldMk cId="3001465639" sldId="276"/>
            <ac:spMk id="3" creationId="{449BCF19-912E-54AD-E4A7-5F9B44F64759}"/>
          </ac:spMkLst>
        </pc:spChg>
        <pc:spChg chg="add">
          <ac:chgData name="Iryna Zhukevych" userId="32b9d8b4c7aa7458" providerId="LiveId" clId="{417AD586-D693-4D00-8396-6FF1CA66B862}" dt="2024-11-08T10:42:26.631" v="777" actId="26606"/>
          <ac:spMkLst>
            <pc:docMk/>
            <pc:sldMk cId="3001465639" sldId="276"/>
            <ac:spMk id="9" creationId="{3ECBE1F1-D69B-4AFA-ABD5-8E41720EF6DE}"/>
          </ac:spMkLst>
        </pc:spChg>
        <pc:spChg chg="add">
          <ac:chgData name="Iryna Zhukevych" userId="32b9d8b4c7aa7458" providerId="LiveId" clId="{417AD586-D693-4D00-8396-6FF1CA66B862}" dt="2024-11-08T10:42:26.631" v="777" actId="26606"/>
          <ac:spMkLst>
            <pc:docMk/>
            <pc:sldMk cId="3001465639" sldId="276"/>
            <ac:spMk id="11" creationId="{603A6265-E10C-4B85-9C20-E75FCAF9CC63}"/>
          </ac:spMkLst>
        </pc:spChg>
        <pc:picChg chg="add">
          <ac:chgData name="Iryna Zhukevych" userId="32b9d8b4c7aa7458" providerId="LiveId" clId="{417AD586-D693-4D00-8396-6FF1CA66B862}" dt="2024-11-08T10:42:26.631" v="777" actId="26606"/>
          <ac:picMkLst>
            <pc:docMk/>
            <pc:sldMk cId="3001465639" sldId="276"/>
            <ac:picMk id="5" creationId="{337C6B25-0283-0879-54DD-C3CEE317D22D}"/>
          </ac:picMkLst>
        </pc:picChg>
      </pc:sldChg>
      <pc:sldChg chg="addSp modSp new mod modTransition setBg">
        <pc:chgData name="Iryna Zhukevych" userId="32b9d8b4c7aa7458" providerId="LiveId" clId="{417AD586-D693-4D00-8396-6FF1CA66B862}" dt="2024-11-08T11:09:30.523" v="1002"/>
        <pc:sldMkLst>
          <pc:docMk/>
          <pc:sldMk cId="3307807031" sldId="277"/>
        </pc:sldMkLst>
        <pc:spChg chg="mod">
          <ac:chgData name="Iryna Zhukevych" userId="32b9d8b4c7aa7458" providerId="LiveId" clId="{417AD586-D693-4D00-8396-6FF1CA66B862}" dt="2024-11-08T10:43:20.089" v="789" actId="26606"/>
          <ac:spMkLst>
            <pc:docMk/>
            <pc:sldMk cId="3307807031" sldId="277"/>
            <ac:spMk id="2" creationId="{A16F85C0-2952-6DF2-967D-4BAF7D63EE97}"/>
          </ac:spMkLst>
        </pc:spChg>
        <pc:spChg chg="mod">
          <ac:chgData name="Iryna Zhukevych" userId="32b9d8b4c7aa7458" providerId="LiveId" clId="{417AD586-D693-4D00-8396-6FF1CA66B862}" dt="2024-11-08T10:43:38.794" v="794" actId="2710"/>
          <ac:spMkLst>
            <pc:docMk/>
            <pc:sldMk cId="3307807031" sldId="277"/>
            <ac:spMk id="3" creationId="{257EA2DE-CC09-E821-8546-3D3F0AFD176C}"/>
          </ac:spMkLst>
        </pc:spChg>
        <pc:spChg chg="add">
          <ac:chgData name="Iryna Zhukevych" userId="32b9d8b4c7aa7458" providerId="LiveId" clId="{417AD586-D693-4D00-8396-6FF1CA66B862}" dt="2024-11-08T10:43:20.089" v="789" actId="26606"/>
          <ac:spMkLst>
            <pc:docMk/>
            <pc:sldMk cId="3307807031" sldId="277"/>
            <ac:spMk id="9" creationId="{C0763A76-9F1C-4FC5-82B7-DD475DA461B2}"/>
          </ac:spMkLst>
        </pc:spChg>
        <pc:spChg chg="add">
          <ac:chgData name="Iryna Zhukevych" userId="32b9d8b4c7aa7458" providerId="LiveId" clId="{417AD586-D693-4D00-8396-6FF1CA66B862}" dt="2024-11-08T10:43:20.089" v="789" actId="26606"/>
          <ac:spMkLst>
            <pc:docMk/>
            <pc:sldMk cId="3307807031" sldId="277"/>
            <ac:spMk id="11" creationId="{E81BF4F6-F2CF-4984-9D14-D6966D92F99F}"/>
          </ac:spMkLst>
        </pc:spChg>
        <pc:picChg chg="add">
          <ac:chgData name="Iryna Zhukevych" userId="32b9d8b4c7aa7458" providerId="LiveId" clId="{417AD586-D693-4D00-8396-6FF1CA66B862}" dt="2024-11-08T10:43:20.089" v="789" actId="26606"/>
          <ac:picMkLst>
            <pc:docMk/>
            <pc:sldMk cId="3307807031" sldId="277"/>
            <ac:picMk id="5" creationId="{DDAD1087-4639-AB1F-3CDC-4B11B02875A8}"/>
          </ac:picMkLst>
        </pc:picChg>
      </pc:sldChg>
      <pc:sldChg chg="addSp modSp new mod modTransition setBg">
        <pc:chgData name="Iryna Zhukevych" userId="32b9d8b4c7aa7458" providerId="LiveId" clId="{417AD586-D693-4D00-8396-6FF1CA66B862}" dt="2024-11-08T11:09:30.523" v="1002"/>
        <pc:sldMkLst>
          <pc:docMk/>
          <pc:sldMk cId="3072703800" sldId="278"/>
        </pc:sldMkLst>
        <pc:spChg chg="mod">
          <ac:chgData name="Iryna Zhukevych" userId="32b9d8b4c7aa7458" providerId="LiveId" clId="{417AD586-D693-4D00-8396-6FF1CA66B862}" dt="2024-11-08T10:16:16.421" v="395" actId="2710"/>
          <ac:spMkLst>
            <pc:docMk/>
            <pc:sldMk cId="3072703800" sldId="278"/>
            <ac:spMk id="2" creationId="{3131FF00-1DDD-0EDD-61C0-DEF4D8277010}"/>
          </ac:spMkLst>
        </pc:spChg>
        <pc:spChg chg="mod">
          <ac:chgData name="Iryna Zhukevych" userId="32b9d8b4c7aa7458" providerId="LiveId" clId="{417AD586-D693-4D00-8396-6FF1CA66B862}" dt="2024-11-08T10:16:48.699" v="409" actId="20577"/>
          <ac:spMkLst>
            <pc:docMk/>
            <pc:sldMk cId="3072703800" sldId="278"/>
            <ac:spMk id="3" creationId="{D1B118EE-0C2B-C649-C054-291E51DB7C55}"/>
          </ac:spMkLst>
        </pc:spChg>
        <pc:spChg chg="add">
          <ac:chgData name="Iryna Zhukevych" userId="32b9d8b4c7aa7458" providerId="LiveId" clId="{417AD586-D693-4D00-8396-6FF1CA66B862}" dt="2024-11-08T10:15:32.875" v="357" actId="26606"/>
          <ac:spMkLst>
            <pc:docMk/>
            <pc:sldMk cId="3072703800" sldId="278"/>
            <ac:spMk id="9" creationId="{04812C46-200A-4DEB-A05E-3ED6C68C2387}"/>
          </ac:spMkLst>
        </pc:spChg>
        <pc:spChg chg="add">
          <ac:chgData name="Iryna Zhukevych" userId="32b9d8b4c7aa7458" providerId="LiveId" clId="{417AD586-D693-4D00-8396-6FF1CA66B862}" dt="2024-11-08T10:15:32.875" v="357" actId="26606"/>
          <ac:spMkLst>
            <pc:docMk/>
            <pc:sldMk cId="3072703800" sldId="278"/>
            <ac:spMk id="11" creationId="{D1EA859B-E555-4109-94F3-6700E046E008}"/>
          </ac:spMkLst>
        </pc:spChg>
        <pc:picChg chg="add">
          <ac:chgData name="Iryna Zhukevych" userId="32b9d8b4c7aa7458" providerId="LiveId" clId="{417AD586-D693-4D00-8396-6FF1CA66B862}" dt="2024-11-08T10:15:32.875" v="357" actId="26606"/>
          <ac:picMkLst>
            <pc:docMk/>
            <pc:sldMk cId="3072703800" sldId="278"/>
            <ac:picMk id="5" creationId="{C761EDE7-75D7-3A74-37BD-3DBF51F19C78}"/>
          </ac:picMkLst>
        </pc:picChg>
      </pc:sldChg>
      <pc:sldChg chg="modSp new del mod">
        <pc:chgData name="Iryna Zhukevych" userId="32b9d8b4c7aa7458" providerId="LiveId" clId="{417AD586-D693-4D00-8396-6FF1CA66B862}" dt="2024-11-08T10:17:47.168" v="410" actId="2696"/>
        <pc:sldMkLst>
          <pc:docMk/>
          <pc:sldMk cId="3422397893" sldId="279"/>
        </pc:sldMkLst>
        <pc:spChg chg="mod">
          <ac:chgData name="Iryna Zhukevych" userId="32b9d8b4c7aa7458" providerId="LiveId" clId="{417AD586-D693-4D00-8396-6FF1CA66B862}" dt="2024-11-07T12:40:32.547" v="257" actId="27636"/>
          <ac:spMkLst>
            <pc:docMk/>
            <pc:sldMk cId="3422397893" sldId="279"/>
            <ac:spMk id="3" creationId="{E89AC71B-ECFD-EC88-3600-F2D5CF943883}"/>
          </ac:spMkLst>
        </pc:spChg>
      </pc:sldChg>
      <pc:sldChg chg="addSp delSp modSp new mod modTransition setBg">
        <pc:chgData name="Iryna Zhukevych" userId="32b9d8b4c7aa7458" providerId="LiveId" clId="{417AD586-D693-4D00-8396-6FF1CA66B862}" dt="2024-11-08T11:09:30.523" v="1002"/>
        <pc:sldMkLst>
          <pc:docMk/>
          <pc:sldMk cId="1521284328" sldId="280"/>
        </pc:sldMkLst>
        <pc:spChg chg="mod">
          <ac:chgData name="Iryna Zhukevych" userId="32b9d8b4c7aa7458" providerId="LiveId" clId="{417AD586-D693-4D00-8396-6FF1CA66B862}" dt="2024-11-08T10:29:41.889" v="506" actId="2710"/>
          <ac:spMkLst>
            <pc:docMk/>
            <pc:sldMk cId="1521284328" sldId="280"/>
            <ac:spMk id="2" creationId="{D47F21C1-37A9-6DB5-789A-50DB8F007695}"/>
          </ac:spMkLst>
        </pc:spChg>
        <pc:spChg chg="del mod">
          <ac:chgData name="Iryna Zhukevych" userId="32b9d8b4c7aa7458" providerId="LiveId" clId="{417AD586-D693-4D00-8396-6FF1CA66B862}" dt="2024-11-08T10:26:18.895" v="482" actId="478"/>
          <ac:spMkLst>
            <pc:docMk/>
            <pc:sldMk cId="1521284328" sldId="280"/>
            <ac:spMk id="3" creationId="{7ADB48DD-F3B5-9F50-9DE0-36F22187D7C2}"/>
          </ac:spMkLst>
        </pc:spChg>
        <pc:spChg chg="add">
          <ac:chgData name="Iryna Zhukevych" userId="32b9d8b4c7aa7458" providerId="LiveId" clId="{417AD586-D693-4D00-8396-6FF1CA66B862}" dt="2024-11-08T10:29:15.889" v="500" actId="26606"/>
          <ac:spMkLst>
            <pc:docMk/>
            <pc:sldMk cId="1521284328" sldId="280"/>
            <ac:spMk id="4" creationId="{02F429C4-ABC9-46FC-818A-B5429CDE4A96}"/>
          </ac:spMkLst>
        </pc:spChg>
        <pc:spChg chg="add mod">
          <ac:chgData name="Iryna Zhukevych" userId="32b9d8b4c7aa7458" providerId="LiveId" clId="{417AD586-D693-4D00-8396-6FF1CA66B862}" dt="2024-11-08T10:27:38.896" v="494" actId="931"/>
          <ac:spMkLst>
            <pc:docMk/>
            <pc:sldMk cId="1521284328" sldId="280"/>
            <ac:spMk id="6" creationId="{D75A75E2-02E7-26F3-B546-B9AB4DB539F9}"/>
          </ac:spMkLst>
        </pc:spChg>
        <pc:spChg chg="add">
          <ac:chgData name="Iryna Zhukevych" userId="32b9d8b4c7aa7458" providerId="LiveId" clId="{417AD586-D693-4D00-8396-6FF1CA66B862}" dt="2024-11-08T10:29:15.889" v="500" actId="26606"/>
          <ac:spMkLst>
            <pc:docMk/>
            <pc:sldMk cId="1521284328" sldId="280"/>
            <ac:spMk id="7" creationId="{A7895A40-19A4-42D6-9D30-DBC1E8002635}"/>
          </ac:spMkLst>
        </pc:spChg>
        <pc:spChg chg="add mod">
          <ac:chgData name="Iryna Zhukevych" userId="32b9d8b4c7aa7458" providerId="LiveId" clId="{417AD586-D693-4D00-8396-6FF1CA66B862}" dt="2024-11-08T10:28:22.976" v="499" actId="931"/>
          <ac:spMkLst>
            <pc:docMk/>
            <pc:sldMk cId="1521284328" sldId="280"/>
            <ac:spMk id="9" creationId="{CF0109BF-4560-8B8B-3451-2630E3F81C57}"/>
          </ac:spMkLst>
        </pc:spChg>
        <pc:spChg chg="add">
          <ac:chgData name="Iryna Zhukevych" userId="32b9d8b4c7aa7458" providerId="LiveId" clId="{417AD586-D693-4D00-8396-6FF1CA66B862}" dt="2024-11-08T10:29:15.889" v="500" actId="26606"/>
          <ac:spMkLst>
            <pc:docMk/>
            <pc:sldMk cId="1521284328" sldId="280"/>
            <ac:spMk id="11" creationId="{2CEF98E4-3709-4952-8F42-2305CCE34FA3}"/>
          </ac:spMkLst>
        </pc:spChg>
        <pc:spChg chg="add">
          <ac:chgData name="Iryna Zhukevych" userId="32b9d8b4c7aa7458" providerId="LiveId" clId="{417AD586-D693-4D00-8396-6FF1CA66B862}" dt="2024-11-08T10:29:15.889" v="500" actId="26606"/>
          <ac:spMkLst>
            <pc:docMk/>
            <pc:sldMk cId="1521284328" sldId="280"/>
            <ac:spMk id="13" creationId="{F10BCCF5-D685-47FF-B675-647EAEB72C8E}"/>
          </ac:spMkLst>
        </pc:spChg>
        <pc:spChg chg="add">
          <ac:chgData name="Iryna Zhukevych" userId="32b9d8b4c7aa7458" providerId="LiveId" clId="{417AD586-D693-4D00-8396-6FF1CA66B862}" dt="2024-11-08T10:29:15.889" v="500" actId="26606"/>
          <ac:spMkLst>
            <pc:docMk/>
            <pc:sldMk cId="1521284328" sldId="280"/>
            <ac:spMk id="15" creationId="{B0EE8A42-107A-4D4C-8D56-BBAE95C7FC0D}"/>
          </ac:spMkLst>
        </pc:spChg>
        <pc:picChg chg="add mod">
          <ac:chgData name="Iryna Zhukevych" userId="32b9d8b4c7aa7458" providerId="LiveId" clId="{417AD586-D693-4D00-8396-6FF1CA66B862}" dt="2024-11-08T10:27:38.896" v="494" actId="931"/>
          <ac:picMkLst>
            <pc:docMk/>
            <pc:sldMk cId="1521284328" sldId="280"/>
            <ac:picMk id="5" creationId="{6D147384-3E50-2CF2-7981-8ABB18C73435}"/>
          </ac:picMkLst>
        </pc:picChg>
        <pc:picChg chg="add mod">
          <ac:chgData name="Iryna Zhukevych" userId="32b9d8b4c7aa7458" providerId="LiveId" clId="{417AD586-D693-4D00-8396-6FF1CA66B862}" dt="2024-11-08T10:28:22.976" v="499" actId="931"/>
          <ac:picMkLst>
            <pc:docMk/>
            <pc:sldMk cId="1521284328" sldId="280"/>
            <ac:picMk id="8" creationId="{1DC32B10-F972-EE70-1698-98951D169905}"/>
          </ac:picMkLst>
        </pc:picChg>
      </pc:sldChg>
      <pc:sldChg chg="addSp delSp modSp new mod modTransition setBg">
        <pc:chgData name="Iryna Zhukevych" userId="32b9d8b4c7aa7458" providerId="LiveId" clId="{417AD586-D693-4D00-8396-6FF1CA66B862}" dt="2024-11-08T11:09:30.523" v="1002"/>
        <pc:sldMkLst>
          <pc:docMk/>
          <pc:sldMk cId="3255530907" sldId="281"/>
        </pc:sldMkLst>
        <pc:spChg chg="del">
          <ac:chgData name="Iryna Zhukevych" userId="32b9d8b4c7aa7458" providerId="LiveId" clId="{417AD586-D693-4D00-8396-6FF1CA66B862}" dt="2024-11-07T12:47:37.105" v="280" actId="478"/>
          <ac:spMkLst>
            <pc:docMk/>
            <pc:sldMk cId="3255530907" sldId="281"/>
            <ac:spMk id="2" creationId="{FCAFF413-BEC7-D46E-B478-88B7D51A7EB1}"/>
          </ac:spMkLst>
        </pc:spChg>
        <pc:spChg chg="mod">
          <ac:chgData name="Iryna Zhukevych" userId="32b9d8b4c7aa7458" providerId="LiveId" clId="{417AD586-D693-4D00-8396-6FF1CA66B862}" dt="2024-11-08T10:32:54.970" v="590" actId="122"/>
          <ac:spMkLst>
            <pc:docMk/>
            <pc:sldMk cId="3255530907" sldId="281"/>
            <ac:spMk id="3" creationId="{FE420CBC-5409-53BB-3746-5329038CBD44}"/>
          </ac:spMkLst>
        </pc:spChg>
        <pc:spChg chg="add del">
          <ac:chgData name="Iryna Zhukevych" userId="32b9d8b4c7aa7458" providerId="LiveId" clId="{417AD586-D693-4D00-8396-6FF1CA66B862}" dt="2024-11-08T10:31:58.027" v="579" actId="26606"/>
          <ac:spMkLst>
            <pc:docMk/>
            <pc:sldMk cId="3255530907" sldId="281"/>
            <ac:spMk id="9" creationId="{C0763A76-9F1C-4FC5-82B7-DD475DA461B2}"/>
          </ac:spMkLst>
        </pc:spChg>
        <pc:spChg chg="add del">
          <ac:chgData name="Iryna Zhukevych" userId="32b9d8b4c7aa7458" providerId="LiveId" clId="{417AD586-D693-4D00-8396-6FF1CA66B862}" dt="2024-11-08T10:31:58.027" v="579" actId="26606"/>
          <ac:spMkLst>
            <pc:docMk/>
            <pc:sldMk cId="3255530907" sldId="281"/>
            <ac:spMk id="11" creationId="{E81BF4F6-F2CF-4984-9D14-D6966D92F99F}"/>
          </ac:spMkLst>
        </pc:spChg>
        <pc:spChg chg="add">
          <ac:chgData name="Iryna Zhukevych" userId="32b9d8b4c7aa7458" providerId="LiveId" clId="{417AD586-D693-4D00-8396-6FF1CA66B862}" dt="2024-11-08T10:31:58.027" v="579" actId="26606"/>
          <ac:spMkLst>
            <pc:docMk/>
            <pc:sldMk cId="3255530907" sldId="281"/>
            <ac:spMk id="16" creationId="{D009D6D5-DAC2-4A8B-A17A-E206B9012D09}"/>
          </ac:spMkLst>
        </pc:spChg>
        <pc:picChg chg="add mod">
          <ac:chgData name="Iryna Zhukevych" userId="32b9d8b4c7aa7458" providerId="LiveId" clId="{417AD586-D693-4D00-8396-6FF1CA66B862}" dt="2024-11-08T10:31:58.027" v="579" actId="26606"/>
          <ac:picMkLst>
            <pc:docMk/>
            <pc:sldMk cId="3255530907" sldId="281"/>
            <ac:picMk id="5" creationId="{7E6D1D77-665A-D428-AF65-C5C2404772DE}"/>
          </ac:picMkLst>
        </pc:picChg>
      </pc:sldChg>
      <pc:sldChg chg="addSp delSp modSp new mod modTransition setBg">
        <pc:chgData name="Iryna Zhukevych" userId="32b9d8b4c7aa7458" providerId="LiveId" clId="{417AD586-D693-4D00-8396-6FF1CA66B862}" dt="2024-11-08T11:09:30.523" v="1002"/>
        <pc:sldMkLst>
          <pc:docMk/>
          <pc:sldMk cId="3984495933" sldId="282"/>
        </pc:sldMkLst>
        <pc:spChg chg="mod">
          <ac:chgData name="Iryna Zhukevych" userId="32b9d8b4c7aa7458" providerId="LiveId" clId="{417AD586-D693-4D00-8396-6FF1CA66B862}" dt="2024-11-08T10:33:15.148" v="593" actId="26606"/>
          <ac:spMkLst>
            <pc:docMk/>
            <pc:sldMk cId="3984495933" sldId="282"/>
            <ac:spMk id="2" creationId="{820F1996-1AC0-B20D-A6D7-F5022EE52447}"/>
          </ac:spMkLst>
        </pc:spChg>
        <pc:spChg chg="del mod">
          <ac:chgData name="Iryna Zhukevych" userId="32b9d8b4c7aa7458" providerId="LiveId" clId="{417AD586-D693-4D00-8396-6FF1CA66B862}" dt="2024-11-07T12:49:16.937" v="320"/>
          <ac:spMkLst>
            <pc:docMk/>
            <pc:sldMk cId="3984495933" sldId="282"/>
            <ac:spMk id="3" creationId="{B9135D63-B30A-851F-E68B-F3712BBF8B56}"/>
          </ac:spMkLst>
        </pc:spChg>
        <pc:spChg chg="add mod">
          <ac:chgData name="Iryna Zhukevych" userId="32b9d8b4c7aa7458" providerId="LiveId" clId="{417AD586-D693-4D00-8396-6FF1CA66B862}" dt="2024-11-08T10:33:38.878" v="603" actId="27636"/>
          <ac:spMkLst>
            <pc:docMk/>
            <pc:sldMk cId="3984495933" sldId="282"/>
            <ac:spMk id="4" creationId="{1DC23D75-2BA5-B21B-B85D-22C63045713C}"/>
          </ac:spMkLst>
        </pc:spChg>
        <pc:spChg chg="add">
          <ac:chgData name="Iryna Zhukevych" userId="32b9d8b4c7aa7458" providerId="LiveId" clId="{417AD586-D693-4D00-8396-6FF1CA66B862}" dt="2024-11-08T10:33:15.148" v="593" actId="26606"/>
          <ac:spMkLst>
            <pc:docMk/>
            <pc:sldMk cId="3984495933" sldId="282"/>
            <ac:spMk id="9" creationId="{B6CDA21F-E7AF-4C75-8395-33F58D5B0E45}"/>
          </ac:spMkLst>
        </pc:spChg>
        <pc:spChg chg="add">
          <ac:chgData name="Iryna Zhukevych" userId="32b9d8b4c7aa7458" providerId="LiveId" clId="{417AD586-D693-4D00-8396-6FF1CA66B862}" dt="2024-11-08T10:33:15.148" v="593" actId="26606"/>
          <ac:spMkLst>
            <pc:docMk/>
            <pc:sldMk cId="3984495933" sldId="282"/>
            <ac:spMk id="16" creationId="{D5B0017B-2ECA-49AF-B397-DC140825DF8D}"/>
          </ac:spMkLst>
        </pc:spChg>
        <pc:grpChg chg="add">
          <ac:chgData name="Iryna Zhukevych" userId="32b9d8b4c7aa7458" providerId="LiveId" clId="{417AD586-D693-4D00-8396-6FF1CA66B862}" dt="2024-11-08T10:33:15.148" v="593" actId="26606"/>
          <ac:grpSpMkLst>
            <pc:docMk/>
            <pc:sldMk cId="3984495933" sldId="282"/>
            <ac:grpSpMk id="11" creationId="{AE1C45F0-260A-458C-96ED-C1F6D2151219}"/>
          </ac:grpSpMkLst>
        </pc:grpChg>
        <pc:cxnChg chg="add">
          <ac:chgData name="Iryna Zhukevych" userId="32b9d8b4c7aa7458" providerId="LiveId" clId="{417AD586-D693-4D00-8396-6FF1CA66B862}" dt="2024-11-08T10:33:15.148" v="593" actId="26606"/>
          <ac:cxnSpMkLst>
            <pc:docMk/>
            <pc:sldMk cId="3984495933" sldId="282"/>
            <ac:cxnSpMk id="18" creationId="{6CF1BAF6-AD41-4082-B212-8A1F9A2E8779}"/>
          </ac:cxnSpMkLst>
        </pc:cxnChg>
      </pc:sldChg>
      <pc:sldChg chg="new del">
        <pc:chgData name="Iryna Zhukevych" userId="32b9d8b4c7aa7458" providerId="LiveId" clId="{417AD586-D693-4D00-8396-6FF1CA66B862}" dt="2024-11-08T10:48:36.237" v="838" actId="2696"/>
        <pc:sldMkLst>
          <pc:docMk/>
          <pc:sldMk cId="1679049023" sldId="283"/>
        </pc:sldMkLst>
      </pc:sldChg>
      <pc:sldChg chg="addSp delSp modSp new mod modTransition setBg">
        <pc:chgData name="Iryna Zhukevych" userId="32b9d8b4c7aa7458" providerId="LiveId" clId="{417AD586-D693-4D00-8396-6FF1CA66B862}" dt="2024-11-08T11:09:30.523" v="1002"/>
        <pc:sldMkLst>
          <pc:docMk/>
          <pc:sldMk cId="2629702169" sldId="283"/>
        </pc:sldMkLst>
        <pc:spChg chg="del">
          <ac:chgData name="Iryna Zhukevych" userId="32b9d8b4c7aa7458" providerId="LiveId" clId="{417AD586-D693-4D00-8396-6FF1CA66B862}" dt="2024-11-08T10:49:53.390" v="852" actId="478"/>
          <ac:spMkLst>
            <pc:docMk/>
            <pc:sldMk cId="2629702169" sldId="283"/>
            <ac:spMk id="2" creationId="{1C7A3142-4F5E-7CA3-1102-86BFF6EAE5BD}"/>
          </ac:spMkLst>
        </pc:spChg>
        <pc:spChg chg="mod">
          <ac:chgData name="Iryna Zhukevych" userId="32b9d8b4c7aa7458" providerId="LiveId" clId="{417AD586-D693-4D00-8396-6FF1CA66B862}" dt="2024-11-08T10:51:26.757" v="908" actId="14100"/>
          <ac:spMkLst>
            <pc:docMk/>
            <pc:sldMk cId="2629702169" sldId="283"/>
            <ac:spMk id="3" creationId="{70A54AF5-1600-AFD3-36CA-0107895A9D6C}"/>
          </ac:spMkLst>
        </pc:spChg>
        <pc:spChg chg="add">
          <ac:chgData name="Iryna Zhukevych" userId="32b9d8b4c7aa7458" providerId="LiveId" clId="{417AD586-D693-4D00-8396-6FF1CA66B862}" dt="2024-11-08T10:50:57.742" v="900" actId="26606"/>
          <ac:spMkLst>
            <pc:docMk/>
            <pc:sldMk cId="2629702169" sldId="283"/>
            <ac:spMk id="9" creationId="{04812C46-200A-4DEB-A05E-3ED6C68C2387}"/>
          </ac:spMkLst>
        </pc:spChg>
        <pc:spChg chg="add">
          <ac:chgData name="Iryna Zhukevych" userId="32b9d8b4c7aa7458" providerId="LiveId" clId="{417AD586-D693-4D00-8396-6FF1CA66B862}" dt="2024-11-08T10:50:57.742" v="900" actId="26606"/>
          <ac:spMkLst>
            <pc:docMk/>
            <pc:sldMk cId="2629702169" sldId="283"/>
            <ac:spMk id="11" creationId="{D1EA859B-E555-4109-94F3-6700E046E008}"/>
          </ac:spMkLst>
        </pc:spChg>
        <pc:picChg chg="add">
          <ac:chgData name="Iryna Zhukevych" userId="32b9d8b4c7aa7458" providerId="LiveId" clId="{417AD586-D693-4D00-8396-6FF1CA66B862}" dt="2024-11-08T10:50:57.742" v="900" actId="26606"/>
          <ac:picMkLst>
            <pc:docMk/>
            <pc:sldMk cId="2629702169" sldId="283"/>
            <ac:picMk id="5" creationId="{5BC0A1D3-6A08-A7A5-C6D8-8F909215EC72}"/>
          </ac:picMkLst>
        </pc:picChg>
      </pc:sldChg>
      <pc:sldChg chg="addSp modSp new mod modTransition setBg">
        <pc:chgData name="Iryna Zhukevych" userId="32b9d8b4c7aa7458" providerId="LiveId" clId="{417AD586-D693-4D00-8396-6FF1CA66B862}" dt="2024-11-08T11:09:30.523" v="1002"/>
        <pc:sldMkLst>
          <pc:docMk/>
          <pc:sldMk cId="2601235093" sldId="284"/>
        </pc:sldMkLst>
        <pc:spChg chg="mod">
          <ac:chgData name="Iryna Zhukevych" userId="32b9d8b4c7aa7458" providerId="LiveId" clId="{417AD586-D693-4D00-8396-6FF1CA66B862}" dt="2024-11-08T11:07:44.972" v="983" actId="255"/>
          <ac:spMkLst>
            <pc:docMk/>
            <pc:sldMk cId="2601235093" sldId="284"/>
            <ac:spMk id="2" creationId="{7DDC14BB-AC7C-58BD-358C-5CC24AAF73D9}"/>
          </ac:spMkLst>
        </pc:spChg>
        <pc:spChg chg="mod">
          <ac:chgData name="Iryna Zhukevych" userId="32b9d8b4c7aa7458" providerId="LiveId" clId="{417AD586-D693-4D00-8396-6FF1CA66B862}" dt="2024-11-08T11:08:19.471" v="997" actId="255"/>
          <ac:spMkLst>
            <pc:docMk/>
            <pc:sldMk cId="2601235093" sldId="284"/>
            <ac:spMk id="3" creationId="{07DB14CF-6153-7C42-4900-BBA3B0947B0E}"/>
          </ac:spMkLst>
        </pc:spChg>
        <pc:spChg chg="add mod">
          <ac:chgData name="Iryna Zhukevych" userId="32b9d8b4c7aa7458" providerId="LiveId" clId="{417AD586-D693-4D00-8396-6FF1CA66B862}" dt="2024-11-08T11:07:17.147" v="977" actId="26606"/>
          <ac:spMkLst>
            <pc:docMk/>
            <pc:sldMk cId="2601235093" sldId="284"/>
            <ac:spMk id="6" creationId="{CAB41B37-AEA0-C4AA-DF3E-69ADD29622D4}"/>
          </ac:spMkLst>
        </pc:spChg>
        <pc:spChg chg="add">
          <ac:chgData name="Iryna Zhukevych" userId="32b9d8b4c7aa7458" providerId="LiveId" clId="{417AD586-D693-4D00-8396-6FF1CA66B862}" dt="2024-11-08T11:07:17.147" v="977" actId="26606"/>
          <ac:spMkLst>
            <pc:docMk/>
            <pc:sldMk cId="2601235093" sldId="284"/>
            <ac:spMk id="11" creationId="{D009D6D5-DAC2-4A8B-A17A-E206B9012D09}"/>
          </ac:spMkLst>
        </pc:spChg>
        <pc:picChg chg="add mod">
          <ac:chgData name="Iryna Zhukevych" userId="32b9d8b4c7aa7458" providerId="LiveId" clId="{417AD586-D693-4D00-8396-6FF1CA66B862}" dt="2024-11-08T11:07:17.147" v="977" actId="26606"/>
          <ac:picMkLst>
            <pc:docMk/>
            <pc:sldMk cId="2601235093" sldId="284"/>
            <ac:picMk id="5" creationId="{57D36720-2722-4479-7D30-72B9185FF516}"/>
          </ac:picMkLst>
        </pc:picChg>
      </pc:sldChg>
      <pc:sldMasterChg chg="modTransition modSldLayout">
        <pc:chgData name="Iryna Zhukevych" userId="32b9d8b4c7aa7458" providerId="LiveId" clId="{417AD586-D693-4D00-8396-6FF1CA66B862}" dt="2024-11-08T11:09:30.523" v="1002"/>
        <pc:sldMasterMkLst>
          <pc:docMk/>
          <pc:sldMasterMk cId="1045567113" sldId="2147483648"/>
        </pc:sldMasterMkLst>
        <pc:sldLayoutChg chg="modTransition">
          <pc:chgData name="Iryna Zhukevych" userId="32b9d8b4c7aa7458" providerId="LiveId" clId="{417AD586-D693-4D00-8396-6FF1CA66B862}" dt="2024-11-08T11:09:30.523" v="1002"/>
          <pc:sldLayoutMkLst>
            <pc:docMk/>
            <pc:sldMasterMk cId="1045567113" sldId="2147483648"/>
            <pc:sldLayoutMk cId="562776396" sldId="2147483649"/>
          </pc:sldLayoutMkLst>
        </pc:sldLayoutChg>
        <pc:sldLayoutChg chg="modTransition">
          <pc:chgData name="Iryna Zhukevych" userId="32b9d8b4c7aa7458" providerId="LiveId" clId="{417AD586-D693-4D00-8396-6FF1CA66B862}" dt="2024-11-08T11:09:30.523" v="1002"/>
          <pc:sldLayoutMkLst>
            <pc:docMk/>
            <pc:sldMasterMk cId="1045567113" sldId="2147483648"/>
            <pc:sldLayoutMk cId="3749321694" sldId="2147483650"/>
          </pc:sldLayoutMkLst>
        </pc:sldLayoutChg>
        <pc:sldLayoutChg chg="modTransition">
          <pc:chgData name="Iryna Zhukevych" userId="32b9d8b4c7aa7458" providerId="LiveId" clId="{417AD586-D693-4D00-8396-6FF1CA66B862}" dt="2024-11-08T11:09:30.523" v="1002"/>
          <pc:sldLayoutMkLst>
            <pc:docMk/>
            <pc:sldMasterMk cId="1045567113" sldId="2147483648"/>
            <pc:sldLayoutMk cId="3559440513" sldId="2147483651"/>
          </pc:sldLayoutMkLst>
        </pc:sldLayoutChg>
        <pc:sldLayoutChg chg="modTransition">
          <pc:chgData name="Iryna Zhukevych" userId="32b9d8b4c7aa7458" providerId="LiveId" clId="{417AD586-D693-4D00-8396-6FF1CA66B862}" dt="2024-11-08T11:09:30.523" v="1002"/>
          <pc:sldLayoutMkLst>
            <pc:docMk/>
            <pc:sldMasterMk cId="1045567113" sldId="2147483648"/>
            <pc:sldLayoutMk cId="3804383330" sldId="2147483652"/>
          </pc:sldLayoutMkLst>
        </pc:sldLayoutChg>
        <pc:sldLayoutChg chg="modTransition">
          <pc:chgData name="Iryna Zhukevych" userId="32b9d8b4c7aa7458" providerId="LiveId" clId="{417AD586-D693-4D00-8396-6FF1CA66B862}" dt="2024-11-08T11:09:30.523" v="1002"/>
          <pc:sldLayoutMkLst>
            <pc:docMk/>
            <pc:sldMasterMk cId="1045567113" sldId="2147483648"/>
            <pc:sldLayoutMk cId="973809950" sldId="2147483653"/>
          </pc:sldLayoutMkLst>
        </pc:sldLayoutChg>
        <pc:sldLayoutChg chg="modTransition">
          <pc:chgData name="Iryna Zhukevych" userId="32b9d8b4c7aa7458" providerId="LiveId" clId="{417AD586-D693-4D00-8396-6FF1CA66B862}" dt="2024-11-08T11:09:30.523" v="1002"/>
          <pc:sldLayoutMkLst>
            <pc:docMk/>
            <pc:sldMasterMk cId="1045567113" sldId="2147483648"/>
            <pc:sldLayoutMk cId="3607209832" sldId="2147483654"/>
          </pc:sldLayoutMkLst>
        </pc:sldLayoutChg>
        <pc:sldLayoutChg chg="modTransition">
          <pc:chgData name="Iryna Zhukevych" userId="32b9d8b4c7aa7458" providerId="LiveId" clId="{417AD586-D693-4D00-8396-6FF1CA66B862}" dt="2024-11-08T11:09:30.523" v="1002"/>
          <pc:sldLayoutMkLst>
            <pc:docMk/>
            <pc:sldMasterMk cId="1045567113" sldId="2147483648"/>
            <pc:sldLayoutMk cId="1179926681" sldId="2147483655"/>
          </pc:sldLayoutMkLst>
        </pc:sldLayoutChg>
        <pc:sldLayoutChg chg="modTransition">
          <pc:chgData name="Iryna Zhukevych" userId="32b9d8b4c7aa7458" providerId="LiveId" clId="{417AD586-D693-4D00-8396-6FF1CA66B862}" dt="2024-11-08T11:09:30.523" v="1002"/>
          <pc:sldLayoutMkLst>
            <pc:docMk/>
            <pc:sldMasterMk cId="1045567113" sldId="2147483648"/>
            <pc:sldLayoutMk cId="394855476" sldId="2147483656"/>
          </pc:sldLayoutMkLst>
        </pc:sldLayoutChg>
        <pc:sldLayoutChg chg="modTransition">
          <pc:chgData name="Iryna Zhukevych" userId="32b9d8b4c7aa7458" providerId="LiveId" clId="{417AD586-D693-4D00-8396-6FF1CA66B862}" dt="2024-11-08T11:09:30.523" v="1002"/>
          <pc:sldLayoutMkLst>
            <pc:docMk/>
            <pc:sldMasterMk cId="1045567113" sldId="2147483648"/>
            <pc:sldLayoutMk cId="3271479264" sldId="2147483657"/>
          </pc:sldLayoutMkLst>
        </pc:sldLayoutChg>
        <pc:sldLayoutChg chg="modTransition">
          <pc:chgData name="Iryna Zhukevych" userId="32b9d8b4c7aa7458" providerId="LiveId" clId="{417AD586-D693-4D00-8396-6FF1CA66B862}" dt="2024-11-08T11:09:30.523" v="1002"/>
          <pc:sldLayoutMkLst>
            <pc:docMk/>
            <pc:sldMasterMk cId="1045567113" sldId="2147483648"/>
            <pc:sldLayoutMk cId="51709092" sldId="2147483658"/>
          </pc:sldLayoutMkLst>
        </pc:sldLayoutChg>
        <pc:sldLayoutChg chg="modTransition">
          <pc:chgData name="Iryna Zhukevych" userId="32b9d8b4c7aa7458" providerId="LiveId" clId="{417AD586-D693-4D00-8396-6FF1CA66B862}" dt="2024-11-08T11:09:30.523" v="1002"/>
          <pc:sldLayoutMkLst>
            <pc:docMk/>
            <pc:sldMasterMk cId="1045567113" sldId="2147483648"/>
            <pc:sldLayoutMk cId="4117106540" sldId="2147483659"/>
          </pc:sldLayoutMkLst>
        </pc:sldLayoutChg>
      </pc:sldMasterChg>
    </pc:docChg>
  </pc:docChgLst>
  <pc:docChgLst>
    <pc:chgData name="Iryna Zhukevych" userId="32b9d8b4c7aa7458" providerId="LiveId" clId="{A5DA19B4-C944-47F0-A350-8CC275020EE2}"/>
    <pc:docChg chg="delSld">
      <pc:chgData name="Iryna Zhukevych" userId="32b9d8b4c7aa7458" providerId="LiveId" clId="{A5DA19B4-C944-47F0-A350-8CC275020EE2}" dt="2024-12-03T10:18:49.689" v="16" actId="2696"/>
      <pc:docMkLst>
        <pc:docMk/>
      </pc:docMkLst>
      <pc:sldChg chg="del">
        <pc:chgData name="Iryna Zhukevych" userId="32b9d8b4c7aa7458" providerId="LiveId" clId="{A5DA19B4-C944-47F0-A350-8CC275020EE2}" dt="2024-12-03T10:15:33.093" v="2" actId="2696"/>
        <pc:sldMkLst>
          <pc:docMk/>
          <pc:sldMk cId="1784224659" sldId="257"/>
        </pc:sldMkLst>
      </pc:sldChg>
      <pc:sldChg chg="del">
        <pc:chgData name="Iryna Zhukevych" userId="32b9d8b4c7aa7458" providerId="LiveId" clId="{A5DA19B4-C944-47F0-A350-8CC275020EE2}" dt="2024-12-03T10:17:40.926" v="13" actId="2696"/>
        <pc:sldMkLst>
          <pc:docMk/>
          <pc:sldMk cId="3897540130" sldId="258"/>
        </pc:sldMkLst>
      </pc:sldChg>
      <pc:sldChg chg="del">
        <pc:chgData name="Iryna Zhukevych" userId="32b9d8b4c7aa7458" providerId="LiveId" clId="{A5DA19B4-C944-47F0-A350-8CC275020EE2}" dt="2024-12-03T10:16:43.168" v="7" actId="2696"/>
        <pc:sldMkLst>
          <pc:docMk/>
          <pc:sldMk cId="2119329877" sldId="259"/>
        </pc:sldMkLst>
      </pc:sldChg>
      <pc:sldChg chg="del">
        <pc:chgData name="Iryna Zhukevych" userId="32b9d8b4c7aa7458" providerId="LiveId" clId="{A5DA19B4-C944-47F0-A350-8CC275020EE2}" dt="2024-12-03T10:16:46.475" v="8" actId="2696"/>
        <pc:sldMkLst>
          <pc:docMk/>
          <pc:sldMk cId="2348649046" sldId="260"/>
        </pc:sldMkLst>
      </pc:sldChg>
      <pc:sldChg chg="del">
        <pc:chgData name="Iryna Zhukevych" userId="32b9d8b4c7aa7458" providerId="LiveId" clId="{A5DA19B4-C944-47F0-A350-8CC275020EE2}" dt="2024-12-03T10:16:49.507" v="9" actId="2696"/>
        <pc:sldMkLst>
          <pc:docMk/>
          <pc:sldMk cId="2158544344" sldId="261"/>
        </pc:sldMkLst>
      </pc:sldChg>
      <pc:sldChg chg="del">
        <pc:chgData name="Iryna Zhukevych" userId="32b9d8b4c7aa7458" providerId="LiveId" clId="{A5DA19B4-C944-47F0-A350-8CC275020EE2}" dt="2024-12-03T10:16:52.772" v="10" actId="2696"/>
        <pc:sldMkLst>
          <pc:docMk/>
          <pc:sldMk cId="3941044915" sldId="262"/>
        </pc:sldMkLst>
      </pc:sldChg>
      <pc:sldChg chg="del">
        <pc:chgData name="Iryna Zhukevych" userId="32b9d8b4c7aa7458" providerId="LiveId" clId="{A5DA19B4-C944-47F0-A350-8CC275020EE2}" dt="2024-12-03T10:17:44.979" v="14" actId="2696"/>
        <pc:sldMkLst>
          <pc:docMk/>
          <pc:sldMk cId="1841906240" sldId="263"/>
        </pc:sldMkLst>
      </pc:sldChg>
      <pc:sldChg chg="del">
        <pc:chgData name="Iryna Zhukevych" userId="32b9d8b4c7aa7458" providerId="LiveId" clId="{A5DA19B4-C944-47F0-A350-8CC275020EE2}" dt="2024-12-03T10:15:27.714" v="1" actId="2696"/>
        <pc:sldMkLst>
          <pc:docMk/>
          <pc:sldMk cId="2489028464" sldId="265"/>
        </pc:sldMkLst>
      </pc:sldChg>
      <pc:sldChg chg="del">
        <pc:chgData name="Iryna Zhukevych" userId="32b9d8b4c7aa7458" providerId="LiveId" clId="{A5DA19B4-C944-47F0-A350-8CC275020EE2}" dt="2024-12-03T10:17:07.513" v="11" actId="2696"/>
        <pc:sldMkLst>
          <pc:docMk/>
          <pc:sldMk cId="62457179" sldId="268"/>
        </pc:sldMkLst>
      </pc:sldChg>
      <pc:sldChg chg="del">
        <pc:chgData name="Iryna Zhukevych" userId="32b9d8b4c7aa7458" providerId="LiveId" clId="{A5DA19B4-C944-47F0-A350-8CC275020EE2}" dt="2024-12-03T10:17:14.068" v="12" actId="2696"/>
        <pc:sldMkLst>
          <pc:docMk/>
          <pc:sldMk cId="1674736887" sldId="269"/>
        </pc:sldMkLst>
      </pc:sldChg>
      <pc:sldChg chg="del">
        <pc:chgData name="Iryna Zhukevych" userId="32b9d8b4c7aa7458" providerId="LiveId" clId="{A5DA19B4-C944-47F0-A350-8CC275020EE2}" dt="2024-12-03T10:16:25.183" v="6" actId="2696"/>
        <pc:sldMkLst>
          <pc:docMk/>
          <pc:sldMk cId="2311865323" sldId="270"/>
        </pc:sldMkLst>
      </pc:sldChg>
      <pc:sldChg chg="del">
        <pc:chgData name="Iryna Zhukevych" userId="32b9d8b4c7aa7458" providerId="LiveId" clId="{A5DA19B4-C944-47F0-A350-8CC275020EE2}" dt="2024-12-03T10:18:49.689" v="16" actId="2696"/>
        <pc:sldMkLst>
          <pc:docMk/>
          <pc:sldMk cId="265719233" sldId="271"/>
        </pc:sldMkLst>
      </pc:sldChg>
      <pc:sldChg chg="del">
        <pc:chgData name="Iryna Zhukevych" userId="32b9d8b4c7aa7458" providerId="LiveId" clId="{A5DA19B4-C944-47F0-A350-8CC275020EE2}" dt="2024-12-03T10:16:14.907" v="5" actId="2696"/>
        <pc:sldMkLst>
          <pc:docMk/>
          <pc:sldMk cId="3754414291" sldId="272"/>
        </pc:sldMkLst>
      </pc:sldChg>
      <pc:sldChg chg="del">
        <pc:chgData name="Iryna Zhukevych" userId="32b9d8b4c7aa7458" providerId="LiveId" clId="{A5DA19B4-C944-47F0-A350-8CC275020EE2}" dt="2024-12-03T10:15:52.565" v="3" actId="2696"/>
        <pc:sldMkLst>
          <pc:docMk/>
          <pc:sldMk cId="4150307015" sldId="273"/>
        </pc:sldMkLst>
      </pc:sldChg>
      <pc:sldChg chg="del">
        <pc:chgData name="Iryna Zhukevych" userId="32b9d8b4c7aa7458" providerId="LiveId" clId="{A5DA19B4-C944-47F0-A350-8CC275020EE2}" dt="2024-12-03T10:16:06.435" v="4" actId="2696"/>
        <pc:sldMkLst>
          <pc:docMk/>
          <pc:sldMk cId="3984495933" sldId="282"/>
        </pc:sldMkLst>
      </pc:sldChg>
      <pc:sldChg chg="del">
        <pc:chgData name="Iryna Zhukevych" userId="32b9d8b4c7aa7458" providerId="LiveId" clId="{A5DA19B4-C944-47F0-A350-8CC275020EE2}" dt="2024-12-03T10:15:25.327" v="0" actId="2696"/>
        <pc:sldMkLst>
          <pc:docMk/>
          <pc:sldMk cId="2629702169" sldId="283"/>
        </pc:sldMkLst>
      </pc:sldChg>
      <pc:sldChg chg="del">
        <pc:chgData name="Iryna Zhukevych" userId="32b9d8b4c7aa7458" providerId="LiveId" clId="{A5DA19B4-C944-47F0-A350-8CC275020EE2}" dt="2024-12-03T10:18:00.843" v="15" actId="2696"/>
        <pc:sldMkLst>
          <pc:docMk/>
          <pc:sldMk cId="2601235093" sldId="284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FC37B6-47DB-7DF5-0EB0-173AF02236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344830FB-C480-488B-9D02-863134E722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C67FB983-6CD6-C72A-CB9A-DD84D3FFA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BF1B3-8A26-47F4-922F-C42ED5D59548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DF0A0BAB-FCE5-B2DD-FF19-ACF8202B8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34B41499-40FD-0DA1-C885-18EA43CCE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CE80-65AF-4571-B52A-92BFDCDE378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627763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FAE473-6BC2-0286-2757-1B113F898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3851DC23-49E5-FE0E-5E93-324999E557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FCED4F22-D944-F527-7CE7-44A37025A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BF1B3-8A26-47F4-922F-C42ED5D59548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848FFE39-5C51-499E-FD96-D27E95BFD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C8F1A7B9-F243-1FD6-7038-6C24E191C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CE80-65AF-4571-B52A-92BFDCDE378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17090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BFB3136D-7BFD-A22A-FC20-E0E8217049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F0AC2528-7D7D-D06B-0687-D4BEDA8182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0CC951C9-AF36-0564-E7AA-28469066B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BF1B3-8A26-47F4-922F-C42ED5D59548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9F8935A5-16C8-A585-08CF-D901286BB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51FAC25E-D290-61F6-0887-52B43D2A7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CE80-65AF-4571-B52A-92BFDCDE378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171065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EBCDE0-FF7E-B05F-1CB5-041AB0BFCA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6CD4CC5-1698-7083-8FC0-90AF2BF416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4F558260-F2B3-4FB3-BEAC-D59DEC07B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BF1B3-8A26-47F4-922F-C42ED5D59548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DA68A65B-63A1-D158-3189-4D3EBB336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1F9B365A-85E7-6910-5D21-90AAEDA50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CE80-65AF-4571-B52A-92BFDCDE378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49321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6B6AA3-A757-22DB-9722-81C3B1423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2CC52E1A-0F22-7734-05CA-CD630A9CE4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6B4F7F03-6B40-AE20-01FD-195D11712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BF1B3-8A26-47F4-922F-C42ED5D59548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CDEF7C2D-55B9-7ED5-C9A6-79173D2E6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43BF730C-0BD3-55BF-374C-9FF6FE9A2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CE80-65AF-4571-B52A-92BFDCDE378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594405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19DEA9-3EC7-4B47-61EE-366782536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F15360E8-21AA-016F-7383-D03C94D081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7AB6C0E9-6715-8EE4-35FF-AF62A8C84E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9F438967-54DD-1B33-02FE-5B736885F9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BF1B3-8A26-47F4-922F-C42ED5D59548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C71F8AA7-E225-0279-9A8E-15BE10E4C6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EBBBAB3C-0BA6-C913-FD49-A7A1182D5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CE80-65AF-4571-B52A-92BFDCDE378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43833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153714-73A2-A094-4BD1-E0794438E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D1117E20-B5D5-874E-6A3F-2511E2FC03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FEFFBBC9-7E1B-3EED-7094-3D0B06F48D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4BFCC835-0707-C891-E551-B6A09D9509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B38CF29C-AFE1-D4A0-F69C-EEA965CE08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7A089981-56E1-4F78-CB20-F2BEAF353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BF1B3-8A26-47F4-922F-C42ED5D59548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C8A112F7-6405-3F4F-A942-B6FD7EDD7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EA499E76-CC0C-B83A-A7C7-63D300FE1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CE80-65AF-4571-B52A-92BFDCDE378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738099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3435DA-6779-0F17-1F59-C583036ED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12E7EF69-CEEF-38D5-5B50-3DB2C672B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BF1B3-8A26-47F4-922F-C42ED5D59548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18208E73-3D59-54EF-022A-F3914E795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825F053D-93E5-5C96-6924-AF8DE312B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CE80-65AF-4571-B52A-92BFDCDE378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72098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B767FA22-C983-C54C-6FC0-911AF7B0E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BF1B3-8A26-47F4-922F-C42ED5D59548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793CBB50-7292-3F84-D33E-304F237FC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E6AD4060-4504-85EB-119B-F6E6805FB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CE80-65AF-4571-B52A-92BFDCDE378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799266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086B7C-8AB8-70BB-0FC6-7A55C558F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87822987-C14B-B874-59BE-420ADF791F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05694F90-F86F-717C-0F2B-4D1D30C169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38E1C645-806C-485A-1CBA-7537A75A6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BF1B3-8A26-47F4-922F-C42ED5D59548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A2C247ED-F393-C0B1-5904-6B61515AA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AE5B99DF-1847-7525-3416-4811DB0FB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CE80-65AF-4571-B52A-92BFDCDE378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48554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AB5381-C336-A508-72CE-7599020D1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500E2A0C-11CD-F8C0-B181-53CA1DB26F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9F498E28-021F-EEAC-D4C5-8E39919E3C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D3EBDF7E-758E-0728-EECC-D4EECA5CD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BF1B3-8A26-47F4-922F-C42ED5D59548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04E3077B-896F-CC4D-EFAE-BA584A650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B598E21D-C00D-68C5-376E-53321FE94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CE80-65AF-4571-B52A-92BFDCDE378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714792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571C0BC7-CC1C-E788-8724-083913EE1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313A5A3D-B821-AA3D-C815-E1D99714CB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62C7B62A-98BF-F6FD-6789-642A78E650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C2BF1B3-8A26-47F4-922F-C42ED5D59548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F48A3DD1-8DB6-95F6-1EED-240DC97E74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32AE406C-EEAE-4B93-E21D-7B2EFC87C4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FCCE80-65AF-4571-B52A-92BFDCDE378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45567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cpedia.org/suspension-file/l/legal-system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-sa/3.0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9_M4bNOxsYs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gm5v9Tf0W2U&amp;t=60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Зображення, що містить канцелярські товари й офісне обладнання, текст, ручка, Канцелярські товари&#10;&#10;Автоматично згенерований опис">
            <a:extLst>
              <a:ext uri="{FF2B5EF4-FFF2-40B4-BE49-F238E27FC236}">
                <a16:creationId xmlns:a16="http://schemas.microsoft.com/office/drawing/2014/main" id="{63BCB276-080F-7FF6-35C2-24369BB919B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5730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850284-84FE-161C-98C4-DCD3D95DE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900518"/>
          </a:xfrm>
        </p:spPr>
        <p:txBody>
          <a:bodyPr>
            <a:normAutofit/>
          </a:bodyPr>
          <a:lstStyle/>
          <a:p>
            <a:r>
              <a:rPr lang="ru-RU" sz="5100" dirty="0" err="1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Introduction</a:t>
            </a:r>
            <a:r>
              <a:rPr lang="ru-RU" sz="51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ru-RU" sz="5100" dirty="0" err="1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to</a:t>
            </a:r>
            <a:r>
              <a:rPr lang="ru-RU" sz="51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Legal Systems: </a:t>
            </a:r>
            <a:r>
              <a:rPr lang="ru-RU" sz="5100" dirty="0" err="1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Comparative</a:t>
            </a:r>
            <a:r>
              <a:rPr lang="ru-RU" sz="51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5100" dirty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ru-RU" sz="5100" dirty="0" err="1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nalysis</a:t>
            </a:r>
            <a:r>
              <a:rPr lang="ru-RU" sz="51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ru-RU" sz="5100" dirty="0" err="1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of</a:t>
            </a:r>
            <a:r>
              <a:rPr lang="ru-RU" sz="51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5100" dirty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ru-RU" sz="5100" dirty="0" err="1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egal</a:t>
            </a:r>
            <a:r>
              <a:rPr lang="ru-RU" sz="51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5100" dirty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S</a:t>
            </a:r>
            <a:r>
              <a:rPr lang="ru-RU" sz="5100" dirty="0" err="1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ystems</a:t>
            </a:r>
            <a:r>
              <a:rPr lang="ru-RU" sz="51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.</a:t>
            </a:r>
            <a:br>
              <a:rPr lang="uk-UA" sz="51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uk-UA" sz="5100" dirty="0">
              <a:solidFill>
                <a:srgbClr val="FFFFFF"/>
              </a:solidFill>
            </a:endParaRP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1C9662B9-098F-A9E9-C2F3-9ABAE62F1E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51960" y="5559550"/>
            <a:ext cx="3688080" cy="1098395"/>
          </a:xfrm>
        </p:spPr>
        <p:txBody>
          <a:bodyPr>
            <a:normAutofit/>
          </a:bodyPr>
          <a:lstStyle/>
          <a:p>
            <a:r>
              <a:rPr lang="en-US" sz="1700" dirty="0">
                <a:solidFill>
                  <a:srgbClr val="FFFFFF"/>
                </a:solidFill>
              </a:rPr>
              <a:t>Crated by Iryna Zhukevych</a:t>
            </a:r>
          </a:p>
          <a:p>
            <a:r>
              <a:rPr lang="en-US" sz="1700" dirty="0">
                <a:solidFill>
                  <a:srgbClr val="FFFFFF"/>
                </a:solidFill>
              </a:rPr>
              <a:t>PhD in Pedagogical Sciences</a:t>
            </a:r>
          </a:p>
          <a:p>
            <a:r>
              <a:rPr lang="en-US" sz="1700" dirty="0">
                <a:solidFill>
                  <a:srgbClr val="FFFFFF"/>
                </a:solidFill>
              </a:rPr>
              <a:t>Associate Professor</a:t>
            </a:r>
            <a:endParaRPr lang="uk-UA" sz="1700" dirty="0">
              <a:solidFill>
                <a:srgbClr val="FFFFFF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E643B07-8260-EDD2-234E-D16650516C1D}"/>
              </a:ext>
            </a:extLst>
          </p:cNvPr>
          <p:cNvSpPr txBox="1"/>
          <p:nvPr/>
        </p:nvSpPr>
        <p:spPr>
          <a:xfrm>
            <a:off x="9881752" y="6657945"/>
            <a:ext cx="2310248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>
                <a:solidFill>
                  <a:srgbClr val="FFFFFF"/>
                </a:solidFill>
                <a:hlinkClick r:id="rId3" tooltip="https://www.picpedia.org/suspension-file/l/legal-system.html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>
                <a:solidFill>
                  <a:srgbClr val="FFFFFF"/>
                </a:solidFill>
                <a:hlinkClick r:id="rId4" tooltip="https://creativecommons.org/licenses/by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</a:t>
            </a:r>
            <a:endParaRPr lang="uk-U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0834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4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C0763A76-9F1C-4FC5-82B7-DD475DA46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81BF4F6-F2CF-4984-9D14-D6966D92F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8522446" cy="2285999"/>
          </a:xfrm>
          <a:prstGeom prst="rect">
            <a:avLst/>
          </a:prstGeom>
          <a:ln>
            <a:noFill/>
          </a:ln>
          <a:effectLst>
            <a:outerShdw blurRad="596900" dist="304800" dir="7140000" sx="90000" sy="90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6F85C0-2952-6DF2-967D-4BAF7D63E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3" y="350196"/>
            <a:ext cx="4646904" cy="1624520"/>
          </a:xfrm>
        </p:spPr>
        <p:txBody>
          <a:bodyPr anchor="ctr">
            <a:normAutofit/>
          </a:bodyPr>
          <a:lstStyle/>
          <a:p>
            <a:r>
              <a:rPr lang="en-US" sz="3400" b="1"/>
              <a:t>Country: Saudi Arabia (Religious Law System)</a:t>
            </a:r>
            <a:br>
              <a:rPr lang="en-US" sz="3400"/>
            </a:br>
            <a:endParaRPr lang="uk-UA" sz="340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257EA2DE-CC09-E821-8546-3D3F0AFD17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240" y="1625600"/>
            <a:ext cx="5852160" cy="4978400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1600" b="1" dirty="0"/>
              <a:t>Legal System</a:t>
            </a:r>
            <a:r>
              <a:rPr lang="en-US" sz="1600" dirty="0"/>
              <a:t>: Religious law, specifically </a:t>
            </a:r>
            <a:r>
              <a:rPr lang="en-US" sz="1600" b="1" dirty="0"/>
              <a:t>Sharia Law</a:t>
            </a:r>
            <a:r>
              <a:rPr lang="en-US" sz="1600" dirty="0"/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600" b="1" dirty="0"/>
              <a:t>Judges</a:t>
            </a:r>
            <a:r>
              <a:rPr lang="en-US" sz="1600" dirty="0"/>
              <a:t>: Judges interpret Islamic religious texts, such as the Quran and Hadith, to make rulings.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600" b="1" dirty="0"/>
              <a:t>Sources of Law</a:t>
            </a:r>
            <a:r>
              <a:rPr lang="en-US" sz="1600" dirty="0"/>
              <a:t>: Quran, Hadith, and Islamic legal principles.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600" b="1" dirty="0"/>
              <a:t>Role of Legal Institutions</a:t>
            </a:r>
            <a:r>
              <a:rPr lang="en-US" sz="1600" dirty="0"/>
              <a:t>: Religious scholars play a large role in shaping legal interpretations. Courts enforce these religious rulings.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600" b="1" dirty="0"/>
              <a:t>Protection of Rights</a:t>
            </a:r>
            <a:r>
              <a:rPr lang="en-US" sz="1600" dirty="0"/>
              <a:t>: While rights are guaranteed in the Quran, the interpretation can vary, and some rights (such as women's rights) may be more restricted compared to other legal systems.</a:t>
            </a:r>
          </a:p>
        </p:txBody>
      </p:sp>
      <p:pic>
        <p:nvPicPr>
          <p:cNvPr id="5" name="Picture 4" descr="Top view of books formed into a circle">
            <a:extLst>
              <a:ext uri="{FF2B5EF4-FFF2-40B4-BE49-F238E27FC236}">
                <a16:creationId xmlns:a16="http://schemas.microsoft.com/office/drawing/2014/main" id="{DDAD1087-4639-AB1F-3CDC-4B11B02875A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3987" r="16613" b="-2"/>
          <a:stretch/>
        </p:blipFill>
        <p:spPr>
          <a:xfrm>
            <a:off x="6096000" y="1"/>
            <a:ext cx="61028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8070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61EDE7-75D7-3A74-37BD-3DBF51F19C7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067" r="12622"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31FF00-1DDD-0EDD-61C0-DEF4D8277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1610" y="365125"/>
            <a:ext cx="4193030" cy="1899912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2000" b="1" dirty="0"/>
              <a:t>Watch the video and answer the questions below</a:t>
            </a:r>
            <a:br>
              <a:rPr lang="en-US" sz="1300" dirty="0"/>
            </a:br>
            <a:r>
              <a:rPr lang="en-US" sz="1300" dirty="0">
                <a:hlinkClick r:id="rId3"/>
              </a:rPr>
              <a:t>https://www.youtube.com/watch?v=9_M4bNOxsYs</a:t>
            </a:r>
            <a:r>
              <a:rPr lang="en-US" sz="1300" dirty="0"/>
              <a:t> </a:t>
            </a:r>
            <a:endParaRPr lang="uk-UA" sz="1300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D1B118EE-0C2B-C649-C054-291E51DB7C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1610" y="2434200"/>
            <a:ext cx="4522738" cy="4261567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1600" b="0" i="0" dirty="0">
                <a:effectLst/>
                <a:latin typeface="Inter"/>
              </a:rPr>
              <a:t>What are the key characteristics of the common law system as described in the video?</a:t>
            </a:r>
          </a:p>
          <a:p>
            <a:pPr>
              <a:spcBef>
                <a:spcPts val="3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1600" b="0" i="0" dirty="0">
                <a:effectLst/>
                <a:latin typeface="Inter"/>
              </a:rPr>
              <a:t>How does the role of a judge differ in common law systems compared to civil law systems?</a:t>
            </a:r>
          </a:p>
          <a:p>
            <a:pPr>
              <a:spcBef>
                <a:spcPts val="3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1600" b="0" i="0" dirty="0">
                <a:effectLst/>
                <a:latin typeface="Inter"/>
              </a:rPr>
              <a:t>Explain the significance of judicial precedent in the common law system.</a:t>
            </a:r>
          </a:p>
          <a:p>
            <a:pPr>
              <a:spcBef>
                <a:spcPts val="3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1600" b="0" i="0" dirty="0">
                <a:effectLst/>
                <a:latin typeface="Inter"/>
              </a:rPr>
              <a:t>Describe the inquisitorial approach of civil law trials and how it contrasts with adversarial trials.</a:t>
            </a:r>
          </a:p>
          <a:p>
            <a:pPr>
              <a:spcBef>
                <a:spcPts val="3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1600" b="0" i="0" dirty="0">
                <a:effectLst/>
                <a:latin typeface="Inter"/>
              </a:rPr>
              <a:t>What are the primary sources of law in both common law and civil law systems, according to the video?</a:t>
            </a:r>
          </a:p>
        </p:txBody>
      </p:sp>
    </p:spTree>
    <p:extLst>
      <p:ext uri="{BB962C8B-B14F-4D97-AF65-F5344CB8AC3E}">
        <p14:creationId xmlns:p14="http://schemas.microsoft.com/office/powerpoint/2010/main" val="30727038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BA79A7CF-01AF-4178-9369-94E0C90EB0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80F333-8C2B-917B-E6C0-2A4A5B47C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67909" y="2023110"/>
            <a:ext cx="2469624" cy="284607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Key Differences in Legal Systems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9413ED5-9ED4-4772-BCE4-2BCAE6B12E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433973" y="-827233"/>
            <a:ext cx="1715478" cy="85834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2085" y="664308"/>
            <a:ext cx="8082632" cy="56003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9CC1E3A8-92BF-5458-46EA-22CFF9BCCD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238" y="294640"/>
            <a:ext cx="7608304" cy="5899052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90F533E9-6690-41A8-A372-4C6C622D0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950447" y="3392097"/>
            <a:ext cx="1719072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250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BA79A7CF-01AF-4178-9369-94E0C90EB0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267B53-4F26-DAC2-AA5A-4E12203017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67909" y="2023110"/>
            <a:ext cx="2469624" cy="284607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7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Similarities Across Legal Systems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9413ED5-9ED4-4772-BCE4-2BCAE6B12E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433973" y="-827233"/>
            <a:ext cx="1715478" cy="85834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2085" y="664308"/>
            <a:ext cx="8082632" cy="56003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11788D4D-A522-0348-32CD-08B40FDC28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2085" y="664308"/>
            <a:ext cx="8082631" cy="5076092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0F533E9-6690-41A8-A372-4C6C622D0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950447" y="3392097"/>
            <a:ext cx="1719072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1962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A7895A40-19A4-42D6-9D30-DBC1E8002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02F429C4-ABC9-46FC-818A-B5429CDE4A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1270325" y="3369273"/>
            <a:ext cx="32004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CEF98E4-3709-4952-8F42-2305CCE34F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6374475" y="1040470"/>
            <a:ext cx="6858003" cy="47770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10BCCF5-D685-47FF-B675-647EAEB72C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7914" y="857786"/>
            <a:ext cx="11067024" cy="52089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7F21C1-37A9-6DB5-789A-50DB8F007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13" y="1842117"/>
            <a:ext cx="10981127" cy="3819094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Watch the video </a:t>
            </a:r>
            <a:b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“</a:t>
            </a:r>
            <a:r>
              <a:rPr lang="en-US" sz="3200" b="1" i="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What is the difference between Common and Civil Law”?</a:t>
            </a:r>
            <a:br>
              <a:rPr lang="en-US" sz="3200" b="1" i="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b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  <a:hlinkClick r:id="rId2"/>
              </a:rPr>
              <a:t>https://www.youtube.com/watch?v=gm5v9Tf0W2U&amp;t=60s</a:t>
            </a:r>
            <a:b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32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0EE8A42-107A-4D4C-8D56-BBAE95C7FC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1524009" y="3366125"/>
            <a:ext cx="32004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2843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D009D6D5-DAC2-4A8B-A17A-E206B9012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FE420CBC-5409-53BB-3746-5329038CBD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480" y="284480"/>
            <a:ext cx="6177280" cy="6410960"/>
          </a:xfrm>
        </p:spPr>
        <p:txBody>
          <a:bodyPr>
            <a:noAutofit/>
          </a:bodyPr>
          <a:lstStyle/>
          <a:p>
            <a:pPr marL="0" indent="0" algn="ctr">
              <a:spcBef>
                <a:spcPts val="1500"/>
              </a:spcBef>
              <a:buNone/>
            </a:pPr>
            <a:r>
              <a:rPr lang="en-US" sz="1600" b="1" i="0" dirty="0">
                <a:effectLst/>
                <a:latin typeface="Inter"/>
              </a:rPr>
              <a:t>Decide if the sentence is True or False.</a:t>
            </a:r>
          </a:p>
          <a:p>
            <a:pPr marL="0" indent="0">
              <a:spcBef>
                <a:spcPts val="1500"/>
              </a:spcBef>
              <a:buNone/>
            </a:pPr>
            <a:r>
              <a:rPr lang="en-US" sz="1600" i="0" dirty="0">
                <a:effectLst/>
                <a:latin typeface="Inter"/>
              </a:rPr>
              <a:t>1. The quote "the power of the lawyer is in the uncertainty of the law" applies to both common law and civil law systems.</a:t>
            </a:r>
          </a:p>
          <a:p>
            <a:pPr marL="0" indent="0">
              <a:spcBef>
                <a:spcPts val="1500"/>
              </a:spcBef>
              <a:buNone/>
            </a:pPr>
            <a:r>
              <a:rPr lang="en-US" sz="1600" i="0" dirty="0">
                <a:effectLst/>
                <a:latin typeface="Inter"/>
              </a:rPr>
              <a:t>2. In civil law systems, case law is considered the primary source of law.</a:t>
            </a:r>
          </a:p>
          <a:p>
            <a:pPr marL="0" indent="0">
              <a:spcBef>
                <a:spcPts val="1500"/>
              </a:spcBef>
              <a:buNone/>
            </a:pPr>
            <a:r>
              <a:rPr lang="en-US" sz="1600" i="0" dirty="0">
                <a:effectLst/>
                <a:latin typeface="Inter"/>
              </a:rPr>
              <a:t>3. Judges in a common law system have a greater role in shaping the law compared to judges in a civil law system.</a:t>
            </a:r>
          </a:p>
          <a:p>
            <a:pPr marL="0" indent="0">
              <a:spcBef>
                <a:spcPts val="1500"/>
              </a:spcBef>
              <a:buNone/>
            </a:pPr>
            <a:r>
              <a:rPr lang="en-US" sz="1600" i="0" dirty="0">
                <a:effectLst/>
                <a:latin typeface="Inter"/>
              </a:rPr>
              <a:t>4. Civil law is often referred to as code law because it relies on codified statutes.</a:t>
            </a:r>
          </a:p>
          <a:p>
            <a:pPr marL="0" indent="0">
              <a:spcBef>
                <a:spcPts val="1500"/>
              </a:spcBef>
              <a:buNone/>
            </a:pPr>
            <a:r>
              <a:rPr lang="en-US" sz="1600" i="0" dirty="0">
                <a:effectLst/>
                <a:latin typeface="Inter"/>
              </a:rPr>
              <a:t>5. The legal tradition of common law systems has developed primarily through statutory legislation rather than judicial decisions.</a:t>
            </a:r>
          </a:p>
          <a:p>
            <a:pPr marL="0" indent="0">
              <a:spcBef>
                <a:spcPts val="1500"/>
              </a:spcBef>
              <a:buNone/>
            </a:pPr>
            <a:r>
              <a:rPr lang="en-US" sz="1600" i="0" dirty="0">
                <a:effectLst/>
                <a:latin typeface="Inter"/>
              </a:rPr>
              <a:t>6. In civil law systems, judges act mainly as investigators who apply existing laws rather than create them.</a:t>
            </a:r>
          </a:p>
          <a:p>
            <a:pPr marL="0" indent="0">
              <a:spcBef>
                <a:spcPts val="1500"/>
              </a:spcBef>
              <a:buNone/>
            </a:pPr>
            <a:r>
              <a:rPr lang="en-US" sz="1600" i="0" dirty="0">
                <a:effectLst/>
                <a:latin typeface="Inter"/>
              </a:rPr>
              <a:t>7. Lawyers in common law systems do not have to convince a jury as part of their role in court.</a:t>
            </a:r>
          </a:p>
          <a:p>
            <a:pPr marL="0" indent="0">
              <a:spcBef>
                <a:spcPts val="1500"/>
              </a:spcBef>
              <a:buNone/>
            </a:pPr>
            <a:r>
              <a:rPr lang="en-US" sz="1600" i="0" dirty="0">
                <a:effectLst/>
                <a:latin typeface="Inter"/>
              </a:rPr>
              <a:t>8. The doctrine of stare decisis is a key feature of the common law tradition.</a:t>
            </a:r>
          </a:p>
          <a:p>
            <a:pPr marL="0" indent="0">
              <a:spcBef>
                <a:spcPts val="1500"/>
              </a:spcBef>
              <a:buNone/>
            </a:pPr>
            <a:r>
              <a:rPr lang="en-US" sz="1600" i="0" dirty="0">
                <a:effectLst/>
                <a:latin typeface="Inter"/>
              </a:rPr>
              <a:t>9. Common law systems prevent anyone from preparing legal documents unless they are fully licensed lawyers.</a:t>
            </a:r>
          </a:p>
          <a:p>
            <a:pPr marL="0" indent="0">
              <a:spcBef>
                <a:spcPts val="1500"/>
              </a:spcBef>
              <a:buNone/>
            </a:pPr>
            <a:r>
              <a:rPr lang="en-US" sz="1600" i="0" dirty="0">
                <a:effectLst/>
                <a:latin typeface="Inter"/>
              </a:rPr>
              <a:t>10. The origins of civil law can be traced back to the legal reforms of Emperor Justinian.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E6D1D77-665A-D428-AF65-C5C2404772D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2027" r="29066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555309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B210AC1D-4063-4C6E-9528-FA9C4C0C18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2F8C595-E68C-4306-AED8-DC7826A0A5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416414" cy="6858000"/>
          </a:xfrm>
          <a:prstGeom prst="rect">
            <a:avLst/>
          </a:prstGeom>
          <a:ln>
            <a:noFill/>
          </a:ln>
          <a:effectLst>
            <a:outerShdw blurRad="889000" dist="406400" dir="21540000" sx="90000" sy="90000" algn="t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vintage weighing scales">
            <a:extLst>
              <a:ext uri="{FF2B5EF4-FFF2-40B4-BE49-F238E27FC236}">
                <a16:creationId xmlns:a16="http://schemas.microsoft.com/office/drawing/2014/main" id="{B74BED07-3593-0177-B9D9-E024B57904D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46" b="24854"/>
          <a:stretch/>
        </p:blipFill>
        <p:spPr>
          <a:xfrm>
            <a:off x="-1" y="-2"/>
            <a:ext cx="6096001" cy="6858002"/>
          </a:xfrm>
          <a:prstGeom prst="rect">
            <a:avLst/>
          </a:prstGeom>
        </p:spPr>
      </p:pic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78627378-A4AD-6E18-7E88-B1BF5525EC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9040" y="254001"/>
            <a:ext cx="5902960" cy="5986080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1800" dirty="0"/>
              <a:t>Let’s compare legal systems in different countries and highlight the similarities and differences. Include information on:</a:t>
            </a:r>
          </a:p>
          <a:p>
            <a:pPr marL="0" indent="0">
              <a:buNone/>
            </a:pPr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The type of legal system the country uses (Civil Law, Common Law, Religious Law, or Customary Law)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How judges make decisions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The sources of law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The role of legal institutions (courts, police, etc.)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The protection of individual rights</a:t>
            </a:r>
          </a:p>
          <a:p>
            <a:pPr marL="0" indent="0">
              <a:buNone/>
            </a:pPr>
            <a:endParaRPr lang="uk-UA" sz="1700" dirty="0"/>
          </a:p>
        </p:txBody>
      </p:sp>
    </p:spTree>
    <p:extLst>
      <p:ext uri="{BB962C8B-B14F-4D97-AF65-F5344CB8AC3E}">
        <p14:creationId xmlns:p14="http://schemas.microsoft.com/office/powerpoint/2010/main" val="7361916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B210AC1D-4063-4C6E-9528-FA9C4C0C18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2F8C595-E68C-4306-AED8-DC7826A0A5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416414" cy="6858000"/>
          </a:xfrm>
          <a:prstGeom prst="rect">
            <a:avLst/>
          </a:prstGeom>
          <a:ln>
            <a:noFill/>
          </a:ln>
          <a:effectLst>
            <a:outerShdw blurRad="889000" dist="406400" dir="21540000" sx="90000" sy="90000" algn="t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0F2B76-7DF1-0D0E-F2AF-61361557B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648929"/>
            <a:ext cx="5201919" cy="1071716"/>
          </a:xfrm>
        </p:spPr>
        <p:txBody>
          <a:bodyPr anchor="ctr"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en-US" sz="3700" b="1" dirty="0"/>
              <a:t>Country: Germany </a:t>
            </a:r>
            <a:br>
              <a:rPr lang="en-US" sz="3700" b="1" dirty="0"/>
            </a:br>
            <a:r>
              <a:rPr lang="en-US" sz="3700" b="1" dirty="0"/>
              <a:t>(Civil Law System)</a:t>
            </a:r>
            <a:br>
              <a:rPr lang="en-US" sz="3700" dirty="0"/>
            </a:br>
            <a:endParaRPr lang="uk-UA" sz="3700" dirty="0"/>
          </a:p>
        </p:txBody>
      </p:sp>
      <p:pic>
        <p:nvPicPr>
          <p:cNvPr id="5" name="Picture 4" descr="Pen placed on top of a signature line">
            <a:extLst>
              <a:ext uri="{FF2B5EF4-FFF2-40B4-BE49-F238E27FC236}">
                <a16:creationId xmlns:a16="http://schemas.microsoft.com/office/drawing/2014/main" id="{319D3A97-E1FF-613D-ABD1-D089D02472A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0667" r="-2" b="-2"/>
          <a:stretch/>
        </p:blipFill>
        <p:spPr>
          <a:xfrm>
            <a:off x="-1" y="-2"/>
            <a:ext cx="6096001" cy="6858002"/>
          </a:xfrm>
          <a:prstGeom prst="rect">
            <a:avLst/>
          </a:prstGeom>
        </p:spPr>
      </p:pic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84758424-C0CF-1700-4EBA-7C48B58228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55247" y="1720644"/>
            <a:ext cx="5201919" cy="4237703"/>
          </a:xfrm>
        </p:spPr>
        <p:txBody>
          <a:bodyPr anchor="ctr"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1700" b="1" dirty="0"/>
              <a:t>Legal System</a:t>
            </a:r>
            <a:r>
              <a:rPr lang="en-US" sz="1700" dirty="0"/>
              <a:t>: Civil law, based on the </a:t>
            </a:r>
            <a:r>
              <a:rPr lang="en-US" sz="1700" b="1" dirty="0" err="1"/>
              <a:t>Bürgerliches</a:t>
            </a:r>
            <a:r>
              <a:rPr lang="en-US" sz="1700" b="1" dirty="0"/>
              <a:t> </a:t>
            </a:r>
            <a:r>
              <a:rPr lang="en-US" sz="1700" b="1" dirty="0" err="1"/>
              <a:t>Gesetzbuch</a:t>
            </a:r>
            <a:r>
              <a:rPr lang="en-US" sz="1700" b="1" dirty="0"/>
              <a:t> (BGB)</a:t>
            </a:r>
            <a:r>
              <a:rPr lang="en-US" sz="1700" dirty="0"/>
              <a:t> code.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700" b="1" dirty="0"/>
              <a:t>Judges</a:t>
            </a:r>
            <a:r>
              <a:rPr lang="en-US" sz="1700" dirty="0"/>
              <a:t>: Apply the written law and have limited discretion to interpret it.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700" b="1" dirty="0"/>
              <a:t>Sources of Law</a:t>
            </a:r>
            <a:r>
              <a:rPr lang="en-US" sz="1700" dirty="0"/>
              <a:t>: Codified laws and statutes.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700" b="1" dirty="0"/>
              <a:t>Role of Legal Institutions</a:t>
            </a:r>
            <a:r>
              <a:rPr lang="en-US" sz="1700" dirty="0"/>
              <a:t>: Courts are responsible for interpreting the law strictly according to written codes. Police enforce laws.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700" b="1" dirty="0"/>
              <a:t>Protection of Rights</a:t>
            </a:r>
            <a:r>
              <a:rPr lang="en-US" sz="1700" dirty="0"/>
              <a:t>: The Constitution (Basic Law) guarantees fundamental rights like freedom of speech and privacy.</a:t>
            </a:r>
          </a:p>
          <a:p>
            <a:pPr marL="0" indent="0">
              <a:buNone/>
            </a:pPr>
            <a:endParaRPr lang="uk-UA" sz="1700" dirty="0"/>
          </a:p>
        </p:txBody>
      </p:sp>
    </p:spTree>
    <p:extLst>
      <p:ext uri="{BB962C8B-B14F-4D97-AF65-F5344CB8AC3E}">
        <p14:creationId xmlns:p14="http://schemas.microsoft.com/office/powerpoint/2010/main" val="34428828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3ECBE1F1-D69B-4AFA-ABD5-8E41720EF6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High angle view of a rolled paper, brown notebook, and black notepad on a wooden table">
            <a:extLst>
              <a:ext uri="{FF2B5EF4-FFF2-40B4-BE49-F238E27FC236}">
                <a16:creationId xmlns:a16="http://schemas.microsoft.com/office/drawing/2014/main" id="{337C6B25-0283-0879-54DD-C3CEE317D22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7341" b="-2"/>
          <a:stretch/>
        </p:blipFill>
        <p:spPr>
          <a:xfrm>
            <a:off x="-1" y="-2"/>
            <a:ext cx="5410198" cy="6858002"/>
          </a:xfrm>
          <a:prstGeom prst="rect">
            <a:avLst/>
          </a:prstGeom>
        </p:spPr>
      </p:pic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03A6265-E10C-4B85-9C20-E75FCAF9CC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0197" y="-1"/>
            <a:ext cx="6781802" cy="2286000"/>
          </a:xfrm>
          <a:prstGeom prst="rect">
            <a:avLst/>
          </a:prstGeom>
          <a:ln>
            <a:noFill/>
          </a:ln>
          <a:effectLst>
            <a:outerShdw blurRad="355600" dist="152400" sx="95000" sy="95000" algn="t" rotWithShape="0">
              <a:srgbClr val="000000">
                <a:alpha val="2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CAD89C-B096-8707-B904-3B07C763F8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317" y="405685"/>
            <a:ext cx="5464968" cy="1559301"/>
          </a:xfrm>
        </p:spPr>
        <p:txBody>
          <a:bodyPr>
            <a:normAutofit/>
          </a:bodyPr>
          <a:lstStyle/>
          <a:p>
            <a:pPr algn="ctr"/>
            <a:r>
              <a:rPr lang="en-US" sz="3400" b="1" dirty="0"/>
              <a:t>Country: United Kingdom (Common Law System)</a:t>
            </a:r>
            <a:br>
              <a:rPr lang="en-US" sz="3400" dirty="0"/>
            </a:br>
            <a:endParaRPr lang="uk-UA" sz="3400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49BCF19-912E-54AD-E4A7-5F9B44F64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94554" y="1964987"/>
            <a:ext cx="6459793" cy="4487328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1900" b="1" dirty="0"/>
              <a:t>Legal System</a:t>
            </a:r>
            <a:r>
              <a:rPr lang="en-US" sz="1900" dirty="0"/>
              <a:t>: Common law, where </a:t>
            </a:r>
            <a:r>
              <a:rPr lang="en-US" sz="1900" b="1" dirty="0"/>
              <a:t>judicial precedents</a:t>
            </a:r>
            <a:r>
              <a:rPr lang="en-US" sz="1900" dirty="0"/>
              <a:t> play a large role.</a:t>
            </a:r>
          </a:p>
          <a:p>
            <a:pPr marL="0" indent="0">
              <a:buNone/>
            </a:pPr>
            <a:r>
              <a:rPr lang="en-US" sz="1900" b="1" dirty="0"/>
              <a:t>Judges</a:t>
            </a:r>
            <a:r>
              <a:rPr lang="en-US" sz="1900" dirty="0"/>
              <a:t>: Judges interpret past case law to make decisions and may create new precedents.</a:t>
            </a:r>
          </a:p>
          <a:p>
            <a:pPr marL="0" indent="0">
              <a:buNone/>
            </a:pPr>
            <a:r>
              <a:rPr lang="en-US" sz="1900" b="1" dirty="0"/>
              <a:t>Sources of Law</a:t>
            </a:r>
            <a:r>
              <a:rPr lang="en-US" sz="1900" dirty="0"/>
              <a:t>: Case law, statutes, and legal principles from previous rulings.</a:t>
            </a:r>
          </a:p>
          <a:p>
            <a:pPr marL="0" indent="0">
              <a:buNone/>
            </a:pPr>
            <a:r>
              <a:rPr lang="en-US" sz="1900" b="1" dirty="0"/>
              <a:t>Role of Legal Institutions</a:t>
            </a:r>
            <a:r>
              <a:rPr lang="en-US" sz="1900" dirty="0"/>
              <a:t>: Courts interpret the law, and police ensure its enforcement.</a:t>
            </a:r>
          </a:p>
          <a:p>
            <a:pPr marL="0" indent="0">
              <a:buNone/>
            </a:pPr>
            <a:r>
              <a:rPr lang="en-US" sz="1900" b="1" dirty="0"/>
              <a:t>Protection of Rights</a:t>
            </a:r>
            <a:r>
              <a:rPr lang="en-US" sz="1900" dirty="0"/>
              <a:t>: Human rights are protected through the </a:t>
            </a:r>
            <a:r>
              <a:rPr lang="en-US" sz="1900" b="1" dirty="0"/>
              <a:t>Human Rights Act</a:t>
            </a:r>
            <a:r>
              <a:rPr lang="en-US" sz="1900" dirty="0"/>
              <a:t> (based on the European Convention on Human Rights).</a:t>
            </a:r>
          </a:p>
        </p:txBody>
      </p:sp>
    </p:spTree>
    <p:extLst>
      <p:ext uri="{BB962C8B-B14F-4D97-AF65-F5344CB8AC3E}">
        <p14:creationId xmlns:p14="http://schemas.microsoft.com/office/powerpoint/2010/main" val="30014656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438" row="1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5A0FA0CE-0C0D-4375-807A-C9381EB301BF}">
  <we:reference id="wa200005566" version="3.0.0.2" store="en-US" storeType="OMEX"/>
  <we:alternateReferences>
    <we:reference id="WA200005566" version="3.0.0.2" store="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1396</TotalTime>
  <Words>763</Words>
  <Application>Microsoft Office PowerPoint</Application>
  <PresentationFormat>Широкий екран</PresentationFormat>
  <Paragraphs>50</Paragraphs>
  <Slides>10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6" baseType="lpstr">
      <vt:lpstr>Aptos</vt:lpstr>
      <vt:lpstr>Aptos Display</vt:lpstr>
      <vt:lpstr>Arial</vt:lpstr>
      <vt:lpstr>Inter</vt:lpstr>
      <vt:lpstr>Times New Roman</vt:lpstr>
      <vt:lpstr>Тема Office</vt:lpstr>
      <vt:lpstr>Introduction to Legal Systems: Comparative Analysis of Legal Systems. </vt:lpstr>
      <vt:lpstr>Watch the video and answer the questions below https://www.youtube.com/watch?v=9_M4bNOxsYs </vt:lpstr>
      <vt:lpstr>Key Differences in Legal Systems</vt:lpstr>
      <vt:lpstr>Similarities Across Legal Systems</vt:lpstr>
      <vt:lpstr>Watch the video  “What is the difference between Common and Civil Law”?  https://www.youtube.com/watch?v=gm5v9Tf0W2U&amp;t=60s </vt:lpstr>
      <vt:lpstr>Презентація PowerPoint</vt:lpstr>
      <vt:lpstr>Презентація PowerPoint</vt:lpstr>
      <vt:lpstr>Country: Germany  (Civil Law System) </vt:lpstr>
      <vt:lpstr>Country: United Kingdom (Common Law System) </vt:lpstr>
      <vt:lpstr>Country: Saudi Arabia (Religious Law System)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Iryna Zhukevych</dc:creator>
  <cp:lastModifiedBy>Iryna Zhukevych</cp:lastModifiedBy>
  <cp:revision>1</cp:revision>
  <dcterms:created xsi:type="dcterms:W3CDTF">2024-11-07T11:56:01Z</dcterms:created>
  <dcterms:modified xsi:type="dcterms:W3CDTF">2024-12-03T10:18:51Z</dcterms:modified>
</cp:coreProperties>
</file>