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88" r:id="rId3"/>
    <p:sldId id="274" r:id="rId4"/>
    <p:sldId id="279" r:id="rId5"/>
    <p:sldId id="282" r:id="rId6"/>
    <p:sldId id="294" r:id="rId7"/>
    <p:sldId id="295" r:id="rId8"/>
    <p:sldId id="297" r:id="rId9"/>
    <p:sldId id="298" r:id="rId10"/>
    <p:sldId id="299" r:id="rId11"/>
  </p:sldIdLst>
  <p:sldSz cx="12192000" cy="6858000"/>
  <p:notesSz cx="6858000" cy="9144000"/>
  <p:custDataLst>
    <p:tags r:id="rId12"/>
  </p:custDataLst>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3FB23F-A136-4F38-B296-D571D0424F53}" v="64" dt="2025-06-08T11:28:10.1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ryna Zhukevych" userId="32b9d8b4c7aa7458" providerId="LiveId" clId="{5E3FB23F-A136-4F38-B296-D571D0424F53}"/>
    <pc:docChg chg="delSld modSld">
      <pc:chgData name="Iryna Zhukevych" userId="32b9d8b4c7aa7458" providerId="LiveId" clId="{5E3FB23F-A136-4F38-B296-D571D0424F53}" dt="2025-06-08T11:29:08.798" v="95" actId="2696"/>
      <pc:docMkLst>
        <pc:docMk/>
      </pc:docMkLst>
      <pc:sldChg chg="del">
        <pc:chgData name="Iryna Zhukevych" userId="32b9d8b4c7aa7458" providerId="LiveId" clId="{5E3FB23F-A136-4F38-B296-D571D0424F53}" dt="2025-06-08T11:27:02.111" v="0" actId="2696"/>
        <pc:sldMkLst>
          <pc:docMk/>
          <pc:sldMk cId="1455112205" sldId="257"/>
        </pc:sldMkLst>
      </pc:sldChg>
      <pc:sldChg chg="del">
        <pc:chgData name="Iryna Zhukevych" userId="32b9d8b4c7aa7458" providerId="LiveId" clId="{5E3FB23F-A136-4F38-B296-D571D0424F53}" dt="2025-06-08T11:27:04.418" v="1" actId="2696"/>
        <pc:sldMkLst>
          <pc:docMk/>
          <pc:sldMk cId="191445136" sldId="258"/>
        </pc:sldMkLst>
      </pc:sldChg>
      <pc:sldChg chg="del">
        <pc:chgData name="Iryna Zhukevych" userId="32b9d8b4c7aa7458" providerId="LiveId" clId="{5E3FB23F-A136-4F38-B296-D571D0424F53}" dt="2025-06-08T11:27:06.384" v="2" actId="2696"/>
        <pc:sldMkLst>
          <pc:docMk/>
          <pc:sldMk cId="4237545387" sldId="259"/>
        </pc:sldMkLst>
      </pc:sldChg>
      <pc:sldChg chg="del">
        <pc:chgData name="Iryna Zhukevych" userId="32b9d8b4c7aa7458" providerId="LiveId" clId="{5E3FB23F-A136-4F38-B296-D571D0424F53}" dt="2025-06-08T11:27:08.093" v="3" actId="2696"/>
        <pc:sldMkLst>
          <pc:docMk/>
          <pc:sldMk cId="2700977880" sldId="260"/>
        </pc:sldMkLst>
      </pc:sldChg>
      <pc:sldChg chg="del">
        <pc:chgData name="Iryna Zhukevych" userId="32b9d8b4c7aa7458" providerId="LiveId" clId="{5E3FB23F-A136-4F38-B296-D571D0424F53}" dt="2025-06-08T11:27:09.695" v="4" actId="2696"/>
        <pc:sldMkLst>
          <pc:docMk/>
          <pc:sldMk cId="3826425269" sldId="261"/>
        </pc:sldMkLst>
      </pc:sldChg>
      <pc:sldChg chg="del">
        <pc:chgData name="Iryna Zhukevych" userId="32b9d8b4c7aa7458" providerId="LiveId" clId="{5E3FB23F-A136-4F38-B296-D571D0424F53}" dt="2025-06-08T11:27:11.841" v="5" actId="2696"/>
        <pc:sldMkLst>
          <pc:docMk/>
          <pc:sldMk cId="152981244" sldId="262"/>
        </pc:sldMkLst>
      </pc:sldChg>
      <pc:sldChg chg="del">
        <pc:chgData name="Iryna Zhukevych" userId="32b9d8b4c7aa7458" providerId="LiveId" clId="{5E3FB23F-A136-4F38-B296-D571D0424F53}" dt="2025-06-08T11:27:13.708" v="6" actId="2696"/>
        <pc:sldMkLst>
          <pc:docMk/>
          <pc:sldMk cId="1069220582" sldId="263"/>
        </pc:sldMkLst>
      </pc:sldChg>
      <pc:sldChg chg="del">
        <pc:chgData name="Iryna Zhukevych" userId="32b9d8b4c7aa7458" providerId="LiveId" clId="{5E3FB23F-A136-4F38-B296-D571D0424F53}" dt="2025-06-08T11:27:15.541" v="7" actId="2696"/>
        <pc:sldMkLst>
          <pc:docMk/>
          <pc:sldMk cId="2607224276" sldId="264"/>
        </pc:sldMkLst>
      </pc:sldChg>
      <pc:sldChg chg="del">
        <pc:chgData name="Iryna Zhukevych" userId="32b9d8b4c7aa7458" providerId="LiveId" clId="{5E3FB23F-A136-4F38-B296-D571D0424F53}" dt="2025-06-08T11:27:17.130" v="8" actId="2696"/>
        <pc:sldMkLst>
          <pc:docMk/>
          <pc:sldMk cId="3490594851" sldId="265"/>
        </pc:sldMkLst>
      </pc:sldChg>
      <pc:sldChg chg="del">
        <pc:chgData name="Iryna Zhukevych" userId="32b9d8b4c7aa7458" providerId="LiveId" clId="{5E3FB23F-A136-4F38-B296-D571D0424F53}" dt="2025-06-08T11:27:18.829" v="9" actId="2696"/>
        <pc:sldMkLst>
          <pc:docMk/>
          <pc:sldMk cId="2699849416" sldId="267"/>
        </pc:sldMkLst>
      </pc:sldChg>
      <pc:sldChg chg="del">
        <pc:chgData name="Iryna Zhukevych" userId="32b9d8b4c7aa7458" providerId="LiveId" clId="{5E3FB23F-A136-4F38-B296-D571D0424F53}" dt="2025-06-08T11:27:20.357" v="10" actId="2696"/>
        <pc:sldMkLst>
          <pc:docMk/>
          <pc:sldMk cId="46486231" sldId="268"/>
        </pc:sldMkLst>
      </pc:sldChg>
      <pc:sldChg chg="del">
        <pc:chgData name="Iryna Zhukevych" userId="32b9d8b4c7aa7458" providerId="LiveId" clId="{5E3FB23F-A136-4F38-B296-D571D0424F53}" dt="2025-06-08T11:27:21.805" v="11" actId="2696"/>
        <pc:sldMkLst>
          <pc:docMk/>
          <pc:sldMk cId="604139560" sldId="269"/>
        </pc:sldMkLst>
      </pc:sldChg>
      <pc:sldChg chg="del">
        <pc:chgData name="Iryna Zhukevych" userId="32b9d8b4c7aa7458" providerId="LiveId" clId="{5E3FB23F-A136-4F38-B296-D571D0424F53}" dt="2025-06-08T11:27:23.589" v="12" actId="2696"/>
        <pc:sldMkLst>
          <pc:docMk/>
          <pc:sldMk cId="2816296748" sldId="270"/>
        </pc:sldMkLst>
      </pc:sldChg>
      <pc:sldChg chg="del">
        <pc:chgData name="Iryna Zhukevych" userId="32b9d8b4c7aa7458" providerId="LiveId" clId="{5E3FB23F-A136-4F38-B296-D571D0424F53}" dt="2025-06-08T11:27:25.129" v="13" actId="2696"/>
        <pc:sldMkLst>
          <pc:docMk/>
          <pc:sldMk cId="3384646750" sldId="271"/>
        </pc:sldMkLst>
      </pc:sldChg>
      <pc:sldChg chg="del">
        <pc:chgData name="Iryna Zhukevych" userId="32b9d8b4c7aa7458" providerId="LiveId" clId="{5E3FB23F-A136-4F38-B296-D571D0424F53}" dt="2025-06-08T11:27:26.976" v="14" actId="2696"/>
        <pc:sldMkLst>
          <pc:docMk/>
          <pc:sldMk cId="3455224583" sldId="272"/>
        </pc:sldMkLst>
      </pc:sldChg>
      <pc:sldChg chg="del">
        <pc:chgData name="Iryna Zhukevych" userId="32b9d8b4c7aa7458" providerId="LiveId" clId="{5E3FB23F-A136-4F38-B296-D571D0424F53}" dt="2025-06-08T11:28:21.842" v="92" actId="2696"/>
        <pc:sldMkLst>
          <pc:docMk/>
          <pc:sldMk cId="372301109" sldId="273"/>
        </pc:sldMkLst>
      </pc:sldChg>
      <pc:sldChg chg="del">
        <pc:chgData name="Iryna Zhukevych" userId="32b9d8b4c7aa7458" providerId="LiveId" clId="{5E3FB23F-A136-4F38-B296-D571D0424F53}" dt="2025-06-08T11:27:35.990" v="15" actId="2696"/>
        <pc:sldMkLst>
          <pc:docMk/>
          <pc:sldMk cId="3983567906" sldId="275"/>
        </pc:sldMkLst>
      </pc:sldChg>
      <pc:sldChg chg="del">
        <pc:chgData name="Iryna Zhukevych" userId="32b9d8b4c7aa7458" providerId="LiveId" clId="{5E3FB23F-A136-4F38-B296-D571D0424F53}" dt="2025-06-08T11:27:38.469" v="16" actId="2696"/>
        <pc:sldMkLst>
          <pc:docMk/>
          <pc:sldMk cId="3576078456" sldId="276"/>
        </pc:sldMkLst>
      </pc:sldChg>
      <pc:sldChg chg="del">
        <pc:chgData name="Iryna Zhukevych" userId="32b9d8b4c7aa7458" providerId="LiveId" clId="{5E3FB23F-A136-4F38-B296-D571D0424F53}" dt="2025-06-08T11:29:08.798" v="95" actId="2696"/>
        <pc:sldMkLst>
          <pc:docMk/>
          <pc:sldMk cId="1063267647" sldId="277"/>
        </pc:sldMkLst>
      </pc:sldChg>
      <pc:sldChg chg="del">
        <pc:chgData name="Iryna Zhukevych" userId="32b9d8b4c7aa7458" providerId="LiveId" clId="{5E3FB23F-A136-4F38-B296-D571D0424F53}" dt="2025-06-08T11:27:56.120" v="51" actId="2696"/>
        <pc:sldMkLst>
          <pc:docMk/>
          <pc:sldMk cId="1934287070" sldId="278"/>
        </pc:sldMkLst>
      </pc:sldChg>
      <pc:sldChg chg="del">
        <pc:chgData name="Iryna Zhukevych" userId="32b9d8b4c7aa7458" providerId="LiveId" clId="{5E3FB23F-A136-4F38-B296-D571D0424F53}" dt="2025-06-08T11:28:57.769" v="94" actId="2696"/>
        <pc:sldMkLst>
          <pc:docMk/>
          <pc:sldMk cId="648552821" sldId="280"/>
        </pc:sldMkLst>
      </pc:sldChg>
      <pc:sldChg chg="del modAnim">
        <pc:chgData name="Iryna Zhukevych" userId="32b9d8b4c7aa7458" providerId="LiveId" clId="{5E3FB23F-A136-4F38-B296-D571D0424F53}" dt="2025-06-08T11:28:01.937" v="52" actId="2696"/>
        <pc:sldMkLst>
          <pc:docMk/>
          <pc:sldMk cId="2513367137" sldId="283"/>
        </pc:sldMkLst>
      </pc:sldChg>
      <pc:sldChg chg="del modAnim">
        <pc:chgData name="Iryna Zhukevych" userId="32b9d8b4c7aa7458" providerId="LiveId" clId="{5E3FB23F-A136-4F38-B296-D571D0424F53}" dt="2025-06-08T11:28:04.583" v="61" actId="2696"/>
        <pc:sldMkLst>
          <pc:docMk/>
          <pc:sldMk cId="1900759081" sldId="284"/>
        </pc:sldMkLst>
      </pc:sldChg>
      <pc:sldChg chg="del modAnim">
        <pc:chgData name="Iryna Zhukevych" userId="32b9d8b4c7aa7458" providerId="LiveId" clId="{5E3FB23F-A136-4F38-B296-D571D0424F53}" dt="2025-06-08T11:28:06.647" v="70" actId="2696"/>
        <pc:sldMkLst>
          <pc:docMk/>
          <pc:sldMk cId="795405281" sldId="285"/>
        </pc:sldMkLst>
      </pc:sldChg>
      <pc:sldChg chg="del modAnim">
        <pc:chgData name="Iryna Zhukevych" userId="32b9d8b4c7aa7458" providerId="LiveId" clId="{5E3FB23F-A136-4F38-B296-D571D0424F53}" dt="2025-06-08T11:28:09.097" v="79" actId="2696"/>
        <pc:sldMkLst>
          <pc:docMk/>
          <pc:sldMk cId="1610419607" sldId="286"/>
        </pc:sldMkLst>
      </pc:sldChg>
      <pc:sldChg chg="del modAnim">
        <pc:chgData name="Iryna Zhukevych" userId="32b9d8b4c7aa7458" providerId="LiveId" clId="{5E3FB23F-A136-4F38-B296-D571D0424F53}" dt="2025-06-08T11:28:11.419" v="91" actId="2696"/>
        <pc:sldMkLst>
          <pc:docMk/>
          <pc:sldMk cId="396956298" sldId="287"/>
        </pc:sldMkLst>
      </pc:sldChg>
      <pc:sldChg chg="del">
        <pc:chgData name="Iryna Zhukevych" userId="32b9d8b4c7aa7458" providerId="LiveId" clId="{5E3FB23F-A136-4F38-B296-D571D0424F53}" dt="2025-06-08T11:27:42.973" v="17" actId="2696"/>
        <pc:sldMkLst>
          <pc:docMk/>
          <pc:sldMk cId="41405860" sldId="289"/>
        </pc:sldMkLst>
      </pc:sldChg>
      <pc:sldChg chg="del">
        <pc:chgData name="Iryna Zhukevych" userId="32b9d8b4c7aa7458" providerId="LiveId" clId="{5E3FB23F-A136-4F38-B296-D571D0424F53}" dt="2025-06-08T11:27:45.348" v="18" actId="2696"/>
        <pc:sldMkLst>
          <pc:docMk/>
          <pc:sldMk cId="1245813360" sldId="290"/>
        </pc:sldMkLst>
      </pc:sldChg>
      <pc:sldChg chg="del">
        <pc:chgData name="Iryna Zhukevych" userId="32b9d8b4c7aa7458" providerId="LiveId" clId="{5E3FB23F-A136-4F38-B296-D571D0424F53}" dt="2025-06-08T11:27:47.847" v="19" actId="2696"/>
        <pc:sldMkLst>
          <pc:docMk/>
          <pc:sldMk cId="1316560047" sldId="291"/>
        </pc:sldMkLst>
      </pc:sldChg>
      <pc:sldChg chg="del">
        <pc:chgData name="Iryna Zhukevych" userId="32b9d8b4c7aa7458" providerId="LiveId" clId="{5E3FB23F-A136-4F38-B296-D571D0424F53}" dt="2025-06-08T11:27:50.295" v="20" actId="2696"/>
        <pc:sldMkLst>
          <pc:docMk/>
          <pc:sldMk cId="1780388163" sldId="292"/>
        </pc:sldMkLst>
      </pc:sldChg>
      <pc:sldChg chg="del modAnim">
        <pc:chgData name="Iryna Zhukevych" userId="32b9d8b4c7aa7458" providerId="LiveId" clId="{5E3FB23F-A136-4F38-B296-D571D0424F53}" dt="2025-06-08T11:27:52.455" v="41" actId="2696"/>
        <pc:sldMkLst>
          <pc:docMk/>
          <pc:sldMk cId="2567820663" sldId="293"/>
        </pc:sldMkLst>
      </pc:sldChg>
      <pc:sldChg chg="del">
        <pc:chgData name="Iryna Zhukevych" userId="32b9d8b4c7aa7458" providerId="LiveId" clId="{5E3FB23F-A136-4F38-B296-D571D0424F53}" dt="2025-06-08T11:28:24.201" v="93" actId="2696"/>
        <pc:sldMkLst>
          <pc:docMk/>
          <pc:sldMk cId="2830052460" sldId="296"/>
        </pc:sldMkLst>
      </pc:sldChg>
    </pc:docChg>
  </pc:docChgLst>
  <pc:docChgLst>
    <pc:chgData name="Iryna Zhukevych" userId="32b9d8b4c7aa7458" providerId="LiveId" clId="{C407A6F5-87E5-4293-B55B-BA8DED1338A1}"/>
    <pc:docChg chg="undo custSel addSld delSld modSld modMainMaster">
      <pc:chgData name="Iryna Zhukevych" userId="32b9d8b4c7aa7458" providerId="LiveId" clId="{C407A6F5-87E5-4293-B55B-BA8DED1338A1}" dt="2025-03-17T09:42:40.185" v="902" actId="1076"/>
      <pc:docMkLst>
        <pc:docMk/>
      </pc:docMkLst>
      <pc:sldChg chg="addSp modSp new mod modTransition setBg setClrOvrMap">
        <pc:chgData name="Iryna Zhukevych" userId="32b9d8b4c7aa7458" providerId="LiveId" clId="{C407A6F5-87E5-4293-B55B-BA8DED1338A1}" dt="2025-03-17T09:42:40.185" v="902" actId="1076"/>
        <pc:sldMkLst>
          <pc:docMk/>
          <pc:sldMk cId="766759415" sldId="256"/>
        </pc:sldMkLst>
        <pc:spChg chg="mod">
          <ac:chgData name="Iryna Zhukevych" userId="32b9d8b4c7aa7458" providerId="LiveId" clId="{C407A6F5-87E5-4293-B55B-BA8DED1338A1}" dt="2025-03-17T09:42:40.185" v="902" actId="1076"/>
          <ac:spMkLst>
            <pc:docMk/>
            <pc:sldMk cId="766759415" sldId="256"/>
            <ac:spMk id="2" creationId="{39CD6DDA-C344-148A-C7B8-1A745281BCC3}"/>
          </ac:spMkLst>
        </pc:spChg>
        <pc:spChg chg="mod">
          <ac:chgData name="Iryna Zhukevych" userId="32b9d8b4c7aa7458" providerId="LiveId" clId="{C407A6F5-87E5-4293-B55B-BA8DED1338A1}" dt="2025-03-11T07:21:33.984" v="119" actId="1076"/>
          <ac:spMkLst>
            <pc:docMk/>
            <pc:sldMk cId="766759415" sldId="256"/>
            <ac:spMk id="3" creationId="{BCEEA5B9-604F-0570-4048-38DF2FCDE40D}"/>
          </ac:spMkLst>
        </pc:spChg>
        <pc:spChg chg="add mod">
          <ac:chgData name="Iryna Zhukevych" userId="32b9d8b4c7aa7458" providerId="LiveId" clId="{C407A6F5-87E5-4293-B55B-BA8DED1338A1}" dt="2025-03-11T07:21:22.640" v="116" actId="26606"/>
          <ac:spMkLst>
            <pc:docMk/>
            <pc:sldMk cId="766759415" sldId="256"/>
            <ac:spMk id="6" creationId="{E44F3B3B-91F5-40F6-34E8-CC3EC46DBCC4}"/>
          </ac:spMkLst>
        </pc:spChg>
        <pc:spChg chg="add">
          <ac:chgData name="Iryna Zhukevych" userId="32b9d8b4c7aa7458" providerId="LiveId" clId="{C407A6F5-87E5-4293-B55B-BA8DED1338A1}" dt="2025-03-11T07:21:22.640" v="116" actId="26606"/>
          <ac:spMkLst>
            <pc:docMk/>
            <pc:sldMk cId="766759415" sldId="256"/>
            <ac:spMk id="11" creationId="{71B2258F-86CA-4D4D-8270-BC05FCDEBFB3}"/>
          </ac:spMkLst>
        </pc:spChg>
        <pc:picChg chg="add mod ord">
          <ac:chgData name="Iryna Zhukevych" userId="32b9d8b4c7aa7458" providerId="LiveId" clId="{C407A6F5-87E5-4293-B55B-BA8DED1338A1}" dt="2025-03-11T07:21:52.420" v="122" actId="962"/>
          <ac:picMkLst>
            <pc:docMk/>
            <pc:sldMk cId="766759415" sldId="256"/>
            <ac:picMk id="5" creationId="{86778CCF-D912-4DBD-0C6B-C20924384B69}"/>
          </ac:picMkLst>
        </pc:picChg>
      </pc:sldChg>
      <pc:sldChg chg="addSp delSp modSp new mod modTransition setBg">
        <pc:chgData name="Iryna Zhukevych" userId="32b9d8b4c7aa7458" providerId="LiveId" clId="{C407A6F5-87E5-4293-B55B-BA8DED1338A1}" dt="2025-03-03T20:42:16.282" v="108"/>
        <pc:sldMkLst>
          <pc:docMk/>
          <pc:sldMk cId="1455112205" sldId="257"/>
        </pc:sldMkLst>
      </pc:sldChg>
      <pc:sldChg chg="addSp delSp modSp new mod modTransition setBg">
        <pc:chgData name="Iryna Zhukevych" userId="32b9d8b4c7aa7458" providerId="LiveId" clId="{C407A6F5-87E5-4293-B55B-BA8DED1338A1}" dt="2025-03-03T20:42:16.282" v="108"/>
        <pc:sldMkLst>
          <pc:docMk/>
          <pc:sldMk cId="191445136" sldId="258"/>
        </pc:sldMkLst>
      </pc:sldChg>
      <pc:sldChg chg="addSp delSp modSp new mod modTransition setBg">
        <pc:chgData name="Iryna Zhukevych" userId="32b9d8b4c7aa7458" providerId="LiveId" clId="{C407A6F5-87E5-4293-B55B-BA8DED1338A1}" dt="2025-03-03T20:42:16.282" v="108"/>
        <pc:sldMkLst>
          <pc:docMk/>
          <pc:sldMk cId="4237545387" sldId="259"/>
        </pc:sldMkLst>
      </pc:sldChg>
      <pc:sldChg chg="addSp delSp modSp new mod modTransition setBg">
        <pc:chgData name="Iryna Zhukevych" userId="32b9d8b4c7aa7458" providerId="LiveId" clId="{C407A6F5-87E5-4293-B55B-BA8DED1338A1}" dt="2025-03-03T20:42:16.282" v="108"/>
        <pc:sldMkLst>
          <pc:docMk/>
          <pc:sldMk cId="2700977880" sldId="260"/>
        </pc:sldMkLst>
      </pc:sldChg>
      <pc:sldChg chg="addSp delSp modSp new mod modTransition setBg">
        <pc:chgData name="Iryna Zhukevych" userId="32b9d8b4c7aa7458" providerId="LiveId" clId="{C407A6F5-87E5-4293-B55B-BA8DED1338A1}" dt="2025-03-03T20:42:16.282" v="108"/>
        <pc:sldMkLst>
          <pc:docMk/>
          <pc:sldMk cId="3826425269" sldId="261"/>
        </pc:sldMkLst>
      </pc:sldChg>
      <pc:sldChg chg="addSp delSp modSp new mod modTransition setBg">
        <pc:chgData name="Iryna Zhukevych" userId="32b9d8b4c7aa7458" providerId="LiveId" clId="{C407A6F5-87E5-4293-B55B-BA8DED1338A1}" dt="2025-03-03T20:42:16.282" v="108"/>
        <pc:sldMkLst>
          <pc:docMk/>
          <pc:sldMk cId="152981244" sldId="262"/>
        </pc:sldMkLst>
      </pc:sldChg>
      <pc:sldChg chg="addSp delSp modSp new mod modTransition setBg">
        <pc:chgData name="Iryna Zhukevych" userId="32b9d8b4c7aa7458" providerId="LiveId" clId="{C407A6F5-87E5-4293-B55B-BA8DED1338A1}" dt="2025-03-03T20:42:16.282" v="108"/>
        <pc:sldMkLst>
          <pc:docMk/>
          <pc:sldMk cId="1069220582" sldId="263"/>
        </pc:sldMkLst>
      </pc:sldChg>
      <pc:sldChg chg="addSp delSp modSp new mod modTransition setBg">
        <pc:chgData name="Iryna Zhukevych" userId="32b9d8b4c7aa7458" providerId="LiveId" clId="{C407A6F5-87E5-4293-B55B-BA8DED1338A1}" dt="2025-03-03T20:42:16.282" v="108"/>
        <pc:sldMkLst>
          <pc:docMk/>
          <pc:sldMk cId="2607224276" sldId="264"/>
        </pc:sldMkLst>
      </pc:sldChg>
      <pc:sldChg chg="addSp delSp modSp new mod modTransition setBg">
        <pc:chgData name="Iryna Zhukevych" userId="32b9d8b4c7aa7458" providerId="LiveId" clId="{C407A6F5-87E5-4293-B55B-BA8DED1338A1}" dt="2025-03-03T20:42:16.282" v="108"/>
        <pc:sldMkLst>
          <pc:docMk/>
          <pc:sldMk cId="3490594851" sldId="265"/>
        </pc:sldMkLst>
      </pc:sldChg>
      <pc:sldChg chg="addSp delSp modSp new del mod modTransition setBg">
        <pc:chgData name="Iryna Zhukevych" userId="32b9d8b4c7aa7458" providerId="LiveId" clId="{C407A6F5-87E5-4293-B55B-BA8DED1338A1}" dt="2025-03-11T07:31:40.937" v="145" actId="2696"/>
        <pc:sldMkLst>
          <pc:docMk/>
          <pc:sldMk cId="3914014640" sldId="266"/>
        </pc:sldMkLst>
      </pc:sldChg>
      <pc:sldChg chg="addSp delSp modSp new mod modTransition setBg">
        <pc:chgData name="Iryna Zhukevych" userId="32b9d8b4c7aa7458" providerId="LiveId" clId="{C407A6F5-87E5-4293-B55B-BA8DED1338A1}" dt="2025-03-03T20:42:16.282" v="108"/>
        <pc:sldMkLst>
          <pc:docMk/>
          <pc:sldMk cId="2699849416" sldId="267"/>
        </pc:sldMkLst>
      </pc:sldChg>
      <pc:sldChg chg="addSp delSp modSp new mod modTransition setBg">
        <pc:chgData name="Iryna Zhukevych" userId="32b9d8b4c7aa7458" providerId="LiveId" clId="{C407A6F5-87E5-4293-B55B-BA8DED1338A1}" dt="2025-03-03T20:42:16.282" v="108"/>
        <pc:sldMkLst>
          <pc:docMk/>
          <pc:sldMk cId="46486231" sldId="268"/>
        </pc:sldMkLst>
      </pc:sldChg>
      <pc:sldChg chg="addSp delSp modSp new mod modTransition setBg">
        <pc:chgData name="Iryna Zhukevych" userId="32b9d8b4c7aa7458" providerId="LiveId" clId="{C407A6F5-87E5-4293-B55B-BA8DED1338A1}" dt="2025-03-03T20:42:16.282" v="108"/>
        <pc:sldMkLst>
          <pc:docMk/>
          <pc:sldMk cId="604139560" sldId="269"/>
        </pc:sldMkLst>
      </pc:sldChg>
      <pc:sldChg chg="addSp delSp modSp new mod modTransition setBg">
        <pc:chgData name="Iryna Zhukevych" userId="32b9d8b4c7aa7458" providerId="LiveId" clId="{C407A6F5-87E5-4293-B55B-BA8DED1338A1}" dt="2025-03-03T20:42:16.282" v="108"/>
        <pc:sldMkLst>
          <pc:docMk/>
          <pc:sldMk cId="2816296748" sldId="270"/>
        </pc:sldMkLst>
      </pc:sldChg>
      <pc:sldChg chg="addSp delSp modSp new mod modTransition setBg">
        <pc:chgData name="Iryna Zhukevych" userId="32b9d8b4c7aa7458" providerId="LiveId" clId="{C407A6F5-87E5-4293-B55B-BA8DED1338A1}" dt="2025-03-03T20:42:16.282" v="108"/>
        <pc:sldMkLst>
          <pc:docMk/>
          <pc:sldMk cId="3384646750" sldId="271"/>
        </pc:sldMkLst>
      </pc:sldChg>
      <pc:sldChg chg="addSp delSp modSp new mod modTransition setBg">
        <pc:chgData name="Iryna Zhukevych" userId="32b9d8b4c7aa7458" providerId="LiveId" clId="{C407A6F5-87E5-4293-B55B-BA8DED1338A1}" dt="2025-03-03T20:42:16.282" v="108"/>
        <pc:sldMkLst>
          <pc:docMk/>
          <pc:sldMk cId="3455224583" sldId="272"/>
        </pc:sldMkLst>
      </pc:sldChg>
      <pc:sldChg chg="addSp delSp modSp new mod modTransition setBg">
        <pc:chgData name="Iryna Zhukevych" userId="32b9d8b4c7aa7458" providerId="LiveId" clId="{C407A6F5-87E5-4293-B55B-BA8DED1338A1}" dt="2025-03-03T20:42:16.282" v="108"/>
        <pc:sldMkLst>
          <pc:docMk/>
          <pc:sldMk cId="372301109" sldId="273"/>
        </pc:sldMkLst>
      </pc:sldChg>
      <pc:sldChg chg="addSp modSp new mod setBg">
        <pc:chgData name="Iryna Zhukevych" userId="32b9d8b4c7aa7458" providerId="LiveId" clId="{C407A6F5-87E5-4293-B55B-BA8DED1338A1}" dt="2025-03-11T07:26:25.286" v="143" actId="20577"/>
        <pc:sldMkLst>
          <pc:docMk/>
          <pc:sldMk cId="3026833285" sldId="274"/>
        </pc:sldMkLst>
        <pc:spChg chg="mod">
          <ac:chgData name="Iryna Zhukevych" userId="32b9d8b4c7aa7458" providerId="LiveId" clId="{C407A6F5-87E5-4293-B55B-BA8DED1338A1}" dt="2025-03-11T07:26:25.286" v="143" actId="20577"/>
          <ac:spMkLst>
            <pc:docMk/>
            <pc:sldMk cId="3026833285" sldId="274"/>
            <ac:spMk id="2" creationId="{6434F159-806F-7D64-55B7-C21FC277F57C}"/>
          </ac:spMkLst>
        </pc:spChg>
        <pc:spChg chg="mod">
          <ac:chgData name="Iryna Zhukevych" userId="32b9d8b4c7aa7458" providerId="LiveId" clId="{C407A6F5-87E5-4293-B55B-BA8DED1338A1}" dt="2025-03-11T07:25:37.486" v="142" actId="14100"/>
          <ac:spMkLst>
            <pc:docMk/>
            <pc:sldMk cId="3026833285" sldId="274"/>
            <ac:spMk id="3" creationId="{96FCE36F-FFCC-6488-31DF-3174D322C60B}"/>
          </ac:spMkLst>
        </pc:spChg>
        <pc:spChg chg="add">
          <ac:chgData name="Iryna Zhukevych" userId="32b9d8b4c7aa7458" providerId="LiveId" clId="{C407A6F5-87E5-4293-B55B-BA8DED1338A1}" dt="2025-03-11T07:25:11.690" v="136" actId="26606"/>
          <ac:spMkLst>
            <pc:docMk/>
            <pc:sldMk cId="3026833285" sldId="274"/>
            <ac:spMk id="8" creationId="{2EA61123-DE5C-5946-1F6B-E1EC89CE6BB8}"/>
          </ac:spMkLst>
        </pc:spChg>
        <pc:spChg chg="add">
          <ac:chgData name="Iryna Zhukevych" userId="32b9d8b4c7aa7458" providerId="LiveId" clId="{C407A6F5-87E5-4293-B55B-BA8DED1338A1}" dt="2025-03-11T07:25:11.690" v="136" actId="26606"/>
          <ac:spMkLst>
            <pc:docMk/>
            <pc:sldMk cId="3026833285" sldId="274"/>
            <ac:spMk id="10" creationId="{AC9E5348-479B-6F12-FFF6-CC7A6934246A}"/>
          </ac:spMkLst>
        </pc:spChg>
      </pc:sldChg>
      <pc:sldChg chg="addSp delSp modSp new mod setBg">
        <pc:chgData name="Iryna Zhukevych" userId="32b9d8b4c7aa7458" providerId="LiveId" clId="{C407A6F5-87E5-4293-B55B-BA8DED1338A1}" dt="2025-03-11T08:05:32.055" v="716" actId="26606"/>
        <pc:sldMkLst>
          <pc:docMk/>
          <pc:sldMk cId="3983567906" sldId="275"/>
        </pc:sldMkLst>
        <pc:picChg chg="add mod ord">
          <ac:chgData name="Iryna Zhukevych" userId="32b9d8b4c7aa7458" providerId="LiveId" clId="{C407A6F5-87E5-4293-B55B-BA8DED1338A1}" dt="2025-03-11T08:05:32.055" v="716" actId="26606"/>
          <ac:picMkLst>
            <pc:docMk/>
            <pc:sldMk cId="3983567906" sldId="275"/>
            <ac:picMk id="5" creationId="{67CC9A28-ED7E-477D-CDC0-659AE5F99A97}"/>
          </ac:picMkLst>
        </pc:picChg>
      </pc:sldChg>
      <pc:sldChg chg="addSp delSp modSp new mod setBg">
        <pc:chgData name="Iryna Zhukevych" userId="32b9d8b4c7aa7458" providerId="LiveId" clId="{C407A6F5-87E5-4293-B55B-BA8DED1338A1}" dt="2025-03-11T08:05:40.352" v="718" actId="26606"/>
        <pc:sldMkLst>
          <pc:docMk/>
          <pc:sldMk cId="3576078456" sldId="276"/>
        </pc:sldMkLst>
        <pc:picChg chg="add mod ord">
          <ac:chgData name="Iryna Zhukevych" userId="32b9d8b4c7aa7458" providerId="LiveId" clId="{C407A6F5-87E5-4293-B55B-BA8DED1338A1}" dt="2025-03-11T08:05:40.352" v="718" actId="26606"/>
          <ac:picMkLst>
            <pc:docMk/>
            <pc:sldMk cId="3576078456" sldId="276"/>
            <ac:picMk id="5" creationId="{7B8F8D99-4176-F2CB-DAC0-E3DD605A8C67}"/>
          </ac:picMkLst>
        </pc:picChg>
      </pc:sldChg>
      <pc:sldChg chg="addSp delSp modSp new mod setBg">
        <pc:chgData name="Iryna Zhukevych" userId="32b9d8b4c7aa7458" providerId="LiveId" clId="{C407A6F5-87E5-4293-B55B-BA8DED1338A1}" dt="2025-03-11T08:05:48.107" v="720" actId="26606"/>
        <pc:sldMkLst>
          <pc:docMk/>
          <pc:sldMk cId="1063267647" sldId="277"/>
        </pc:sldMkLst>
        <pc:spChg chg="add">
          <ac:chgData name="Iryna Zhukevych" userId="32b9d8b4c7aa7458" providerId="LiveId" clId="{C407A6F5-87E5-4293-B55B-BA8DED1338A1}" dt="2025-03-11T08:05:48.107" v="720" actId="26606"/>
          <ac:spMkLst>
            <pc:docMk/>
            <pc:sldMk cId="1063267647" sldId="277"/>
            <ac:spMk id="10" creationId="{F3060C83-F051-4F0E-ABAD-AA0DFC48B218}"/>
          </ac:spMkLst>
        </pc:spChg>
        <pc:spChg chg="add">
          <ac:chgData name="Iryna Zhukevych" userId="32b9d8b4c7aa7458" providerId="LiveId" clId="{C407A6F5-87E5-4293-B55B-BA8DED1338A1}" dt="2025-03-11T08:05:48.107" v="720" actId="26606"/>
          <ac:spMkLst>
            <pc:docMk/>
            <pc:sldMk cId="1063267647" sldId="277"/>
            <ac:spMk id="12" creationId="{83C98ABE-055B-441F-B07E-44F97F083C39}"/>
          </ac:spMkLst>
        </pc:spChg>
        <pc:spChg chg="add">
          <ac:chgData name="Iryna Zhukevych" userId="32b9d8b4c7aa7458" providerId="LiveId" clId="{C407A6F5-87E5-4293-B55B-BA8DED1338A1}" dt="2025-03-11T08:05:48.107" v="720" actId="26606"/>
          <ac:spMkLst>
            <pc:docMk/>
            <pc:sldMk cId="1063267647" sldId="277"/>
            <ac:spMk id="14" creationId="{29FDB030-9B49-4CED-8CCD-4D99382388AC}"/>
          </ac:spMkLst>
        </pc:spChg>
        <pc:spChg chg="add">
          <ac:chgData name="Iryna Zhukevych" userId="32b9d8b4c7aa7458" providerId="LiveId" clId="{C407A6F5-87E5-4293-B55B-BA8DED1338A1}" dt="2025-03-11T08:05:48.107" v="720" actId="26606"/>
          <ac:spMkLst>
            <pc:docMk/>
            <pc:sldMk cId="1063267647" sldId="277"/>
            <ac:spMk id="16" creationId="{3783CA14-24A1-485C-8B30-D6A5D87987AD}"/>
          </ac:spMkLst>
        </pc:spChg>
        <pc:spChg chg="add">
          <ac:chgData name="Iryna Zhukevych" userId="32b9d8b4c7aa7458" providerId="LiveId" clId="{C407A6F5-87E5-4293-B55B-BA8DED1338A1}" dt="2025-03-11T08:05:48.107" v="720" actId="26606"/>
          <ac:spMkLst>
            <pc:docMk/>
            <pc:sldMk cId="1063267647" sldId="277"/>
            <ac:spMk id="18" creationId="{9A97C86A-04D6-40F7-AE84-31AB43E6A846}"/>
          </ac:spMkLst>
        </pc:spChg>
        <pc:spChg chg="add">
          <ac:chgData name="Iryna Zhukevych" userId="32b9d8b4c7aa7458" providerId="LiveId" clId="{C407A6F5-87E5-4293-B55B-BA8DED1338A1}" dt="2025-03-11T08:05:48.107" v="720" actId="26606"/>
          <ac:spMkLst>
            <pc:docMk/>
            <pc:sldMk cId="1063267647" sldId="277"/>
            <ac:spMk id="20" creationId="{FF9F2414-84E8-453E-B1F3-389FDE8192D9}"/>
          </ac:spMkLst>
        </pc:spChg>
        <pc:spChg chg="add">
          <ac:chgData name="Iryna Zhukevych" userId="32b9d8b4c7aa7458" providerId="LiveId" clId="{C407A6F5-87E5-4293-B55B-BA8DED1338A1}" dt="2025-03-11T08:05:48.107" v="720" actId="26606"/>
          <ac:spMkLst>
            <pc:docMk/>
            <pc:sldMk cId="1063267647" sldId="277"/>
            <ac:spMk id="22" creationId="{3ECA69A1-7536-43AC-85EF-C7106179F5ED}"/>
          </ac:spMkLst>
        </pc:spChg>
        <pc:picChg chg="add mod ord">
          <ac:chgData name="Iryna Zhukevych" userId="32b9d8b4c7aa7458" providerId="LiveId" clId="{C407A6F5-87E5-4293-B55B-BA8DED1338A1}" dt="2025-03-11T08:05:48.107" v="720" actId="26606"/>
          <ac:picMkLst>
            <pc:docMk/>
            <pc:sldMk cId="1063267647" sldId="277"/>
            <ac:picMk id="5" creationId="{7FE302DF-3AE8-50F4-84F8-7837F89A46F4}"/>
          </ac:picMkLst>
        </pc:picChg>
      </pc:sldChg>
      <pc:sldChg chg="addSp delSp modSp new mod setBg">
        <pc:chgData name="Iryna Zhukevych" userId="32b9d8b4c7aa7458" providerId="LiveId" clId="{C407A6F5-87E5-4293-B55B-BA8DED1338A1}" dt="2025-03-11T08:06:17.562" v="727" actId="14100"/>
        <pc:sldMkLst>
          <pc:docMk/>
          <pc:sldMk cId="1934287070" sldId="278"/>
        </pc:sldMkLst>
        <pc:spChg chg="add">
          <ac:chgData name="Iryna Zhukevych" userId="32b9d8b4c7aa7458" providerId="LiveId" clId="{C407A6F5-87E5-4293-B55B-BA8DED1338A1}" dt="2025-03-11T08:05:59.678" v="722" actId="26606"/>
          <ac:spMkLst>
            <pc:docMk/>
            <pc:sldMk cId="1934287070" sldId="278"/>
            <ac:spMk id="12" creationId="{9D25F302-27C5-414F-97F8-6EA0A6C028BA}"/>
          </ac:spMkLst>
        </pc:spChg>
        <pc:spChg chg="add">
          <ac:chgData name="Iryna Zhukevych" userId="32b9d8b4c7aa7458" providerId="LiveId" clId="{C407A6F5-87E5-4293-B55B-BA8DED1338A1}" dt="2025-03-11T08:05:59.678" v="722" actId="26606"/>
          <ac:spMkLst>
            <pc:docMk/>
            <pc:sldMk cId="1934287070" sldId="278"/>
            <ac:spMk id="14" creationId="{830A36F8-48C2-4842-A87B-8CE8DF4E7FD2}"/>
          </ac:spMkLst>
        </pc:spChg>
        <pc:spChg chg="add">
          <ac:chgData name="Iryna Zhukevych" userId="32b9d8b4c7aa7458" providerId="LiveId" clId="{C407A6F5-87E5-4293-B55B-BA8DED1338A1}" dt="2025-03-11T08:05:59.678" v="722" actId="26606"/>
          <ac:spMkLst>
            <pc:docMk/>
            <pc:sldMk cId="1934287070" sldId="278"/>
            <ac:spMk id="16" creationId="{8F451A30-466B-4996-9BA5-CD6ABCC6D558}"/>
          </ac:spMkLst>
        </pc:spChg>
        <pc:picChg chg="add mod ord">
          <ac:chgData name="Iryna Zhukevych" userId="32b9d8b4c7aa7458" providerId="LiveId" clId="{C407A6F5-87E5-4293-B55B-BA8DED1338A1}" dt="2025-03-11T08:06:17.562" v="727" actId="14100"/>
          <ac:picMkLst>
            <pc:docMk/>
            <pc:sldMk cId="1934287070" sldId="278"/>
            <ac:picMk id="5" creationId="{190AEF0E-6383-D982-A2F5-296BABB43D07}"/>
          </ac:picMkLst>
        </pc:picChg>
      </pc:sldChg>
      <pc:sldChg chg="addSp delSp modSp new mod setBg">
        <pc:chgData name="Iryna Zhukevych" userId="32b9d8b4c7aa7458" providerId="LiveId" clId="{C407A6F5-87E5-4293-B55B-BA8DED1338A1}" dt="2025-03-11T08:06:26.723" v="729" actId="26606"/>
        <pc:sldMkLst>
          <pc:docMk/>
          <pc:sldMk cId="588122170" sldId="279"/>
        </pc:sldMkLst>
        <pc:spChg chg="add">
          <ac:chgData name="Iryna Zhukevych" userId="32b9d8b4c7aa7458" providerId="LiveId" clId="{C407A6F5-87E5-4293-B55B-BA8DED1338A1}" dt="2025-03-11T08:06:26.723" v="729" actId="26606"/>
          <ac:spMkLst>
            <pc:docMk/>
            <pc:sldMk cId="588122170" sldId="279"/>
            <ac:spMk id="10" creationId="{86FF76B9-219D-4469-AF87-0236D29032F1}"/>
          </ac:spMkLst>
        </pc:spChg>
        <pc:spChg chg="add">
          <ac:chgData name="Iryna Zhukevych" userId="32b9d8b4c7aa7458" providerId="LiveId" clId="{C407A6F5-87E5-4293-B55B-BA8DED1338A1}" dt="2025-03-11T08:06:26.723" v="729" actId="26606"/>
          <ac:spMkLst>
            <pc:docMk/>
            <pc:sldMk cId="588122170" sldId="279"/>
            <ac:spMk id="16" creationId="{2E80C965-DB6D-4F81-9E9E-B027384D0BD6}"/>
          </ac:spMkLst>
        </pc:spChg>
        <pc:spChg chg="add">
          <ac:chgData name="Iryna Zhukevych" userId="32b9d8b4c7aa7458" providerId="LiveId" clId="{C407A6F5-87E5-4293-B55B-BA8DED1338A1}" dt="2025-03-11T08:06:26.723" v="729" actId="26606"/>
          <ac:spMkLst>
            <pc:docMk/>
            <pc:sldMk cId="588122170" sldId="279"/>
            <ac:spMk id="18" creationId="{633C5E46-DAC5-4661-9C87-22B08E2A512F}"/>
          </ac:spMkLst>
        </pc:spChg>
        <pc:grpChg chg="add">
          <ac:chgData name="Iryna Zhukevych" userId="32b9d8b4c7aa7458" providerId="LiveId" clId="{C407A6F5-87E5-4293-B55B-BA8DED1338A1}" dt="2025-03-11T08:06:26.723" v="729" actId="26606"/>
          <ac:grpSpMkLst>
            <pc:docMk/>
            <pc:sldMk cId="588122170" sldId="279"/>
            <ac:grpSpMk id="12" creationId="{DB88BD78-87E1-424D-B479-C37D8E41B12E}"/>
          </ac:grpSpMkLst>
        </pc:grpChg>
        <pc:picChg chg="add mod ord">
          <ac:chgData name="Iryna Zhukevych" userId="32b9d8b4c7aa7458" providerId="LiveId" clId="{C407A6F5-87E5-4293-B55B-BA8DED1338A1}" dt="2025-03-11T08:06:26.723" v="729" actId="26606"/>
          <ac:picMkLst>
            <pc:docMk/>
            <pc:sldMk cId="588122170" sldId="279"/>
            <ac:picMk id="5" creationId="{A5F45E4D-1D1C-BF71-BF8D-CAB003C1DDE5}"/>
          </ac:picMkLst>
        </pc:picChg>
      </pc:sldChg>
      <pc:sldChg chg="addSp delSp modSp new mod setBg">
        <pc:chgData name="Iryna Zhukevych" userId="32b9d8b4c7aa7458" providerId="LiveId" clId="{C407A6F5-87E5-4293-B55B-BA8DED1338A1}" dt="2025-03-11T08:06:39.506" v="733" actId="26606"/>
        <pc:sldMkLst>
          <pc:docMk/>
          <pc:sldMk cId="648552821" sldId="280"/>
        </pc:sldMkLst>
        <pc:spChg chg="add">
          <ac:chgData name="Iryna Zhukevych" userId="32b9d8b4c7aa7458" providerId="LiveId" clId="{C407A6F5-87E5-4293-B55B-BA8DED1338A1}" dt="2025-03-11T08:06:39.506" v="733" actId="26606"/>
          <ac:spMkLst>
            <pc:docMk/>
            <pc:sldMk cId="648552821" sldId="280"/>
            <ac:spMk id="10" creationId="{F3060C83-F051-4F0E-ABAD-AA0DFC48B218}"/>
          </ac:spMkLst>
        </pc:spChg>
        <pc:spChg chg="add">
          <ac:chgData name="Iryna Zhukevych" userId="32b9d8b4c7aa7458" providerId="LiveId" clId="{C407A6F5-87E5-4293-B55B-BA8DED1338A1}" dt="2025-03-11T08:06:39.506" v="733" actId="26606"/>
          <ac:spMkLst>
            <pc:docMk/>
            <pc:sldMk cId="648552821" sldId="280"/>
            <ac:spMk id="12" creationId="{83C98ABE-055B-441F-B07E-44F97F083C39}"/>
          </ac:spMkLst>
        </pc:spChg>
        <pc:spChg chg="add">
          <ac:chgData name="Iryna Zhukevych" userId="32b9d8b4c7aa7458" providerId="LiveId" clId="{C407A6F5-87E5-4293-B55B-BA8DED1338A1}" dt="2025-03-11T08:06:39.506" v="733" actId="26606"/>
          <ac:spMkLst>
            <pc:docMk/>
            <pc:sldMk cId="648552821" sldId="280"/>
            <ac:spMk id="14" creationId="{29FDB030-9B49-4CED-8CCD-4D99382388AC}"/>
          </ac:spMkLst>
        </pc:spChg>
        <pc:spChg chg="add">
          <ac:chgData name="Iryna Zhukevych" userId="32b9d8b4c7aa7458" providerId="LiveId" clId="{C407A6F5-87E5-4293-B55B-BA8DED1338A1}" dt="2025-03-11T08:06:39.506" v="733" actId="26606"/>
          <ac:spMkLst>
            <pc:docMk/>
            <pc:sldMk cId="648552821" sldId="280"/>
            <ac:spMk id="16" creationId="{3783CA14-24A1-485C-8B30-D6A5D87987AD}"/>
          </ac:spMkLst>
        </pc:spChg>
        <pc:spChg chg="add">
          <ac:chgData name="Iryna Zhukevych" userId="32b9d8b4c7aa7458" providerId="LiveId" clId="{C407A6F5-87E5-4293-B55B-BA8DED1338A1}" dt="2025-03-11T08:06:39.506" v="733" actId="26606"/>
          <ac:spMkLst>
            <pc:docMk/>
            <pc:sldMk cId="648552821" sldId="280"/>
            <ac:spMk id="18" creationId="{9A97C86A-04D6-40F7-AE84-31AB43E6A846}"/>
          </ac:spMkLst>
        </pc:spChg>
        <pc:spChg chg="add">
          <ac:chgData name="Iryna Zhukevych" userId="32b9d8b4c7aa7458" providerId="LiveId" clId="{C407A6F5-87E5-4293-B55B-BA8DED1338A1}" dt="2025-03-11T08:06:39.506" v="733" actId="26606"/>
          <ac:spMkLst>
            <pc:docMk/>
            <pc:sldMk cId="648552821" sldId="280"/>
            <ac:spMk id="20" creationId="{FF9F2414-84E8-453E-B1F3-389FDE8192D9}"/>
          </ac:spMkLst>
        </pc:spChg>
        <pc:spChg chg="add">
          <ac:chgData name="Iryna Zhukevych" userId="32b9d8b4c7aa7458" providerId="LiveId" clId="{C407A6F5-87E5-4293-B55B-BA8DED1338A1}" dt="2025-03-11T08:06:39.506" v="733" actId="26606"/>
          <ac:spMkLst>
            <pc:docMk/>
            <pc:sldMk cId="648552821" sldId="280"/>
            <ac:spMk id="22" creationId="{3ECA69A1-7536-43AC-85EF-C7106179F5ED}"/>
          </ac:spMkLst>
        </pc:spChg>
        <pc:picChg chg="add mod ord">
          <ac:chgData name="Iryna Zhukevych" userId="32b9d8b4c7aa7458" providerId="LiveId" clId="{C407A6F5-87E5-4293-B55B-BA8DED1338A1}" dt="2025-03-11T08:06:39.506" v="733" actId="26606"/>
          <ac:picMkLst>
            <pc:docMk/>
            <pc:sldMk cId="648552821" sldId="280"/>
            <ac:picMk id="5" creationId="{5148D2DB-020A-9D8D-2D04-966E38C5F950}"/>
          </ac:picMkLst>
        </pc:picChg>
      </pc:sldChg>
      <pc:sldChg chg="new del">
        <pc:chgData name="Iryna Zhukevych" userId="32b9d8b4c7aa7458" providerId="LiveId" clId="{C407A6F5-87E5-4293-B55B-BA8DED1338A1}" dt="2025-03-11T07:40:52.090" v="164" actId="2696"/>
        <pc:sldMkLst>
          <pc:docMk/>
          <pc:sldMk cId="2966877636" sldId="281"/>
        </pc:sldMkLst>
      </pc:sldChg>
      <pc:sldChg chg="addSp delSp modSp new mod setBg">
        <pc:chgData name="Iryna Zhukevych" userId="32b9d8b4c7aa7458" providerId="LiveId" clId="{C407A6F5-87E5-4293-B55B-BA8DED1338A1}" dt="2025-03-11T08:06:33.208" v="731" actId="26606"/>
        <pc:sldMkLst>
          <pc:docMk/>
          <pc:sldMk cId="838673109" sldId="282"/>
        </pc:sldMkLst>
        <pc:spChg chg="add">
          <ac:chgData name="Iryna Zhukevych" userId="32b9d8b4c7aa7458" providerId="LiveId" clId="{C407A6F5-87E5-4293-B55B-BA8DED1338A1}" dt="2025-03-11T08:06:33.208" v="731" actId="26606"/>
          <ac:spMkLst>
            <pc:docMk/>
            <pc:sldMk cId="838673109" sldId="282"/>
            <ac:spMk id="10" creationId="{F3060C83-F051-4F0E-ABAD-AA0DFC48B218}"/>
          </ac:spMkLst>
        </pc:spChg>
        <pc:spChg chg="add">
          <ac:chgData name="Iryna Zhukevych" userId="32b9d8b4c7aa7458" providerId="LiveId" clId="{C407A6F5-87E5-4293-B55B-BA8DED1338A1}" dt="2025-03-11T08:06:33.208" v="731" actId="26606"/>
          <ac:spMkLst>
            <pc:docMk/>
            <pc:sldMk cId="838673109" sldId="282"/>
            <ac:spMk id="12" creationId="{83C98ABE-055B-441F-B07E-44F97F083C39}"/>
          </ac:spMkLst>
        </pc:spChg>
        <pc:spChg chg="add">
          <ac:chgData name="Iryna Zhukevych" userId="32b9d8b4c7aa7458" providerId="LiveId" clId="{C407A6F5-87E5-4293-B55B-BA8DED1338A1}" dt="2025-03-11T08:06:33.208" v="731" actId="26606"/>
          <ac:spMkLst>
            <pc:docMk/>
            <pc:sldMk cId="838673109" sldId="282"/>
            <ac:spMk id="14" creationId="{29FDB030-9B49-4CED-8CCD-4D99382388AC}"/>
          </ac:spMkLst>
        </pc:spChg>
        <pc:spChg chg="add">
          <ac:chgData name="Iryna Zhukevych" userId="32b9d8b4c7aa7458" providerId="LiveId" clId="{C407A6F5-87E5-4293-B55B-BA8DED1338A1}" dt="2025-03-11T08:06:33.208" v="731" actId="26606"/>
          <ac:spMkLst>
            <pc:docMk/>
            <pc:sldMk cId="838673109" sldId="282"/>
            <ac:spMk id="16" creationId="{3783CA14-24A1-485C-8B30-D6A5D87987AD}"/>
          </ac:spMkLst>
        </pc:spChg>
        <pc:spChg chg="add">
          <ac:chgData name="Iryna Zhukevych" userId="32b9d8b4c7aa7458" providerId="LiveId" clId="{C407A6F5-87E5-4293-B55B-BA8DED1338A1}" dt="2025-03-11T08:06:33.208" v="731" actId="26606"/>
          <ac:spMkLst>
            <pc:docMk/>
            <pc:sldMk cId="838673109" sldId="282"/>
            <ac:spMk id="18" creationId="{9A97C86A-04D6-40F7-AE84-31AB43E6A846}"/>
          </ac:spMkLst>
        </pc:spChg>
        <pc:spChg chg="add">
          <ac:chgData name="Iryna Zhukevych" userId="32b9d8b4c7aa7458" providerId="LiveId" clId="{C407A6F5-87E5-4293-B55B-BA8DED1338A1}" dt="2025-03-11T08:06:33.208" v="731" actId="26606"/>
          <ac:spMkLst>
            <pc:docMk/>
            <pc:sldMk cId="838673109" sldId="282"/>
            <ac:spMk id="20" creationId="{FF9F2414-84E8-453E-B1F3-389FDE8192D9}"/>
          </ac:spMkLst>
        </pc:spChg>
        <pc:spChg chg="add">
          <ac:chgData name="Iryna Zhukevych" userId="32b9d8b4c7aa7458" providerId="LiveId" clId="{C407A6F5-87E5-4293-B55B-BA8DED1338A1}" dt="2025-03-11T08:06:33.208" v="731" actId="26606"/>
          <ac:spMkLst>
            <pc:docMk/>
            <pc:sldMk cId="838673109" sldId="282"/>
            <ac:spMk id="22" creationId="{3ECA69A1-7536-43AC-85EF-C7106179F5ED}"/>
          </ac:spMkLst>
        </pc:spChg>
        <pc:picChg chg="add mod ord">
          <ac:chgData name="Iryna Zhukevych" userId="32b9d8b4c7aa7458" providerId="LiveId" clId="{C407A6F5-87E5-4293-B55B-BA8DED1338A1}" dt="2025-03-11T08:06:33.208" v="731" actId="26606"/>
          <ac:picMkLst>
            <pc:docMk/>
            <pc:sldMk cId="838673109" sldId="282"/>
            <ac:picMk id="5" creationId="{37D34AD6-84A8-5051-DE98-E40AF761DAFD}"/>
          </ac:picMkLst>
        </pc:picChg>
      </pc:sldChg>
      <pc:sldChg chg="addSp modSp add mod setBg modAnim">
        <pc:chgData name="Iryna Zhukevych" userId="32b9d8b4c7aa7458" providerId="LiveId" clId="{C407A6F5-87E5-4293-B55B-BA8DED1338A1}" dt="2025-03-11T08:02:47.012" v="663"/>
        <pc:sldMkLst>
          <pc:docMk/>
          <pc:sldMk cId="2513367137" sldId="283"/>
        </pc:sldMkLst>
        <pc:spChg chg="add mod">
          <ac:chgData name="Iryna Zhukevych" userId="32b9d8b4c7aa7458" providerId="LiveId" clId="{C407A6F5-87E5-4293-B55B-BA8DED1338A1}" dt="2025-03-11T07:42:14.169" v="178"/>
          <ac:spMkLst>
            <pc:docMk/>
            <pc:sldMk cId="2513367137" sldId="283"/>
            <ac:spMk id="2" creationId="{B7A584F6-5E54-1AD0-51FD-4D8662BAD768}"/>
          </ac:spMkLst>
        </pc:spChg>
        <pc:spChg chg="add mod">
          <ac:chgData name="Iryna Zhukevych" userId="32b9d8b4c7aa7458" providerId="LiveId" clId="{C407A6F5-87E5-4293-B55B-BA8DED1338A1}" dt="2025-03-11T07:42:14.887" v="192"/>
          <ac:spMkLst>
            <pc:docMk/>
            <pc:sldMk cId="2513367137" sldId="283"/>
            <ac:spMk id="9" creationId="{826E31F6-C07D-17D8-65E4-0AB0B603AB58}"/>
          </ac:spMkLst>
        </pc:spChg>
        <pc:spChg chg="add mod">
          <ac:chgData name="Iryna Zhukevych" userId="32b9d8b4c7aa7458" providerId="LiveId" clId="{C407A6F5-87E5-4293-B55B-BA8DED1338A1}" dt="2025-03-11T07:42:14.907" v="202"/>
          <ac:spMkLst>
            <pc:docMk/>
            <pc:sldMk cId="2513367137" sldId="283"/>
            <ac:spMk id="10" creationId="{0A4BEA01-41F4-CCB0-0D10-A7243D2D5353}"/>
          </ac:spMkLst>
        </pc:spChg>
        <pc:picChg chg="add mod">
          <ac:chgData name="Iryna Zhukevych" userId="32b9d8b4c7aa7458" providerId="LiveId" clId="{C407A6F5-87E5-4293-B55B-BA8DED1338A1}" dt="2025-03-11T07:42:14.687" v="180"/>
          <ac:picMkLst>
            <pc:docMk/>
            <pc:sldMk cId="2513367137" sldId="283"/>
            <ac:picMk id="4" creationId="{C027B8F9-854B-226C-A5C6-5A2E9B194B4C}"/>
          </ac:picMkLst>
        </pc:picChg>
        <pc:picChg chg="add mod">
          <ac:chgData name="Iryna Zhukevych" userId="32b9d8b4c7aa7458" providerId="LiveId" clId="{C407A6F5-87E5-4293-B55B-BA8DED1338A1}" dt="2025-03-11T07:42:14.781" v="182"/>
          <ac:picMkLst>
            <pc:docMk/>
            <pc:sldMk cId="2513367137" sldId="283"/>
            <ac:picMk id="6" creationId="{AAD2059D-E790-B7D1-048C-3138903E49C2}"/>
          </ac:picMkLst>
        </pc:picChg>
        <pc:picChg chg="add mod">
          <ac:chgData name="Iryna Zhukevych" userId="32b9d8b4c7aa7458" providerId="LiveId" clId="{C407A6F5-87E5-4293-B55B-BA8DED1338A1}" dt="2025-03-11T07:42:14.877" v="184"/>
          <ac:picMkLst>
            <pc:docMk/>
            <pc:sldMk cId="2513367137" sldId="283"/>
            <ac:picMk id="8" creationId="{8ED6C77E-3C64-6BFE-FAD5-E4EA5CD4F2D9}"/>
          </ac:picMkLst>
        </pc:picChg>
      </pc:sldChg>
      <pc:sldChg chg="addSp delSp modSp add mod setBg modAnim">
        <pc:chgData name="Iryna Zhukevych" userId="32b9d8b4c7aa7458" providerId="LiveId" clId="{C407A6F5-87E5-4293-B55B-BA8DED1338A1}" dt="2025-03-11T07:42:26.917" v="330"/>
        <pc:sldMkLst>
          <pc:docMk/>
          <pc:sldMk cId="1900759081" sldId="284"/>
        </pc:sldMkLst>
        <pc:spChg chg="add mod">
          <ac:chgData name="Iryna Zhukevych" userId="32b9d8b4c7aa7458" providerId="LiveId" clId="{C407A6F5-87E5-4293-B55B-BA8DED1338A1}" dt="2025-03-11T07:42:21.950" v="224"/>
          <ac:spMkLst>
            <pc:docMk/>
            <pc:sldMk cId="1900759081" sldId="284"/>
            <ac:spMk id="2" creationId="{7FF4F03A-EE53-DC62-69A2-38564DDD022B}"/>
          </ac:spMkLst>
        </pc:spChg>
        <pc:spChg chg="add mod">
          <ac:chgData name="Iryna Zhukevych" userId="32b9d8b4c7aa7458" providerId="LiveId" clId="{C407A6F5-87E5-4293-B55B-BA8DED1338A1}" dt="2025-03-11T07:42:22.425" v="275"/>
          <ac:spMkLst>
            <pc:docMk/>
            <pc:sldMk cId="1900759081" sldId="284"/>
            <ac:spMk id="9" creationId="{5CCE9179-CA45-7649-5325-B4CFE5506385}"/>
          </ac:spMkLst>
        </pc:spChg>
        <pc:spChg chg="add mod">
          <ac:chgData name="Iryna Zhukevych" userId="32b9d8b4c7aa7458" providerId="LiveId" clId="{C407A6F5-87E5-4293-B55B-BA8DED1338A1}" dt="2025-03-11T07:42:22.287" v="248"/>
          <ac:spMkLst>
            <pc:docMk/>
            <pc:sldMk cId="1900759081" sldId="284"/>
            <ac:spMk id="10" creationId="{E5286699-5845-622D-AACC-07DB3BCF13CE}"/>
          </ac:spMkLst>
        </pc:spChg>
        <pc:picChg chg="add mod">
          <ac:chgData name="Iryna Zhukevych" userId="32b9d8b4c7aa7458" providerId="LiveId" clId="{C407A6F5-87E5-4293-B55B-BA8DED1338A1}" dt="2025-03-11T07:42:22.055" v="226"/>
          <ac:picMkLst>
            <pc:docMk/>
            <pc:sldMk cId="1900759081" sldId="284"/>
            <ac:picMk id="4" creationId="{76F08F9D-1DFE-F4CE-46AB-8A6F6ABE011C}"/>
          </ac:picMkLst>
        </pc:picChg>
        <pc:picChg chg="add mod">
          <ac:chgData name="Iryna Zhukevych" userId="32b9d8b4c7aa7458" providerId="LiveId" clId="{C407A6F5-87E5-4293-B55B-BA8DED1338A1}" dt="2025-03-11T07:42:22.130" v="228"/>
          <ac:picMkLst>
            <pc:docMk/>
            <pc:sldMk cId="1900759081" sldId="284"/>
            <ac:picMk id="6" creationId="{4F7534E8-A791-670C-1E79-A7F181F98A17}"/>
          </ac:picMkLst>
        </pc:picChg>
        <pc:picChg chg="add mod">
          <ac:chgData name="Iryna Zhukevych" userId="32b9d8b4c7aa7458" providerId="LiveId" clId="{C407A6F5-87E5-4293-B55B-BA8DED1338A1}" dt="2025-03-11T07:42:22.500" v="279"/>
          <ac:picMkLst>
            <pc:docMk/>
            <pc:sldMk cId="1900759081" sldId="284"/>
            <ac:picMk id="12" creationId="{BDD2900E-2F8C-65D6-B979-59F886C3C170}"/>
          </ac:picMkLst>
        </pc:picChg>
      </pc:sldChg>
      <pc:sldChg chg="addSp delSp modSp add mod setBg modAnim">
        <pc:chgData name="Iryna Zhukevych" userId="32b9d8b4c7aa7458" providerId="LiveId" clId="{C407A6F5-87E5-4293-B55B-BA8DED1338A1}" dt="2025-03-11T07:42:32.919" v="396"/>
        <pc:sldMkLst>
          <pc:docMk/>
          <pc:sldMk cId="795405281" sldId="285"/>
        </pc:sldMkLst>
        <pc:spChg chg="add mod">
          <ac:chgData name="Iryna Zhukevych" userId="32b9d8b4c7aa7458" providerId="LiveId" clId="{C407A6F5-87E5-4293-B55B-BA8DED1338A1}" dt="2025-03-11T07:42:26.501" v="293"/>
          <ac:spMkLst>
            <pc:docMk/>
            <pc:sldMk cId="795405281" sldId="285"/>
            <ac:spMk id="2" creationId="{841FCD43-65D9-BFFD-5987-D23A624EF5A8}"/>
          </ac:spMkLst>
        </pc:spChg>
        <pc:spChg chg="add mod">
          <ac:chgData name="Iryna Zhukevych" userId="32b9d8b4c7aa7458" providerId="LiveId" clId="{C407A6F5-87E5-4293-B55B-BA8DED1338A1}" dt="2025-03-11T07:42:26.928" v="341"/>
          <ac:spMkLst>
            <pc:docMk/>
            <pc:sldMk cId="795405281" sldId="285"/>
            <ac:spMk id="9" creationId="{B9115F68-5798-DB56-EEBA-4BD87D84AC1A}"/>
          </ac:spMkLst>
        </pc:spChg>
        <pc:spChg chg="add mod">
          <ac:chgData name="Iryna Zhukevych" userId="32b9d8b4c7aa7458" providerId="LiveId" clId="{C407A6F5-87E5-4293-B55B-BA8DED1338A1}" dt="2025-03-11T07:42:26.834" v="317"/>
          <ac:spMkLst>
            <pc:docMk/>
            <pc:sldMk cId="795405281" sldId="285"/>
            <ac:spMk id="10" creationId="{29D0D702-EE8E-91F1-60FF-0F3093E77C70}"/>
          </ac:spMkLst>
        </pc:spChg>
        <pc:picChg chg="add mod">
          <ac:chgData name="Iryna Zhukevych" userId="32b9d8b4c7aa7458" providerId="LiveId" clId="{C407A6F5-87E5-4293-B55B-BA8DED1338A1}" dt="2025-03-11T07:42:26.644" v="295"/>
          <ac:picMkLst>
            <pc:docMk/>
            <pc:sldMk cId="795405281" sldId="285"/>
            <ac:picMk id="4" creationId="{6CA58AB3-4497-AB43-99E5-98E553709461}"/>
          </ac:picMkLst>
        </pc:picChg>
        <pc:picChg chg="add mod">
          <ac:chgData name="Iryna Zhukevych" userId="32b9d8b4c7aa7458" providerId="LiveId" clId="{C407A6F5-87E5-4293-B55B-BA8DED1338A1}" dt="2025-03-11T07:42:26.712" v="297"/>
          <ac:picMkLst>
            <pc:docMk/>
            <pc:sldMk cId="795405281" sldId="285"/>
            <ac:picMk id="6" creationId="{47AB6BF5-497D-46CD-90A6-EBEF9A2037BD}"/>
          </ac:picMkLst>
        </pc:picChg>
        <pc:picChg chg="add mod">
          <ac:chgData name="Iryna Zhukevych" userId="32b9d8b4c7aa7458" providerId="LiveId" clId="{C407A6F5-87E5-4293-B55B-BA8DED1338A1}" dt="2025-03-11T07:42:27.004" v="345"/>
          <ac:picMkLst>
            <pc:docMk/>
            <pc:sldMk cId="795405281" sldId="285"/>
            <ac:picMk id="12" creationId="{1D8A78CC-26D3-5879-900A-43B6CFC5091F}"/>
          </ac:picMkLst>
        </pc:picChg>
      </pc:sldChg>
      <pc:sldChg chg="addSp delSp modSp add mod setBg modAnim">
        <pc:chgData name="Iryna Zhukevych" userId="32b9d8b4c7aa7458" providerId="LiveId" clId="{C407A6F5-87E5-4293-B55B-BA8DED1338A1}" dt="2025-03-11T07:42:36.628" v="462"/>
        <pc:sldMkLst>
          <pc:docMk/>
          <pc:sldMk cId="1610419607" sldId="286"/>
        </pc:sldMkLst>
        <pc:spChg chg="add mod">
          <ac:chgData name="Iryna Zhukevych" userId="32b9d8b4c7aa7458" providerId="LiveId" clId="{C407A6F5-87E5-4293-B55B-BA8DED1338A1}" dt="2025-03-11T07:42:32.555" v="359"/>
          <ac:spMkLst>
            <pc:docMk/>
            <pc:sldMk cId="1610419607" sldId="286"/>
            <ac:spMk id="2" creationId="{E906EB0D-79B6-460F-3316-8435CC70F152}"/>
          </ac:spMkLst>
        </pc:spChg>
        <pc:spChg chg="add mod">
          <ac:chgData name="Iryna Zhukevych" userId="32b9d8b4c7aa7458" providerId="LiveId" clId="{C407A6F5-87E5-4293-B55B-BA8DED1338A1}" dt="2025-03-11T07:42:32.929" v="407"/>
          <ac:spMkLst>
            <pc:docMk/>
            <pc:sldMk cId="1610419607" sldId="286"/>
            <ac:spMk id="9" creationId="{032106BD-6546-5BCF-AA14-FF04122CC8A5}"/>
          </ac:spMkLst>
        </pc:spChg>
        <pc:spChg chg="add mod">
          <ac:chgData name="Iryna Zhukevych" userId="32b9d8b4c7aa7458" providerId="LiveId" clId="{C407A6F5-87E5-4293-B55B-BA8DED1338A1}" dt="2025-03-11T07:42:32.846" v="383"/>
          <ac:spMkLst>
            <pc:docMk/>
            <pc:sldMk cId="1610419607" sldId="286"/>
            <ac:spMk id="10" creationId="{DA249C04-ACD4-FFD0-84FC-80B315285935}"/>
          </ac:spMkLst>
        </pc:spChg>
        <pc:picChg chg="add mod">
          <ac:chgData name="Iryna Zhukevych" userId="32b9d8b4c7aa7458" providerId="LiveId" clId="{C407A6F5-87E5-4293-B55B-BA8DED1338A1}" dt="2025-03-11T07:42:32.677" v="361"/>
          <ac:picMkLst>
            <pc:docMk/>
            <pc:sldMk cId="1610419607" sldId="286"/>
            <ac:picMk id="4" creationId="{C2E5B932-C839-3E19-21B8-7BEF12E13CCA}"/>
          </ac:picMkLst>
        </pc:picChg>
        <pc:picChg chg="add mod">
          <ac:chgData name="Iryna Zhukevych" userId="32b9d8b4c7aa7458" providerId="LiveId" clId="{C407A6F5-87E5-4293-B55B-BA8DED1338A1}" dt="2025-03-11T07:42:32.743" v="363"/>
          <ac:picMkLst>
            <pc:docMk/>
            <pc:sldMk cId="1610419607" sldId="286"/>
            <ac:picMk id="6" creationId="{5726CCFD-644E-16DE-AB9A-31709EAA7D5E}"/>
          </ac:picMkLst>
        </pc:picChg>
        <pc:picChg chg="add mod">
          <ac:chgData name="Iryna Zhukevych" userId="32b9d8b4c7aa7458" providerId="LiveId" clId="{C407A6F5-87E5-4293-B55B-BA8DED1338A1}" dt="2025-03-11T07:42:33.001" v="411"/>
          <ac:picMkLst>
            <pc:docMk/>
            <pc:sldMk cId="1610419607" sldId="286"/>
            <ac:picMk id="12" creationId="{1397ADC8-0C56-A368-B2AE-EC57C7D6CF09}"/>
          </ac:picMkLst>
        </pc:picChg>
      </pc:sldChg>
      <pc:sldChg chg="addSp delSp modSp add mod setBg modAnim">
        <pc:chgData name="Iryna Zhukevych" userId="32b9d8b4c7aa7458" providerId="LiveId" clId="{C407A6F5-87E5-4293-B55B-BA8DED1338A1}" dt="2025-03-11T07:42:36.744" v="477"/>
        <pc:sldMkLst>
          <pc:docMk/>
          <pc:sldMk cId="396956298" sldId="287"/>
        </pc:sldMkLst>
        <pc:spChg chg="add mod">
          <ac:chgData name="Iryna Zhukevych" userId="32b9d8b4c7aa7458" providerId="LiveId" clId="{C407A6F5-87E5-4293-B55B-BA8DED1338A1}" dt="2025-03-11T07:42:36.286" v="425"/>
          <ac:spMkLst>
            <pc:docMk/>
            <pc:sldMk cId="396956298" sldId="287"/>
            <ac:spMk id="2" creationId="{5A872034-2022-1A40-C9F0-FF9E23269636}"/>
          </ac:spMkLst>
        </pc:spChg>
        <pc:spChg chg="add mod">
          <ac:chgData name="Iryna Zhukevych" userId="32b9d8b4c7aa7458" providerId="LiveId" clId="{C407A6F5-87E5-4293-B55B-BA8DED1338A1}" dt="2025-03-11T07:42:36.638" v="473"/>
          <ac:spMkLst>
            <pc:docMk/>
            <pc:sldMk cId="396956298" sldId="287"/>
            <ac:spMk id="9" creationId="{F4AFF850-5508-7619-9FF6-3D61F91E17EF}"/>
          </ac:spMkLst>
        </pc:spChg>
        <pc:spChg chg="add mod">
          <ac:chgData name="Iryna Zhukevych" userId="32b9d8b4c7aa7458" providerId="LiveId" clId="{C407A6F5-87E5-4293-B55B-BA8DED1338A1}" dt="2025-03-11T07:42:36.570" v="449"/>
          <ac:spMkLst>
            <pc:docMk/>
            <pc:sldMk cId="396956298" sldId="287"/>
            <ac:spMk id="10" creationId="{1A4F88FE-A781-2274-E551-12302D83B3C3}"/>
          </ac:spMkLst>
        </pc:spChg>
        <pc:picChg chg="add mod">
          <ac:chgData name="Iryna Zhukevych" userId="32b9d8b4c7aa7458" providerId="LiveId" clId="{C407A6F5-87E5-4293-B55B-BA8DED1338A1}" dt="2025-03-11T07:42:36.420" v="427"/>
          <ac:picMkLst>
            <pc:docMk/>
            <pc:sldMk cId="396956298" sldId="287"/>
            <ac:picMk id="4" creationId="{A1B4675B-73E2-8CFF-2EAB-8EE9202B8194}"/>
          </ac:picMkLst>
        </pc:picChg>
        <pc:picChg chg="add mod">
          <ac:chgData name="Iryna Zhukevych" userId="32b9d8b4c7aa7458" providerId="LiveId" clId="{C407A6F5-87E5-4293-B55B-BA8DED1338A1}" dt="2025-03-11T07:42:36.489" v="429"/>
          <ac:picMkLst>
            <pc:docMk/>
            <pc:sldMk cId="396956298" sldId="287"/>
            <ac:picMk id="6" creationId="{64D3878F-3DFD-5CA4-3C40-4DC07FEA086F}"/>
          </ac:picMkLst>
        </pc:picChg>
        <pc:picChg chg="add mod">
          <ac:chgData name="Iryna Zhukevych" userId="32b9d8b4c7aa7458" providerId="LiveId" clId="{C407A6F5-87E5-4293-B55B-BA8DED1338A1}" dt="2025-03-11T07:42:36.744" v="477"/>
          <ac:picMkLst>
            <pc:docMk/>
            <pc:sldMk cId="396956298" sldId="287"/>
            <ac:picMk id="12" creationId="{4B95325F-880C-54AA-0861-5C990D7513C0}"/>
          </ac:picMkLst>
        </pc:picChg>
      </pc:sldChg>
      <pc:sldChg chg="addSp modSp new mod setBg">
        <pc:chgData name="Iryna Zhukevych" userId="32b9d8b4c7aa7458" providerId="LiveId" clId="{C407A6F5-87E5-4293-B55B-BA8DED1338A1}" dt="2025-03-11T08:05:11.560" v="714" actId="14100"/>
        <pc:sldMkLst>
          <pc:docMk/>
          <pc:sldMk cId="14358407" sldId="288"/>
        </pc:sldMkLst>
        <pc:spChg chg="mod">
          <ac:chgData name="Iryna Zhukevych" userId="32b9d8b4c7aa7458" providerId="LiveId" clId="{C407A6F5-87E5-4293-B55B-BA8DED1338A1}" dt="2025-03-11T08:05:05.848" v="712" actId="2710"/>
          <ac:spMkLst>
            <pc:docMk/>
            <pc:sldMk cId="14358407" sldId="288"/>
            <ac:spMk id="2" creationId="{66374F7B-56CB-AA42-D214-D4F7A6B14C86}"/>
          </ac:spMkLst>
        </pc:spChg>
        <pc:spChg chg="mod">
          <ac:chgData name="Iryna Zhukevych" userId="32b9d8b4c7aa7458" providerId="LiveId" clId="{C407A6F5-87E5-4293-B55B-BA8DED1338A1}" dt="2025-03-11T08:05:11.560" v="714" actId="14100"/>
          <ac:spMkLst>
            <pc:docMk/>
            <pc:sldMk cId="14358407" sldId="288"/>
            <ac:spMk id="3" creationId="{69A5F38D-E0F0-ADDF-ABE8-28614FD43786}"/>
          </ac:spMkLst>
        </pc:spChg>
        <pc:spChg chg="add">
          <ac:chgData name="Iryna Zhukevych" userId="32b9d8b4c7aa7458" providerId="LiveId" clId="{C407A6F5-87E5-4293-B55B-BA8DED1338A1}" dt="2025-03-11T08:04:50.835" v="708" actId="26606"/>
          <ac:spMkLst>
            <pc:docMk/>
            <pc:sldMk cId="14358407" sldId="288"/>
            <ac:spMk id="9" creationId="{9F7D5CDA-D291-4307-BF55-1381FED29634}"/>
          </ac:spMkLst>
        </pc:spChg>
        <pc:picChg chg="add">
          <ac:chgData name="Iryna Zhukevych" userId="32b9d8b4c7aa7458" providerId="LiveId" clId="{C407A6F5-87E5-4293-B55B-BA8DED1338A1}" dt="2025-03-11T08:04:50.835" v="708" actId="26606"/>
          <ac:picMkLst>
            <pc:docMk/>
            <pc:sldMk cId="14358407" sldId="288"/>
            <ac:picMk id="5" creationId="{55E72286-D952-BC94-ADA4-0A24EF18CAD8}"/>
          </ac:picMkLst>
        </pc:picChg>
      </pc:sldChg>
      <pc:sldChg chg="addSp modSp add mod setBg modAnim">
        <pc:chgData name="Iryna Zhukevych" userId="32b9d8b4c7aa7458" providerId="LiveId" clId="{C407A6F5-87E5-4293-B55B-BA8DED1338A1}" dt="2025-03-11T07:58:06.908" v="528"/>
        <pc:sldMkLst>
          <pc:docMk/>
          <pc:sldMk cId="41405860" sldId="289"/>
        </pc:sldMkLst>
        <pc:spChg chg="add mod">
          <ac:chgData name="Iryna Zhukevych" userId="32b9d8b4c7aa7458" providerId="LiveId" clId="{C407A6F5-87E5-4293-B55B-BA8DED1338A1}" dt="2025-03-11T07:58:06.407" v="502"/>
          <ac:spMkLst>
            <pc:docMk/>
            <pc:sldMk cId="41405860" sldId="289"/>
            <ac:spMk id="2" creationId="{FF4863DE-D47C-E332-FDBD-689D3A7AABBA}"/>
          </ac:spMkLst>
        </pc:spChg>
        <pc:spChg chg="add mod">
          <ac:chgData name="Iryna Zhukevych" userId="32b9d8b4c7aa7458" providerId="LiveId" clId="{C407A6F5-87E5-4293-B55B-BA8DED1338A1}" dt="2025-03-11T07:58:06.886" v="516"/>
          <ac:spMkLst>
            <pc:docMk/>
            <pc:sldMk cId="41405860" sldId="289"/>
            <ac:spMk id="9" creationId="{65679368-4F8F-83CA-E71A-C3D1B3116E7C}"/>
          </ac:spMkLst>
        </pc:spChg>
        <pc:spChg chg="add mod">
          <ac:chgData name="Iryna Zhukevych" userId="32b9d8b4c7aa7458" providerId="LiveId" clId="{C407A6F5-87E5-4293-B55B-BA8DED1338A1}" dt="2025-03-11T07:58:06.893" v="526"/>
          <ac:spMkLst>
            <pc:docMk/>
            <pc:sldMk cId="41405860" sldId="289"/>
            <ac:spMk id="10" creationId="{A33C2821-AC7F-9D41-A291-A3D016D29DB2}"/>
          </ac:spMkLst>
        </pc:spChg>
        <pc:picChg chg="add mod">
          <ac:chgData name="Iryna Zhukevych" userId="32b9d8b4c7aa7458" providerId="LiveId" clId="{C407A6F5-87E5-4293-B55B-BA8DED1338A1}" dt="2025-03-11T07:58:06.700" v="504"/>
          <ac:picMkLst>
            <pc:docMk/>
            <pc:sldMk cId="41405860" sldId="289"/>
            <ac:picMk id="4" creationId="{35E18C65-478D-3B78-C1AE-96E2952DE204}"/>
          </ac:picMkLst>
        </pc:picChg>
        <pc:picChg chg="add mod">
          <ac:chgData name="Iryna Zhukevych" userId="32b9d8b4c7aa7458" providerId="LiveId" clId="{C407A6F5-87E5-4293-B55B-BA8DED1338A1}" dt="2025-03-11T07:58:06.771" v="506"/>
          <ac:picMkLst>
            <pc:docMk/>
            <pc:sldMk cId="41405860" sldId="289"/>
            <ac:picMk id="6" creationId="{9C993402-B3D4-B853-F5A1-0E6CB101EA2C}"/>
          </ac:picMkLst>
        </pc:picChg>
        <pc:picChg chg="add mod">
          <ac:chgData name="Iryna Zhukevych" userId="32b9d8b4c7aa7458" providerId="LiveId" clId="{C407A6F5-87E5-4293-B55B-BA8DED1338A1}" dt="2025-03-11T07:58:06.877" v="508"/>
          <ac:picMkLst>
            <pc:docMk/>
            <pc:sldMk cId="41405860" sldId="289"/>
            <ac:picMk id="8" creationId="{52BF5F25-515E-3413-9027-052E73255EC6}"/>
          </ac:picMkLst>
        </pc:picChg>
      </pc:sldChg>
      <pc:sldChg chg="new del">
        <pc:chgData name="Iryna Zhukevych" userId="32b9d8b4c7aa7458" providerId="LiveId" clId="{C407A6F5-87E5-4293-B55B-BA8DED1338A1}" dt="2025-03-11T07:56:32.108" v="488" actId="2696"/>
        <pc:sldMkLst>
          <pc:docMk/>
          <pc:sldMk cId="3361586694" sldId="289"/>
        </pc:sldMkLst>
      </pc:sldChg>
      <pc:sldChg chg="addSp modSp add mod setBg modAnim">
        <pc:chgData name="Iryna Zhukevych" userId="32b9d8b4c7aa7458" providerId="LiveId" clId="{C407A6F5-87E5-4293-B55B-BA8DED1338A1}" dt="2025-03-11T07:59:51.721" v="568"/>
        <pc:sldMkLst>
          <pc:docMk/>
          <pc:sldMk cId="1245813360" sldId="290"/>
        </pc:sldMkLst>
        <pc:spChg chg="add mod">
          <ac:chgData name="Iryna Zhukevych" userId="32b9d8b4c7aa7458" providerId="LiveId" clId="{C407A6F5-87E5-4293-B55B-BA8DED1338A1}" dt="2025-03-11T07:59:51.263" v="542"/>
          <ac:spMkLst>
            <pc:docMk/>
            <pc:sldMk cId="1245813360" sldId="290"/>
            <ac:spMk id="2" creationId="{E1FD8D2E-C280-703F-DA62-7D919987462E}"/>
          </ac:spMkLst>
        </pc:spChg>
        <pc:spChg chg="add mod">
          <ac:chgData name="Iryna Zhukevych" userId="32b9d8b4c7aa7458" providerId="LiveId" clId="{C407A6F5-87E5-4293-B55B-BA8DED1338A1}" dt="2025-03-11T07:59:51.710" v="556"/>
          <ac:spMkLst>
            <pc:docMk/>
            <pc:sldMk cId="1245813360" sldId="290"/>
            <ac:spMk id="9" creationId="{50EFFA13-E94A-0D6F-3F3A-F7FF97F107BB}"/>
          </ac:spMkLst>
        </pc:spChg>
        <pc:spChg chg="add mod">
          <ac:chgData name="Iryna Zhukevych" userId="32b9d8b4c7aa7458" providerId="LiveId" clId="{C407A6F5-87E5-4293-B55B-BA8DED1338A1}" dt="2025-03-11T07:59:51.719" v="566"/>
          <ac:spMkLst>
            <pc:docMk/>
            <pc:sldMk cId="1245813360" sldId="290"/>
            <ac:spMk id="10" creationId="{6ABBED9B-86FB-65AA-364F-3F2E875A740C}"/>
          </ac:spMkLst>
        </pc:spChg>
        <pc:picChg chg="add mod">
          <ac:chgData name="Iryna Zhukevych" userId="32b9d8b4c7aa7458" providerId="LiveId" clId="{C407A6F5-87E5-4293-B55B-BA8DED1338A1}" dt="2025-03-11T07:59:51.468" v="544"/>
          <ac:picMkLst>
            <pc:docMk/>
            <pc:sldMk cId="1245813360" sldId="290"/>
            <ac:picMk id="4" creationId="{55CF0860-42D3-EB4C-7390-827C2088B25A}"/>
          </ac:picMkLst>
        </pc:picChg>
        <pc:picChg chg="add mod">
          <ac:chgData name="Iryna Zhukevych" userId="32b9d8b4c7aa7458" providerId="LiveId" clId="{C407A6F5-87E5-4293-B55B-BA8DED1338A1}" dt="2025-03-11T07:59:51.539" v="546"/>
          <ac:picMkLst>
            <pc:docMk/>
            <pc:sldMk cId="1245813360" sldId="290"/>
            <ac:picMk id="6" creationId="{22CE830B-D2A4-5389-87D1-E54A49349F84}"/>
          </ac:picMkLst>
        </pc:picChg>
        <pc:picChg chg="add mod">
          <ac:chgData name="Iryna Zhukevych" userId="32b9d8b4c7aa7458" providerId="LiveId" clId="{C407A6F5-87E5-4293-B55B-BA8DED1338A1}" dt="2025-03-11T07:59:51.703" v="548"/>
          <ac:picMkLst>
            <pc:docMk/>
            <pc:sldMk cId="1245813360" sldId="290"/>
            <ac:picMk id="8" creationId="{BB8C2EDF-364E-9979-A9EA-ACC6946AD98E}"/>
          </ac:picMkLst>
        </pc:picChg>
      </pc:sldChg>
      <pc:sldChg chg="addSp modSp add mod setBg modAnim">
        <pc:chgData name="Iryna Zhukevych" userId="32b9d8b4c7aa7458" providerId="LiveId" clId="{C407A6F5-87E5-4293-B55B-BA8DED1338A1}" dt="2025-03-11T08:00:56.742" v="608"/>
        <pc:sldMkLst>
          <pc:docMk/>
          <pc:sldMk cId="1316560047" sldId="291"/>
        </pc:sldMkLst>
        <pc:spChg chg="add mod">
          <ac:chgData name="Iryna Zhukevych" userId="32b9d8b4c7aa7458" providerId="LiveId" clId="{C407A6F5-87E5-4293-B55B-BA8DED1338A1}" dt="2025-03-11T08:00:56.326" v="582"/>
          <ac:spMkLst>
            <pc:docMk/>
            <pc:sldMk cId="1316560047" sldId="291"/>
            <ac:spMk id="2" creationId="{94BBF2B0-8CB1-C344-E2AE-9E457CEB7992}"/>
          </ac:spMkLst>
        </pc:spChg>
        <pc:spChg chg="add mod">
          <ac:chgData name="Iryna Zhukevych" userId="32b9d8b4c7aa7458" providerId="LiveId" clId="{C407A6F5-87E5-4293-B55B-BA8DED1338A1}" dt="2025-03-11T08:00:56.731" v="596"/>
          <ac:spMkLst>
            <pc:docMk/>
            <pc:sldMk cId="1316560047" sldId="291"/>
            <ac:spMk id="9" creationId="{89A955A2-39DD-D04E-2501-17E11D74C639}"/>
          </ac:spMkLst>
        </pc:spChg>
        <pc:spChg chg="add mod">
          <ac:chgData name="Iryna Zhukevych" userId="32b9d8b4c7aa7458" providerId="LiveId" clId="{C407A6F5-87E5-4293-B55B-BA8DED1338A1}" dt="2025-03-11T08:00:56.740" v="606"/>
          <ac:spMkLst>
            <pc:docMk/>
            <pc:sldMk cId="1316560047" sldId="291"/>
            <ac:spMk id="10" creationId="{7CE23326-754C-8926-F750-A79688DF0E24}"/>
          </ac:spMkLst>
        </pc:spChg>
        <pc:picChg chg="add mod">
          <ac:chgData name="Iryna Zhukevych" userId="32b9d8b4c7aa7458" providerId="LiveId" clId="{C407A6F5-87E5-4293-B55B-BA8DED1338A1}" dt="2025-03-11T08:00:56.497" v="584"/>
          <ac:picMkLst>
            <pc:docMk/>
            <pc:sldMk cId="1316560047" sldId="291"/>
            <ac:picMk id="4" creationId="{D59BC6D5-D80C-1FED-61A8-3A81FC8A71F8}"/>
          </ac:picMkLst>
        </pc:picChg>
        <pc:picChg chg="add mod">
          <ac:chgData name="Iryna Zhukevych" userId="32b9d8b4c7aa7458" providerId="LiveId" clId="{C407A6F5-87E5-4293-B55B-BA8DED1338A1}" dt="2025-03-11T08:00:56.564" v="586"/>
          <ac:picMkLst>
            <pc:docMk/>
            <pc:sldMk cId="1316560047" sldId="291"/>
            <ac:picMk id="6" creationId="{2C0A9331-5D09-BF57-334C-8D46F3BF4AE0}"/>
          </ac:picMkLst>
        </pc:picChg>
        <pc:picChg chg="add mod">
          <ac:chgData name="Iryna Zhukevych" userId="32b9d8b4c7aa7458" providerId="LiveId" clId="{C407A6F5-87E5-4293-B55B-BA8DED1338A1}" dt="2025-03-11T08:00:56.724" v="588"/>
          <ac:picMkLst>
            <pc:docMk/>
            <pc:sldMk cId="1316560047" sldId="291"/>
            <ac:picMk id="8" creationId="{D74ED405-9436-5F85-3E82-7A4B47587733}"/>
          </ac:picMkLst>
        </pc:picChg>
      </pc:sldChg>
      <pc:sldChg chg="addSp modSp add mod setBg modAnim">
        <pc:chgData name="Iryna Zhukevych" userId="32b9d8b4c7aa7458" providerId="LiveId" clId="{C407A6F5-87E5-4293-B55B-BA8DED1338A1}" dt="2025-03-11T08:02:45.921" v="654"/>
        <pc:sldMkLst>
          <pc:docMk/>
          <pc:sldMk cId="1780388163" sldId="292"/>
        </pc:sldMkLst>
        <pc:spChg chg="add mod">
          <ac:chgData name="Iryna Zhukevych" userId="32b9d8b4c7aa7458" providerId="LiveId" clId="{C407A6F5-87E5-4293-B55B-BA8DED1338A1}" dt="2025-03-11T08:02:45.333" v="622"/>
          <ac:spMkLst>
            <pc:docMk/>
            <pc:sldMk cId="1780388163" sldId="292"/>
            <ac:spMk id="2" creationId="{6C119A70-8F89-081A-E538-2BCD812D9222}"/>
          </ac:spMkLst>
        </pc:spChg>
        <pc:spChg chg="add mod">
          <ac:chgData name="Iryna Zhukevych" userId="32b9d8b4c7aa7458" providerId="LiveId" clId="{C407A6F5-87E5-4293-B55B-BA8DED1338A1}" dt="2025-03-11T08:02:45.903" v="636"/>
          <ac:spMkLst>
            <pc:docMk/>
            <pc:sldMk cId="1780388163" sldId="292"/>
            <ac:spMk id="9" creationId="{70AF2289-454D-C7AA-6414-5D85FA52A0E2}"/>
          </ac:spMkLst>
        </pc:spChg>
        <pc:spChg chg="add mod">
          <ac:chgData name="Iryna Zhukevych" userId="32b9d8b4c7aa7458" providerId="LiveId" clId="{C407A6F5-87E5-4293-B55B-BA8DED1338A1}" dt="2025-03-11T08:02:45.916" v="646"/>
          <ac:spMkLst>
            <pc:docMk/>
            <pc:sldMk cId="1780388163" sldId="292"/>
            <ac:spMk id="10" creationId="{AAB9A838-68D2-84DB-6194-92C15C894BC1}"/>
          </ac:spMkLst>
        </pc:spChg>
        <pc:picChg chg="add mod">
          <ac:chgData name="Iryna Zhukevych" userId="32b9d8b4c7aa7458" providerId="LiveId" clId="{C407A6F5-87E5-4293-B55B-BA8DED1338A1}" dt="2025-03-11T08:02:45.697" v="624"/>
          <ac:picMkLst>
            <pc:docMk/>
            <pc:sldMk cId="1780388163" sldId="292"/>
            <ac:picMk id="4" creationId="{E0E23B85-58C2-2633-AAAB-96C3555B6DF8}"/>
          </ac:picMkLst>
        </pc:picChg>
        <pc:picChg chg="add mod">
          <ac:chgData name="Iryna Zhukevych" userId="32b9d8b4c7aa7458" providerId="LiveId" clId="{C407A6F5-87E5-4293-B55B-BA8DED1338A1}" dt="2025-03-11T08:02:45.768" v="626"/>
          <ac:picMkLst>
            <pc:docMk/>
            <pc:sldMk cId="1780388163" sldId="292"/>
            <ac:picMk id="6" creationId="{EB4C5E21-4885-F850-CC7F-1B0B4AA8AEDB}"/>
          </ac:picMkLst>
        </pc:picChg>
        <pc:picChg chg="add mod">
          <ac:chgData name="Iryna Zhukevych" userId="32b9d8b4c7aa7458" providerId="LiveId" clId="{C407A6F5-87E5-4293-B55B-BA8DED1338A1}" dt="2025-03-11T08:02:45.890" v="628"/>
          <ac:picMkLst>
            <pc:docMk/>
            <pc:sldMk cId="1780388163" sldId="292"/>
            <ac:picMk id="8" creationId="{7C0E75E5-6C6E-5D9D-8781-BB7CB9EE4683}"/>
          </ac:picMkLst>
        </pc:picChg>
      </pc:sldChg>
      <pc:sldChg chg="addSp modSp add mod setBg modAnim">
        <pc:chgData name="Iryna Zhukevych" userId="32b9d8b4c7aa7458" providerId="LiveId" clId="{C407A6F5-87E5-4293-B55B-BA8DED1338A1}" dt="2025-03-11T08:04:13.005" v="707"/>
        <pc:sldMkLst>
          <pc:docMk/>
          <pc:sldMk cId="2567820663" sldId="293"/>
        </pc:sldMkLst>
        <pc:spChg chg="add mod">
          <ac:chgData name="Iryna Zhukevych" userId="32b9d8b4c7aa7458" providerId="LiveId" clId="{C407A6F5-87E5-4293-B55B-BA8DED1338A1}" dt="2025-03-11T08:04:12.692" v="677"/>
          <ac:spMkLst>
            <pc:docMk/>
            <pc:sldMk cId="2567820663" sldId="293"/>
            <ac:spMk id="2" creationId="{E9702A2A-6490-BEF7-F01B-53B60DF203DE}"/>
          </ac:spMkLst>
        </pc:spChg>
        <pc:spChg chg="add mod">
          <ac:chgData name="Iryna Zhukevych" userId="32b9d8b4c7aa7458" providerId="LiveId" clId="{C407A6F5-87E5-4293-B55B-BA8DED1338A1}" dt="2025-03-11T08:04:12.994" v="691"/>
          <ac:spMkLst>
            <pc:docMk/>
            <pc:sldMk cId="2567820663" sldId="293"/>
            <ac:spMk id="9" creationId="{4A8A4078-9702-EECE-AB85-CB6471802A1B}"/>
          </ac:spMkLst>
        </pc:spChg>
        <pc:spChg chg="add mod">
          <ac:chgData name="Iryna Zhukevych" userId="32b9d8b4c7aa7458" providerId="LiveId" clId="{C407A6F5-87E5-4293-B55B-BA8DED1338A1}" dt="2025-03-11T08:04:13.003" v="701"/>
          <ac:spMkLst>
            <pc:docMk/>
            <pc:sldMk cId="2567820663" sldId="293"/>
            <ac:spMk id="10" creationId="{849188CD-9BDE-2FE9-50C4-884D28584321}"/>
          </ac:spMkLst>
        </pc:spChg>
        <pc:picChg chg="add mod">
          <ac:chgData name="Iryna Zhukevych" userId="32b9d8b4c7aa7458" providerId="LiveId" clId="{C407A6F5-87E5-4293-B55B-BA8DED1338A1}" dt="2025-03-11T08:04:12.852" v="679"/>
          <ac:picMkLst>
            <pc:docMk/>
            <pc:sldMk cId="2567820663" sldId="293"/>
            <ac:picMk id="4" creationId="{3511FBDB-C41B-7B92-7A3B-7BCBCB002C01}"/>
          </ac:picMkLst>
        </pc:picChg>
        <pc:picChg chg="add mod">
          <ac:chgData name="Iryna Zhukevych" userId="32b9d8b4c7aa7458" providerId="LiveId" clId="{C407A6F5-87E5-4293-B55B-BA8DED1338A1}" dt="2025-03-11T08:04:12.920" v="681"/>
          <ac:picMkLst>
            <pc:docMk/>
            <pc:sldMk cId="2567820663" sldId="293"/>
            <ac:picMk id="6" creationId="{5D0F3683-76F6-B89C-2AE3-00228BB86399}"/>
          </ac:picMkLst>
        </pc:picChg>
        <pc:picChg chg="add mod">
          <ac:chgData name="Iryna Zhukevych" userId="32b9d8b4c7aa7458" providerId="LiveId" clId="{C407A6F5-87E5-4293-B55B-BA8DED1338A1}" dt="2025-03-11T08:04:12.987" v="683"/>
          <ac:picMkLst>
            <pc:docMk/>
            <pc:sldMk cId="2567820663" sldId="293"/>
            <ac:picMk id="8" creationId="{AD053458-678D-4F5D-3076-D30442056001}"/>
          </ac:picMkLst>
        </pc:picChg>
      </pc:sldChg>
      <pc:sldChg chg="addSp delSp modSp new mod setBg modClrScheme chgLayout">
        <pc:chgData name="Iryna Zhukevych" userId="32b9d8b4c7aa7458" providerId="LiveId" clId="{C407A6F5-87E5-4293-B55B-BA8DED1338A1}" dt="2025-03-13T13:51:01.129" v="742" actId="14100"/>
        <pc:sldMkLst>
          <pc:docMk/>
          <pc:sldMk cId="4176254556" sldId="294"/>
        </pc:sldMkLst>
        <pc:spChg chg="add">
          <ac:chgData name="Iryna Zhukevych" userId="32b9d8b4c7aa7458" providerId="LiveId" clId="{C407A6F5-87E5-4293-B55B-BA8DED1338A1}" dt="2025-03-13T13:50:49.693" v="739" actId="26606"/>
          <ac:spMkLst>
            <pc:docMk/>
            <pc:sldMk cId="4176254556" sldId="294"/>
            <ac:spMk id="10" creationId="{F3060C83-F051-4F0E-ABAD-AA0DFC48B218}"/>
          </ac:spMkLst>
        </pc:spChg>
        <pc:spChg chg="add">
          <ac:chgData name="Iryna Zhukevych" userId="32b9d8b4c7aa7458" providerId="LiveId" clId="{C407A6F5-87E5-4293-B55B-BA8DED1338A1}" dt="2025-03-13T13:50:49.693" v="739" actId="26606"/>
          <ac:spMkLst>
            <pc:docMk/>
            <pc:sldMk cId="4176254556" sldId="294"/>
            <ac:spMk id="12" creationId="{83C98ABE-055B-441F-B07E-44F97F083C39}"/>
          </ac:spMkLst>
        </pc:spChg>
        <pc:spChg chg="add">
          <ac:chgData name="Iryna Zhukevych" userId="32b9d8b4c7aa7458" providerId="LiveId" clId="{C407A6F5-87E5-4293-B55B-BA8DED1338A1}" dt="2025-03-13T13:50:49.693" v="739" actId="26606"/>
          <ac:spMkLst>
            <pc:docMk/>
            <pc:sldMk cId="4176254556" sldId="294"/>
            <ac:spMk id="14" creationId="{29FDB030-9B49-4CED-8CCD-4D99382388AC}"/>
          </ac:spMkLst>
        </pc:spChg>
        <pc:spChg chg="add">
          <ac:chgData name="Iryna Zhukevych" userId="32b9d8b4c7aa7458" providerId="LiveId" clId="{C407A6F5-87E5-4293-B55B-BA8DED1338A1}" dt="2025-03-13T13:50:49.693" v="739" actId="26606"/>
          <ac:spMkLst>
            <pc:docMk/>
            <pc:sldMk cId="4176254556" sldId="294"/>
            <ac:spMk id="16" creationId="{3783CA14-24A1-485C-8B30-D6A5D87987AD}"/>
          </ac:spMkLst>
        </pc:spChg>
        <pc:spChg chg="add">
          <ac:chgData name="Iryna Zhukevych" userId="32b9d8b4c7aa7458" providerId="LiveId" clId="{C407A6F5-87E5-4293-B55B-BA8DED1338A1}" dt="2025-03-13T13:50:49.693" v="739" actId="26606"/>
          <ac:spMkLst>
            <pc:docMk/>
            <pc:sldMk cId="4176254556" sldId="294"/>
            <ac:spMk id="18" creationId="{9A97C86A-04D6-40F7-AE84-31AB43E6A846}"/>
          </ac:spMkLst>
        </pc:spChg>
        <pc:spChg chg="add">
          <ac:chgData name="Iryna Zhukevych" userId="32b9d8b4c7aa7458" providerId="LiveId" clId="{C407A6F5-87E5-4293-B55B-BA8DED1338A1}" dt="2025-03-13T13:50:49.693" v="739" actId="26606"/>
          <ac:spMkLst>
            <pc:docMk/>
            <pc:sldMk cId="4176254556" sldId="294"/>
            <ac:spMk id="20" creationId="{FF9F2414-84E8-453E-B1F3-389FDE8192D9}"/>
          </ac:spMkLst>
        </pc:spChg>
        <pc:spChg chg="add">
          <ac:chgData name="Iryna Zhukevych" userId="32b9d8b4c7aa7458" providerId="LiveId" clId="{C407A6F5-87E5-4293-B55B-BA8DED1338A1}" dt="2025-03-13T13:50:49.693" v="739" actId="26606"/>
          <ac:spMkLst>
            <pc:docMk/>
            <pc:sldMk cId="4176254556" sldId="294"/>
            <ac:spMk id="22" creationId="{3ECA69A1-7536-43AC-85EF-C7106179F5ED}"/>
          </ac:spMkLst>
        </pc:spChg>
        <pc:picChg chg="add mod ord">
          <ac:chgData name="Iryna Zhukevych" userId="32b9d8b4c7aa7458" providerId="LiveId" clId="{C407A6F5-87E5-4293-B55B-BA8DED1338A1}" dt="2025-03-13T13:51:01.129" v="742" actId="14100"/>
          <ac:picMkLst>
            <pc:docMk/>
            <pc:sldMk cId="4176254556" sldId="294"/>
            <ac:picMk id="5" creationId="{542F4CAD-3742-4620-9E9A-A5AB1C91EB35}"/>
          </ac:picMkLst>
        </pc:picChg>
      </pc:sldChg>
      <pc:sldChg chg="new del">
        <pc:chgData name="Iryna Zhukevych" userId="32b9d8b4c7aa7458" providerId="LiveId" clId="{C407A6F5-87E5-4293-B55B-BA8DED1338A1}" dt="2025-03-13T13:52:06.717" v="744" actId="2696"/>
        <pc:sldMkLst>
          <pc:docMk/>
          <pc:sldMk cId="2476248210" sldId="295"/>
        </pc:sldMkLst>
      </pc:sldChg>
      <pc:sldChg chg="addSp modSp new mod setBg">
        <pc:chgData name="Iryna Zhukevych" userId="32b9d8b4c7aa7458" providerId="LiveId" clId="{C407A6F5-87E5-4293-B55B-BA8DED1338A1}" dt="2025-03-13T13:56:12.263" v="798" actId="14100"/>
        <pc:sldMkLst>
          <pc:docMk/>
          <pc:sldMk cId="4182475677" sldId="295"/>
        </pc:sldMkLst>
        <pc:spChg chg="mod">
          <ac:chgData name="Iryna Zhukevych" userId="32b9d8b4c7aa7458" providerId="LiveId" clId="{C407A6F5-87E5-4293-B55B-BA8DED1338A1}" dt="2025-03-13T13:56:09.312" v="797" actId="14100"/>
          <ac:spMkLst>
            <pc:docMk/>
            <pc:sldMk cId="4182475677" sldId="295"/>
            <ac:spMk id="2" creationId="{6670F731-7657-0A54-5F33-62DA2614B4F3}"/>
          </ac:spMkLst>
        </pc:spChg>
        <pc:spChg chg="mod">
          <ac:chgData name="Iryna Zhukevych" userId="32b9d8b4c7aa7458" providerId="LiveId" clId="{C407A6F5-87E5-4293-B55B-BA8DED1338A1}" dt="2025-03-13T13:56:12.263" v="798" actId="14100"/>
          <ac:spMkLst>
            <pc:docMk/>
            <pc:sldMk cId="4182475677" sldId="295"/>
            <ac:spMk id="3" creationId="{9AB5CC21-9AE7-0151-4F1D-6BF81A5A945C}"/>
          </ac:spMkLst>
        </pc:spChg>
        <pc:spChg chg="add">
          <ac:chgData name="Iryna Zhukevych" userId="32b9d8b4c7aa7458" providerId="LiveId" clId="{C407A6F5-87E5-4293-B55B-BA8DED1338A1}" dt="2025-03-13T13:55:52.774" v="791" actId="26606"/>
          <ac:spMkLst>
            <pc:docMk/>
            <pc:sldMk cId="4182475677" sldId="295"/>
            <ac:spMk id="10" creationId="{245A9F99-D9B1-4094-A2E2-B90AC1DB7B9C}"/>
          </ac:spMkLst>
        </pc:spChg>
        <pc:spChg chg="add">
          <ac:chgData name="Iryna Zhukevych" userId="32b9d8b4c7aa7458" providerId="LiveId" clId="{C407A6F5-87E5-4293-B55B-BA8DED1338A1}" dt="2025-03-13T13:55:52.774" v="791" actId="26606"/>
          <ac:spMkLst>
            <pc:docMk/>
            <pc:sldMk cId="4182475677" sldId="295"/>
            <ac:spMk id="12" creationId="{B7FAF607-473A-4A43-A23D-BBFF5C4117BB}"/>
          </ac:spMkLst>
        </pc:spChg>
        <pc:grpChg chg="add">
          <ac:chgData name="Iryna Zhukevych" userId="32b9d8b4c7aa7458" providerId="LiveId" clId="{C407A6F5-87E5-4293-B55B-BA8DED1338A1}" dt="2025-03-13T13:55:52.774" v="791" actId="26606"/>
          <ac:grpSpMkLst>
            <pc:docMk/>
            <pc:sldMk cId="4182475677" sldId="295"/>
            <ac:grpSpMk id="14" creationId="{C5F6476F-D303-44D3-B30F-1BA348F0F64A}"/>
          </ac:grpSpMkLst>
        </pc:grpChg>
        <pc:picChg chg="add">
          <ac:chgData name="Iryna Zhukevych" userId="32b9d8b4c7aa7458" providerId="LiveId" clId="{C407A6F5-87E5-4293-B55B-BA8DED1338A1}" dt="2025-03-13T13:55:52.774" v="791" actId="26606"/>
          <ac:picMkLst>
            <pc:docMk/>
            <pc:sldMk cId="4182475677" sldId="295"/>
            <ac:picMk id="7" creationId="{CCE520FB-8123-B947-7128-31EAD09F68F2}"/>
          </ac:picMkLst>
        </pc:picChg>
      </pc:sldChg>
      <pc:sldChg chg="addSp delSp modSp new mod setBg">
        <pc:chgData name="Iryna Zhukevych" userId="32b9d8b4c7aa7458" providerId="LiveId" clId="{C407A6F5-87E5-4293-B55B-BA8DED1338A1}" dt="2025-03-13T13:57:16.705" v="852" actId="14100"/>
        <pc:sldMkLst>
          <pc:docMk/>
          <pc:sldMk cId="2830052460" sldId="296"/>
        </pc:sldMkLst>
        <pc:spChg chg="mod">
          <ac:chgData name="Iryna Zhukevych" userId="32b9d8b4c7aa7458" providerId="LiveId" clId="{C407A6F5-87E5-4293-B55B-BA8DED1338A1}" dt="2025-03-13T13:57:16.705" v="852" actId="14100"/>
          <ac:spMkLst>
            <pc:docMk/>
            <pc:sldMk cId="2830052460" sldId="296"/>
            <ac:spMk id="3" creationId="{DF42C81B-BD43-CBD0-7006-A6971697CB4D}"/>
          </ac:spMkLst>
        </pc:spChg>
        <pc:spChg chg="add">
          <ac:chgData name="Iryna Zhukevych" userId="32b9d8b4c7aa7458" providerId="LiveId" clId="{C407A6F5-87E5-4293-B55B-BA8DED1338A1}" dt="2025-03-13T13:56:58.187" v="846" actId="26606"/>
          <ac:spMkLst>
            <pc:docMk/>
            <pc:sldMk cId="2830052460" sldId="296"/>
            <ac:spMk id="12" creationId="{5D7F64A8-D625-4F61-A290-B499BB62ACFF}"/>
          </ac:spMkLst>
        </pc:spChg>
        <pc:picChg chg="add">
          <ac:chgData name="Iryna Zhukevych" userId="32b9d8b4c7aa7458" providerId="LiveId" clId="{C407A6F5-87E5-4293-B55B-BA8DED1338A1}" dt="2025-03-13T13:56:58.187" v="846" actId="26606"/>
          <ac:picMkLst>
            <pc:docMk/>
            <pc:sldMk cId="2830052460" sldId="296"/>
            <ac:picMk id="7" creationId="{274C1C6E-D6B3-F77F-1EA6-59F4DF3232AF}"/>
          </ac:picMkLst>
        </pc:picChg>
        <pc:picChg chg="add">
          <ac:chgData name="Iryna Zhukevych" userId="32b9d8b4c7aa7458" providerId="LiveId" clId="{C407A6F5-87E5-4293-B55B-BA8DED1338A1}" dt="2025-03-13T13:56:58.187" v="846" actId="26606"/>
          <ac:picMkLst>
            <pc:docMk/>
            <pc:sldMk cId="2830052460" sldId="296"/>
            <ac:picMk id="9" creationId="{2D7FB9F6-CD00-49F7-9FC2-D1CD0F06A61E}"/>
          </ac:picMkLst>
        </pc:picChg>
      </pc:sldChg>
      <pc:sldChg chg="addSp modSp new mod setBg">
        <pc:chgData name="Iryna Zhukevych" userId="32b9d8b4c7aa7458" providerId="LiveId" clId="{C407A6F5-87E5-4293-B55B-BA8DED1338A1}" dt="2025-03-17T09:23:59.693" v="892" actId="20577"/>
        <pc:sldMkLst>
          <pc:docMk/>
          <pc:sldMk cId="1702711913" sldId="297"/>
        </pc:sldMkLst>
        <pc:spChg chg="mod">
          <ac:chgData name="Iryna Zhukevych" userId="32b9d8b4c7aa7458" providerId="LiveId" clId="{C407A6F5-87E5-4293-B55B-BA8DED1338A1}" dt="2025-03-17T09:23:40.460" v="886" actId="26606"/>
          <ac:spMkLst>
            <pc:docMk/>
            <pc:sldMk cId="1702711913" sldId="297"/>
            <ac:spMk id="2" creationId="{A3C43E2C-9D2F-B87E-6E2C-576BF0E1F5E2}"/>
          </ac:spMkLst>
        </pc:spChg>
        <pc:spChg chg="mod">
          <ac:chgData name="Iryna Zhukevych" userId="32b9d8b4c7aa7458" providerId="LiveId" clId="{C407A6F5-87E5-4293-B55B-BA8DED1338A1}" dt="2025-03-17T09:23:59.693" v="892" actId="20577"/>
          <ac:spMkLst>
            <pc:docMk/>
            <pc:sldMk cId="1702711913" sldId="297"/>
            <ac:spMk id="3" creationId="{A970FA61-DC09-D612-6075-2BE9F0EC3390}"/>
          </ac:spMkLst>
        </pc:spChg>
        <pc:spChg chg="add">
          <ac:chgData name="Iryna Zhukevych" userId="32b9d8b4c7aa7458" providerId="LiveId" clId="{C407A6F5-87E5-4293-B55B-BA8DED1338A1}" dt="2025-03-17T09:23:40.460" v="886" actId="26606"/>
          <ac:spMkLst>
            <pc:docMk/>
            <pc:sldMk cId="1702711913" sldId="297"/>
            <ac:spMk id="8" creationId="{18873D23-2DCF-4B31-A009-95721C06E8E1}"/>
          </ac:spMkLst>
        </pc:spChg>
        <pc:spChg chg="add">
          <ac:chgData name="Iryna Zhukevych" userId="32b9d8b4c7aa7458" providerId="LiveId" clId="{C407A6F5-87E5-4293-B55B-BA8DED1338A1}" dt="2025-03-17T09:23:40.460" v="886" actId="26606"/>
          <ac:spMkLst>
            <pc:docMk/>
            <pc:sldMk cId="1702711913" sldId="297"/>
            <ac:spMk id="10" creationId="{C13EF075-D4EF-4929-ADBC-91B27DA19955}"/>
          </ac:spMkLst>
        </pc:spChg>
        <pc:grpChg chg="add">
          <ac:chgData name="Iryna Zhukevych" userId="32b9d8b4c7aa7458" providerId="LiveId" clId="{C407A6F5-87E5-4293-B55B-BA8DED1338A1}" dt="2025-03-17T09:23:40.460" v="886" actId="26606"/>
          <ac:grpSpMkLst>
            <pc:docMk/>
            <pc:sldMk cId="1702711913" sldId="297"/>
            <ac:grpSpMk id="12" creationId="{DAA26DFA-AAB2-4973-9C17-16D587C7B198}"/>
          </ac:grpSpMkLst>
        </pc:grpChg>
      </pc:sldChg>
      <pc:sldChg chg="addSp delSp modSp new mod setBg">
        <pc:chgData name="Iryna Zhukevych" userId="32b9d8b4c7aa7458" providerId="LiveId" clId="{C407A6F5-87E5-4293-B55B-BA8DED1338A1}" dt="2025-03-17T09:24:21.731" v="897" actId="2710"/>
        <pc:sldMkLst>
          <pc:docMk/>
          <pc:sldMk cId="325365906" sldId="298"/>
        </pc:sldMkLst>
        <pc:spChg chg="mod">
          <ac:chgData name="Iryna Zhukevych" userId="32b9d8b4c7aa7458" providerId="LiveId" clId="{C407A6F5-87E5-4293-B55B-BA8DED1338A1}" dt="2025-03-17T09:24:21.731" v="897" actId="2710"/>
          <ac:spMkLst>
            <pc:docMk/>
            <pc:sldMk cId="325365906" sldId="298"/>
            <ac:spMk id="3" creationId="{2B2EEC15-EA4F-8C0A-792B-15E9BAFD1B41}"/>
          </ac:spMkLst>
        </pc:spChg>
        <pc:spChg chg="add">
          <ac:chgData name="Iryna Zhukevych" userId="32b9d8b4c7aa7458" providerId="LiveId" clId="{C407A6F5-87E5-4293-B55B-BA8DED1338A1}" dt="2025-03-17T09:24:11.257" v="894" actId="26606"/>
          <ac:spMkLst>
            <pc:docMk/>
            <pc:sldMk cId="325365906" sldId="298"/>
            <ac:spMk id="8" creationId="{17718681-A12E-49D6-9925-DD7C68176D61}"/>
          </ac:spMkLst>
        </pc:spChg>
        <pc:spChg chg="add">
          <ac:chgData name="Iryna Zhukevych" userId="32b9d8b4c7aa7458" providerId="LiveId" clId="{C407A6F5-87E5-4293-B55B-BA8DED1338A1}" dt="2025-03-17T09:24:11.257" v="894" actId="26606"/>
          <ac:spMkLst>
            <pc:docMk/>
            <pc:sldMk cId="325365906" sldId="298"/>
            <ac:spMk id="10" creationId="{FBD77573-9EF2-4C35-8285-A1CF6FBB0EA5}"/>
          </ac:spMkLst>
        </pc:spChg>
      </pc:sldChg>
      <pc:sldChg chg="addSp delSp modSp new mod setBg">
        <pc:chgData name="Iryna Zhukevych" userId="32b9d8b4c7aa7458" providerId="LiveId" clId="{C407A6F5-87E5-4293-B55B-BA8DED1338A1}" dt="2025-03-17T09:24:50.764" v="901" actId="14100"/>
        <pc:sldMkLst>
          <pc:docMk/>
          <pc:sldMk cId="1088291723" sldId="299"/>
        </pc:sldMkLst>
        <pc:spChg chg="mod">
          <ac:chgData name="Iryna Zhukevych" userId="32b9d8b4c7aa7458" providerId="LiveId" clId="{C407A6F5-87E5-4293-B55B-BA8DED1338A1}" dt="2025-03-17T09:24:50.764" v="901" actId="14100"/>
          <ac:spMkLst>
            <pc:docMk/>
            <pc:sldMk cId="1088291723" sldId="299"/>
            <ac:spMk id="3" creationId="{F9B02290-FB59-EAA0-90AC-AC348D97FC53}"/>
          </ac:spMkLst>
        </pc:spChg>
        <pc:spChg chg="add">
          <ac:chgData name="Iryna Zhukevych" userId="32b9d8b4c7aa7458" providerId="LiveId" clId="{C407A6F5-87E5-4293-B55B-BA8DED1338A1}" dt="2025-03-17T09:24:45.381" v="899" actId="26606"/>
          <ac:spMkLst>
            <pc:docMk/>
            <pc:sldMk cId="1088291723" sldId="299"/>
            <ac:spMk id="8" creationId="{17718681-A12E-49D6-9925-DD7C68176D61}"/>
          </ac:spMkLst>
        </pc:spChg>
        <pc:spChg chg="add">
          <ac:chgData name="Iryna Zhukevych" userId="32b9d8b4c7aa7458" providerId="LiveId" clId="{C407A6F5-87E5-4293-B55B-BA8DED1338A1}" dt="2025-03-17T09:24:45.381" v="899" actId="26606"/>
          <ac:spMkLst>
            <pc:docMk/>
            <pc:sldMk cId="1088291723" sldId="299"/>
            <ac:spMk id="10" creationId="{FBD77573-9EF2-4C35-8285-A1CF6FBB0EA5}"/>
          </ac:spMkLst>
        </pc:spChg>
      </pc:sldChg>
      <pc:sldChg chg="modSp new del mod">
        <pc:chgData name="Iryna Zhukevych" userId="32b9d8b4c7aa7458" providerId="LiveId" clId="{C407A6F5-87E5-4293-B55B-BA8DED1338A1}" dt="2025-03-17T09:23:21.781" v="885" actId="2696"/>
        <pc:sldMkLst>
          <pc:docMk/>
          <pc:sldMk cId="2339619605" sldId="300"/>
        </pc:sldMkLst>
      </pc:sldChg>
      <pc:sldMasterChg chg="modTransition modSldLayout">
        <pc:chgData name="Iryna Zhukevych" userId="32b9d8b4c7aa7458" providerId="LiveId" clId="{C407A6F5-87E5-4293-B55B-BA8DED1338A1}" dt="2025-03-03T20:42:16.282" v="108"/>
        <pc:sldMasterMkLst>
          <pc:docMk/>
          <pc:sldMasterMk cId="1386558250" sldId="2147483648"/>
        </pc:sldMasterMkLst>
        <pc:sldLayoutChg chg="modTransition">
          <pc:chgData name="Iryna Zhukevych" userId="32b9d8b4c7aa7458" providerId="LiveId" clId="{C407A6F5-87E5-4293-B55B-BA8DED1338A1}" dt="2025-03-03T20:42:16.282" v="108"/>
          <pc:sldLayoutMkLst>
            <pc:docMk/>
            <pc:sldMasterMk cId="1386558250" sldId="2147483648"/>
            <pc:sldLayoutMk cId="608932675" sldId="2147483649"/>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2018656401" sldId="2147483650"/>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2322805007" sldId="2147483651"/>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116931901" sldId="2147483652"/>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2677118759" sldId="2147483653"/>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2104790014" sldId="2147483654"/>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678756262" sldId="2147483655"/>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492566823" sldId="2147483656"/>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1998788698" sldId="2147483657"/>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1680551295" sldId="2147483658"/>
          </pc:sldLayoutMkLst>
        </pc:sldLayoutChg>
        <pc:sldLayoutChg chg="modTransition">
          <pc:chgData name="Iryna Zhukevych" userId="32b9d8b4c7aa7458" providerId="LiveId" clId="{C407A6F5-87E5-4293-B55B-BA8DED1338A1}" dt="2025-03-03T20:42:16.282" v="108"/>
          <pc:sldLayoutMkLst>
            <pc:docMk/>
            <pc:sldMasterMk cId="1386558250" sldId="2147483648"/>
            <pc:sldLayoutMk cId="1814984245"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и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E423DF8-EE37-7838-7F49-D2195EF4BA99}"/>
              </a:ext>
            </a:extLst>
          </p:cNvPr>
          <p:cNvSpPr>
            <a:spLocks noGrp="1"/>
          </p:cNvSpPr>
          <p:nvPr>
            <p:ph type="ctrTitle"/>
          </p:nvPr>
        </p:nvSpPr>
        <p:spPr>
          <a:xfrm>
            <a:off x="1524000" y="1122363"/>
            <a:ext cx="9144000" cy="2387600"/>
          </a:xfrm>
        </p:spPr>
        <p:txBody>
          <a:bodyPr anchor="b"/>
          <a:lstStyle>
            <a:lvl1pPr algn="ctr">
              <a:defRPr sz="6000"/>
            </a:lvl1pPr>
          </a:lstStyle>
          <a:p>
            <a:r>
              <a:rPr lang="uk-UA"/>
              <a:t>Клацніть, щоб редагувати стиль зразка заголовка</a:t>
            </a:r>
          </a:p>
        </p:txBody>
      </p:sp>
      <p:sp>
        <p:nvSpPr>
          <p:cNvPr id="3" name="Підзаголовок 2">
            <a:extLst>
              <a:ext uri="{FF2B5EF4-FFF2-40B4-BE49-F238E27FC236}">
                <a16:creationId xmlns:a16="http://schemas.microsoft.com/office/drawing/2014/main" id="{65420377-E5E7-711E-B221-630FFC2B93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uk-UA"/>
              <a:t>Клацніть, щоб редагувати стиль зразка підзаголовка</a:t>
            </a:r>
          </a:p>
        </p:txBody>
      </p:sp>
      <p:sp>
        <p:nvSpPr>
          <p:cNvPr id="4" name="Місце для дати 3">
            <a:extLst>
              <a:ext uri="{FF2B5EF4-FFF2-40B4-BE49-F238E27FC236}">
                <a16:creationId xmlns:a16="http://schemas.microsoft.com/office/drawing/2014/main" id="{433956B5-10D4-746A-6EBE-9110D51647E2}"/>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5" name="Місце для нижнього колонтитула 4">
            <a:extLst>
              <a:ext uri="{FF2B5EF4-FFF2-40B4-BE49-F238E27FC236}">
                <a16:creationId xmlns:a16="http://schemas.microsoft.com/office/drawing/2014/main" id="{C2F778A0-8456-6843-5951-A09FA2175AA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B89490E-AD9A-3C6F-961F-203B7B44F917}"/>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6089326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Назва та вмі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5B34DB2-AFFE-52DC-977B-C9F1BDB72B08}"/>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C117B555-25F2-4380-E68B-A4A1FD101206}"/>
              </a:ext>
            </a:extLst>
          </p:cNvPr>
          <p:cNvSpPr>
            <a:spLocks noGrp="1"/>
          </p:cNvSpPr>
          <p:nvPr>
            <p:ph idx="1"/>
          </p:nvPr>
        </p:nvSpPr>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9644C94C-8ED8-FE0D-8FC6-F465BF081DC7}"/>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5" name="Місце для нижнього колонтитула 4">
            <a:extLst>
              <a:ext uri="{FF2B5EF4-FFF2-40B4-BE49-F238E27FC236}">
                <a16:creationId xmlns:a16="http://schemas.microsoft.com/office/drawing/2014/main" id="{1BB26880-D684-ACE9-83F9-C8AB53E07B79}"/>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B69009A9-29D7-DC69-5D0B-946F96412554}"/>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20186564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Назва розділу">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3131868-2987-CC66-D063-3A988A0BF4B5}"/>
              </a:ext>
            </a:extLst>
          </p:cNvPr>
          <p:cNvSpPr>
            <a:spLocks noGrp="1"/>
          </p:cNvSpPr>
          <p:nvPr>
            <p:ph type="title"/>
          </p:nvPr>
        </p:nvSpPr>
        <p:spPr>
          <a:xfrm>
            <a:off x="831850" y="1709738"/>
            <a:ext cx="10515600" cy="2852737"/>
          </a:xfrm>
        </p:spPr>
        <p:txBody>
          <a:bodyPr anchor="b"/>
          <a:lstStyle>
            <a:lvl1pPr>
              <a:defRPr sz="6000"/>
            </a:lvl1p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10ADA157-65AC-CA97-89E3-BAA617A7619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uk-UA"/>
              <a:t>Клацніть, щоб відредагувати стилі зразків тексту</a:t>
            </a:r>
          </a:p>
        </p:txBody>
      </p:sp>
      <p:sp>
        <p:nvSpPr>
          <p:cNvPr id="4" name="Місце для дати 3">
            <a:extLst>
              <a:ext uri="{FF2B5EF4-FFF2-40B4-BE49-F238E27FC236}">
                <a16:creationId xmlns:a16="http://schemas.microsoft.com/office/drawing/2014/main" id="{C16E1298-8163-87AE-9F21-92B063DE52F2}"/>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5" name="Місце для нижнього колонтитула 4">
            <a:extLst>
              <a:ext uri="{FF2B5EF4-FFF2-40B4-BE49-F238E27FC236}">
                <a16:creationId xmlns:a16="http://schemas.microsoft.com/office/drawing/2014/main" id="{D970E6C1-7D1F-4220-7B1C-5871883D811D}"/>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E413A6D9-B61D-1A94-52E1-4D1F9DE13E24}"/>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23228050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CF20BE1-3CCF-83A2-DFA7-9BFE68BE33E3}"/>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5358503C-2299-EEF4-CE40-1E6848735929}"/>
              </a:ext>
            </a:extLst>
          </p:cNvPr>
          <p:cNvSpPr>
            <a:spLocks noGrp="1"/>
          </p:cNvSpPr>
          <p:nvPr>
            <p:ph sz="half" idx="1"/>
          </p:nvPr>
        </p:nvSpPr>
        <p:spPr>
          <a:xfrm>
            <a:off x="838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вмісту 3">
            <a:extLst>
              <a:ext uri="{FF2B5EF4-FFF2-40B4-BE49-F238E27FC236}">
                <a16:creationId xmlns:a16="http://schemas.microsoft.com/office/drawing/2014/main" id="{03F5831C-549F-3A50-32BD-2E0CCF8D4DE0}"/>
              </a:ext>
            </a:extLst>
          </p:cNvPr>
          <p:cNvSpPr>
            <a:spLocks noGrp="1"/>
          </p:cNvSpPr>
          <p:nvPr>
            <p:ph sz="half" idx="2"/>
          </p:nvPr>
        </p:nvSpPr>
        <p:spPr>
          <a:xfrm>
            <a:off x="6172200" y="1825625"/>
            <a:ext cx="5181600" cy="435133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дати 4">
            <a:extLst>
              <a:ext uri="{FF2B5EF4-FFF2-40B4-BE49-F238E27FC236}">
                <a16:creationId xmlns:a16="http://schemas.microsoft.com/office/drawing/2014/main" id="{87337BA4-5715-C7AE-8B3D-C657E80CF73F}"/>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6" name="Місце для нижнього колонтитула 5">
            <a:extLst>
              <a:ext uri="{FF2B5EF4-FFF2-40B4-BE49-F238E27FC236}">
                <a16:creationId xmlns:a16="http://schemas.microsoft.com/office/drawing/2014/main" id="{88A9017E-9B81-2F55-9519-910D3C74EF46}"/>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E4B8F543-9F40-3454-E209-54796D895C8E}"/>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1169319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1AC49BD-0442-5C39-3621-4B93AF778E80}"/>
              </a:ext>
            </a:extLst>
          </p:cNvPr>
          <p:cNvSpPr>
            <a:spLocks noGrp="1"/>
          </p:cNvSpPr>
          <p:nvPr>
            <p:ph type="title"/>
          </p:nvPr>
        </p:nvSpPr>
        <p:spPr>
          <a:xfrm>
            <a:off x="839788" y="365125"/>
            <a:ext cx="10515600" cy="1325563"/>
          </a:xfrm>
        </p:spPr>
        <p:txBody>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8730FC42-4774-4D6E-CA7C-356B07BD9BF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4" name="Місце для вмісту 3">
            <a:extLst>
              <a:ext uri="{FF2B5EF4-FFF2-40B4-BE49-F238E27FC236}">
                <a16:creationId xmlns:a16="http://schemas.microsoft.com/office/drawing/2014/main" id="{2B89291F-01DF-12E8-96B1-AC017CF65F1B}"/>
              </a:ext>
            </a:extLst>
          </p:cNvPr>
          <p:cNvSpPr>
            <a:spLocks noGrp="1"/>
          </p:cNvSpPr>
          <p:nvPr>
            <p:ph sz="half" idx="2"/>
          </p:nvPr>
        </p:nvSpPr>
        <p:spPr>
          <a:xfrm>
            <a:off x="839788" y="2505075"/>
            <a:ext cx="5157787"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5" name="Місце для тексту 4">
            <a:extLst>
              <a:ext uri="{FF2B5EF4-FFF2-40B4-BE49-F238E27FC236}">
                <a16:creationId xmlns:a16="http://schemas.microsoft.com/office/drawing/2014/main" id="{EB22E219-B46F-4E10-F346-B890E1F365D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a:t>Клацніть, щоб відредагувати стилі зразків тексту</a:t>
            </a:r>
          </a:p>
        </p:txBody>
      </p:sp>
      <p:sp>
        <p:nvSpPr>
          <p:cNvPr id="6" name="Місце для вмісту 5">
            <a:extLst>
              <a:ext uri="{FF2B5EF4-FFF2-40B4-BE49-F238E27FC236}">
                <a16:creationId xmlns:a16="http://schemas.microsoft.com/office/drawing/2014/main" id="{2E3D382C-3AB4-5FC2-6CE2-87E8D3C44260}"/>
              </a:ext>
            </a:extLst>
          </p:cNvPr>
          <p:cNvSpPr>
            <a:spLocks noGrp="1"/>
          </p:cNvSpPr>
          <p:nvPr>
            <p:ph sz="quarter" idx="4"/>
          </p:nvPr>
        </p:nvSpPr>
        <p:spPr>
          <a:xfrm>
            <a:off x="6172200" y="2505075"/>
            <a:ext cx="5183188" cy="3684588"/>
          </a:xfrm>
        </p:spPr>
        <p:txBody>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7" name="Місце для дати 6">
            <a:extLst>
              <a:ext uri="{FF2B5EF4-FFF2-40B4-BE49-F238E27FC236}">
                <a16:creationId xmlns:a16="http://schemas.microsoft.com/office/drawing/2014/main" id="{DBEDD5C9-0F02-D764-BF0D-8C11CEF8A144}"/>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8" name="Місце для нижнього колонтитула 7">
            <a:extLst>
              <a:ext uri="{FF2B5EF4-FFF2-40B4-BE49-F238E27FC236}">
                <a16:creationId xmlns:a16="http://schemas.microsoft.com/office/drawing/2014/main" id="{16BA65C3-7897-391E-F52B-000730338F50}"/>
              </a:ext>
            </a:extLst>
          </p:cNvPr>
          <p:cNvSpPr>
            <a:spLocks noGrp="1"/>
          </p:cNvSpPr>
          <p:nvPr>
            <p:ph type="ftr" sz="quarter" idx="11"/>
          </p:nvPr>
        </p:nvSpPr>
        <p:spPr/>
        <p:txBody>
          <a:bodyPr/>
          <a:lstStyle/>
          <a:p>
            <a:endParaRPr lang="uk-UA"/>
          </a:p>
        </p:txBody>
      </p:sp>
      <p:sp>
        <p:nvSpPr>
          <p:cNvPr id="9" name="Місце для номера слайда 8">
            <a:extLst>
              <a:ext uri="{FF2B5EF4-FFF2-40B4-BE49-F238E27FC236}">
                <a16:creationId xmlns:a16="http://schemas.microsoft.com/office/drawing/2014/main" id="{D539007B-169E-993A-B626-3ACA0ED09291}"/>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267711875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67816D3-8B7A-1198-DE21-5FF4786DE20A}"/>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дати 2">
            <a:extLst>
              <a:ext uri="{FF2B5EF4-FFF2-40B4-BE49-F238E27FC236}">
                <a16:creationId xmlns:a16="http://schemas.microsoft.com/office/drawing/2014/main" id="{97DD7BA8-AE94-828B-A82A-D30D94C7EB70}"/>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4" name="Місце для нижнього колонтитула 3">
            <a:extLst>
              <a:ext uri="{FF2B5EF4-FFF2-40B4-BE49-F238E27FC236}">
                <a16:creationId xmlns:a16="http://schemas.microsoft.com/office/drawing/2014/main" id="{DCA8897C-21C5-923E-1290-C3740AF697B2}"/>
              </a:ext>
            </a:extLst>
          </p:cNvPr>
          <p:cNvSpPr>
            <a:spLocks noGrp="1"/>
          </p:cNvSpPr>
          <p:nvPr>
            <p:ph type="ftr" sz="quarter" idx="11"/>
          </p:nvPr>
        </p:nvSpPr>
        <p:spPr/>
        <p:txBody>
          <a:bodyPr/>
          <a:lstStyle/>
          <a:p>
            <a:endParaRPr lang="uk-UA"/>
          </a:p>
        </p:txBody>
      </p:sp>
      <p:sp>
        <p:nvSpPr>
          <p:cNvPr id="5" name="Місце для номера слайда 4">
            <a:extLst>
              <a:ext uri="{FF2B5EF4-FFF2-40B4-BE49-F238E27FC236}">
                <a16:creationId xmlns:a16="http://schemas.microsoft.com/office/drawing/2014/main" id="{2B449C8E-11BB-5A66-B930-341C93F85379}"/>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210479001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Місце для дати 1">
            <a:extLst>
              <a:ext uri="{FF2B5EF4-FFF2-40B4-BE49-F238E27FC236}">
                <a16:creationId xmlns:a16="http://schemas.microsoft.com/office/drawing/2014/main" id="{3E2A9B7B-F2B4-B6A5-E2DD-E423DE588D54}"/>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3" name="Місце для нижнього колонтитула 2">
            <a:extLst>
              <a:ext uri="{FF2B5EF4-FFF2-40B4-BE49-F238E27FC236}">
                <a16:creationId xmlns:a16="http://schemas.microsoft.com/office/drawing/2014/main" id="{4164DCA9-1095-B9EB-F1F6-1D42A1FF823F}"/>
              </a:ext>
            </a:extLst>
          </p:cNvPr>
          <p:cNvSpPr>
            <a:spLocks noGrp="1"/>
          </p:cNvSpPr>
          <p:nvPr>
            <p:ph type="ftr" sz="quarter" idx="11"/>
          </p:nvPr>
        </p:nvSpPr>
        <p:spPr/>
        <p:txBody>
          <a:bodyPr/>
          <a:lstStyle/>
          <a:p>
            <a:endParaRPr lang="uk-UA"/>
          </a:p>
        </p:txBody>
      </p:sp>
      <p:sp>
        <p:nvSpPr>
          <p:cNvPr id="4" name="Місце для номера слайда 3">
            <a:extLst>
              <a:ext uri="{FF2B5EF4-FFF2-40B4-BE49-F238E27FC236}">
                <a16:creationId xmlns:a16="http://schemas.microsoft.com/office/drawing/2014/main" id="{7CC68F9B-6706-552E-7461-26656E85636F}"/>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67875626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99AF3AD-7D34-B4BE-8817-6C841664F8E2}"/>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вмісту 2">
            <a:extLst>
              <a:ext uri="{FF2B5EF4-FFF2-40B4-BE49-F238E27FC236}">
                <a16:creationId xmlns:a16="http://schemas.microsoft.com/office/drawing/2014/main" id="{E86FF2ED-4285-3DF2-77C8-AEB45975A3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тексту 3">
            <a:extLst>
              <a:ext uri="{FF2B5EF4-FFF2-40B4-BE49-F238E27FC236}">
                <a16:creationId xmlns:a16="http://schemas.microsoft.com/office/drawing/2014/main" id="{5E894577-B137-B8EA-D88F-A2D7AEE3A6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74E1A270-6B3A-39DD-62FE-EBEE9A0308D3}"/>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6" name="Місце для нижнього колонтитула 5">
            <a:extLst>
              <a:ext uri="{FF2B5EF4-FFF2-40B4-BE49-F238E27FC236}">
                <a16:creationId xmlns:a16="http://schemas.microsoft.com/office/drawing/2014/main" id="{65380A69-DD8F-D05A-E7C0-59C70E19F01A}"/>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9524573C-EF64-F57F-A9AE-B6126811BE50}"/>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4925668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і підпис">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15D80AB9-2322-CC35-626C-56CED29774ED}"/>
              </a:ext>
            </a:extLst>
          </p:cNvPr>
          <p:cNvSpPr>
            <a:spLocks noGrp="1"/>
          </p:cNvSpPr>
          <p:nvPr>
            <p:ph type="title"/>
          </p:nvPr>
        </p:nvSpPr>
        <p:spPr>
          <a:xfrm>
            <a:off x="839788" y="457200"/>
            <a:ext cx="3932237" cy="1600200"/>
          </a:xfrm>
        </p:spPr>
        <p:txBody>
          <a:bodyPr anchor="b"/>
          <a:lstStyle>
            <a:lvl1pPr>
              <a:defRPr sz="3200"/>
            </a:lvl1pPr>
          </a:lstStyle>
          <a:p>
            <a:r>
              <a:rPr lang="uk-UA"/>
              <a:t>Клацніть, щоб редагувати стиль зразка заголовка</a:t>
            </a:r>
          </a:p>
        </p:txBody>
      </p:sp>
      <p:sp>
        <p:nvSpPr>
          <p:cNvPr id="3" name="Місце для зображення 2">
            <a:extLst>
              <a:ext uri="{FF2B5EF4-FFF2-40B4-BE49-F238E27FC236}">
                <a16:creationId xmlns:a16="http://schemas.microsoft.com/office/drawing/2014/main" id="{4536D7B2-2A31-4BDF-5F33-5CA05C9743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Місце для тексту 3">
            <a:extLst>
              <a:ext uri="{FF2B5EF4-FFF2-40B4-BE49-F238E27FC236}">
                <a16:creationId xmlns:a16="http://schemas.microsoft.com/office/drawing/2014/main" id="{D32B540A-1B00-DE13-2D6E-104D79771C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uk-UA"/>
              <a:t>Клацніть, щоб відредагувати стилі зразків тексту</a:t>
            </a:r>
          </a:p>
        </p:txBody>
      </p:sp>
      <p:sp>
        <p:nvSpPr>
          <p:cNvPr id="5" name="Місце для дати 4">
            <a:extLst>
              <a:ext uri="{FF2B5EF4-FFF2-40B4-BE49-F238E27FC236}">
                <a16:creationId xmlns:a16="http://schemas.microsoft.com/office/drawing/2014/main" id="{7740F51F-03FB-C6EC-B9DD-02868D1A45AB}"/>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6" name="Місце для нижнього колонтитула 5">
            <a:extLst>
              <a:ext uri="{FF2B5EF4-FFF2-40B4-BE49-F238E27FC236}">
                <a16:creationId xmlns:a16="http://schemas.microsoft.com/office/drawing/2014/main" id="{8FC9EDA8-50C8-1640-7FFE-9782FB9A8A08}"/>
              </a:ext>
            </a:extLst>
          </p:cNvPr>
          <p:cNvSpPr>
            <a:spLocks noGrp="1"/>
          </p:cNvSpPr>
          <p:nvPr>
            <p:ph type="ftr" sz="quarter" idx="11"/>
          </p:nvPr>
        </p:nvSpPr>
        <p:spPr/>
        <p:txBody>
          <a:bodyPr/>
          <a:lstStyle/>
          <a:p>
            <a:endParaRPr lang="uk-UA"/>
          </a:p>
        </p:txBody>
      </p:sp>
      <p:sp>
        <p:nvSpPr>
          <p:cNvPr id="7" name="Місце для номера слайда 6">
            <a:extLst>
              <a:ext uri="{FF2B5EF4-FFF2-40B4-BE49-F238E27FC236}">
                <a16:creationId xmlns:a16="http://schemas.microsoft.com/office/drawing/2014/main" id="{BF773A63-CCA4-8220-EB8A-906EB74461FA}"/>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19987886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7A8B69E-A861-CE75-E1CC-F54B561AD5B1}"/>
              </a:ext>
            </a:extLst>
          </p:cNvPr>
          <p:cNvSpPr>
            <a:spLocks noGrp="1"/>
          </p:cNvSpPr>
          <p:nvPr>
            <p:ph type="title"/>
          </p:nvPr>
        </p:nvSpPr>
        <p:spPr/>
        <p:txBody>
          <a:bodyPr/>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E9445D79-AB9F-E9C4-0668-D34AB7E59A81}"/>
              </a:ext>
            </a:extLst>
          </p:cNvPr>
          <p:cNvSpPr>
            <a:spLocks noGrp="1"/>
          </p:cNvSpPr>
          <p:nvPr>
            <p:ph type="body" orient="vert" idx="1"/>
          </p:nvPr>
        </p:nvSpPr>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DD8D43A5-1BC4-3C0A-9C99-2991F5A7C519}"/>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5" name="Місце для нижнього колонтитула 4">
            <a:extLst>
              <a:ext uri="{FF2B5EF4-FFF2-40B4-BE49-F238E27FC236}">
                <a16:creationId xmlns:a16="http://schemas.microsoft.com/office/drawing/2014/main" id="{56F6F0BA-6D54-D9B3-6202-3774FC6E6AB1}"/>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387AEF8-CA9D-D408-EC66-C85E549CC326}"/>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16805512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Вертикальний заголовок 1">
            <a:extLst>
              <a:ext uri="{FF2B5EF4-FFF2-40B4-BE49-F238E27FC236}">
                <a16:creationId xmlns:a16="http://schemas.microsoft.com/office/drawing/2014/main" id="{275CA2A0-E80F-31D5-6FC5-03B32CCFF5C9}"/>
              </a:ext>
            </a:extLst>
          </p:cNvPr>
          <p:cNvSpPr>
            <a:spLocks noGrp="1"/>
          </p:cNvSpPr>
          <p:nvPr>
            <p:ph type="title" orient="vert"/>
          </p:nvPr>
        </p:nvSpPr>
        <p:spPr>
          <a:xfrm>
            <a:off x="8724900" y="365125"/>
            <a:ext cx="2628900" cy="5811838"/>
          </a:xfrm>
        </p:spPr>
        <p:txBody>
          <a:bodyPr vert="eaVert"/>
          <a:lstStyle/>
          <a:p>
            <a:r>
              <a:rPr lang="uk-UA"/>
              <a:t>Клацніть, щоб редагувати стиль зразка заголовка</a:t>
            </a:r>
          </a:p>
        </p:txBody>
      </p:sp>
      <p:sp>
        <p:nvSpPr>
          <p:cNvPr id="3" name="Місце для вертикального тексту 2">
            <a:extLst>
              <a:ext uri="{FF2B5EF4-FFF2-40B4-BE49-F238E27FC236}">
                <a16:creationId xmlns:a16="http://schemas.microsoft.com/office/drawing/2014/main" id="{98DD051E-B072-704F-E5EE-A385277B80BF}"/>
              </a:ext>
            </a:extLst>
          </p:cNvPr>
          <p:cNvSpPr>
            <a:spLocks noGrp="1"/>
          </p:cNvSpPr>
          <p:nvPr>
            <p:ph type="body" orient="vert" idx="1"/>
          </p:nvPr>
        </p:nvSpPr>
        <p:spPr>
          <a:xfrm>
            <a:off x="838200" y="365125"/>
            <a:ext cx="7734300" cy="5811838"/>
          </a:xfrm>
        </p:spPr>
        <p:txBody>
          <a:bodyPr vert="eaVert"/>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B4730FAC-B683-8ED4-41DF-B55AE353BB18}"/>
              </a:ext>
            </a:extLst>
          </p:cNvPr>
          <p:cNvSpPr>
            <a:spLocks noGrp="1"/>
          </p:cNvSpPr>
          <p:nvPr>
            <p:ph type="dt" sz="half" idx="10"/>
          </p:nvPr>
        </p:nvSpPr>
        <p:spPr/>
        <p:txBody>
          <a:bodyPr/>
          <a:lstStyle/>
          <a:p>
            <a:fld id="{870C8BD9-FAB0-4117-936C-9D539FCA6E85}" type="datetimeFigureOut">
              <a:rPr lang="uk-UA" smtClean="0"/>
              <a:t>08.06.2025</a:t>
            </a:fld>
            <a:endParaRPr lang="uk-UA"/>
          </a:p>
        </p:txBody>
      </p:sp>
      <p:sp>
        <p:nvSpPr>
          <p:cNvPr id="5" name="Місце для нижнього колонтитула 4">
            <a:extLst>
              <a:ext uri="{FF2B5EF4-FFF2-40B4-BE49-F238E27FC236}">
                <a16:creationId xmlns:a16="http://schemas.microsoft.com/office/drawing/2014/main" id="{6BBC3D3D-BAF8-A362-C28F-4F1DE35009C3}"/>
              </a:ext>
            </a:extLst>
          </p:cNvPr>
          <p:cNvSpPr>
            <a:spLocks noGrp="1"/>
          </p:cNvSpPr>
          <p:nvPr>
            <p:ph type="ftr" sz="quarter" idx="11"/>
          </p:nvPr>
        </p:nvSpPr>
        <p:spPr/>
        <p:txBody>
          <a:bodyPr/>
          <a:lstStyle/>
          <a:p>
            <a:endParaRPr lang="uk-UA"/>
          </a:p>
        </p:txBody>
      </p:sp>
      <p:sp>
        <p:nvSpPr>
          <p:cNvPr id="6" name="Місце для номера слайда 5">
            <a:extLst>
              <a:ext uri="{FF2B5EF4-FFF2-40B4-BE49-F238E27FC236}">
                <a16:creationId xmlns:a16="http://schemas.microsoft.com/office/drawing/2014/main" id="{8EEB11B0-46A9-A560-1520-5FBB0A3E0FA1}"/>
              </a:ext>
            </a:extLst>
          </p:cNvPr>
          <p:cNvSpPr>
            <a:spLocks noGrp="1"/>
          </p:cNvSpPr>
          <p:nvPr>
            <p:ph type="sldNum" sz="quarter" idx="12"/>
          </p:nvPr>
        </p:nvSpPr>
        <p:spPr/>
        <p:txBody>
          <a:bodyPr/>
          <a:lstStyle/>
          <a:p>
            <a:fld id="{B71B410A-321B-4F40-AF95-547E34DD927F}" type="slidenum">
              <a:rPr lang="uk-UA" smtClean="0"/>
              <a:t>‹№›</a:t>
            </a:fld>
            <a:endParaRPr lang="uk-UA"/>
          </a:p>
        </p:txBody>
      </p:sp>
    </p:spTree>
    <p:extLst>
      <p:ext uri="{BB962C8B-B14F-4D97-AF65-F5344CB8AC3E}">
        <p14:creationId xmlns:p14="http://schemas.microsoft.com/office/powerpoint/2010/main" val="18149842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заголовка 1">
            <a:extLst>
              <a:ext uri="{FF2B5EF4-FFF2-40B4-BE49-F238E27FC236}">
                <a16:creationId xmlns:a16="http://schemas.microsoft.com/office/drawing/2014/main" id="{80ABB04F-8246-0EA6-BDA1-475FBCFB29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uk-UA"/>
              <a:t>Клацніть, щоб редагувати стиль зразка заголовка</a:t>
            </a:r>
          </a:p>
        </p:txBody>
      </p:sp>
      <p:sp>
        <p:nvSpPr>
          <p:cNvPr id="3" name="Місце для тексту 2">
            <a:extLst>
              <a:ext uri="{FF2B5EF4-FFF2-40B4-BE49-F238E27FC236}">
                <a16:creationId xmlns:a16="http://schemas.microsoft.com/office/drawing/2014/main" id="{A56034DA-3886-1F9F-FF6F-B294444D593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uk-UA"/>
              <a:t>Клацніть, щоб відредагувати стилі зразків тексту</a:t>
            </a:r>
          </a:p>
          <a:p>
            <a:pPr lvl="1"/>
            <a:r>
              <a:rPr lang="uk-UA"/>
              <a:t>Другий рівень</a:t>
            </a:r>
          </a:p>
          <a:p>
            <a:pPr lvl="2"/>
            <a:r>
              <a:rPr lang="uk-UA"/>
              <a:t>Третій рівень</a:t>
            </a:r>
          </a:p>
          <a:p>
            <a:pPr lvl="3"/>
            <a:r>
              <a:rPr lang="uk-UA"/>
              <a:t>Четвертий рівень</a:t>
            </a:r>
          </a:p>
          <a:p>
            <a:pPr lvl="4"/>
            <a:r>
              <a:rPr lang="uk-UA"/>
              <a:t>П’ятий рівень</a:t>
            </a:r>
          </a:p>
        </p:txBody>
      </p:sp>
      <p:sp>
        <p:nvSpPr>
          <p:cNvPr id="4" name="Місце для дати 3">
            <a:extLst>
              <a:ext uri="{FF2B5EF4-FFF2-40B4-BE49-F238E27FC236}">
                <a16:creationId xmlns:a16="http://schemas.microsoft.com/office/drawing/2014/main" id="{68E5A424-F35D-F681-EC5C-85793699D9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70C8BD9-FAB0-4117-936C-9D539FCA6E85}" type="datetimeFigureOut">
              <a:rPr lang="uk-UA" smtClean="0"/>
              <a:t>08.06.2025</a:t>
            </a:fld>
            <a:endParaRPr lang="uk-UA"/>
          </a:p>
        </p:txBody>
      </p:sp>
      <p:sp>
        <p:nvSpPr>
          <p:cNvPr id="5" name="Місце для нижнього колонтитула 4">
            <a:extLst>
              <a:ext uri="{FF2B5EF4-FFF2-40B4-BE49-F238E27FC236}">
                <a16:creationId xmlns:a16="http://schemas.microsoft.com/office/drawing/2014/main" id="{971A8935-4787-139B-942B-4C3026DD5B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uk-UA"/>
          </a:p>
        </p:txBody>
      </p:sp>
      <p:sp>
        <p:nvSpPr>
          <p:cNvPr id="6" name="Місце для номера слайда 5">
            <a:extLst>
              <a:ext uri="{FF2B5EF4-FFF2-40B4-BE49-F238E27FC236}">
                <a16:creationId xmlns:a16="http://schemas.microsoft.com/office/drawing/2014/main" id="{D8FFB18B-C587-8218-9DB1-1A6914056E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71B410A-321B-4F40-AF95-547E34DD927F}" type="slidenum">
              <a:rPr lang="uk-UA" smtClean="0"/>
              <a:t>‹№›</a:t>
            </a:fld>
            <a:endParaRPr lang="uk-UA"/>
          </a:p>
        </p:txBody>
      </p:sp>
    </p:spTree>
    <p:extLst>
      <p:ext uri="{BB962C8B-B14F-4D97-AF65-F5344CB8AC3E}">
        <p14:creationId xmlns:p14="http://schemas.microsoft.com/office/powerpoint/2010/main" val="13865582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lickr.com/photos/myfuturedotcom/6053042392" TargetMode="External"/><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creativecommons.org/licenses/by-nd/3.0/"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www.youtube.com/watch?v=3Ejk-F4t7L8"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theenglishflows.com/lesson-plans/insurance/pre-class-activities/"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Рисунок 4" descr="Зображення, що містить особа, ніготь, у приміщенні, інструмент">
            <a:extLst>
              <a:ext uri="{FF2B5EF4-FFF2-40B4-BE49-F238E27FC236}">
                <a16:creationId xmlns:a16="http://schemas.microsoft.com/office/drawing/2014/main" id="{86778CCF-D912-4DBD-0C6B-C20924384B69}"/>
              </a:ext>
            </a:extLst>
          </p:cNvPr>
          <p:cNvPicPr>
            <a:picLocks noChangeAspect="1"/>
          </p:cNvPicPr>
          <p:nvPr/>
        </p:nvPicPr>
        <p:blipFill>
          <a:blip r:embed="rId2">
            <a:alphaModFix amt="50000"/>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6763" b="8968"/>
          <a:stretch/>
        </p:blipFill>
        <p:spPr>
          <a:xfrm>
            <a:off x="20" y="1"/>
            <a:ext cx="12191980" cy="6857999"/>
          </a:xfrm>
          <a:prstGeom prst="rect">
            <a:avLst/>
          </a:prstGeom>
        </p:spPr>
      </p:pic>
      <p:sp>
        <p:nvSpPr>
          <p:cNvPr id="2" name="Заголовок 1">
            <a:extLst>
              <a:ext uri="{FF2B5EF4-FFF2-40B4-BE49-F238E27FC236}">
                <a16:creationId xmlns:a16="http://schemas.microsoft.com/office/drawing/2014/main" id="{39CD6DDA-C344-148A-C7B8-1A745281BCC3}"/>
              </a:ext>
            </a:extLst>
          </p:cNvPr>
          <p:cNvSpPr>
            <a:spLocks noGrp="1"/>
          </p:cNvSpPr>
          <p:nvPr>
            <p:ph type="ctrTitle"/>
          </p:nvPr>
        </p:nvSpPr>
        <p:spPr>
          <a:xfrm>
            <a:off x="1356852" y="2046595"/>
            <a:ext cx="9144000" cy="1098395"/>
          </a:xfrm>
        </p:spPr>
        <p:txBody>
          <a:bodyPr>
            <a:normAutofit/>
          </a:bodyPr>
          <a:lstStyle/>
          <a:p>
            <a:r>
              <a:rPr lang="en-US" dirty="0">
                <a:solidFill>
                  <a:srgbClr val="FFFFFF"/>
                </a:solidFill>
              </a:rPr>
              <a:t>Financial Institutions</a:t>
            </a:r>
            <a:endParaRPr lang="uk-UA" dirty="0">
              <a:solidFill>
                <a:srgbClr val="FFFFFF"/>
              </a:solidFill>
            </a:endParaRPr>
          </a:p>
        </p:txBody>
      </p:sp>
      <p:sp>
        <p:nvSpPr>
          <p:cNvPr id="3" name="Підзаголовок 2">
            <a:extLst>
              <a:ext uri="{FF2B5EF4-FFF2-40B4-BE49-F238E27FC236}">
                <a16:creationId xmlns:a16="http://schemas.microsoft.com/office/drawing/2014/main" id="{BCEEA5B9-604F-0570-4048-38DF2FCDE40D}"/>
              </a:ext>
            </a:extLst>
          </p:cNvPr>
          <p:cNvSpPr>
            <a:spLocks noGrp="1"/>
          </p:cNvSpPr>
          <p:nvPr>
            <p:ph type="subTitle" idx="1"/>
          </p:nvPr>
        </p:nvSpPr>
        <p:spPr>
          <a:xfrm>
            <a:off x="216309" y="5559550"/>
            <a:ext cx="3962400" cy="1098395"/>
          </a:xfrm>
        </p:spPr>
        <p:txBody>
          <a:bodyPr>
            <a:normAutofit/>
          </a:bodyPr>
          <a:lstStyle/>
          <a:p>
            <a:pPr algn="l"/>
            <a:r>
              <a:rPr lang="en-US" sz="1700" dirty="0">
                <a:solidFill>
                  <a:srgbClr val="FFFFFF"/>
                </a:solidFill>
              </a:rPr>
              <a:t>Created by Iryna Zhukevych</a:t>
            </a:r>
          </a:p>
          <a:p>
            <a:pPr algn="l"/>
            <a:r>
              <a:rPr lang="en-US" sz="1700" dirty="0">
                <a:solidFill>
                  <a:srgbClr val="FFFFFF"/>
                </a:solidFill>
              </a:rPr>
              <a:t>PhD in Pedagogical Sciences</a:t>
            </a:r>
          </a:p>
          <a:p>
            <a:pPr algn="l"/>
            <a:r>
              <a:rPr lang="en-US" sz="1700" dirty="0">
                <a:solidFill>
                  <a:srgbClr val="FFFFFF"/>
                </a:solidFill>
              </a:rPr>
              <a:t>Associate Professor</a:t>
            </a:r>
          </a:p>
          <a:p>
            <a:pPr algn="l"/>
            <a:endParaRPr lang="uk-UA" sz="1700" dirty="0">
              <a:solidFill>
                <a:srgbClr val="FFFFFF"/>
              </a:solidFill>
            </a:endParaRPr>
          </a:p>
        </p:txBody>
      </p:sp>
      <p:sp>
        <p:nvSpPr>
          <p:cNvPr id="6" name="TextBox 5">
            <a:extLst>
              <a:ext uri="{FF2B5EF4-FFF2-40B4-BE49-F238E27FC236}">
                <a16:creationId xmlns:a16="http://schemas.microsoft.com/office/drawing/2014/main" id="{E44F3B3B-91F5-40F6-34E8-CC3EC46DBCC4}"/>
              </a:ext>
            </a:extLst>
          </p:cNvPr>
          <p:cNvSpPr txBox="1"/>
          <p:nvPr/>
        </p:nvSpPr>
        <p:spPr>
          <a:xfrm>
            <a:off x="9860914" y="6657945"/>
            <a:ext cx="2331086" cy="200055"/>
          </a:xfrm>
          <a:prstGeom prst="rect">
            <a:avLst/>
          </a:prstGeom>
          <a:solidFill>
            <a:srgbClr val="000000"/>
          </a:solidFill>
        </p:spPr>
        <p:txBody>
          <a:bodyPr wrap="none" rtlCol="0">
            <a:spAutoFit/>
          </a:bodyPr>
          <a:lstStyle/>
          <a:p>
            <a:pPr algn="r">
              <a:spcAft>
                <a:spcPts val="600"/>
              </a:spcAft>
            </a:pPr>
            <a:r>
              <a:rPr lang="uk-UA" sz="700">
                <a:solidFill>
                  <a:srgbClr val="FFFFFF"/>
                </a:solidFill>
                <a:hlinkClick r:id="rId3" tooltip="https://www.flickr.com/photos/myfuturedotcom/6053042392">
                  <a:extLst>
                    <a:ext uri="{A12FA001-AC4F-418D-AE19-62706E023703}">
                      <ahyp:hlinkClr xmlns:ahyp="http://schemas.microsoft.com/office/drawing/2018/hyperlinkcolor" val="tx"/>
                    </a:ext>
                  </a:extLst>
                </a:hlinkClick>
              </a:rPr>
              <a:t>Це фото</a:t>
            </a:r>
            <a:r>
              <a:rPr lang="uk-UA" sz="700">
                <a:solidFill>
                  <a:srgbClr val="FFFFFF"/>
                </a:solidFill>
              </a:rPr>
              <a:t>; автор: Невідомий автор; ліцензія: </a:t>
            </a:r>
            <a:r>
              <a:rPr lang="uk-UA" sz="700">
                <a:solidFill>
                  <a:srgbClr val="FFFFFF"/>
                </a:solidFill>
                <a:hlinkClick r:id="rId4" tooltip="https://creativecommons.org/licenses/by-nd/3.0/">
                  <a:extLst>
                    <a:ext uri="{A12FA001-AC4F-418D-AE19-62706E023703}">
                      <ahyp:hlinkClr xmlns:ahyp="http://schemas.microsoft.com/office/drawing/2018/hyperlinkcolor" val="tx"/>
                    </a:ext>
                  </a:extLst>
                </a:hlinkClick>
              </a:rPr>
              <a:t>CC BY-ND</a:t>
            </a:r>
            <a:endParaRPr lang="uk-UA" sz="700">
              <a:solidFill>
                <a:srgbClr val="FFFFFF"/>
              </a:solidFill>
            </a:endParaRPr>
          </a:p>
        </p:txBody>
      </p:sp>
    </p:spTree>
    <p:extLst>
      <p:ext uri="{BB962C8B-B14F-4D97-AF65-F5344CB8AC3E}">
        <p14:creationId xmlns:p14="http://schemas.microsoft.com/office/powerpoint/2010/main" val="76675941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6374F7B-56CB-AA42-D214-D4F7A6B14C86}"/>
              </a:ext>
            </a:extLst>
          </p:cNvPr>
          <p:cNvSpPr>
            <a:spLocks noGrp="1"/>
          </p:cNvSpPr>
          <p:nvPr>
            <p:ph type="title"/>
          </p:nvPr>
        </p:nvSpPr>
        <p:spPr>
          <a:xfrm>
            <a:off x="284480" y="762001"/>
            <a:ext cx="6360160" cy="1708242"/>
          </a:xfrm>
        </p:spPr>
        <p:txBody>
          <a:bodyPr anchor="ctr">
            <a:normAutofit/>
          </a:bodyPr>
          <a:lstStyle/>
          <a:p>
            <a:pPr>
              <a:lnSpc>
                <a:spcPct val="150000"/>
              </a:lnSpc>
            </a:pPr>
            <a:r>
              <a:rPr lang="en-US" sz="2800" b="1" i="0" dirty="0">
                <a:effectLst/>
                <a:latin typeface="Roboto" panose="02000000000000000000" pitchFamily="2" charset="0"/>
              </a:rPr>
              <a:t>Financial Institutions | The Different Types and How they Work</a:t>
            </a:r>
            <a:endParaRPr lang="uk-UA" sz="2800" dirty="0"/>
          </a:p>
        </p:txBody>
      </p:sp>
      <p:sp>
        <p:nvSpPr>
          <p:cNvPr id="3" name="Місце для вмісту 2">
            <a:extLst>
              <a:ext uri="{FF2B5EF4-FFF2-40B4-BE49-F238E27FC236}">
                <a16:creationId xmlns:a16="http://schemas.microsoft.com/office/drawing/2014/main" id="{69A5F38D-E0F0-ADDF-ABE8-28614FD43786}"/>
              </a:ext>
            </a:extLst>
          </p:cNvPr>
          <p:cNvSpPr>
            <a:spLocks noGrp="1"/>
          </p:cNvSpPr>
          <p:nvPr>
            <p:ph idx="1"/>
          </p:nvPr>
        </p:nvSpPr>
        <p:spPr>
          <a:xfrm>
            <a:off x="284480" y="2470244"/>
            <a:ext cx="6116320" cy="3769835"/>
          </a:xfrm>
        </p:spPr>
        <p:txBody>
          <a:bodyPr anchor="ctr">
            <a:normAutofit/>
          </a:bodyPr>
          <a:lstStyle/>
          <a:p>
            <a:pPr marL="0" indent="0">
              <a:buNone/>
            </a:pPr>
            <a:r>
              <a:rPr lang="en-US" sz="2000" dirty="0">
                <a:hlinkClick r:id="rId2"/>
              </a:rPr>
              <a:t>https://www.youtube.com/watch?v=3Ejk-F4t7L8</a:t>
            </a:r>
            <a:endParaRPr lang="en-US" sz="2000" dirty="0"/>
          </a:p>
          <a:p>
            <a:pPr marL="0" indent="0">
              <a:buNone/>
            </a:pPr>
            <a:endParaRPr lang="uk-UA" sz="2000" dirty="0"/>
          </a:p>
        </p:txBody>
      </p:sp>
      <p:pic>
        <p:nvPicPr>
          <p:cNvPr id="5" name="Picture 4" descr="Calculator, pen, compass, money and a paper with graphs printed on it">
            <a:extLst>
              <a:ext uri="{FF2B5EF4-FFF2-40B4-BE49-F238E27FC236}">
                <a16:creationId xmlns:a16="http://schemas.microsoft.com/office/drawing/2014/main" id="{55E72286-D952-BC94-ADA4-0A24EF18CAD8}"/>
              </a:ext>
            </a:extLst>
          </p:cNvPr>
          <p:cNvPicPr>
            <a:picLocks noChangeAspect="1"/>
          </p:cNvPicPr>
          <p:nvPr/>
        </p:nvPicPr>
        <p:blipFill>
          <a:blip r:embed="rId3"/>
          <a:srcRect l="28716" r="24496"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43584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nt">
            <a:extLst>
              <a:ext uri="{FF2B5EF4-FFF2-40B4-BE49-F238E27FC236}">
                <a16:creationId xmlns:a16="http://schemas.microsoft.com/office/drawing/2014/main" id="{2EA61123-DE5C-5946-1F6B-E1EC89CE6B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92000" cy="68580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AC9E5348-479B-6F12-FFF6-CC7A693424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4"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434F159-806F-7D64-55B7-C21FC277F57C}"/>
              </a:ext>
            </a:extLst>
          </p:cNvPr>
          <p:cNvSpPr>
            <a:spLocks noGrp="1"/>
          </p:cNvSpPr>
          <p:nvPr>
            <p:ph type="title"/>
          </p:nvPr>
        </p:nvSpPr>
        <p:spPr>
          <a:xfrm>
            <a:off x="193040" y="663930"/>
            <a:ext cx="5022906" cy="5530141"/>
          </a:xfrm>
        </p:spPr>
        <p:txBody>
          <a:bodyPr>
            <a:normAutofit/>
          </a:bodyPr>
          <a:lstStyle/>
          <a:p>
            <a:pPr>
              <a:spcBef>
                <a:spcPts val="600"/>
              </a:spcBef>
              <a:spcAft>
                <a:spcPts val="1200"/>
              </a:spcAft>
            </a:pPr>
            <a:r>
              <a:rPr lang="en-US" sz="2800" b="1" i="0" dirty="0">
                <a:effectLst/>
                <a:latin typeface="Inter"/>
              </a:rPr>
              <a:t>Fill in the blank with the correct words.</a:t>
            </a:r>
            <a:br>
              <a:rPr lang="en-US" sz="2800" b="1" i="0" dirty="0">
                <a:effectLst/>
                <a:latin typeface="Inter"/>
              </a:rPr>
            </a:br>
            <a:br>
              <a:rPr lang="en-US" sz="2800" b="1" i="0" dirty="0">
                <a:effectLst/>
                <a:latin typeface="Inter"/>
              </a:rPr>
            </a:br>
            <a:r>
              <a:rPr lang="en-US" sz="2800" b="0" i="1" dirty="0">
                <a:effectLst/>
                <a:latin typeface="Inter"/>
              </a:rPr>
              <a:t>Commercial banks</a:t>
            </a:r>
            <a:br>
              <a:rPr lang="en-US" sz="2800" b="0" i="1" dirty="0">
                <a:effectLst/>
                <a:latin typeface="Inter"/>
              </a:rPr>
            </a:br>
            <a:r>
              <a:rPr lang="en-US" sz="2800" b="0" i="1" dirty="0">
                <a:effectLst/>
                <a:latin typeface="Inter"/>
              </a:rPr>
              <a:t>Raise capital</a:t>
            </a:r>
            <a:br>
              <a:rPr lang="en-US" sz="2800" b="0" i="1" dirty="0">
                <a:effectLst/>
                <a:latin typeface="Inter"/>
              </a:rPr>
            </a:br>
            <a:r>
              <a:rPr lang="en-US" sz="2800" b="0" i="1" dirty="0">
                <a:effectLst/>
                <a:latin typeface="Inter"/>
              </a:rPr>
              <a:t>Insurance</a:t>
            </a:r>
            <a:br>
              <a:rPr lang="en-US" sz="2800" b="0" i="1" dirty="0">
                <a:effectLst/>
                <a:latin typeface="Inter"/>
              </a:rPr>
            </a:br>
            <a:r>
              <a:rPr lang="en-US" sz="2800" b="0" i="1" dirty="0">
                <a:effectLst/>
                <a:latin typeface="Inter"/>
              </a:rPr>
              <a:t>Banks</a:t>
            </a:r>
            <a:br>
              <a:rPr lang="en-US" sz="2800" b="0" i="1" dirty="0">
                <a:effectLst/>
                <a:latin typeface="Inter"/>
              </a:rPr>
            </a:br>
            <a:r>
              <a:rPr lang="en-US" sz="2800" b="0" i="1" dirty="0">
                <a:effectLst/>
                <a:latin typeface="Inter"/>
              </a:rPr>
              <a:t>Capital</a:t>
            </a:r>
            <a:endParaRPr lang="uk-UA" sz="3700" dirty="0"/>
          </a:p>
        </p:txBody>
      </p:sp>
      <p:sp>
        <p:nvSpPr>
          <p:cNvPr id="3" name="Місце для вмісту 2">
            <a:extLst>
              <a:ext uri="{FF2B5EF4-FFF2-40B4-BE49-F238E27FC236}">
                <a16:creationId xmlns:a16="http://schemas.microsoft.com/office/drawing/2014/main" id="{96FCE36F-FFCC-6488-31DF-3174D322C60B}"/>
              </a:ext>
            </a:extLst>
          </p:cNvPr>
          <p:cNvSpPr>
            <a:spLocks noGrp="1"/>
          </p:cNvSpPr>
          <p:nvPr>
            <p:ph idx="1"/>
          </p:nvPr>
        </p:nvSpPr>
        <p:spPr>
          <a:xfrm>
            <a:off x="5407153" y="689469"/>
            <a:ext cx="6009261" cy="5479062"/>
          </a:xfrm>
        </p:spPr>
        <p:txBody>
          <a:bodyPr anchor="ctr">
            <a:normAutofit/>
          </a:bodyPr>
          <a:lstStyle/>
          <a:p>
            <a:pPr>
              <a:spcBef>
                <a:spcPts val="600"/>
              </a:spcBef>
              <a:spcAft>
                <a:spcPts val="1200"/>
              </a:spcAft>
              <a:buFont typeface="+mj-lt"/>
              <a:buAutoNum type="arabicPeriod"/>
            </a:pPr>
            <a:r>
              <a:rPr lang="en-US" sz="2000" b="1" i="1" dirty="0">
                <a:effectLst/>
                <a:latin typeface="Inter"/>
              </a:rPr>
              <a:t>____</a:t>
            </a:r>
            <a:r>
              <a:rPr lang="en-US" sz="2000" b="0" i="0" dirty="0">
                <a:effectLst/>
                <a:latin typeface="Inter"/>
              </a:rPr>
              <a:t> are financial institutions that accept deposits from the public and create credit.</a:t>
            </a:r>
          </a:p>
          <a:p>
            <a:pPr>
              <a:spcBef>
                <a:spcPts val="300"/>
              </a:spcBef>
              <a:spcAft>
                <a:spcPts val="1200"/>
              </a:spcAft>
              <a:buFont typeface="+mj-lt"/>
              <a:buAutoNum type="arabicPeriod"/>
            </a:pPr>
            <a:r>
              <a:rPr lang="en-US" sz="2000" b="0" i="0" dirty="0">
                <a:effectLst/>
                <a:latin typeface="Inter"/>
              </a:rPr>
              <a:t>Investment banks specialize in helping companies </a:t>
            </a:r>
            <a:r>
              <a:rPr lang="en-US" sz="2000" b="1" i="1" dirty="0">
                <a:effectLst/>
                <a:latin typeface="Inter"/>
              </a:rPr>
              <a:t>____</a:t>
            </a:r>
            <a:r>
              <a:rPr lang="en-US" sz="2000" b="0" i="0" dirty="0">
                <a:effectLst/>
                <a:latin typeface="Inter"/>
              </a:rPr>
              <a:t> by issuing stocks and bonds.</a:t>
            </a:r>
          </a:p>
          <a:p>
            <a:pPr>
              <a:spcBef>
                <a:spcPts val="300"/>
              </a:spcBef>
              <a:spcAft>
                <a:spcPts val="1200"/>
              </a:spcAft>
              <a:buFont typeface="+mj-lt"/>
              <a:buAutoNum type="arabicPeriod"/>
            </a:pPr>
            <a:r>
              <a:rPr lang="en-US" sz="2000" b="1" i="1" dirty="0">
                <a:effectLst/>
                <a:latin typeface="Inter"/>
              </a:rPr>
              <a:t>____</a:t>
            </a:r>
            <a:r>
              <a:rPr lang="en-US" sz="2000" b="0" i="0" dirty="0">
                <a:effectLst/>
                <a:latin typeface="Inter"/>
              </a:rPr>
              <a:t> institutions offer services like insurance and pension funds.</a:t>
            </a:r>
          </a:p>
          <a:p>
            <a:pPr>
              <a:spcBef>
                <a:spcPts val="300"/>
              </a:spcBef>
              <a:spcAft>
                <a:spcPts val="1200"/>
              </a:spcAft>
              <a:buFont typeface="+mj-lt"/>
              <a:buAutoNum type="arabicPeriod"/>
            </a:pPr>
            <a:r>
              <a:rPr lang="en-US" sz="2000" b="0" i="0" dirty="0">
                <a:effectLst/>
                <a:latin typeface="Inter"/>
              </a:rPr>
              <a:t>Credit unions are member-owned financial cooperatives that provide services similar to </a:t>
            </a:r>
            <a:r>
              <a:rPr lang="en-US" sz="2000" b="1" i="1" dirty="0">
                <a:effectLst/>
                <a:latin typeface="Inter"/>
              </a:rPr>
              <a:t>____</a:t>
            </a:r>
            <a:r>
              <a:rPr lang="en-US" sz="2000" b="0" i="0" dirty="0">
                <a:effectLst/>
                <a:latin typeface="Inter"/>
              </a:rPr>
              <a:t>.</a:t>
            </a:r>
          </a:p>
          <a:p>
            <a:pPr>
              <a:spcBef>
                <a:spcPts val="300"/>
              </a:spcBef>
              <a:spcAft>
                <a:spcPts val="1200"/>
              </a:spcAft>
              <a:buFont typeface="+mj-lt"/>
              <a:buAutoNum type="arabicPeriod"/>
            </a:pPr>
            <a:r>
              <a:rPr lang="en-US" sz="2000" b="1" i="1" dirty="0">
                <a:effectLst/>
                <a:latin typeface="Inter"/>
              </a:rPr>
              <a:t>____</a:t>
            </a:r>
            <a:r>
              <a:rPr lang="en-US" sz="2000" b="0" i="0" dirty="0">
                <a:effectLst/>
                <a:latin typeface="Inter"/>
              </a:rPr>
              <a:t> markets facilitate the issuance and trading of financial instruments like stocks and bonds.</a:t>
            </a:r>
          </a:p>
        </p:txBody>
      </p:sp>
    </p:spTree>
    <p:extLst>
      <p:ext uri="{BB962C8B-B14F-4D97-AF65-F5344CB8AC3E}">
        <p14:creationId xmlns:p14="http://schemas.microsoft.com/office/powerpoint/2010/main" val="30268332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3" name="Freeform: Shape 12">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5">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Місце для вмісту 4">
            <a:extLst>
              <a:ext uri="{FF2B5EF4-FFF2-40B4-BE49-F238E27FC236}">
                <a16:creationId xmlns:a16="http://schemas.microsoft.com/office/drawing/2014/main" id="{A5F45E4D-1D1C-BF71-BF8D-CAB003C1DDE5}"/>
              </a:ext>
            </a:extLst>
          </p:cNvPr>
          <p:cNvPicPr>
            <a:picLocks noGrp="1" noChangeAspect="1"/>
          </p:cNvPicPr>
          <p:nvPr>
            <p:ph idx="1"/>
          </p:nvPr>
        </p:nvPicPr>
        <p:blipFill>
          <a:blip r:embed="rId2"/>
          <a:stretch>
            <a:fillRect/>
          </a:stretch>
        </p:blipFill>
        <p:spPr>
          <a:xfrm>
            <a:off x="643467" y="1656926"/>
            <a:ext cx="10905066" cy="3544146"/>
          </a:xfrm>
          <a:prstGeom prst="rect">
            <a:avLst/>
          </a:prstGeom>
          <a:ln>
            <a:noFill/>
          </a:ln>
        </p:spPr>
      </p:pic>
    </p:spTree>
    <p:extLst>
      <p:ext uri="{BB962C8B-B14F-4D97-AF65-F5344CB8AC3E}">
        <p14:creationId xmlns:p14="http://schemas.microsoft.com/office/powerpoint/2010/main" val="5881221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Місце для вмісту 4">
            <a:extLst>
              <a:ext uri="{FF2B5EF4-FFF2-40B4-BE49-F238E27FC236}">
                <a16:creationId xmlns:a16="http://schemas.microsoft.com/office/drawing/2014/main" id="{37D34AD6-84A8-5051-DE98-E40AF761DAFD}"/>
              </a:ext>
            </a:extLst>
          </p:cNvPr>
          <p:cNvPicPr>
            <a:picLocks noGrp="1" noChangeAspect="1"/>
          </p:cNvPicPr>
          <p:nvPr>
            <p:ph idx="1"/>
          </p:nvPr>
        </p:nvPicPr>
        <p:blipFill>
          <a:blip r:embed="rId2"/>
          <a:stretch>
            <a:fillRect/>
          </a:stretch>
        </p:blipFill>
        <p:spPr>
          <a:xfrm>
            <a:off x="643467" y="1970447"/>
            <a:ext cx="10905066" cy="2917104"/>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867310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Freeform: Shape 11">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Isosceles Triangle 19">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Місце для вмісту 4">
            <a:extLst>
              <a:ext uri="{FF2B5EF4-FFF2-40B4-BE49-F238E27FC236}">
                <a16:creationId xmlns:a16="http://schemas.microsoft.com/office/drawing/2014/main" id="{542F4CAD-3742-4620-9E9A-A5AB1C91EB35}"/>
              </a:ext>
            </a:extLst>
          </p:cNvPr>
          <p:cNvPicPr>
            <a:picLocks noGrp="1" noChangeAspect="1"/>
          </p:cNvPicPr>
          <p:nvPr>
            <p:ph idx="1"/>
          </p:nvPr>
        </p:nvPicPr>
        <p:blipFill>
          <a:blip r:embed="rId2"/>
          <a:stretch>
            <a:fillRect/>
          </a:stretch>
        </p:blipFill>
        <p:spPr>
          <a:xfrm>
            <a:off x="386080" y="2024972"/>
            <a:ext cx="11460479" cy="3237908"/>
          </a:xfrm>
          <a:prstGeom prst="rect">
            <a:avLst/>
          </a:prstGeom>
          <a:ln>
            <a:noFill/>
          </a:ln>
        </p:spPr>
      </p:pic>
      <p:sp>
        <p:nvSpPr>
          <p:cNvPr id="22" name="Isosceles Triangle 21">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62545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45A9F99-D9B1-4094-A2E2-B90AC1DB7B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7FAF607-473A-4A43-A23D-BBFF5C4117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6670F731-7657-0A54-5F33-62DA2614B4F3}"/>
              </a:ext>
            </a:extLst>
          </p:cNvPr>
          <p:cNvSpPr>
            <a:spLocks noGrp="1"/>
          </p:cNvSpPr>
          <p:nvPr>
            <p:ph type="title"/>
          </p:nvPr>
        </p:nvSpPr>
        <p:spPr>
          <a:xfrm>
            <a:off x="5171768" y="802955"/>
            <a:ext cx="6931741" cy="1454051"/>
          </a:xfrm>
        </p:spPr>
        <p:txBody>
          <a:bodyPr>
            <a:normAutofit fontScale="90000"/>
          </a:bodyPr>
          <a:lstStyle/>
          <a:p>
            <a:pPr algn="ctr">
              <a:lnSpc>
                <a:spcPct val="150000"/>
              </a:lnSpc>
            </a:pPr>
            <a:r>
              <a:rPr lang="en-US" sz="3600" b="1" dirty="0">
                <a:solidFill>
                  <a:schemeClr val="tx2"/>
                </a:solidFill>
              </a:rPr>
              <a:t>Practice vocabulary and listening skills</a:t>
            </a:r>
            <a:endParaRPr lang="uk-UA" sz="3600" b="1" dirty="0">
              <a:solidFill>
                <a:schemeClr val="tx2"/>
              </a:solidFill>
            </a:endParaRPr>
          </a:p>
        </p:txBody>
      </p:sp>
      <p:pic>
        <p:nvPicPr>
          <p:cNvPr id="7" name="Graphic 6" descr="Олівець">
            <a:extLst>
              <a:ext uri="{FF2B5EF4-FFF2-40B4-BE49-F238E27FC236}">
                <a16:creationId xmlns:a16="http://schemas.microsoft.com/office/drawing/2014/main" id="{CCE520FB-8123-B947-7128-31EAD09F68F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86951" y="1793846"/>
            <a:ext cx="3620021" cy="3620021"/>
          </a:xfrm>
          <a:prstGeom prst="rect">
            <a:avLst/>
          </a:prstGeom>
        </p:spPr>
      </p:pic>
      <p:sp>
        <p:nvSpPr>
          <p:cNvPr id="3" name="Місце для вмісту 2">
            <a:extLst>
              <a:ext uri="{FF2B5EF4-FFF2-40B4-BE49-F238E27FC236}">
                <a16:creationId xmlns:a16="http://schemas.microsoft.com/office/drawing/2014/main" id="{9AB5CC21-9AE7-0151-4F1D-6BF81A5A945C}"/>
              </a:ext>
            </a:extLst>
          </p:cNvPr>
          <p:cNvSpPr>
            <a:spLocks noGrp="1"/>
          </p:cNvSpPr>
          <p:nvPr>
            <p:ph idx="1"/>
          </p:nvPr>
        </p:nvSpPr>
        <p:spPr>
          <a:xfrm>
            <a:off x="6090574" y="2421682"/>
            <a:ext cx="5727800" cy="3639289"/>
          </a:xfrm>
        </p:spPr>
        <p:txBody>
          <a:bodyPr anchor="ctr">
            <a:normAutofit/>
          </a:bodyPr>
          <a:lstStyle/>
          <a:p>
            <a:pPr marL="0" indent="0">
              <a:buNone/>
            </a:pPr>
            <a:r>
              <a:rPr lang="en-US" sz="1800" dirty="0">
                <a:solidFill>
                  <a:schemeClr val="tx2"/>
                </a:solidFill>
                <a:hlinkClick r:id="rId4"/>
              </a:rPr>
              <a:t>https://theenglishflows.com/lesson-plans/insurance/pre-class-activities/</a:t>
            </a:r>
            <a:endParaRPr lang="en-US" sz="1800" dirty="0">
              <a:solidFill>
                <a:schemeClr val="tx2"/>
              </a:solidFill>
            </a:endParaRPr>
          </a:p>
          <a:p>
            <a:pPr marL="0" indent="0">
              <a:buNone/>
            </a:pPr>
            <a:endParaRPr lang="uk-UA" sz="1800" dirty="0">
              <a:solidFill>
                <a:schemeClr val="tx2"/>
              </a:solidFill>
            </a:endParaRPr>
          </a:p>
        </p:txBody>
      </p:sp>
      <p:grpSp>
        <p:nvGrpSpPr>
          <p:cNvPr id="14" name="Group 13">
            <a:extLst>
              <a:ext uri="{FF2B5EF4-FFF2-40B4-BE49-F238E27FC236}">
                <a16:creationId xmlns:a16="http://schemas.microsoft.com/office/drawing/2014/main" id="{C5F6476F-D303-44D3-B30F-1BA348F0F6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2635" y="52996"/>
            <a:ext cx="5928607" cy="6805005"/>
            <a:chOff x="6095999" y="52996"/>
            <a:chExt cx="6093363" cy="6805005"/>
          </a:xfrm>
          <a:solidFill>
            <a:schemeClr val="accent5">
              <a:alpha val="10000"/>
            </a:schemeClr>
          </a:solidFill>
        </p:grpSpPr>
        <p:sp>
          <p:nvSpPr>
            <p:cNvPr id="15" name="Freeform: Shape 14">
              <a:extLst>
                <a:ext uri="{FF2B5EF4-FFF2-40B4-BE49-F238E27FC236}">
                  <a16:creationId xmlns:a16="http://schemas.microsoft.com/office/drawing/2014/main" id="{C972EB4B-0539-4430-9340-8117B9D7C3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52996"/>
              <a:ext cx="6093361" cy="6805003"/>
            </a:xfrm>
            <a:custGeom>
              <a:avLst/>
              <a:gdLst>
                <a:gd name="connsiteX0" fmla="*/ 3391253 w 5890489"/>
                <a:gd name="connsiteY0" fmla="*/ 0 h 6578438"/>
                <a:gd name="connsiteX1" fmla="*/ 3434974 w 5890489"/>
                <a:gd name="connsiteY1" fmla="*/ 646 h 6578438"/>
                <a:gd name="connsiteX2" fmla="*/ 3522419 w 5890489"/>
                <a:gd name="connsiteY2" fmla="*/ 2712 h 6578438"/>
                <a:gd name="connsiteX3" fmla="*/ 3610261 w 5890489"/>
                <a:gd name="connsiteY3" fmla="*/ 6458 h 6578438"/>
                <a:gd name="connsiteX4" fmla="*/ 3786872 w 5890489"/>
                <a:gd name="connsiteY4" fmla="*/ 20667 h 6578438"/>
                <a:gd name="connsiteX5" fmla="*/ 3962291 w 5890489"/>
                <a:gd name="connsiteY5" fmla="*/ 43530 h 6578438"/>
                <a:gd name="connsiteX6" fmla="*/ 4135855 w 5890489"/>
                <a:gd name="connsiteY6" fmla="*/ 75176 h 6578438"/>
                <a:gd name="connsiteX7" fmla="*/ 4307299 w 5890489"/>
                <a:gd name="connsiteY7" fmla="*/ 114315 h 6578438"/>
                <a:gd name="connsiteX8" fmla="*/ 4476358 w 5890489"/>
                <a:gd name="connsiteY8" fmla="*/ 160816 h 6578438"/>
                <a:gd name="connsiteX9" fmla="*/ 4559829 w 5890489"/>
                <a:gd name="connsiteY9" fmla="*/ 186779 h 6578438"/>
                <a:gd name="connsiteX10" fmla="*/ 4642901 w 5890489"/>
                <a:gd name="connsiteY10" fmla="*/ 213648 h 6578438"/>
                <a:gd name="connsiteX11" fmla="*/ 5280847 w 5890489"/>
                <a:gd name="connsiteY11" fmla="*/ 485936 h 6578438"/>
                <a:gd name="connsiteX12" fmla="*/ 5865400 w 5890489"/>
                <a:gd name="connsiteY12" fmla="*/ 851099 h 6578438"/>
                <a:gd name="connsiteX13" fmla="*/ 5890489 w 5890489"/>
                <a:gd name="connsiteY13" fmla="*/ 870950 h 6578438"/>
                <a:gd name="connsiteX14" fmla="*/ 5890489 w 5890489"/>
                <a:gd name="connsiteY14" fmla="*/ 1321814 h 6578438"/>
                <a:gd name="connsiteX15" fmla="*/ 5887395 w 5890489"/>
                <a:gd name="connsiteY15" fmla="*/ 1318952 h 6578438"/>
                <a:gd name="connsiteX16" fmla="*/ 5830291 w 5890489"/>
                <a:gd name="connsiteY16" fmla="*/ 1265992 h 6578438"/>
                <a:gd name="connsiteX17" fmla="*/ 5815981 w 5890489"/>
                <a:gd name="connsiteY17" fmla="*/ 1252687 h 6578438"/>
                <a:gd name="connsiteX18" fmla="*/ 5801142 w 5890489"/>
                <a:gd name="connsiteY18" fmla="*/ 1240158 h 6578438"/>
                <a:gd name="connsiteX19" fmla="*/ 5771464 w 5890489"/>
                <a:gd name="connsiteY19" fmla="*/ 1214969 h 6578438"/>
                <a:gd name="connsiteX20" fmla="*/ 5651030 w 5890489"/>
                <a:gd name="connsiteY20" fmla="*/ 1115767 h 6578438"/>
                <a:gd name="connsiteX21" fmla="*/ 5123183 w 5890489"/>
                <a:gd name="connsiteY21" fmla="*/ 780443 h 6578438"/>
                <a:gd name="connsiteX22" fmla="*/ 4533860 w 5890489"/>
                <a:gd name="connsiteY22" fmla="*/ 567701 h 6578438"/>
                <a:gd name="connsiteX23" fmla="*/ 4457281 w 5890489"/>
                <a:gd name="connsiteY23" fmla="*/ 550780 h 6578438"/>
                <a:gd name="connsiteX24" fmla="*/ 4380568 w 5890489"/>
                <a:gd name="connsiteY24" fmla="*/ 535279 h 6578438"/>
                <a:gd name="connsiteX25" fmla="*/ 4303325 w 5890489"/>
                <a:gd name="connsiteY25" fmla="*/ 522879 h 6578438"/>
                <a:gd name="connsiteX26" fmla="*/ 4264769 w 5890489"/>
                <a:gd name="connsiteY26" fmla="*/ 516679 h 6578438"/>
                <a:gd name="connsiteX27" fmla="*/ 4226082 w 5890489"/>
                <a:gd name="connsiteY27" fmla="*/ 511253 h 6578438"/>
                <a:gd name="connsiteX28" fmla="*/ 4070934 w 5890489"/>
                <a:gd name="connsiteY28" fmla="*/ 494848 h 6578438"/>
                <a:gd name="connsiteX29" fmla="*/ 3915521 w 5890489"/>
                <a:gd name="connsiteY29" fmla="*/ 486065 h 6578438"/>
                <a:gd name="connsiteX30" fmla="*/ 3760241 w 5890489"/>
                <a:gd name="connsiteY30" fmla="*/ 484257 h 6578438"/>
                <a:gd name="connsiteX31" fmla="*/ 3682734 w 5890489"/>
                <a:gd name="connsiteY31" fmla="*/ 486581 h 6578438"/>
                <a:gd name="connsiteX32" fmla="*/ 3605491 w 5890489"/>
                <a:gd name="connsiteY32" fmla="*/ 488907 h 6578438"/>
                <a:gd name="connsiteX33" fmla="*/ 3527454 w 5890489"/>
                <a:gd name="connsiteY33" fmla="*/ 493169 h 6578438"/>
                <a:gd name="connsiteX34" fmla="*/ 3449151 w 5890489"/>
                <a:gd name="connsiteY34" fmla="*/ 498336 h 6578438"/>
                <a:gd name="connsiteX35" fmla="*/ 3410067 w 5890489"/>
                <a:gd name="connsiteY35" fmla="*/ 500532 h 6578438"/>
                <a:gd name="connsiteX36" fmla="*/ 3371246 w 5890489"/>
                <a:gd name="connsiteY36" fmla="*/ 504279 h 6578438"/>
                <a:gd name="connsiteX37" fmla="*/ 3293739 w 5890489"/>
                <a:gd name="connsiteY37" fmla="*/ 511512 h 6578438"/>
                <a:gd name="connsiteX38" fmla="*/ 2689445 w 5890489"/>
                <a:gd name="connsiteY38" fmla="*/ 610198 h 6578438"/>
                <a:gd name="connsiteX39" fmla="*/ 2117875 w 5890489"/>
                <a:gd name="connsiteY39" fmla="*/ 800335 h 6578438"/>
                <a:gd name="connsiteX40" fmla="*/ 1981276 w 5890489"/>
                <a:gd name="connsiteY40" fmla="*/ 865566 h 6578438"/>
                <a:gd name="connsiteX41" fmla="*/ 1847991 w 5890489"/>
                <a:gd name="connsiteY41" fmla="*/ 938676 h 6578438"/>
                <a:gd name="connsiteX42" fmla="*/ 1783069 w 5890489"/>
                <a:gd name="connsiteY42" fmla="*/ 978718 h 6578438"/>
                <a:gd name="connsiteX43" fmla="*/ 1750609 w 5890489"/>
                <a:gd name="connsiteY43" fmla="*/ 998869 h 6578438"/>
                <a:gd name="connsiteX44" fmla="*/ 1734312 w 5890489"/>
                <a:gd name="connsiteY44" fmla="*/ 1008945 h 6578438"/>
                <a:gd name="connsiteX45" fmla="*/ 1718547 w 5890489"/>
                <a:gd name="connsiteY45" fmla="*/ 1019924 h 6578438"/>
                <a:gd name="connsiteX46" fmla="*/ 1655481 w 5890489"/>
                <a:gd name="connsiteY46" fmla="*/ 1063582 h 6578438"/>
                <a:gd name="connsiteX47" fmla="*/ 1593077 w 5890489"/>
                <a:gd name="connsiteY47" fmla="*/ 1108664 h 6578438"/>
                <a:gd name="connsiteX48" fmla="*/ 1532263 w 5890489"/>
                <a:gd name="connsiteY48" fmla="*/ 1156197 h 6578438"/>
                <a:gd name="connsiteX49" fmla="*/ 1472509 w 5890489"/>
                <a:gd name="connsiteY49" fmla="*/ 1205152 h 6578438"/>
                <a:gd name="connsiteX50" fmla="*/ 1414212 w 5890489"/>
                <a:gd name="connsiteY50" fmla="*/ 1256175 h 6578438"/>
                <a:gd name="connsiteX51" fmla="*/ 1357242 w 5890489"/>
                <a:gd name="connsiteY51" fmla="*/ 1308359 h 6578438"/>
                <a:gd name="connsiteX52" fmla="*/ 1153072 w 5890489"/>
                <a:gd name="connsiteY52" fmla="*/ 1529498 h 6578438"/>
                <a:gd name="connsiteX53" fmla="*/ 1002694 w 5890489"/>
                <a:gd name="connsiteY53" fmla="*/ 1770658 h 6578438"/>
                <a:gd name="connsiteX54" fmla="*/ 974076 w 5890489"/>
                <a:gd name="connsiteY54" fmla="*/ 1835371 h 6578438"/>
                <a:gd name="connsiteX55" fmla="*/ 949564 w 5890489"/>
                <a:gd name="connsiteY55" fmla="*/ 1903573 h 6578438"/>
                <a:gd name="connsiteX56" fmla="*/ 927173 w 5890489"/>
                <a:gd name="connsiteY56" fmla="*/ 1974229 h 6578438"/>
                <a:gd name="connsiteX57" fmla="*/ 906107 w 5890489"/>
                <a:gd name="connsiteY57" fmla="*/ 2046952 h 6578438"/>
                <a:gd name="connsiteX58" fmla="*/ 751092 w 5890489"/>
                <a:gd name="connsiteY58" fmla="*/ 2676266 h 6578438"/>
                <a:gd name="connsiteX59" fmla="*/ 547189 w 5890489"/>
                <a:gd name="connsiteY59" fmla="*/ 3308422 h 6578438"/>
                <a:gd name="connsiteX60" fmla="*/ 441195 w 5890489"/>
                <a:gd name="connsiteY60" fmla="*/ 3866306 h 6578438"/>
                <a:gd name="connsiteX61" fmla="*/ 527182 w 5890489"/>
                <a:gd name="connsiteY61" fmla="*/ 4439174 h 6578438"/>
                <a:gd name="connsiteX62" fmla="*/ 775073 w 5890489"/>
                <a:gd name="connsiteY62" fmla="*/ 4987240 h 6578438"/>
                <a:gd name="connsiteX63" fmla="*/ 943206 w 5890489"/>
                <a:gd name="connsiteY63" fmla="*/ 5244933 h 6578438"/>
                <a:gd name="connsiteX64" fmla="*/ 1133728 w 5890489"/>
                <a:gd name="connsiteY64" fmla="*/ 5490356 h 6578438"/>
                <a:gd name="connsiteX65" fmla="*/ 1359626 w 5890489"/>
                <a:gd name="connsiteY65" fmla="*/ 5709815 h 6578438"/>
                <a:gd name="connsiteX66" fmla="*/ 1481254 w 5890489"/>
                <a:gd name="connsiteY66" fmla="*/ 5809146 h 6578438"/>
                <a:gd name="connsiteX67" fmla="*/ 1543260 w 5890489"/>
                <a:gd name="connsiteY67" fmla="*/ 5856940 h 6578438"/>
                <a:gd name="connsiteX68" fmla="*/ 1607518 w 5890489"/>
                <a:gd name="connsiteY68" fmla="*/ 5901374 h 6578438"/>
                <a:gd name="connsiteX69" fmla="*/ 2145566 w 5890489"/>
                <a:gd name="connsiteY69" fmla="*/ 6193814 h 6578438"/>
                <a:gd name="connsiteX70" fmla="*/ 2214991 w 5890489"/>
                <a:gd name="connsiteY70" fmla="*/ 6221844 h 6578438"/>
                <a:gd name="connsiteX71" fmla="*/ 2249307 w 5890489"/>
                <a:gd name="connsiteY71" fmla="*/ 6236182 h 6578438"/>
                <a:gd name="connsiteX72" fmla="*/ 2284285 w 5890489"/>
                <a:gd name="connsiteY72" fmla="*/ 6248711 h 6578438"/>
                <a:gd name="connsiteX73" fmla="*/ 2354241 w 5890489"/>
                <a:gd name="connsiteY73" fmla="*/ 6273124 h 6578438"/>
                <a:gd name="connsiteX74" fmla="*/ 2371597 w 5890489"/>
                <a:gd name="connsiteY74" fmla="*/ 6279324 h 6578438"/>
                <a:gd name="connsiteX75" fmla="*/ 2387894 w 5890489"/>
                <a:gd name="connsiteY75" fmla="*/ 6287719 h 6578438"/>
                <a:gd name="connsiteX76" fmla="*/ 2421414 w 5890489"/>
                <a:gd name="connsiteY76" fmla="*/ 6302186 h 6578438"/>
                <a:gd name="connsiteX77" fmla="*/ 2489117 w 5890489"/>
                <a:gd name="connsiteY77" fmla="*/ 6329441 h 6578438"/>
                <a:gd name="connsiteX78" fmla="*/ 2522902 w 5890489"/>
                <a:gd name="connsiteY78" fmla="*/ 6343134 h 6578438"/>
                <a:gd name="connsiteX79" fmla="*/ 2556953 w 5890489"/>
                <a:gd name="connsiteY79" fmla="*/ 6356051 h 6578438"/>
                <a:gd name="connsiteX80" fmla="*/ 2695009 w 5890489"/>
                <a:gd name="connsiteY80" fmla="*/ 6401905 h 6578438"/>
                <a:gd name="connsiteX81" fmla="*/ 3268035 w 5890489"/>
                <a:gd name="connsiteY81" fmla="*/ 6501238 h 6578438"/>
                <a:gd name="connsiteX82" fmla="*/ 3341038 w 5890489"/>
                <a:gd name="connsiteY82" fmla="*/ 6506145 h 6578438"/>
                <a:gd name="connsiteX83" fmla="*/ 3414703 w 5890489"/>
                <a:gd name="connsiteY83" fmla="*/ 6507050 h 6578438"/>
                <a:gd name="connsiteX84" fmla="*/ 3488237 w 5890489"/>
                <a:gd name="connsiteY84" fmla="*/ 6508212 h 6578438"/>
                <a:gd name="connsiteX85" fmla="*/ 3524142 w 5890489"/>
                <a:gd name="connsiteY85" fmla="*/ 6507955 h 6578438"/>
                <a:gd name="connsiteX86" fmla="*/ 3559252 w 5890489"/>
                <a:gd name="connsiteY86" fmla="*/ 6506921 h 6578438"/>
                <a:gd name="connsiteX87" fmla="*/ 3629207 w 5890489"/>
                <a:gd name="connsiteY87" fmla="*/ 6503045 h 6578438"/>
                <a:gd name="connsiteX88" fmla="*/ 3698633 w 5890489"/>
                <a:gd name="connsiteY88" fmla="*/ 6496845 h 6578438"/>
                <a:gd name="connsiteX89" fmla="*/ 3733213 w 5890489"/>
                <a:gd name="connsiteY89" fmla="*/ 6493357 h 6578438"/>
                <a:gd name="connsiteX90" fmla="*/ 3767529 w 5890489"/>
                <a:gd name="connsiteY90" fmla="*/ 6488707 h 6578438"/>
                <a:gd name="connsiteX91" fmla="*/ 3801845 w 5890489"/>
                <a:gd name="connsiteY91" fmla="*/ 6484057 h 6578438"/>
                <a:gd name="connsiteX92" fmla="*/ 3835895 w 5890489"/>
                <a:gd name="connsiteY92" fmla="*/ 6478116 h 6578438"/>
                <a:gd name="connsiteX93" fmla="*/ 4364801 w 5890489"/>
                <a:gd name="connsiteY93" fmla="*/ 6308517 h 6578438"/>
                <a:gd name="connsiteX94" fmla="*/ 4861379 w 5890489"/>
                <a:gd name="connsiteY94" fmla="*/ 6000576 h 6578438"/>
                <a:gd name="connsiteX95" fmla="*/ 5341263 w 5890489"/>
                <a:gd name="connsiteY95" fmla="*/ 5605834 h 6578438"/>
                <a:gd name="connsiteX96" fmla="*/ 5587301 w 5890489"/>
                <a:gd name="connsiteY96" fmla="*/ 5390379 h 6578438"/>
                <a:gd name="connsiteX97" fmla="*/ 5849105 w 5890489"/>
                <a:gd name="connsiteY97" fmla="*/ 5176344 h 6578438"/>
                <a:gd name="connsiteX98" fmla="*/ 5890489 w 5890489"/>
                <a:gd name="connsiteY98" fmla="*/ 5145260 h 6578438"/>
                <a:gd name="connsiteX99" fmla="*/ 5890489 w 5890489"/>
                <a:gd name="connsiteY99" fmla="*/ 5995323 h 6578438"/>
                <a:gd name="connsiteX100" fmla="*/ 5811477 w 5890489"/>
                <a:gd name="connsiteY100" fmla="*/ 6077819 h 6578438"/>
                <a:gd name="connsiteX101" fmla="*/ 5301384 w 5890489"/>
                <a:gd name="connsiteY101" fmla="*/ 6542958 h 6578438"/>
                <a:gd name="connsiteX102" fmla="*/ 5252008 w 5890489"/>
                <a:gd name="connsiteY102" fmla="*/ 6578438 h 6578438"/>
                <a:gd name="connsiteX103" fmla="*/ 1653730 w 5890489"/>
                <a:gd name="connsiteY103" fmla="*/ 6578438 h 6578438"/>
                <a:gd name="connsiteX104" fmla="*/ 1549768 w 5890489"/>
                <a:gd name="connsiteY104" fmla="*/ 6488821 h 6578438"/>
                <a:gd name="connsiteX105" fmla="*/ 1298282 w 5890489"/>
                <a:gd name="connsiteY105" fmla="*/ 6243932 h 6578438"/>
                <a:gd name="connsiteX106" fmla="*/ 1237999 w 5890489"/>
                <a:gd name="connsiteY106" fmla="*/ 6181671 h 6578438"/>
                <a:gd name="connsiteX107" fmla="*/ 1179967 w 5890489"/>
                <a:gd name="connsiteY107" fmla="*/ 6117862 h 6578438"/>
                <a:gd name="connsiteX108" fmla="*/ 1121936 w 5890489"/>
                <a:gd name="connsiteY108" fmla="*/ 6054569 h 6578438"/>
                <a:gd name="connsiteX109" fmla="*/ 1065628 w 5890489"/>
                <a:gd name="connsiteY109" fmla="*/ 5990243 h 6578438"/>
                <a:gd name="connsiteX110" fmla="*/ 954335 w 5890489"/>
                <a:gd name="connsiteY110" fmla="*/ 5861460 h 6578438"/>
                <a:gd name="connsiteX111" fmla="*/ 898953 w 5890489"/>
                <a:gd name="connsiteY111" fmla="*/ 5797393 h 6578438"/>
                <a:gd name="connsiteX112" fmla="*/ 842908 w 5890489"/>
                <a:gd name="connsiteY112" fmla="*/ 5733582 h 6578438"/>
                <a:gd name="connsiteX113" fmla="*/ 622442 w 5890489"/>
                <a:gd name="connsiteY113" fmla="*/ 5471884 h 6578438"/>
                <a:gd name="connsiteX114" fmla="*/ 425559 w 5890489"/>
                <a:gd name="connsiteY114" fmla="*/ 5190036 h 6578438"/>
                <a:gd name="connsiteX115" fmla="*/ 123877 w 5890489"/>
                <a:gd name="connsiteY115" fmla="*/ 4564210 h 6578438"/>
                <a:gd name="connsiteX116" fmla="*/ 130 w 5890489"/>
                <a:gd name="connsiteY116" fmla="*/ 3865530 h 6578438"/>
                <a:gd name="connsiteX117" fmla="*/ 30602 w 5890489"/>
                <a:gd name="connsiteY117" fmla="*/ 3505793 h 6578438"/>
                <a:gd name="connsiteX118" fmla="*/ 126924 w 5890489"/>
                <a:gd name="connsiteY118" fmla="*/ 3157164 h 6578438"/>
                <a:gd name="connsiteX119" fmla="*/ 334803 w 5890489"/>
                <a:gd name="connsiteY119" fmla="*/ 2560530 h 6578438"/>
                <a:gd name="connsiteX120" fmla="*/ 381176 w 5890489"/>
                <a:gd name="connsiteY120" fmla="*/ 2409144 h 6578438"/>
                <a:gd name="connsiteX121" fmla="*/ 425825 w 5890489"/>
                <a:gd name="connsiteY121" fmla="*/ 2255819 h 6578438"/>
                <a:gd name="connsiteX122" fmla="*/ 470210 w 5890489"/>
                <a:gd name="connsiteY122" fmla="*/ 2099523 h 6578438"/>
                <a:gd name="connsiteX123" fmla="*/ 492998 w 5890489"/>
                <a:gd name="connsiteY123" fmla="*/ 2020213 h 6578438"/>
                <a:gd name="connsiteX124" fmla="*/ 517509 w 5890489"/>
                <a:gd name="connsiteY124" fmla="*/ 1939224 h 6578438"/>
                <a:gd name="connsiteX125" fmla="*/ 544007 w 5890489"/>
                <a:gd name="connsiteY125" fmla="*/ 1857201 h 6578438"/>
                <a:gd name="connsiteX126" fmla="*/ 573288 w 5890489"/>
                <a:gd name="connsiteY126" fmla="*/ 1774274 h 6578438"/>
                <a:gd name="connsiteX127" fmla="*/ 606146 w 5890489"/>
                <a:gd name="connsiteY127" fmla="*/ 1690832 h 6578438"/>
                <a:gd name="connsiteX128" fmla="*/ 644569 w 5890489"/>
                <a:gd name="connsiteY128" fmla="*/ 1607775 h 6578438"/>
                <a:gd name="connsiteX129" fmla="*/ 837874 w 5890489"/>
                <a:gd name="connsiteY129" fmla="*/ 1297638 h 6578438"/>
                <a:gd name="connsiteX130" fmla="*/ 1069602 w 5890489"/>
                <a:gd name="connsiteY130" fmla="*/ 1032194 h 6578438"/>
                <a:gd name="connsiteX131" fmla="*/ 1130548 w 5890489"/>
                <a:gd name="connsiteY131" fmla="*/ 970839 h 6578438"/>
                <a:gd name="connsiteX132" fmla="*/ 1192024 w 5890489"/>
                <a:gd name="connsiteY132" fmla="*/ 910129 h 6578438"/>
                <a:gd name="connsiteX133" fmla="*/ 1255356 w 5890489"/>
                <a:gd name="connsiteY133" fmla="*/ 850841 h 6578438"/>
                <a:gd name="connsiteX134" fmla="*/ 1319614 w 5890489"/>
                <a:gd name="connsiteY134" fmla="*/ 792068 h 6578438"/>
                <a:gd name="connsiteX135" fmla="*/ 1385728 w 5890489"/>
                <a:gd name="connsiteY135" fmla="*/ 734975 h 6578438"/>
                <a:gd name="connsiteX136" fmla="*/ 1452768 w 5890489"/>
                <a:gd name="connsiteY136" fmla="*/ 678528 h 6578438"/>
                <a:gd name="connsiteX137" fmla="*/ 1469594 w 5890489"/>
                <a:gd name="connsiteY137" fmla="*/ 664449 h 6578438"/>
                <a:gd name="connsiteX138" fmla="*/ 1487083 w 5890489"/>
                <a:gd name="connsiteY138" fmla="*/ 651015 h 6578438"/>
                <a:gd name="connsiteX139" fmla="*/ 1522193 w 5890489"/>
                <a:gd name="connsiteY139" fmla="*/ 624277 h 6578438"/>
                <a:gd name="connsiteX140" fmla="*/ 1592415 w 5890489"/>
                <a:gd name="connsiteY140" fmla="*/ 570671 h 6578438"/>
                <a:gd name="connsiteX141" fmla="*/ 1738287 w 5890489"/>
                <a:gd name="connsiteY141" fmla="*/ 469402 h 6578438"/>
                <a:gd name="connsiteX142" fmla="*/ 1890918 w 5890489"/>
                <a:gd name="connsiteY142" fmla="*/ 376530 h 6578438"/>
                <a:gd name="connsiteX143" fmla="*/ 2555363 w 5890489"/>
                <a:gd name="connsiteY143" fmla="*/ 105274 h 6578438"/>
                <a:gd name="connsiteX144" fmla="*/ 3259291 w 5890489"/>
                <a:gd name="connsiteY144" fmla="*/ 3229 h 6578438"/>
                <a:gd name="connsiteX145" fmla="*/ 3347265 w 5890489"/>
                <a:gd name="connsiteY145" fmla="*/ 903 h 6578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5890489" h="6578438">
                  <a:moveTo>
                    <a:pt x="3391253" y="0"/>
                  </a:moveTo>
                  <a:lnTo>
                    <a:pt x="3434974" y="646"/>
                  </a:lnTo>
                  <a:lnTo>
                    <a:pt x="3522419" y="2712"/>
                  </a:lnTo>
                  <a:cubicBezTo>
                    <a:pt x="3551567" y="3488"/>
                    <a:pt x="3580451" y="3746"/>
                    <a:pt x="3610261" y="6458"/>
                  </a:cubicBezTo>
                  <a:cubicBezTo>
                    <a:pt x="3669353" y="10850"/>
                    <a:pt x="3728179" y="14337"/>
                    <a:pt x="3786872" y="20667"/>
                  </a:cubicBezTo>
                  <a:lnTo>
                    <a:pt x="3962291" y="43530"/>
                  </a:lnTo>
                  <a:lnTo>
                    <a:pt x="4135855" y="75176"/>
                  </a:lnTo>
                  <a:cubicBezTo>
                    <a:pt x="4193224" y="87836"/>
                    <a:pt x="4250328" y="101398"/>
                    <a:pt x="4307299" y="114315"/>
                  </a:cubicBezTo>
                  <a:cubicBezTo>
                    <a:pt x="4364139" y="128394"/>
                    <a:pt x="4420050" y="145575"/>
                    <a:pt x="4476358" y="160816"/>
                  </a:cubicBezTo>
                  <a:cubicBezTo>
                    <a:pt x="4504580" y="167921"/>
                    <a:pt x="4532138" y="177995"/>
                    <a:pt x="4559829" y="186779"/>
                  </a:cubicBezTo>
                  <a:lnTo>
                    <a:pt x="4642901" y="213648"/>
                  </a:lnTo>
                  <a:cubicBezTo>
                    <a:pt x="4863234" y="288307"/>
                    <a:pt x="5076414" y="379371"/>
                    <a:pt x="5280847" y="485936"/>
                  </a:cubicBezTo>
                  <a:cubicBezTo>
                    <a:pt x="5485018" y="592631"/>
                    <a:pt x="5681768" y="713145"/>
                    <a:pt x="5865400" y="851099"/>
                  </a:cubicBezTo>
                  <a:lnTo>
                    <a:pt x="5890489" y="870950"/>
                  </a:lnTo>
                  <a:lnTo>
                    <a:pt x="5890489" y="1321814"/>
                  </a:lnTo>
                  <a:lnTo>
                    <a:pt x="5887395" y="1318952"/>
                  </a:lnTo>
                  <a:lnTo>
                    <a:pt x="5830291" y="1265992"/>
                  </a:lnTo>
                  <a:lnTo>
                    <a:pt x="5815981" y="1252687"/>
                  </a:lnTo>
                  <a:lnTo>
                    <a:pt x="5801142" y="1240158"/>
                  </a:lnTo>
                  <a:lnTo>
                    <a:pt x="5771464" y="1214969"/>
                  </a:lnTo>
                  <a:cubicBezTo>
                    <a:pt x="5731849" y="1181385"/>
                    <a:pt x="5692897" y="1146896"/>
                    <a:pt x="5651030" y="1115767"/>
                  </a:cubicBezTo>
                  <a:cubicBezTo>
                    <a:pt x="5487534" y="986985"/>
                    <a:pt x="5311321" y="872542"/>
                    <a:pt x="5123183" y="780443"/>
                  </a:cubicBezTo>
                  <a:cubicBezTo>
                    <a:pt x="4935309" y="688087"/>
                    <a:pt x="4737102" y="616398"/>
                    <a:pt x="4533860" y="567701"/>
                  </a:cubicBezTo>
                  <a:lnTo>
                    <a:pt x="4457281" y="550780"/>
                  </a:lnTo>
                  <a:cubicBezTo>
                    <a:pt x="4431709" y="545484"/>
                    <a:pt x="4406536" y="538896"/>
                    <a:pt x="4380568" y="535279"/>
                  </a:cubicBezTo>
                  <a:lnTo>
                    <a:pt x="4303325" y="522879"/>
                  </a:lnTo>
                  <a:lnTo>
                    <a:pt x="4264769" y="516679"/>
                  </a:lnTo>
                  <a:cubicBezTo>
                    <a:pt x="4251918" y="514612"/>
                    <a:pt x="4239067" y="512415"/>
                    <a:pt x="4226082" y="511253"/>
                  </a:cubicBezTo>
                  <a:cubicBezTo>
                    <a:pt x="4174145" y="505829"/>
                    <a:pt x="4122606" y="499498"/>
                    <a:pt x="4070934" y="494848"/>
                  </a:cubicBezTo>
                  <a:lnTo>
                    <a:pt x="3915521" y="486065"/>
                  </a:lnTo>
                  <a:lnTo>
                    <a:pt x="3760241" y="484257"/>
                  </a:lnTo>
                  <a:cubicBezTo>
                    <a:pt x="3734405" y="483869"/>
                    <a:pt x="3708571" y="485936"/>
                    <a:pt x="3682734" y="486581"/>
                  </a:cubicBezTo>
                  <a:lnTo>
                    <a:pt x="3605491" y="488907"/>
                  </a:lnTo>
                  <a:cubicBezTo>
                    <a:pt x="3579921" y="489165"/>
                    <a:pt x="3553555" y="491490"/>
                    <a:pt x="3527454" y="493169"/>
                  </a:cubicBezTo>
                  <a:lnTo>
                    <a:pt x="3449151" y="498336"/>
                  </a:lnTo>
                  <a:lnTo>
                    <a:pt x="3410067" y="500532"/>
                  </a:lnTo>
                  <a:lnTo>
                    <a:pt x="3371246" y="504279"/>
                  </a:lnTo>
                  <a:cubicBezTo>
                    <a:pt x="3345410" y="506862"/>
                    <a:pt x="3319575" y="509315"/>
                    <a:pt x="3293739" y="511512"/>
                  </a:cubicBezTo>
                  <a:cubicBezTo>
                    <a:pt x="3087450" y="531662"/>
                    <a:pt x="2885531" y="563180"/>
                    <a:pt x="2689445" y="610198"/>
                  </a:cubicBezTo>
                  <a:cubicBezTo>
                    <a:pt x="2493357" y="657344"/>
                    <a:pt x="2302303" y="719088"/>
                    <a:pt x="2117875" y="800335"/>
                  </a:cubicBezTo>
                  <a:cubicBezTo>
                    <a:pt x="2072298" y="821648"/>
                    <a:pt x="2026854" y="843606"/>
                    <a:pt x="1981276" y="865566"/>
                  </a:cubicBezTo>
                  <a:cubicBezTo>
                    <a:pt x="1937025" y="889978"/>
                    <a:pt x="1891978" y="913229"/>
                    <a:pt x="1847991" y="938676"/>
                  </a:cubicBezTo>
                  <a:lnTo>
                    <a:pt x="1783069" y="978718"/>
                  </a:lnTo>
                  <a:lnTo>
                    <a:pt x="1750609" y="998869"/>
                  </a:lnTo>
                  <a:lnTo>
                    <a:pt x="1734312" y="1008945"/>
                  </a:lnTo>
                  <a:lnTo>
                    <a:pt x="1718547" y="1019924"/>
                  </a:lnTo>
                  <a:lnTo>
                    <a:pt x="1655481" y="1063582"/>
                  </a:lnTo>
                  <a:cubicBezTo>
                    <a:pt x="1634414" y="1078178"/>
                    <a:pt x="1612950" y="1092259"/>
                    <a:pt x="1593077" y="1108664"/>
                  </a:cubicBezTo>
                  <a:lnTo>
                    <a:pt x="1532263" y="1156197"/>
                  </a:lnTo>
                  <a:cubicBezTo>
                    <a:pt x="1511992" y="1172085"/>
                    <a:pt x="1491587" y="1187844"/>
                    <a:pt x="1472509" y="1205152"/>
                  </a:cubicBezTo>
                  <a:lnTo>
                    <a:pt x="1414212" y="1256175"/>
                  </a:lnTo>
                  <a:cubicBezTo>
                    <a:pt x="1395001" y="1273354"/>
                    <a:pt x="1375127" y="1290147"/>
                    <a:pt x="1357242" y="1308359"/>
                  </a:cubicBezTo>
                  <a:cubicBezTo>
                    <a:pt x="1283178" y="1379532"/>
                    <a:pt x="1212163" y="1452513"/>
                    <a:pt x="1153072" y="1529498"/>
                  </a:cubicBezTo>
                  <a:cubicBezTo>
                    <a:pt x="1090933" y="1605578"/>
                    <a:pt x="1043501" y="1685794"/>
                    <a:pt x="1002694" y="1770658"/>
                  </a:cubicBezTo>
                  <a:lnTo>
                    <a:pt x="974076" y="1835371"/>
                  </a:lnTo>
                  <a:lnTo>
                    <a:pt x="949564" y="1903573"/>
                  </a:lnTo>
                  <a:cubicBezTo>
                    <a:pt x="940820" y="1925661"/>
                    <a:pt x="934593" y="1950719"/>
                    <a:pt x="927173" y="1974229"/>
                  </a:cubicBezTo>
                  <a:cubicBezTo>
                    <a:pt x="920019" y="1998254"/>
                    <a:pt x="912468" y="2021504"/>
                    <a:pt x="906107" y="2046952"/>
                  </a:cubicBezTo>
                  <a:cubicBezTo>
                    <a:pt x="853906" y="2245614"/>
                    <a:pt x="809918" y="2463136"/>
                    <a:pt x="751092" y="2676266"/>
                  </a:cubicBezTo>
                  <a:cubicBezTo>
                    <a:pt x="693458" y="2889912"/>
                    <a:pt x="624166" y="3100976"/>
                    <a:pt x="547189" y="3308422"/>
                  </a:cubicBezTo>
                  <a:cubicBezTo>
                    <a:pt x="479617" y="3487580"/>
                    <a:pt x="444109" y="3675523"/>
                    <a:pt x="441195" y="3866306"/>
                  </a:cubicBezTo>
                  <a:cubicBezTo>
                    <a:pt x="438014" y="4057089"/>
                    <a:pt x="469282" y="4250456"/>
                    <a:pt x="527182" y="4439174"/>
                  </a:cubicBezTo>
                  <a:cubicBezTo>
                    <a:pt x="584815" y="4628278"/>
                    <a:pt x="671067" y="4811828"/>
                    <a:pt x="775073" y="4987240"/>
                  </a:cubicBezTo>
                  <a:cubicBezTo>
                    <a:pt x="827009" y="5075075"/>
                    <a:pt x="884246" y="5160327"/>
                    <a:pt x="943206" y="5244933"/>
                  </a:cubicBezTo>
                  <a:cubicBezTo>
                    <a:pt x="1002296" y="5329411"/>
                    <a:pt x="1064964" y="5412337"/>
                    <a:pt x="1133728" y="5490356"/>
                  </a:cubicBezTo>
                  <a:cubicBezTo>
                    <a:pt x="1203949" y="5567728"/>
                    <a:pt x="1279337" y="5642259"/>
                    <a:pt x="1359626" y="5709815"/>
                  </a:cubicBezTo>
                  <a:cubicBezTo>
                    <a:pt x="1398711" y="5744949"/>
                    <a:pt x="1439916" y="5777241"/>
                    <a:pt x="1481254" y="5809146"/>
                  </a:cubicBezTo>
                  <a:cubicBezTo>
                    <a:pt x="1501922" y="5825163"/>
                    <a:pt x="1522325" y="5841309"/>
                    <a:pt x="1543260" y="5856940"/>
                  </a:cubicBezTo>
                  <a:cubicBezTo>
                    <a:pt x="1564591" y="5871923"/>
                    <a:pt x="1585921" y="5886777"/>
                    <a:pt x="1607518" y="5901374"/>
                  </a:cubicBezTo>
                  <a:cubicBezTo>
                    <a:pt x="1778565" y="6019693"/>
                    <a:pt x="1961271" y="6115924"/>
                    <a:pt x="2145566" y="6193814"/>
                  </a:cubicBezTo>
                  <a:lnTo>
                    <a:pt x="2214991" y="6221844"/>
                  </a:lnTo>
                  <a:lnTo>
                    <a:pt x="2249307" y="6236182"/>
                  </a:lnTo>
                  <a:cubicBezTo>
                    <a:pt x="2260702" y="6241089"/>
                    <a:pt x="2272625" y="6244577"/>
                    <a:pt x="2284285" y="6248711"/>
                  </a:cubicBezTo>
                  <a:lnTo>
                    <a:pt x="2354241" y="6273124"/>
                  </a:lnTo>
                  <a:cubicBezTo>
                    <a:pt x="2360070" y="6275190"/>
                    <a:pt x="2365899" y="6277128"/>
                    <a:pt x="2371597" y="6279324"/>
                  </a:cubicBezTo>
                  <a:cubicBezTo>
                    <a:pt x="2377161" y="6281778"/>
                    <a:pt x="2382329" y="6285007"/>
                    <a:pt x="2387894" y="6287719"/>
                  </a:cubicBezTo>
                  <a:cubicBezTo>
                    <a:pt x="2398757" y="6293274"/>
                    <a:pt x="2410153" y="6297666"/>
                    <a:pt x="2421414" y="6302186"/>
                  </a:cubicBezTo>
                  <a:lnTo>
                    <a:pt x="2489117" y="6329441"/>
                  </a:lnTo>
                  <a:lnTo>
                    <a:pt x="2522902" y="6343134"/>
                  </a:lnTo>
                  <a:cubicBezTo>
                    <a:pt x="2534165" y="6347654"/>
                    <a:pt x="2545294" y="6352563"/>
                    <a:pt x="2556953" y="6356051"/>
                  </a:cubicBezTo>
                  <a:lnTo>
                    <a:pt x="2695009" y="6401905"/>
                  </a:lnTo>
                  <a:cubicBezTo>
                    <a:pt x="2880895" y="6457190"/>
                    <a:pt x="3073141" y="6489095"/>
                    <a:pt x="3268035" y="6501238"/>
                  </a:cubicBezTo>
                  <a:cubicBezTo>
                    <a:pt x="3292413" y="6502659"/>
                    <a:pt x="3316527" y="6505629"/>
                    <a:pt x="3341038" y="6506145"/>
                  </a:cubicBezTo>
                  <a:lnTo>
                    <a:pt x="3414703" y="6507050"/>
                  </a:lnTo>
                  <a:lnTo>
                    <a:pt x="3488237" y="6508212"/>
                  </a:lnTo>
                  <a:cubicBezTo>
                    <a:pt x="3500690" y="6508729"/>
                    <a:pt x="3512483" y="6508471"/>
                    <a:pt x="3524142" y="6507955"/>
                  </a:cubicBezTo>
                  <a:lnTo>
                    <a:pt x="3559252" y="6506921"/>
                  </a:lnTo>
                  <a:cubicBezTo>
                    <a:pt x="3582835" y="6506792"/>
                    <a:pt x="3605889" y="6504467"/>
                    <a:pt x="3629207" y="6503045"/>
                  </a:cubicBezTo>
                  <a:cubicBezTo>
                    <a:pt x="3652526" y="6502012"/>
                    <a:pt x="3675579" y="6499171"/>
                    <a:pt x="3698633" y="6496845"/>
                  </a:cubicBezTo>
                  <a:cubicBezTo>
                    <a:pt x="3710160" y="6495683"/>
                    <a:pt x="3721819" y="6494907"/>
                    <a:pt x="3733213" y="6493357"/>
                  </a:cubicBezTo>
                  <a:lnTo>
                    <a:pt x="3767529" y="6488707"/>
                  </a:lnTo>
                  <a:lnTo>
                    <a:pt x="3801845" y="6484057"/>
                  </a:lnTo>
                  <a:lnTo>
                    <a:pt x="3835895" y="6478116"/>
                  </a:lnTo>
                  <a:cubicBezTo>
                    <a:pt x="4017673" y="6446727"/>
                    <a:pt x="4194152" y="6390281"/>
                    <a:pt x="4364801" y="6308517"/>
                  </a:cubicBezTo>
                  <a:cubicBezTo>
                    <a:pt x="4535583" y="6227139"/>
                    <a:pt x="4700138" y="6120962"/>
                    <a:pt x="4861379" y="6000576"/>
                  </a:cubicBezTo>
                  <a:cubicBezTo>
                    <a:pt x="5022621" y="5879931"/>
                    <a:pt x="5180684" y="5745337"/>
                    <a:pt x="5341263" y="5605834"/>
                  </a:cubicBezTo>
                  <a:lnTo>
                    <a:pt x="5587301" y="5390379"/>
                  </a:lnTo>
                  <a:cubicBezTo>
                    <a:pt x="5674216" y="5315718"/>
                    <a:pt x="5761527" y="5244416"/>
                    <a:pt x="5849105" y="5176344"/>
                  </a:cubicBezTo>
                  <a:lnTo>
                    <a:pt x="5890489" y="5145260"/>
                  </a:lnTo>
                  <a:lnTo>
                    <a:pt x="5890489" y="5995323"/>
                  </a:lnTo>
                  <a:lnTo>
                    <a:pt x="5811477" y="6077819"/>
                  </a:lnTo>
                  <a:cubicBezTo>
                    <a:pt x="5654739" y="6238377"/>
                    <a:pt x="5487138" y="6396093"/>
                    <a:pt x="5301384" y="6542958"/>
                  </a:cubicBezTo>
                  <a:lnTo>
                    <a:pt x="5252008" y="6578438"/>
                  </a:lnTo>
                  <a:lnTo>
                    <a:pt x="1653730" y="6578438"/>
                  </a:lnTo>
                  <a:lnTo>
                    <a:pt x="1549768" y="6488821"/>
                  </a:lnTo>
                  <a:cubicBezTo>
                    <a:pt x="1461976" y="6409495"/>
                    <a:pt x="1378573" y="6327182"/>
                    <a:pt x="1298282" y="6243932"/>
                  </a:cubicBezTo>
                  <a:cubicBezTo>
                    <a:pt x="1278277" y="6223006"/>
                    <a:pt x="1258138" y="6202210"/>
                    <a:pt x="1237999" y="6181671"/>
                  </a:cubicBezTo>
                  <a:lnTo>
                    <a:pt x="1179967" y="6117862"/>
                  </a:lnTo>
                  <a:lnTo>
                    <a:pt x="1121936" y="6054569"/>
                  </a:lnTo>
                  <a:cubicBezTo>
                    <a:pt x="1102328" y="6033644"/>
                    <a:pt x="1084573" y="6011427"/>
                    <a:pt x="1065628" y="5990243"/>
                  </a:cubicBezTo>
                  <a:cubicBezTo>
                    <a:pt x="1028662" y="5947099"/>
                    <a:pt x="990239" y="5904991"/>
                    <a:pt x="954335" y="5861460"/>
                  </a:cubicBezTo>
                  <a:cubicBezTo>
                    <a:pt x="936050" y="5840018"/>
                    <a:pt x="917634" y="5818446"/>
                    <a:pt x="898953" y="5797393"/>
                  </a:cubicBezTo>
                  <a:cubicBezTo>
                    <a:pt x="880404" y="5776208"/>
                    <a:pt x="861325" y="5755412"/>
                    <a:pt x="842908" y="5733582"/>
                  </a:cubicBezTo>
                  <a:cubicBezTo>
                    <a:pt x="767919" y="5647942"/>
                    <a:pt x="693061" y="5561786"/>
                    <a:pt x="622442" y="5471884"/>
                  </a:cubicBezTo>
                  <a:cubicBezTo>
                    <a:pt x="551559" y="5382112"/>
                    <a:pt x="486639" y="5287430"/>
                    <a:pt x="425559" y="5190036"/>
                  </a:cubicBezTo>
                  <a:cubicBezTo>
                    <a:pt x="303668" y="4994990"/>
                    <a:pt x="200193" y="4786123"/>
                    <a:pt x="123877" y="4564210"/>
                  </a:cubicBezTo>
                  <a:cubicBezTo>
                    <a:pt x="47694" y="4342555"/>
                    <a:pt x="2249" y="4106045"/>
                    <a:pt x="130" y="3865530"/>
                  </a:cubicBezTo>
                  <a:cubicBezTo>
                    <a:pt x="-1328" y="3745403"/>
                    <a:pt x="9537" y="3624629"/>
                    <a:pt x="30602" y="3505793"/>
                  </a:cubicBezTo>
                  <a:cubicBezTo>
                    <a:pt x="51802" y="3386828"/>
                    <a:pt x="84659" y="3270059"/>
                    <a:pt x="126924" y="3157164"/>
                  </a:cubicBezTo>
                  <a:cubicBezTo>
                    <a:pt x="200457" y="2959276"/>
                    <a:pt x="271737" y="2761388"/>
                    <a:pt x="334803" y="2560530"/>
                  </a:cubicBezTo>
                  <a:lnTo>
                    <a:pt x="381176" y="2409144"/>
                  </a:lnTo>
                  <a:lnTo>
                    <a:pt x="425825" y="2255819"/>
                  </a:lnTo>
                  <a:lnTo>
                    <a:pt x="470210" y="2099523"/>
                  </a:lnTo>
                  <a:lnTo>
                    <a:pt x="492998" y="2020213"/>
                  </a:lnTo>
                  <a:lnTo>
                    <a:pt x="517509" y="1939224"/>
                  </a:lnTo>
                  <a:cubicBezTo>
                    <a:pt x="525061" y="1912485"/>
                    <a:pt x="534866" y="1884586"/>
                    <a:pt x="544007" y="1857201"/>
                  </a:cubicBezTo>
                  <a:cubicBezTo>
                    <a:pt x="553680" y="1829559"/>
                    <a:pt x="561496" y="1802304"/>
                    <a:pt x="573288" y="1774274"/>
                  </a:cubicBezTo>
                  <a:lnTo>
                    <a:pt x="606146" y="1690832"/>
                  </a:lnTo>
                  <a:cubicBezTo>
                    <a:pt x="618467" y="1663060"/>
                    <a:pt x="631716" y="1635417"/>
                    <a:pt x="644569" y="1607775"/>
                  </a:cubicBezTo>
                  <a:cubicBezTo>
                    <a:pt x="698625" y="1498368"/>
                    <a:pt x="763413" y="1391287"/>
                    <a:pt x="837874" y="1297638"/>
                  </a:cubicBezTo>
                  <a:cubicBezTo>
                    <a:pt x="910348" y="1201278"/>
                    <a:pt x="990107" y="1115897"/>
                    <a:pt x="1069602" y="1032194"/>
                  </a:cubicBezTo>
                  <a:cubicBezTo>
                    <a:pt x="1089079" y="1010624"/>
                    <a:pt x="1110012" y="990990"/>
                    <a:pt x="1130548" y="970839"/>
                  </a:cubicBezTo>
                  <a:lnTo>
                    <a:pt x="1192024" y="910129"/>
                  </a:lnTo>
                  <a:cubicBezTo>
                    <a:pt x="1212031" y="889462"/>
                    <a:pt x="1234024" y="870475"/>
                    <a:pt x="1255356" y="850841"/>
                  </a:cubicBezTo>
                  <a:lnTo>
                    <a:pt x="1319614" y="792068"/>
                  </a:lnTo>
                  <a:cubicBezTo>
                    <a:pt x="1340680" y="772176"/>
                    <a:pt x="1363469" y="753834"/>
                    <a:pt x="1385728" y="734975"/>
                  </a:cubicBezTo>
                  <a:lnTo>
                    <a:pt x="1452768" y="678528"/>
                  </a:lnTo>
                  <a:lnTo>
                    <a:pt x="1469594" y="664449"/>
                  </a:lnTo>
                  <a:lnTo>
                    <a:pt x="1487083" y="651015"/>
                  </a:lnTo>
                  <a:lnTo>
                    <a:pt x="1522193" y="624277"/>
                  </a:lnTo>
                  <a:lnTo>
                    <a:pt x="1592415" y="570671"/>
                  </a:lnTo>
                  <a:cubicBezTo>
                    <a:pt x="1640110" y="535925"/>
                    <a:pt x="1689531" y="503245"/>
                    <a:pt x="1738287" y="469402"/>
                  </a:cubicBezTo>
                  <a:cubicBezTo>
                    <a:pt x="1788634" y="438015"/>
                    <a:pt x="1839643" y="407013"/>
                    <a:pt x="1890918" y="376530"/>
                  </a:cubicBezTo>
                  <a:cubicBezTo>
                    <a:pt x="2098400" y="258209"/>
                    <a:pt x="2323503" y="166241"/>
                    <a:pt x="2555363" y="105274"/>
                  </a:cubicBezTo>
                  <a:cubicBezTo>
                    <a:pt x="2787223" y="44047"/>
                    <a:pt x="3024516" y="12013"/>
                    <a:pt x="3259291" y="3229"/>
                  </a:cubicBezTo>
                  <a:lnTo>
                    <a:pt x="3347265" y="903"/>
                  </a:ln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ACA5348F-9FF6-485F-898D-1BED7EC727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5999" y="52997"/>
              <a:ext cx="6093363" cy="6805004"/>
            </a:xfrm>
            <a:custGeom>
              <a:avLst/>
              <a:gdLst>
                <a:gd name="connsiteX0" fmla="*/ 3517682 w 5890491"/>
                <a:gd name="connsiteY0" fmla="*/ 0 h 6578439"/>
                <a:gd name="connsiteX1" fmla="*/ 5849513 w 5890491"/>
                <a:gd name="connsiteY1" fmla="*/ 841730 h 6578439"/>
                <a:gd name="connsiteX2" fmla="*/ 5890491 w 5890491"/>
                <a:gd name="connsiteY2" fmla="*/ 879061 h 6578439"/>
                <a:gd name="connsiteX3" fmla="*/ 5890491 w 5890491"/>
                <a:gd name="connsiteY3" fmla="*/ 2034114 h 6578439"/>
                <a:gd name="connsiteX4" fmla="*/ 5757065 w 5890491"/>
                <a:gd name="connsiteY4" fmla="*/ 1854938 h 6578439"/>
                <a:gd name="connsiteX5" fmla="*/ 5564060 w 5890491"/>
                <a:gd name="connsiteY5" fmla="*/ 1642182 h 6578439"/>
                <a:gd name="connsiteX6" fmla="*/ 3517551 w 5890491"/>
                <a:gd name="connsiteY6" fmla="*/ 790012 h 6578439"/>
                <a:gd name="connsiteX7" fmla="*/ 1611552 w 5890491"/>
                <a:gd name="connsiteY7" fmla="*/ 1543282 h 6578439"/>
                <a:gd name="connsiteX8" fmla="*/ 1340656 w 5890491"/>
                <a:gd name="connsiteY8" fmla="*/ 1897925 h 6578439"/>
                <a:gd name="connsiteX9" fmla="*/ 1201705 w 5890491"/>
                <a:gd name="connsiteY9" fmla="*/ 2361213 h 6578439"/>
                <a:gd name="connsiteX10" fmla="*/ 852705 w 5890491"/>
                <a:gd name="connsiteY10" fmla="*/ 3529176 h 6578439"/>
                <a:gd name="connsiteX11" fmla="*/ 863863 w 5890491"/>
                <a:gd name="connsiteY11" fmla="*/ 4437051 h 6578439"/>
                <a:gd name="connsiteX12" fmla="*/ 1413569 w 5890491"/>
                <a:gd name="connsiteY12" fmla="*/ 5357174 h 6578439"/>
                <a:gd name="connsiteX13" fmla="*/ 2339129 w 5890491"/>
                <a:gd name="connsiteY13" fmla="*/ 6143367 h 6578439"/>
                <a:gd name="connsiteX14" fmla="*/ 3439449 w 5890491"/>
                <a:gd name="connsiteY14" fmla="*/ 6420049 h 6578439"/>
                <a:gd name="connsiteX15" fmla="*/ 5251388 w 5890491"/>
                <a:gd name="connsiteY15" fmla="*/ 5349009 h 6578439"/>
                <a:gd name="connsiteX16" fmla="*/ 5657731 w 5890491"/>
                <a:gd name="connsiteY16" fmla="*/ 4959205 h 6578439"/>
                <a:gd name="connsiteX17" fmla="*/ 5836127 w 5890491"/>
                <a:gd name="connsiteY17" fmla="*/ 4792052 h 6578439"/>
                <a:gd name="connsiteX18" fmla="*/ 5890491 w 5890491"/>
                <a:gd name="connsiteY18" fmla="*/ 4738662 h 6578439"/>
                <a:gd name="connsiteX19" fmla="*/ 5890491 w 5890491"/>
                <a:gd name="connsiteY19" fmla="*/ 5821964 h 6578439"/>
                <a:gd name="connsiteX20" fmla="*/ 5802001 w 5890491"/>
                <a:gd name="connsiteY20" fmla="*/ 5907904 h 6578439"/>
                <a:gd name="connsiteX21" fmla="*/ 5294358 w 5890491"/>
                <a:gd name="connsiteY21" fmla="*/ 6397505 h 6578439"/>
                <a:gd name="connsiteX22" fmla="*/ 5077178 w 5890491"/>
                <a:gd name="connsiteY22" fmla="*/ 6578439 h 6578439"/>
                <a:gd name="connsiteX23" fmla="*/ 1567290 w 5890491"/>
                <a:gd name="connsiteY23" fmla="*/ 6578439 h 6578439"/>
                <a:gd name="connsiteX24" fmla="*/ 1508588 w 5890491"/>
                <a:gd name="connsiteY24" fmla="*/ 6535186 h 6578439"/>
                <a:gd name="connsiteX25" fmla="*/ 826498 w 5890491"/>
                <a:gd name="connsiteY25" fmla="*/ 5876034 h 6578439"/>
                <a:gd name="connsiteX26" fmla="*/ 122403 w 5890491"/>
                <a:gd name="connsiteY26" fmla="*/ 3255655 h 6578439"/>
                <a:gd name="connsiteX27" fmla="*/ 1061197 w 5890491"/>
                <a:gd name="connsiteY27" fmla="*/ 984650 h 6578439"/>
                <a:gd name="connsiteX28" fmla="*/ 3517682 w 5890491"/>
                <a:gd name="connsiteY28" fmla="*/ 0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890491" h="6578439">
                  <a:moveTo>
                    <a:pt x="3517682" y="0"/>
                  </a:moveTo>
                  <a:cubicBezTo>
                    <a:pt x="4402017" y="0"/>
                    <a:pt x="5213742" y="315483"/>
                    <a:pt x="5849513" y="841730"/>
                  </a:cubicBezTo>
                  <a:lnTo>
                    <a:pt x="5890491" y="879061"/>
                  </a:lnTo>
                  <a:lnTo>
                    <a:pt x="5890491" y="2034114"/>
                  </a:lnTo>
                  <a:lnTo>
                    <a:pt x="5757065" y="1854938"/>
                  </a:lnTo>
                  <a:cubicBezTo>
                    <a:pt x="5696443" y="1781264"/>
                    <a:pt x="5632076" y="1710299"/>
                    <a:pt x="5564060" y="1642182"/>
                  </a:cubicBezTo>
                  <a:cubicBezTo>
                    <a:pt x="5015393" y="1092636"/>
                    <a:pt x="4288592" y="790012"/>
                    <a:pt x="3517551" y="790012"/>
                  </a:cubicBezTo>
                  <a:cubicBezTo>
                    <a:pt x="2701750" y="790012"/>
                    <a:pt x="2131676" y="1015335"/>
                    <a:pt x="1611552" y="1543282"/>
                  </a:cubicBezTo>
                  <a:cubicBezTo>
                    <a:pt x="1435754" y="1721722"/>
                    <a:pt x="1375945" y="1822729"/>
                    <a:pt x="1340656" y="1897925"/>
                  </a:cubicBezTo>
                  <a:cubicBezTo>
                    <a:pt x="1289148" y="2007623"/>
                    <a:pt x="1252432" y="2155907"/>
                    <a:pt x="1201705" y="2361213"/>
                  </a:cubicBezTo>
                  <a:cubicBezTo>
                    <a:pt x="1133721" y="2635919"/>
                    <a:pt x="1040568" y="3012290"/>
                    <a:pt x="852705" y="3529176"/>
                  </a:cubicBezTo>
                  <a:cubicBezTo>
                    <a:pt x="749952" y="3811784"/>
                    <a:pt x="753584" y="4108747"/>
                    <a:pt x="863863" y="4437051"/>
                  </a:cubicBezTo>
                  <a:cubicBezTo>
                    <a:pt x="964800" y="4737438"/>
                    <a:pt x="1154869" y="5055603"/>
                    <a:pt x="1413569" y="5357174"/>
                  </a:cubicBezTo>
                  <a:cubicBezTo>
                    <a:pt x="1718326" y="5712343"/>
                    <a:pt x="2021008" y="5969404"/>
                    <a:pt x="2339129" y="6143367"/>
                  </a:cubicBezTo>
                  <a:cubicBezTo>
                    <a:pt x="2679565" y="6329577"/>
                    <a:pt x="3039591" y="6420049"/>
                    <a:pt x="3439449" y="6420049"/>
                  </a:cubicBezTo>
                  <a:cubicBezTo>
                    <a:pt x="4142246" y="6420049"/>
                    <a:pt x="4633828" y="5976251"/>
                    <a:pt x="5251388" y="5349009"/>
                  </a:cubicBezTo>
                  <a:cubicBezTo>
                    <a:pt x="5389949" y="5208364"/>
                    <a:pt x="5526047" y="5081677"/>
                    <a:pt x="5657731" y="4959205"/>
                  </a:cubicBezTo>
                  <a:cubicBezTo>
                    <a:pt x="5719520" y="4901722"/>
                    <a:pt x="5779200" y="4846206"/>
                    <a:pt x="5836127" y="4792052"/>
                  </a:cubicBezTo>
                  <a:lnTo>
                    <a:pt x="5890491" y="4738662"/>
                  </a:lnTo>
                  <a:lnTo>
                    <a:pt x="5890491" y="5821964"/>
                  </a:lnTo>
                  <a:lnTo>
                    <a:pt x="5802001" y="5907904"/>
                  </a:lnTo>
                  <a:cubicBezTo>
                    <a:pt x="5634962" y="6077456"/>
                    <a:pt x="5467509" y="6243625"/>
                    <a:pt x="5294358" y="6397505"/>
                  </a:cubicBezTo>
                  <a:lnTo>
                    <a:pt x="5077178" y="6578439"/>
                  </a:lnTo>
                  <a:lnTo>
                    <a:pt x="1567290" y="6578439"/>
                  </a:lnTo>
                  <a:lnTo>
                    <a:pt x="1508588" y="6535186"/>
                  </a:lnTo>
                  <a:cubicBezTo>
                    <a:pt x="1263991" y="6345442"/>
                    <a:pt x="1038054" y="6122666"/>
                    <a:pt x="826498" y="5876034"/>
                  </a:cubicBezTo>
                  <a:cubicBezTo>
                    <a:pt x="261613" y="5217713"/>
                    <a:pt x="-239182" y="4250314"/>
                    <a:pt x="122403" y="3255655"/>
                  </a:cubicBezTo>
                  <a:cubicBezTo>
                    <a:pt x="607497" y="1921629"/>
                    <a:pt x="393040" y="1662857"/>
                    <a:pt x="1061197" y="984650"/>
                  </a:cubicBezTo>
                  <a:cubicBezTo>
                    <a:pt x="1729484" y="306444"/>
                    <a:pt x="2498060" y="0"/>
                    <a:pt x="351768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3B89F41-1D91-447A-88C5-8A917809FE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52997"/>
              <a:ext cx="6093362" cy="6805004"/>
            </a:xfrm>
            <a:custGeom>
              <a:avLst/>
              <a:gdLst>
                <a:gd name="connsiteX0" fmla="*/ 5890490 w 5890490"/>
                <a:gd name="connsiteY0" fmla="*/ 5389037 h 6578439"/>
                <a:gd name="connsiteX1" fmla="*/ 5890490 w 5890490"/>
                <a:gd name="connsiteY1" fmla="*/ 5855587 h 6578439"/>
                <a:gd name="connsiteX2" fmla="*/ 5784593 w 5890490"/>
                <a:gd name="connsiteY2" fmla="*/ 5962054 h 6578439"/>
                <a:gd name="connsiteX3" fmla="*/ 5663414 w 5890490"/>
                <a:gd name="connsiteY3" fmla="*/ 6082564 h 6578439"/>
                <a:gd name="connsiteX4" fmla="*/ 5147099 w 5890490"/>
                <a:gd name="connsiteY4" fmla="*/ 6547726 h 6578439"/>
                <a:gd name="connsiteX5" fmla="*/ 5105015 w 5890490"/>
                <a:gd name="connsiteY5" fmla="*/ 6578439 h 6578439"/>
                <a:gd name="connsiteX6" fmla="*/ 4385601 w 5890490"/>
                <a:gd name="connsiteY6" fmla="*/ 6578439 h 6578439"/>
                <a:gd name="connsiteX7" fmla="*/ 4507252 w 5890490"/>
                <a:gd name="connsiteY7" fmla="*/ 6515968 h 6578439"/>
                <a:gd name="connsiteX8" fmla="*/ 4909330 w 5890490"/>
                <a:gd name="connsiteY8" fmla="*/ 6253453 h 6578439"/>
                <a:gd name="connsiteX9" fmla="*/ 5411374 w 5890490"/>
                <a:gd name="connsiteY9" fmla="*/ 5828544 h 6578439"/>
                <a:gd name="connsiteX10" fmla="*/ 5533570 w 5890490"/>
                <a:gd name="connsiteY10" fmla="*/ 5714534 h 6578439"/>
                <a:gd name="connsiteX11" fmla="*/ 5657425 w 5890490"/>
                <a:gd name="connsiteY11" fmla="*/ 5597650 h 6578439"/>
                <a:gd name="connsiteX12" fmla="*/ 3336813 w 5890490"/>
                <a:gd name="connsiteY12" fmla="*/ 499 h 6578439"/>
                <a:gd name="connsiteX13" fmla="*/ 3513674 w 5890490"/>
                <a:gd name="connsiteY13" fmla="*/ 1202 h 6578439"/>
                <a:gd name="connsiteX14" fmla="*/ 3602743 w 5890490"/>
                <a:gd name="connsiteY14" fmla="*/ 4827 h 6578439"/>
                <a:gd name="connsiteX15" fmla="*/ 3647213 w 5890490"/>
                <a:gd name="connsiteY15" fmla="*/ 6703 h 6578439"/>
                <a:gd name="connsiteX16" fmla="*/ 3691684 w 5890490"/>
                <a:gd name="connsiteY16" fmla="*/ 9453 h 6578439"/>
                <a:gd name="connsiteX17" fmla="*/ 3868927 w 5890490"/>
                <a:gd name="connsiteY17" fmla="*/ 27080 h 6578439"/>
                <a:gd name="connsiteX18" fmla="*/ 5200872 w 5890490"/>
                <a:gd name="connsiteY18" fmla="*/ 472240 h 6578439"/>
                <a:gd name="connsiteX19" fmla="*/ 5772711 w 5890490"/>
                <a:gd name="connsiteY19" fmla="*/ 866334 h 6578439"/>
                <a:gd name="connsiteX20" fmla="*/ 5890490 w 5890490"/>
                <a:gd name="connsiteY20" fmla="*/ 972426 h 6578439"/>
                <a:gd name="connsiteX21" fmla="*/ 5890490 w 5890490"/>
                <a:gd name="connsiteY21" fmla="*/ 1158576 h 6578439"/>
                <a:gd name="connsiteX22" fmla="*/ 5676045 w 5890490"/>
                <a:gd name="connsiteY22" fmla="*/ 986969 h 6578439"/>
                <a:gd name="connsiteX23" fmla="*/ 5103776 w 5890490"/>
                <a:gd name="connsiteY23" fmla="*/ 655879 h 6578439"/>
                <a:gd name="connsiteX24" fmla="*/ 4482465 w 5890490"/>
                <a:gd name="connsiteY24" fmla="*/ 440363 h 6578439"/>
                <a:gd name="connsiteX25" fmla="*/ 4402444 w 5890490"/>
                <a:gd name="connsiteY25" fmla="*/ 422111 h 6578439"/>
                <a:gd name="connsiteX26" fmla="*/ 4322423 w 5890490"/>
                <a:gd name="connsiteY26" fmla="*/ 404610 h 6578439"/>
                <a:gd name="connsiteX27" fmla="*/ 4241892 w 5890490"/>
                <a:gd name="connsiteY27" fmla="*/ 389858 h 6578439"/>
                <a:gd name="connsiteX28" fmla="*/ 4201627 w 5890490"/>
                <a:gd name="connsiteY28" fmla="*/ 382483 h 6578439"/>
                <a:gd name="connsiteX29" fmla="*/ 4161234 w 5890490"/>
                <a:gd name="connsiteY29" fmla="*/ 375857 h 6578439"/>
                <a:gd name="connsiteX30" fmla="*/ 3999280 w 5890490"/>
                <a:gd name="connsiteY30" fmla="*/ 353606 h 6578439"/>
                <a:gd name="connsiteX31" fmla="*/ 3836817 w 5890490"/>
                <a:gd name="connsiteY31" fmla="*/ 338480 h 6578439"/>
                <a:gd name="connsiteX32" fmla="*/ 3673972 w 5890490"/>
                <a:gd name="connsiteY32" fmla="*/ 330604 h 6578439"/>
                <a:gd name="connsiteX33" fmla="*/ 3511126 w 5890490"/>
                <a:gd name="connsiteY33" fmla="*/ 328978 h 6578439"/>
                <a:gd name="connsiteX34" fmla="*/ 3183142 w 5890490"/>
                <a:gd name="connsiteY34" fmla="*/ 342854 h 6578439"/>
                <a:gd name="connsiteX35" fmla="*/ 2541444 w 5890490"/>
                <a:gd name="connsiteY35" fmla="*/ 439988 h 6578439"/>
                <a:gd name="connsiteX36" fmla="*/ 1933895 w 5890490"/>
                <a:gd name="connsiteY36" fmla="*/ 650505 h 6578439"/>
                <a:gd name="connsiteX37" fmla="*/ 1378079 w 5890490"/>
                <a:gd name="connsiteY37" fmla="*/ 983905 h 6578439"/>
                <a:gd name="connsiteX38" fmla="*/ 1312967 w 5890490"/>
                <a:gd name="connsiteY38" fmla="*/ 1033660 h 6578439"/>
                <a:gd name="connsiteX39" fmla="*/ 1248364 w 5890490"/>
                <a:gd name="connsiteY39" fmla="*/ 1084413 h 6578439"/>
                <a:gd name="connsiteX40" fmla="*/ 1185163 w 5890490"/>
                <a:gd name="connsiteY40" fmla="*/ 1137168 h 6578439"/>
                <a:gd name="connsiteX41" fmla="*/ 1122852 w 5890490"/>
                <a:gd name="connsiteY41" fmla="*/ 1190922 h 6578439"/>
                <a:gd name="connsiteX42" fmla="*/ 892092 w 5890490"/>
                <a:gd name="connsiteY42" fmla="*/ 1421440 h 6578439"/>
                <a:gd name="connsiteX43" fmla="*/ 707202 w 5890490"/>
                <a:gd name="connsiteY43" fmla="*/ 1684212 h 6578439"/>
                <a:gd name="connsiteX44" fmla="*/ 670121 w 5890490"/>
                <a:gd name="connsiteY44" fmla="*/ 1756093 h 6578439"/>
                <a:gd name="connsiteX45" fmla="*/ 637630 w 5890490"/>
                <a:gd name="connsiteY45" fmla="*/ 1830724 h 6578439"/>
                <a:gd name="connsiteX46" fmla="*/ 607685 w 5890490"/>
                <a:gd name="connsiteY46" fmla="*/ 1907105 h 6578439"/>
                <a:gd name="connsiteX47" fmla="*/ 580034 w 5890490"/>
                <a:gd name="connsiteY47" fmla="*/ 1984986 h 6578439"/>
                <a:gd name="connsiteX48" fmla="*/ 481919 w 5890490"/>
                <a:gd name="connsiteY48" fmla="*/ 2304386 h 6578439"/>
                <a:gd name="connsiteX49" fmla="*/ 433881 w 5890490"/>
                <a:gd name="connsiteY49" fmla="*/ 2465399 h 6578439"/>
                <a:gd name="connsiteX50" fmla="*/ 384442 w 5890490"/>
                <a:gd name="connsiteY50" fmla="*/ 2626163 h 6578439"/>
                <a:gd name="connsiteX51" fmla="*/ 166039 w 5890490"/>
                <a:gd name="connsiteY51" fmla="*/ 3261338 h 6578439"/>
                <a:gd name="connsiteX52" fmla="*/ 56202 w 5890490"/>
                <a:gd name="connsiteY52" fmla="*/ 3910265 h 6578439"/>
                <a:gd name="connsiteX53" fmla="*/ 93664 w 5890490"/>
                <a:gd name="connsiteY53" fmla="*/ 4237292 h 6578439"/>
                <a:gd name="connsiteX54" fmla="*/ 111758 w 5890490"/>
                <a:gd name="connsiteY54" fmla="*/ 4317548 h 6578439"/>
                <a:gd name="connsiteX55" fmla="*/ 133038 w 5890490"/>
                <a:gd name="connsiteY55" fmla="*/ 4397054 h 6578439"/>
                <a:gd name="connsiteX56" fmla="*/ 157757 w 5890490"/>
                <a:gd name="connsiteY56" fmla="*/ 4475560 h 6578439"/>
                <a:gd name="connsiteX57" fmla="*/ 185153 w 5890490"/>
                <a:gd name="connsiteY57" fmla="*/ 4553066 h 6578439"/>
                <a:gd name="connsiteX58" fmla="*/ 493642 w 5890490"/>
                <a:gd name="connsiteY58" fmla="*/ 5132239 h 6578439"/>
                <a:gd name="connsiteX59" fmla="*/ 914391 w 5890490"/>
                <a:gd name="connsiteY59" fmla="*/ 5636528 h 6578439"/>
                <a:gd name="connsiteX60" fmla="*/ 1402034 w 5890490"/>
                <a:gd name="connsiteY60" fmla="*/ 6076188 h 6578439"/>
                <a:gd name="connsiteX61" fmla="*/ 1664397 w 5890490"/>
                <a:gd name="connsiteY61" fmla="*/ 6267079 h 6578439"/>
                <a:gd name="connsiteX62" fmla="*/ 1938992 w 5890490"/>
                <a:gd name="connsiteY62" fmla="*/ 6434343 h 6578439"/>
                <a:gd name="connsiteX63" fmla="*/ 2225931 w 5890490"/>
                <a:gd name="connsiteY63" fmla="*/ 6574322 h 6578439"/>
                <a:gd name="connsiteX64" fmla="*/ 2236328 w 5890490"/>
                <a:gd name="connsiteY64" fmla="*/ 6578439 h 6578439"/>
                <a:gd name="connsiteX65" fmla="*/ 1504665 w 5890490"/>
                <a:gd name="connsiteY65" fmla="*/ 6578439 h 6578439"/>
                <a:gd name="connsiteX66" fmla="*/ 1456827 w 5890490"/>
                <a:gd name="connsiteY66" fmla="*/ 6543476 h 6578439"/>
                <a:gd name="connsiteX67" fmla="*/ 1188475 w 5890490"/>
                <a:gd name="connsiteY67" fmla="*/ 6314083 h 6578439"/>
                <a:gd name="connsiteX68" fmla="*/ 721728 w 5890490"/>
                <a:gd name="connsiteY68" fmla="*/ 5798666 h 6578439"/>
                <a:gd name="connsiteX69" fmla="*/ 344175 w 5890490"/>
                <a:gd name="connsiteY69" fmla="*/ 5219495 h 6578439"/>
                <a:gd name="connsiteX70" fmla="*/ 87293 w 5890490"/>
                <a:gd name="connsiteY70" fmla="*/ 4583569 h 6578439"/>
                <a:gd name="connsiteX71" fmla="*/ 65886 w 5890490"/>
                <a:gd name="connsiteY71" fmla="*/ 4500813 h 6578439"/>
                <a:gd name="connsiteX72" fmla="*/ 47409 w 5890490"/>
                <a:gd name="connsiteY72" fmla="*/ 4417431 h 6578439"/>
                <a:gd name="connsiteX73" fmla="*/ 39000 w 5890490"/>
                <a:gd name="connsiteY73" fmla="*/ 4375677 h 6578439"/>
                <a:gd name="connsiteX74" fmla="*/ 31610 w 5890490"/>
                <a:gd name="connsiteY74" fmla="*/ 4333674 h 6578439"/>
                <a:gd name="connsiteX75" fmla="*/ 18868 w 5890490"/>
                <a:gd name="connsiteY75" fmla="*/ 4249417 h 6578439"/>
                <a:gd name="connsiteX76" fmla="*/ 646 w 5890490"/>
                <a:gd name="connsiteY76" fmla="*/ 3910265 h 6578439"/>
                <a:gd name="connsiteX77" fmla="*/ 130234 w 5890490"/>
                <a:gd name="connsiteY77" fmla="*/ 3248337 h 6578439"/>
                <a:gd name="connsiteX78" fmla="*/ 335383 w 5890490"/>
                <a:gd name="connsiteY78" fmla="*/ 2611911 h 6578439"/>
                <a:gd name="connsiteX79" fmla="*/ 487272 w 5890490"/>
                <a:gd name="connsiteY79" fmla="*/ 1958609 h 6578439"/>
                <a:gd name="connsiteX80" fmla="*/ 508550 w 5890490"/>
                <a:gd name="connsiteY80" fmla="*/ 1876227 h 6578439"/>
                <a:gd name="connsiteX81" fmla="*/ 531742 w 5890490"/>
                <a:gd name="connsiteY81" fmla="*/ 1793721 h 6578439"/>
                <a:gd name="connsiteX82" fmla="*/ 558245 w 5890490"/>
                <a:gd name="connsiteY82" fmla="*/ 1711465 h 6578439"/>
                <a:gd name="connsiteX83" fmla="*/ 590100 w 5890490"/>
                <a:gd name="connsiteY83" fmla="*/ 1630332 h 6578439"/>
                <a:gd name="connsiteX84" fmla="*/ 758680 w 5890490"/>
                <a:gd name="connsiteY84" fmla="*/ 1322433 h 6578439"/>
                <a:gd name="connsiteX85" fmla="*/ 976317 w 5890490"/>
                <a:gd name="connsiteY85" fmla="*/ 1049286 h 6578439"/>
                <a:gd name="connsiteX86" fmla="*/ 1035314 w 5890490"/>
                <a:gd name="connsiteY86" fmla="*/ 985406 h 6578439"/>
                <a:gd name="connsiteX87" fmla="*/ 1095329 w 5890490"/>
                <a:gd name="connsiteY87" fmla="*/ 922526 h 6578439"/>
                <a:gd name="connsiteX88" fmla="*/ 1157384 w 5890490"/>
                <a:gd name="connsiteY88" fmla="*/ 861271 h 6578439"/>
                <a:gd name="connsiteX89" fmla="*/ 1220841 w 5890490"/>
                <a:gd name="connsiteY89" fmla="*/ 801017 h 6578439"/>
                <a:gd name="connsiteX90" fmla="*/ 1286462 w 5890490"/>
                <a:gd name="connsiteY90" fmla="*/ 742886 h 6578439"/>
                <a:gd name="connsiteX91" fmla="*/ 1353233 w 5890490"/>
                <a:gd name="connsiteY91" fmla="*/ 685632 h 6578439"/>
                <a:gd name="connsiteX92" fmla="*/ 1369924 w 5890490"/>
                <a:gd name="connsiteY92" fmla="*/ 671256 h 6578439"/>
                <a:gd name="connsiteX93" fmla="*/ 1387380 w 5890490"/>
                <a:gd name="connsiteY93" fmla="*/ 657755 h 6578439"/>
                <a:gd name="connsiteX94" fmla="*/ 1422422 w 5890490"/>
                <a:gd name="connsiteY94" fmla="*/ 630877 h 6578439"/>
                <a:gd name="connsiteX95" fmla="*/ 1492759 w 5890490"/>
                <a:gd name="connsiteY95" fmla="*/ 577248 h 6578439"/>
                <a:gd name="connsiteX96" fmla="*/ 1528820 w 5890490"/>
                <a:gd name="connsiteY96" fmla="*/ 551496 h 6578439"/>
                <a:gd name="connsiteX97" fmla="*/ 1565390 w 5890490"/>
                <a:gd name="connsiteY97" fmla="*/ 526370 h 6578439"/>
                <a:gd name="connsiteX98" fmla="*/ 1639040 w 5890490"/>
                <a:gd name="connsiteY98" fmla="*/ 476490 h 6578439"/>
                <a:gd name="connsiteX99" fmla="*/ 1792075 w 5890490"/>
                <a:gd name="connsiteY99" fmla="*/ 384859 h 6578439"/>
                <a:gd name="connsiteX100" fmla="*/ 2455943 w 5890490"/>
                <a:gd name="connsiteY100" fmla="*/ 117836 h 6578439"/>
                <a:gd name="connsiteX101" fmla="*/ 3159952 w 5890490"/>
                <a:gd name="connsiteY101" fmla="*/ 7203 h 6578439"/>
                <a:gd name="connsiteX102" fmla="*/ 3336813 w 5890490"/>
                <a:gd name="connsiteY102" fmla="*/ 499 h 65784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890490" h="6578439">
                  <a:moveTo>
                    <a:pt x="5890490" y="5389037"/>
                  </a:moveTo>
                  <a:lnTo>
                    <a:pt x="5890490" y="5855587"/>
                  </a:lnTo>
                  <a:lnTo>
                    <a:pt x="5784593" y="5962054"/>
                  </a:lnTo>
                  <a:cubicBezTo>
                    <a:pt x="5744454" y="6002308"/>
                    <a:pt x="5704062" y="6042436"/>
                    <a:pt x="5663414" y="6082564"/>
                  </a:cubicBezTo>
                  <a:cubicBezTo>
                    <a:pt x="5500314" y="6242577"/>
                    <a:pt x="5330970" y="6400714"/>
                    <a:pt x="5147099" y="6547726"/>
                  </a:cubicBezTo>
                  <a:lnTo>
                    <a:pt x="5105015" y="6578439"/>
                  </a:lnTo>
                  <a:lnTo>
                    <a:pt x="4385601" y="6578439"/>
                  </a:lnTo>
                  <a:lnTo>
                    <a:pt x="4507252" y="6515968"/>
                  </a:lnTo>
                  <a:cubicBezTo>
                    <a:pt x="4645901" y="6439679"/>
                    <a:pt x="4779837" y="6350961"/>
                    <a:pt x="4909330" y="6253453"/>
                  </a:cubicBezTo>
                  <a:cubicBezTo>
                    <a:pt x="5082369" y="6123567"/>
                    <a:pt x="5248145" y="5979180"/>
                    <a:pt x="5411374" y="5828544"/>
                  </a:cubicBezTo>
                  <a:cubicBezTo>
                    <a:pt x="5452149" y="5790791"/>
                    <a:pt x="5492924" y="5752788"/>
                    <a:pt x="5533570" y="5714534"/>
                  </a:cubicBezTo>
                  <a:lnTo>
                    <a:pt x="5657425" y="5597650"/>
                  </a:lnTo>
                  <a:close/>
                  <a:moveTo>
                    <a:pt x="3336813" y="499"/>
                  </a:moveTo>
                  <a:cubicBezTo>
                    <a:pt x="3395682" y="-392"/>
                    <a:pt x="3454550" y="-48"/>
                    <a:pt x="3513674" y="1202"/>
                  </a:cubicBezTo>
                  <a:lnTo>
                    <a:pt x="3602743" y="4827"/>
                  </a:lnTo>
                  <a:lnTo>
                    <a:pt x="3647213" y="6703"/>
                  </a:lnTo>
                  <a:cubicBezTo>
                    <a:pt x="3661994" y="7327"/>
                    <a:pt x="3676903" y="7703"/>
                    <a:pt x="3691684" y="9453"/>
                  </a:cubicBezTo>
                  <a:lnTo>
                    <a:pt x="3868927" y="27080"/>
                  </a:lnTo>
                  <a:cubicBezTo>
                    <a:pt x="4340645" y="85584"/>
                    <a:pt x="4795160" y="243221"/>
                    <a:pt x="5200872" y="472240"/>
                  </a:cubicBezTo>
                  <a:cubicBezTo>
                    <a:pt x="5403855" y="587124"/>
                    <a:pt x="5594988" y="719447"/>
                    <a:pt x="5772711" y="866334"/>
                  </a:cubicBezTo>
                  <a:lnTo>
                    <a:pt x="5890490" y="972426"/>
                  </a:lnTo>
                  <a:lnTo>
                    <a:pt x="5890490" y="1158576"/>
                  </a:lnTo>
                  <a:lnTo>
                    <a:pt x="5676045" y="986969"/>
                  </a:lnTo>
                  <a:cubicBezTo>
                    <a:pt x="5496587" y="857740"/>
                    <a:pt x="5304275" y="746699"/>
                    <a:pt x="5103776" y="655879"/>
                  </a:cubicBezTo>
                  <a:cubicBezTo>
                    <a:pt x="4903214" y="564747"/>
                    <a:pt x="4695006" y="492492"/>
                    <a:pt x="4482465" y="440363"/>
                  </a:cubicBezTo>
                  <a:lnTo>
                    <a:pt x="4402444" y="422111"/>
                  </a:lnTo>
                  <a:cubicBezTo>
                    <a:pt x="4375813" y="416111"/>
                    <a:pt x="4349436" y="408859"/>
                    <a:pt x="4322423" y="404610"/>
                  </a:cubicBezTo>
                  <a:lnTo>
                    <a:pt x="4241892" y="389858"/>
                  </a:lnTo>
                  <a:lnTo>
                    <a:pt x="4201627" y="382483"/>
                  </a:lnTo>
                  <a:cubicBezTo>
                    <a:pt x="4188248" y="379983"/>
                    <a:pt x="4174869" y="377483"/>
                    <a:pt x="4161234" y="375857"/>
                  </a:cubicBezTo>
                  <a:cubicBezTo>
                    <a:pt x="4107208" y="368482"/>
                    <a:pt x="4053308" y="360482"/>
                    <a:pt x="3999280" y="353606"/>
                  </a:cubicBezTo>
                  <a:cubicBezTo>
                    <a:pt x="3944999" y="348855"/>
                    <a:pt x="3890844" y="343854"/>
                    <a:pt x="3836817" y="338480"/>
                  </a:cubicBezTo>
                  <a:lnTo>
                    <a:pt x="3673972" y="330604"/>
                  </a:lnTo>
                  <a:cubicBezTo>
                    <a:pt x="3619690" y="329104"/>
                    <a:pt x="3565281" y="329604"/>
                    <a:pt x="3511126" y="328978"/>
                  </a:cubicBezTo>
                  <a:cubicBezTo>
                    <a:pt x="3402054" y="330728"/>
                    <a:pt x="3291706" y="334604"/>
                    <a:pt x="3183142" y="342854"/>
                  </a:cubicBezTo>
                  <a:cubicBezTo>
                    <a:pt x="2965505" y="358855"/>
                    <a:pt x="2750670" y="389733"/>
                    <a:pt x="2541444" y="439988"/>
                  </a:cubicBezTo>
                  <a:cubicBezTo>
                    <a:pt x="2332216" y="490117"/>
                    <a:pt x="2128850" y="559997"/>
                    <a:pt x="1933895" y="650505"/>
                  </a:cubicBezTo>
                  <a:cubicBezTo>
                    <a:pt x="1738939" y="741261"/>
                    <a:pt x="1553540" y="854146"/>
                    <a:pt x="1378079" y="983905"/>
                  </a:cubicBezTo>
                  <a:lnTo>
                    <a:pt x="1312967" y="1033660"/>
                  </a:lnTo>
                  <a:cubicBezTo>
                    <a:pt x="1291178" y="1050286"/>
                    <a:pt x="1269006" y="1066412"/>
                    <a:pt x="1248364" y="1084413"/>
                  </a:cubicBezTo>
                  <a:lnTo>
                    <a:pt x="1185163" y="1137168"/>
                  </a:lnTo>
                  <a:cubicBezTo>
                    <a:pt x="1164138" y="1154794"/>
                    <a:pt x="1142603" y="1172046"/>
                    <a:pt x="1122852" y="1190922"/>
                  </a:cubicBezTo>
                  <a:cubicBezTo>
                    <a:pt x="1041557" y="1264303"/>
                    <a:pt x="961663" y="1339309"/>
                    <a:pt x="892092" y="1421440"/>
                  </a:cubicBezTo>
                  <a:cubicBezTo>
                    <a:pt x="819589" y="1501822"/>
                    <a:pt x="759827" y="1590329"/>
                    <a:pt x="707202" y="1684212"/>
                  </a:cubicBezTo>
                  <a:cubicBezTo>
                    <a:pt x="694715" y="1708089"/>
                    <a:pt x="682227" y="1731841"/>
                    <a:pt x="670121" y="1756093"/>
                  </a:cubicBezTo>
                  <a:lnTo>
                    <a:pt x="637630" y="1830724"/>
                  </a:lnTo>
                  <a:cubicBezTo>
                    <a:pt x="626161" y="1855350"/>
                    <a:pt x="617624" y="1881603"/>
                    <a:pt x="607685" y="1907105"/>
                  </a:cubicBezTo>
                  <a:cubicBezTo>
                    <a:pt x="598128" y="1932857"/>
                    <a:pt x="588317" y="1958483"/>
                    <a:pt x="580034" y="1984986"/>
                  </a:cubicBezTo>
                  <a:cubicBezTo>
                    <a:pt x="544611" y="2089620"/>
                    <a:pt x="513393" y="2197128"/>
                    <a:pt x="481919" y="2304386"/>
                  </a:cubicBezTo>
                  <a:lnTo>
                    <a:pt x="433881" y="2465399"/>
                  </a:lnTo>
                  <a:lnTo>
                    <a:pt x="384442" y="2626163"/>
                  </a:lnTo>
                  <a:cubicBezTo>
                    <a:pt x="317672" y="2839680"/>
                    <a:pt x="243129" y="3050946"/>
                    <a:pt x="166039" y="3261338"/>
                  </a:cubicBezTo>
                  <a:cubicBezTo>
                    <a:pt x="88822" y="3468979"/>
                    <a:pt x="50850" y="3690248"/>
                    <a:pt x="56202" y="3910265"/>
                  </a:cubicBezTo>
                  <a:cubicBezTo>
                    <a:pt x="58495" y="4020274"/>
                    <a:pt x="71493" y="4129783"/>
                    <a:pt x="93664" y="4237292"/>
                  </a:cubicBezTo>
                  <a:cubicBezTo>
                    <a:pt x="99143" y="4264168"/>
                    <a:pt x="104623" y="4291045"/>
                    <a:pt x="111758" y="4317548"/>
                  </a:cubicBezTo>
                  <a:cubicBezTo>
                    <a:pt x="118384" y="4344176"/>
                    <a:pt x="124627" y="4370802"/>
                    <a:pt x="133038" y="4397054"/>
                  </a:cubicBezTo>
                  <a:cubicBezTo>
                    <a:pt x="140810" y="4423307"/>
                    <a:pt x="148456" y="4449683"/>
                    <a:pt x="157757" y="4475560"/>
                  </a:cubicBezTo>
                  <a:cubicBezTo>
                    <a:pt x="166549" y="4501562"/>
                    <a:pt x="175087" y="4527564"/>
                    <a:pt x="185153" y="4553066"/>
                  </a:cubicBezTo>
                  <a:cubicBezTo>
                    <a:pt x="262371" y="4758458"/>
                    <a:pt x="368895" y="4951974"/>
                    <a:pt x="493642" y="5132239"/>
                  </a:cubicBezTo>
                  <a:cubicBezTo>
                    <a:pt x="618389" y="5312627"/>
                    <a:pt x="760846" y="5480391"/>
                    <a:pt x="914391" y="5636528"/>
                  </a:cubicBezTo>
                  <a:cubicBezTo>
                    <a:pt x="1069081" y="5793166"/>
                    <a:pt x="1231544" y="5941677"/>
                    <a:pt x="1402034" y="6076188"/>
                  </a:cubicBezTo>
                  <a:cubicBezTo>
                    <a:pt x="1487535" y="6143320"/>
                    <a:pt x="1574565" y="6207574"/>
                    <a:pt x="1664397" y="6267079"/>
                  </a:cubicBezTo>
                  <a:cubicBezTo>
                    <a:pt x="1753592" y="6327459"/>
                    <a:pt x="1845336" y="6383088"/>
                    <a:pt x="1938992" y="6434343"/>
                  </a:cubicBezTo>
                  <a:cubicBezTo>
                    <a:pt x="2032647" y="6485659"/>
                    <a:pt x="2128309" y="6532600"/>
                    <a:pt x="2225931" y="6574322"/>
                  </a:cubicBezTo>
                  <a:lnTo>
                    <a:pt x="2236328" y="6578439"/>
                  </a:lnTo>
                  <a:lnTo>
                    <a:pt x="1504665" y="6578439"/>
                  </a:lnTo>
                  <a:lnTo>
                    <a:pt x="1456827" y="6543476"/>
                  </a:lnTo>
                  <a:cubicBezTo>
                    <a:pt x="1363554" y="6470595"/>
                    <a:pt x="1273848" y="6394340"/>
                    <a:pt x="1188475" y="6314083"/>
                  </a:cubicBezTo>
                  <a:cubicBezTo>
                    <a:pt x="1017856" y="6153445"/>
                    <a:pt x="863803" y="5979931"/>
                    <a:pt x="721728" y="5798666"/>
                  </a:cubicBezTo>
                  <a:cubicBezTo>
                    <a:pt x="579397" y="5616027"/>
                    <a:pt x="452103" y="5422511"/>
                    <a:pt x="344175" y="5219495"/>
                  </a:cubicBezTo>
                  <a:cubicBezTo>
                    <a:pt x="236505" y="5016354"/>
                    <a:pt x="147946" y="4803586"/>
                    <a:pt x="87293" y="4583569"/>
                  </a:cubicBezTo>
                  <a:cubicBezTo>
                    <a:pt x="79138" y="4556193"/>
                    <a:pt x="72639" y="4528440"/>
                    <a:pt x="65886" y="4500813"/>
                  </a:cubicBezTo>
                  <a:cubicBezTo>
                    <a:pt x="58751" y="4473311"/>
                    <a:pt x="53144" y="4445308"/>
                    <a:pt x="47409" y="4417431"/>
                  </a:cubicBezTo>
                  <a:cubicBezTo>
                    <a:pt x="44733" y="4403430"/>
                    <a:pt x="41294" y="4389679"/>
                    <a:pt x="39000" y="4375677"/>
                  </a:cubicBezTo>
                  <a:lnTo>
                    <a:pt x="31610" y="4333674"/>
                  </a:lnTo>
                  <a:cubicBezTo>
                    <a:pt x="26258" y="4305797"/>
                    <a:pt x="22563" y="4277544"/>
                    <a:pt x="18868" y="4249417"/>
                  </a:cubicBezTo>
                  <a:cubicBezTo>
                    <a:pt x="4214" y="4136784"/>
                    <a:pt x="-2158" y="4023275"/>
                    <a:pt x="646" y="3910265"/>
                  </a:cubicBezTo>
                  <a:cubicBezTo>
                    <a:pt x="5997" y="3683872"/>
                    <a:pt x="50596" y="3459605"/>
                    <a:pt x="130234" y="3248337"/>
                  </a:cubicBezTo>
                  <a:cubicBezTo>
                    <a:pt x="207961" y="3039196"/>
                    <a:pt x="278044" y="2827179"/>
                    <a:pt x="335383" y="2611911"/>
                  </a:cubicBezTo>
                  <a:cubicBezTo>
                    <a:pt x="393743" y="2396644"/>
                    <a:pt x="435792" y="2178627"/>
                    <a:pt x="487272" y="1958609"/>
                  </a:cubicBezTo>
                  <a:cubicBezTo>
                    <a:pt x="493259" y="1931107"/>
                    <a:pt x="501287" y="1903730"/>
                    <a:pt x="508550" y="1876227"/>
                  </a:cubicBezTo>
                  <a:cubicBezTo>
                    <a:pt x="516195" y="1848725"/>
                    <a:pt x="522312" y="1820972"/>
                    <a:pt x="531742" y="1793721"/>
                  </a:cubicBezTo>
                  <a:lnTo>
                    <a:pt x="558245" y="1711465"/>
                  </a:lnTo>
                  <a:cubicBezTo>
                    <a:pt x="568439" y="1684337"/>
                    <a:pt x="579652" y="1657459"/>
                    <a:pt x="590100" y="1630332"/>
                  </a:cubicBezTo>
                  <a:cubicBezTo>
                    <a:pt x="635080" y="1523075"/>
                    <a:pt x="690637" y="1417566"/>
                    <a:pt x="758680" y="1322433"/>
                  </a:cubicBezTo>
                  <a:cubicBezTo>
                    <a:pt x="824430" y="1225051"/>
                    <a:pt x="899610" y="1136168"/>
                    <a:pt x="976317" y="1049286"/>
                  </a:cubicBezTo>
                  <a:cubicBezTo>
                    <a:pt x="995049" y="1027035"/>
                    <a:pt x="1015436" y="1006533"/>
                    <a:pt x="1035314" y="985406"/>
                  </a:cubicBezTo>
                  <a:lnTo>
                    <a:pt x="1095329" y="922526"/>
                  </a:lnTo>
                  <a:cubicBezTo>
                    <a:pt x="1114953" y="901149"/>
                    <a:pt x="1136359" y="881397"/>
                    <a:pt x="1157384" y="861271"/>
                  </a:cubicBezTo>
                  <a:lnTo>
                    <a:pt x="1220841" y="801017"/>
                  </a:lnTo>
                  <a:cubicBezTo>
                    <a:pt x="1241610" y="780514"/>
                    <a:pt x="1264418" y="762014"/>
                    <a:pt x="1286462" y="742886"/>
                  </a:cubicBezTo>
                  <a:lnTo>
                    <a:pt x="1353233" y="685632"/>
                  </a:lnTo>
                  <a:lnTo>
                    <a:pt x="1369924" y="671256"/>
                  </a:lnTo>
                  <a:cubicBezTo>
                    <a:pt x="1375658" y="666631"/>
                    <a:pt x="1381520" y="662255"/>
                    <a:pt x="1387380" y="657755"/>
                  </a:cubicBezTo>
                  <a:lnTo>
                    <a:pt x="1422422" y="630877"/>
                  </a:lnTo>
                  <a:lnTo>
                    <a:pt x="1492759" y="577248"/>
                  </a:lnTo>
                  <a:cubicBezTo>
                    <a:pt x="1504355" y="567997"/>
                    <a:pt x="1516714" y="559997"/>
                    <a:pt x="1528820" y="551496"/>
                  </a:cubicBezTo>
                  <a:lnTo>
                    <a:pt x="1565390" y="526370"/>
                  </a:lnTo>
                  <a:lnTo>
                    <a:pt x="1639040" y="476490"/>
                  </a:lnTo>
                  <a:cubicBezTo>
                    <a:pt x="1689754" y="445613"/>
                    <a:pt x="1740723" y="414986"/>
                    <a:pt x="1792075" y="384859"/>
                  </a:cubicBezTo>
                  <a:cubicBezTo>
                    <a:pt x="2000282" y="268724"/>
                    <a:pt x="2224927" y="179467"/>
                    <a:pt x="2455943" y="117836"/>
                  </a:cubicBezTo>
                  <a:cubicBezTo>
                    <a:pt x="2687088" y="55957"/>
                    <a:pt x="2923964" y="21204"/>
                    <a:pt x="3159952" y="7203"/>
                  </a:cubicBezTo>
                  <a:cubicBezTo>
                    <a:pt x="3219076" y="3515"/>
                    <a:pt x="3277945" y="1389"/>
                    <a:pt x="3336813" y="49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41824756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Заголовок 1">
            <a:extLst>
              <a:ext uri="{FF2B5EF4-FFF2-40B4-BE49-F238E27FC236}">
                <a16:creationId xmlns:a16="http://schemas.microsoft.com/office/drawing/2014/main" id="{A3C43E2C-9D2F-B87E-6E2C-576BF0E1F5E2}"/>
              </a:ext>
            </a:extLst>
          </p:cNvPr>
          <p:cNvSpPr>
            <a:spLocks noGrp="1"/>
          </p:cNvSpPr>
          <p:nvPr>
            <p:ph type="title"/>
          </p:nvPr>
        </p:nvSpPr>
        <p:spPr>
          <a:xfrm>
            <a:off x="640080" y="1243013"/>
            <a:ext cx="3855720" cy="4371974"/>
          </a:xfrm>
        </p:spPr>
        <p:txBody>
          <a:bodyPr>
            <a:normAutofit/>
          </a:bodyPr>
          <a:lstStyle/>
          <a:p>
            <a:r>
              <a:rPr lang="en-US" sz="3600">
                <a:solidFill>
                  <a:schemeClr val="tx2"/>
                </a:solidFill>
              </a:rPr>
              <a:t>Questions</a:t>
            </a:r>
            <a:endParaRPr lang="uk-UA" sz="3600">
              <a:solidFill>
                <a:schemeClr val="tx2"/>
              </a:solidFill>
            </a:endParaRPr>
          </a:p>
        </p:txBody>
      </p:sp>
      <p:sp>
        <p:nvSpPr>
          <p:cNvPr id="3" name="Місце для вмісту 2">
            <a:extLst>
              <a:ext uri="{FF2B5EF4-FFF2-40B4-BE49-F238E27FC236}">
                <a16:creationId xmlns:a16="http://schemas.microsoft.com/office/drawing/2014/main" id="{A970FA61-DC09-D612-6075-2BE9F0EC3390}"/>
              </a:ext>
            </a:extLst>
          </p:cNvPr>
          <p:cNvSpPr>
            <a:spLocks noGrp="1"/>
          </p:cNvSpPr>
          <p:nvPr>
            <p:ph idx="1"/>
          </p:nvPr>
        </p:nvSpPr>
        <p:spPr>
          <a:xfrm>
            <a:off x="5476240" y="804672"/>
            <a:ext cx="6482080" cy="5230368"/>
          </a:xfrm>
        </p:spPr>
        <p:txBody>
          <a:bodyPr anchor="ctr">
            <a:normAutofit/>
          </a:bodyPr>
          <a:lstStyle/>
          <a:p>
            <a:pPr marL="0" indent="0">
              <a:lnSpc>
                <a:spcPct val="150000"/>
              </a:lnSpc>
              <a:buNone/>
            </a:pPr>
            <a:r>
              <a:rPr lang="en-US" sz="1800" b="1" dirty="0">
                <a:solidFill>
                  <a:schemeClr val="tx2"/>
                </a:solidFill>
                <a:effectLst/>
                <a:latin typeface="Lato" panose="020F0502020204030203" pitchFamily="34" charset="0"/>
                <a:ea typeface="MS Mincho" panose="02020609040205080304" pitchFamily="49" charset="-128"/>
                <a:cs typeface="Times New Roman" panose="02020603050405020304" pitchFamily="18" charset="0"/>
              </a:rPr>
              <a:t>Question 1. </a:t>
            </a:r>
          </a:p>
          <a:p>
            <a:pPr marL="0" indent="0">
              <a:lnSpc>
                <a:spcPct val="150000"/>
              </a:lnSpc>
              <a:buNone/>
            </a:pPr>
            <a:r>
              <a:rPr lang="en-US" sz="1800" dirty="0">
                <a:solidFill>
                  <a:schemeClr val="tx2"/>
                </a:solidFill>
                <a:effectLst/>
                <a:latin typeface="Lato" panose="020F0502020204030203" pitchFamily="34" charset="0"/>
                <a:ea typeface="MS Mincho" panose="02020609040205080304" pitchFamily="49" charset="-128"/>
                <a:cs typeface="Times New Roman" panose="02020603050405020304" pitchFamily="18" charset="0"/>
              </a:rPr>
              <a:t> In our community, financial institutions like banks and credit unions play a crucial role in managing personal and business finances, offering services such as loans, savings accounts, and investment opportunities. Considering the significance of these institutions in promoting economic growth and stability, how would you assess the impact of financial institutions on individual financial literacy and economic decision-making in your local context?</a:t>
            </a:r>
            <a:br>
              <a:rPr lang="en-US" sz="1800" dirty="0">
                <a:solidFill>
                  <a:schemeClr val="tx2"/>
                </a:solidFill>
                <a:effectLst/>
                <a:latin typeface="Lato" panose="020F0502020204030203" pitchFamily="34" charset="0"/>
                <a:ea typeface="MS Mincho" panose="02020609040205080304" pitchFamily="49" charset="-128"/>
                <a:cs typeface="Times New Roman" panose="02020603050405020304" pitchFamily="18" charset="0"/>
              </a:rPr>
            </a:br>
            <a:endParaRPr lang="uk-UA" sz="1800" dirty="0">
              <a:solidFill>
                <a:schemeClr val="tx2"/>
              </a:solidFill>
            </a:endParaRPr>
          </a:p>
        </p:txBody>
      </p:sp>
    </p:spTree>
    <p:extLst>
      <p:ext uri="{BB962C8B-B14F-4D97-AF65-F5344CB8AC3E}">
        <p14:creationId xmlns:p14="http://schemas.microsoft.com/office/powerpoint/2010/main" val="170271191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3" name="Місце для вмісту 2">
            <a:extLst>
              <a:ext uri="{FF2B5EF4-FFF2-40B4-BE49-F238E27FC236}">
                <a16:creationId xmlns:a16="http://schemas.microsoft.com/office/drawing/2014/main" id="{2B2EEC15-EA4F-8C0A-792B-15E9BAFD1B41}"/>
              </a:ext>
            </a:extLst>
          </p:cNvPr>
          <p:cNvSpPr>
            <a:spLocks noGrp="1"/>
          </p:cNvSpPr>
          <p:nvPr>
            <p:ph idx="1"/>
          </p:nvPr>
        </p:nvSpPr>
        <p:spPr>
          <a:xfrm>
            <a:off x="5511705" y="713313"/>
            <a:ext cx="6375495" cy="5431376"/>
          </a:xfrm>
        </p:spPr>
        <p:txBody>
          <a:bodyPr anchor="ctr">
            <a:normAutofit/>
          </a:bodyPr>
          <a:lstStyle/>
          <a:p>
            <a:pPr marL="0" indent="0">
              <a:lnSpc>
                <a:spcPct val="150000"/>
              </a:lnSpc>
              <a:buNone/>
            </a:pPr>
            <a:r>
              <a:rPr lang="en-US" sz="2000" b="1" dirty="0">
                <a:effectLst/>
                <a:latin typeface="Lato" panose="020F0502020204030203" pitchFamily="34" charset="0"/>
                <a:ea typeface="MS Mincho" panose="02020609040205080304" pitchFamily="49" charset="-128"/>
                <a:cs typeface="Times New Roman" panose="02020603050405020304" pitchFamily="18" charset="0"/>
              </a:rPr>
              <a:t>Question 2. </a:t>
            </a:r>
            <a:r>
              <a:rPr lang="en-US" sz="2000" dirty="0">
                <a:effectLst/>
                <a:latin typeface="Lato" panose="020F0502020204030203" pitchFamily="34" charset="0"/>
                <a:ea typeface="MS Mincho" panose="02020609040205080304" pitchFamily="49" charset="-128"/>
                <a:cs typeface="Times New Roman" panose="02020603050405020304" pitchFamily="18" charset="0"/>
              </a:rPr>
              <a:t> Discuss the role of financial institutions in the local economy, focusing on how they facilitate access to credit for small businesses while incorporating principles from economics and social studies to explain the broader impact on community development.</a:t>
            </a:r>
            <a:endParaRPr lang="uk-UA" sz="2000" dirty="0"/>
          </a:p>
        </p:txBody>
      </p:sp>
    </p:spTree>
    <p:extLst>
      <p:ext uri="{BB962C8B-B14F-4D97-AF65-F5344CB8AC3E}">
        <p14:creationId xmlns:p14="http://schemas.microsoft.com/office/powerpoint/2010/main" val="32536590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3" name="Місце для вмісту 2">
            <a:extLst>
              <a:ext uri="{FF2B5EF4-FFF2-40B4-BE49-F238E27FC236}">
                <a16:creationId xmlns:a16="http://schemas.microsoft.com/office/drawing/2014/main" id="{F9B02290-FB59-EAA0-90AC-AC348D97FC53}"/>
              </a:ext>
            </a:extLst>
          </p:cNvPr>
          <p:cNvSpPr>
            <a:spLocks noGrp="1"/>
          </p:cNvSpPr>
          <p:nvPr>
            <p:ph idx="1"/>
          </p:nvPr>
        </p:nvSpPr>
        <p:spPr>
          <a:xfrm>
            <a:off x="5425440" y="713313"/>
            <a:ext cx="6522719" cy="5431376"/>
          </a:xfrm>
        </p:spPr>
        <p:txBody>
          <a:bodyPr anchor="ctr">
            <a:normAutofit/>
          </a:bodyPr>
          <a:lstStyle/>
          <a:p>
            <a:pPr marL="0" indent="0">
              <a:buNone/>
            </a:pPr>
            <a:r>
              <a:rPr lang="en-US" sz="2000" b="1" dirty="0">
                <a:effectLst/>
                <a:latin typeface="Lato" panose="020F0502020204030203" pitchFamily="34" charset="0"/>
                <a:ea typeface="MS Mincho" panose="02020609040205080304" pitchFamily="49" charset="-128"/>
                <a:cs typeface="Times New Roman" panose="02020603050405020304" pitchFamily="18" charset="0"/>
              </a:rPr>
              <a:t>Question 3. </a:t>
            </a:r>
            <a:r>
              <a:rPr lang="en-US" sz="2000" dirty="0">
                <a:effectLst/>
                <a:latin typeface="Lato" panose="020F0502020204030203" pitchFamily="34" charset="0"/>
                <a:ea typeface="MS Mincho" panose="02020609040205080304" pitchFamily="49" charset="-128"/>
                <a:cs typeface="Times New Roman" panose="02020603050405020304" pitchFamily="18" charset="0"/>
              </a:rPr>
              <a:t> Imagine you are planning to open a small food truck business in your local community. To get started, you will need to secure funding for your venture. Consider the roles of different financial institutions, such as banks, credit unions, and community development financial institutions (CDFIs). Which type of financial institution would be the most suitable for your startup, taking into account aspects like interest rates, loan terms, and the support they provide for local businesses?</a:t>
            </a:r>
            <a:br>
              <a:rPr lang="en-US" sz="2000" dirty="0">
                <a:effectLst/>
                <a:latin typeface="Lato" panose="020F0502020204030203" pitchFamily="34" charset="0"/>
                <a:ea typeface="MS Mincho" panose="02020609040205080304" pitchFamily="49" charset="-128"/>
                <a:cs typeface="Times New Roman" panose="02020603050405020304" pitchFamily="18" charset="0"/>
              </a:rPr>
            </a:br>
            <a:br>
              <a:rPr lang="en-US" sz="2000" dirty="0">
                <a:effectLst/>
                <a:latin typeface="Lato" panose="020F0502020204030203" pitchFamily="34" charset="0"/>
                <a:ea typeface="MS Mincho" panose="02020609040205080304" pitchFamily="49" charset="-128"/>
                <a:cs typeface="Times New Roman" panose="02020603050405020304" pitchFamily="18" charset="0"/>
              </a:rPr>
            </a:br>
            <a:r>
              <a:rPr lang="en-US" sz="2000" dirty="0">
                <a:effectLst/>
                <a:latin typeface="Lato" panose="020F0502020204030203" pitchFamily="34" charset="0"/>
                <a:ea typeface="MS Mincho" panose="02020609040205080304" pitchFamily="49" charset="-128"/>
                <a:cs typeface="Times New Roman" panose="02020603050405020304" pitchFamily="18" charset="0"/>
              </a:rPr>
              <a:t>(A) Online Loan Providers</a:t>
            </a:r>
            <a:br>
              <a:rPr lang="en-US" sz="2000" dirty="0">
                <a:effectLst/>
                <a:latin typeface="Lato" panose="020F0502020204030203" pitchFamily="34" charset="0"/>
                <a:ea typeface="MS Mincho" panose="02020609040205080304" pitchFamily="49" charset="-128"/>
                <a:cs typeface="Times New Roman" panose="02020603050405020304" pitchFamily="18" charset="0"/>
              </a:rPr>
            </a:br>
            <a:r>
              <a:rPr lang="en-US" sz="2000" dirty="0">
                <a:effectLst/>
                <a:latin typeface="Lato" panose="020F0502020204030203" pitchFamily="34" charset="0"/>
                <a:ea typeface="MS Mincho" panose="02020609040205080304" pitchFamily="49" charset="-128"/>
                <a:cs typeface="Times New Roman" panose="02020603050405020304" pitchFamily="18" charset="0"/>
              </a:rPr>
              <a:t>(B) Peer-to-Peer Lending Platforms</a:t>
            </a:r>
            <a:br>
              <a:rPr lang="en-US" sz="2000" dirty="0">
                <a:effectLst/>
                <a:latin typeface="Lato" panose="020F0502020204030203" pitchFamily="34" charset="0"/>
                <a:ea typeface="MS Mincho" panose="02020609040205080304" pitchFamily="49" charset="-128"/>
                <a:cs typeface="Times New Roman" panose="02020603050405020304" pitchFamily="18" charset="0"/>
              </a:rPr>
            </a:br>
            <a:r>
              <a:rPr lang="en-US" sz="2000" dirty="0">
                <a:effectLst/>
                <a:latin typeface="Lato" panose="020F0502020204030203" pitchFamily="34" charset="0"/>
                <a:ea typeface="MS Mincho" panose="02020609040205080304" pitchFamily="49" charset="-128"/>
                <a:cs typeface="Times New Roman" panose="02020603050405020304" pitchFamily="18" charset="0"/>
              </a:rPr>
              <a:t>(C) Traditional Banks</a:t>
            </a:r>
            <a:br>
              <a:rPr lang="en-US" sz="2000" dirty="0">
                <a:effectLst/>
                <a:latin typeface="Lato" panose="020F0502020204030203" pitchFamily="34" charset="0"/>
                <a:ea typeface="MS Mincho" panose="02020609040205080304" pitchFamily="49" charset="-128"/>
                <a:cs typeface="Times New Roman" panose="02020603050405020304" pitchFamily="18" charset="0"/>
              </a:rPr>
            </a:br>
            <a:r>
              <a:rPr lang="en-US" sz="2000" dirty="0">
                <a:effectLst/>
                <a:latin typeface="Lato" panose="020F0502020204030203" pitchFamily="34" charset="0"/>
                <a:ea typeface="MS Mincho" panose="02020609040205080304" pitchFamily="49" charset="-128"/>
                <a:cs typeface="Times New Roman" panose="02020603050405020304" pitchFamily="18" charset="0"/>
              </a:rPr>
              <a:t>(D) Venture Capital Firms</a:t>
            </a:r>
            <a:br>
              <a:rPr lang="en-US" sz="2000" dirty="0">
                <a:effectLst/>
                <a:latin typeface="Lato" panose="020F0502020204030203" pitchFamily="34" charset="0"/>
                <a:ea typeface="MS Mincho" panose="02020609040205080304" pitchFamily="49" charset="-128"/>
                <a:cs typeface="Times New Roman" panose="02020603050405020304" pitchFamily="18" charset="0"/>
              </a:rPr>
            </a:br>
            <a:r>
              <a:rPr lang="en-US" sz="2000" dirty="0">
                <a:effectLst/>
                <a:latin typeface="Lato" panose="020F0502020204030203" pitchFamily="34" charset="0"/>
                <a:ea typeface="MS Mincho" panose="02020609040205080304" pitchFamily="49" charset="-128"/>
                <a:cs typeface="Times New Roman" panose="02020603050405020304" pitchFamily="18" charset="0"/>
              </a:rPr>
              <a:t>(E) Community Development Financial Institutions (CDFIs)</a:t>
            </a:r>
            <a:endParaRPr lang="uk-UA" sz="2000" dirty="0"/>
          </a:p>
        </p:txBody>
      </p:sp>
    </p:spTree>
    <p:extLst>
      <p:ext uri="{BB962C8B-B14F-4D97-AF65-F5344CB8AC3E}">
        <p14:creationId xmlns:p14="http://schemas.microsoft.com/office/powerpoint/2010/main" val="108829172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LIDO_APP_VERSION" val="1.14.2.6220"/>
  <p:tag name="SLIDO_PRESENTATION_ID" val="4b9982fe-c851-4ebf-862d-8cb45ee6e858"/>
  <p:tag name="SLIDO_EVENT_UUID" val="26293ce2-71fc-4678-964a-50d9469b1798"/>
  <p:tag name="SLIDO_EVENT_SECTION_UUID" val="7dbfd348-9cb4-4bc0-a4c7-cd90440ced67"/>
</p:tagLst>
</file>

<file path=ppt/theme/theme1.xml><?xml version="1.0" encoding="utf-8"?>
<a:theme xmlns:a="http://schemas.openxmlformats.org/drawingml/2006/main" name="Тема Office">
  <a:themeElements>
    <a:clrScheme name="Офіс">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Офіс">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96</TotalTime>
  <Words>396</Words>
  <Application>Microsoft Office PowerPoint</Application>
  <PresentationFormat>Широкий екран</PresentationFormat>
  <Paragraphs>20</Paragraphs>
  <Slides>10</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10</vt:i4>
      </vt:variant>
    </vt:vector>
  </HeadingPairs>
  <TitlesOfParts>
    <vt:vector size="17" baseType="lpstr">
      <vt:lpstr>Aptos</vt:lpstr>
      <vt:lpstr>Aptos Display</vt:lpstr>
      <vt:lpstr>Arial</vt:lpstr>
      <vt:lpstr>Inter</vt:lpstr>
      <vt:lpstr>Lato</vt:lpstr>
      <vt:lpstr>Roboto</vt:lpstr>
      <vt:lpstr>Тема Office</vt:lpstr>
      <vt:lpstr>Financial Institutions</vt:lpstr>
      <vt:lpstr>Financial Institutions | The Different Types and How they Work</vt:lpstr>
      <vt:lpstr>Fill in the blank with the correct words.  Commercial banks Raise capital Insurance Banks Capital</vt:lpstr>
      <vt:lpstr>Презентація PowerPoint</vt:lpstr>
      <vt:lpstr>Презентація PowerPoint</vt:lpstr>
      <vt:lpstr>Презентація PowerPoint</vt:lpstr>
      <vt:lpstr>Practice vocabulary and listening skills</vt:lpstr>
      <vt:lpstr>Questions</vt:lpstr>
      <vt:lpstr>Презентація PowerPoint</vt:lpstr>
      <vt:lpstr>Презентація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Iryna Zhukevych</dc:creator>
  <cp:lastModifiedBy>Iryna Zhukevych</cp:lastModifiedBy>
  <cp:revision>1</cp:revision>
  <dcterms:created xsi:type="dcterms:W3CDTF">2025-03-03T20:33:07Z</dcterms:created>
  <dcterms:modified xsi:type="dcterms:W3CDTF">2025-06-08T11:29:12Z</dcterms:modified>
</cp:coreProperties>
</file>