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TECHNICAL PROBLEMS AND FIXES</a:t>
            </a:r>
            <a:endParaRPr lang="en-US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80840" y="3510280"/>
            <a:ext cx="3915410" cy="20694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Questions for discusion</a:t>
            </a:r>
            <a:r>
              <a:rPr lang="en-US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endParaRPr lang="en-US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Have you ever faced a technical problem? What was it, and how did you solve it?</a:t>
            </a:r>
            <a:endParaRPr lang="en-US" altLang="en-US"/>
          </a:p>
          <a:p>
            <a:r>
              <a:rPr lang="en-US" altLang="en-US"/>
              <a:t>What is the most frustrating technical issue you have encountered?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66965" y="2146300"/>
            <a:ext cx="3748405" cy="27355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Key Terms</a:t>
            </a:r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52855"/>
            <a:ext cx="6213475" cy="5113655"/>
          </a:xfrm>
        </p:spPr>
        <p:txBody>
          <a:bodyPr>
            <a:normAutofit lnSpcReduction="20000"/>
          </a:bodyPr>
          <a:p>
            <a:r>
              <a:rPr lang="en-US" altLang="en-US"/>
              <a:t> Troubleshooting: The process of identifying and resolving a problem.</a:t>
            </a:r>
            <a:endParaRPr lang="en-US" altLang="en-US"/>
          </a:p>
          <a:p>
            <a:r>
              <a:rPr lang="en-US" altLang="en-US"/>
              <a:t>Glitch: A minor malfunction or error in a system.</a:t>
            </a:r>
            <a:endParaRPr lang="en-US" altLang="en-US"/>
          </a:p>
          <a:p>
            <a:r>
              <a:rPr lang="en-US" altLang="en-US"/>
              <a:t>Debugging: The process of identifying and removing errors from software or hardware.</a:t>
            </a:r>
            <a:endParaRPr lang="en-US" altLang="en-US"/>
          </a:p>
          <a:p>
            <a:r>
              <a:rPr lang="en-US" altLang="en-US"/>
              <a:t>System Crash: When a computer or device stops working unexpectedly.</a:t>
            </a:r>
            <a:endParaRPr lang="en-US" altLang="en-US"/>
          </a:p>
          <a:p>
            <a:r>
              <a:rPr lang="en-US" altLang="en-US"/>
              <a:t>Connectivity Issues: Problems with internet or network connections.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602220" y="2492375"/>
            <a:ext cx="3245485" cy="22644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6795"/>
          </a:xfrm>
        </p:spPr>
        <p:txBody>
          <a:bodyPr>
            <a:normAutofit fontScale="90000"/>
          </a:bodyPr>
          <a:p>
            <a:r>
              <a:rPr lang="en-US" altLang="en-US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Advantages and Disadvantages of Addressing Technical Problems</a:t>
            </a:r>
            <a:endParaRPr lang="en-US" altLang="en-US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91920"/>
            <a:ext cx="6213475" cy="4785360"/>
          </a:xfrm>
        </p:spPr>
        <p:txBody>
          <a:bodyPr>
            <a:normAutofit fontScale="80000"/>
          </a:bodyPr>
          <a:p>
            <a:r>
              <a:rPr lang="en-US" altLang="en-US" b="1"/>
              <a:t>Advantages:</a:t>
            </a:r>
            <a:endParaRPr lang="en-US" altLang="en-US" b="1"/>
          </a:p>
          <a:p>
            <a:r>
              <a:rPr lang="en-US" altLang="en-US"/>
              <a:t>Increases efficiency by resolving issues quickly.</a:t>
            </a:r>
            <a:endParaRPr lang="en-US" altLang="en-US"/>
          </a:p>
          <a:p>
            <a:r>
              <a:rPr lang="en-US" altLang="en-US"/>
              <a:t>Reduces downtime and maintains productivity.</a:t>
            </a:r>
            <a:endParaRPr lang="en-US" altLang="en-US"/>
          </a:p>
          <a:p>
            <a:r>
              <a:rPr lang="en-US" altLang="en-US"/>
              <a:t>Builds problem-solving skills and technical knowledge.</a:t>
            </a:r>
            <a:endParaRPr lang="en-US" altLang="en-US"/>
          </a:p>
          <a:p>
            <a:r>
              <a:rPr lang="en-US" altLang="en-US" b="1"/>
              <a:t>Disadvantages:</a:t>
            </a:r>
            <a:endParaRPr lang="en-US" altLang="en-US" b="1"/>
          </a:p>
          <a:p>
            <a:r>
              <a:rPr lang="en-US" altLang="en-US"/>
              <a:t>Some issues may require specialized expertise or tools.</a:t>
            </a:r>
            <a:endParaRPr lang="en-US" altLang="en-US"/>
          </a:p>
          <a:p>
            <a:r>
              <a:rPr lang="en-US" altLang="en-US"/>
              <a:t>Troubleshooting can be time-consuming.</a:t>
            </a:r>
            <a:endParaRPr lang="en-US" altLang="en-US"/>
          </a:p>
          <a:p>
            <a:r>
              <a:rPr lang="en-US" altLang="en-US"/>
              <a:t>Misdiagnosing a problem can lead to further complications.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33590" y="2365375"/>
            <a:ext cx="4220210" cy="23355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Speaking Questions</a:t>
            </a:r>
            <a:endParaRPr lang="en-US" b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What technical problems do you encounter most often?</a:t>
            </a:r>
            <a:endParaRPr lang="en-US" altLang="en-US"/>
          </a:p>
          <a:p>
            <a:r>
              <a:rPr lang="en-US" altLang="en-US"/>
              <a:t>Do you prefer fixing technical issues yourself or seeking professional help? Why?</a:t>
            </a:r>
            <a:endParaRPr lang="en-US" altLang="en-US"/>
          </a:p>
          <a:p>
            <a:r>
              <a:rPr lang="en-US" altLang="en-US"/>
              <a:t>How do you usually feel when a technical problem disrupts your work or routine?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231255" y="2265680"/>
            <a:ext cx="4031615" cy="24974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lumOff val="-19999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9"/>
                      </a:schemeClr>
                    </a:gs>
                  </a:gsLst>
                  <a:lin ang="0" scaled="0"/>
                </a:gradFill>
                <a:effectLst/>
              </a:rPr>
              <a:t>Discussion Topics</a:t>
            </a:r>
            <a:endParaRPr lang="en-US" b="1">
              <a:ln w="15875"/>
              <a:gradFill>
                <a:gsLst>
                  <a:gs pos="0">
                    <a:schemeClr val="accent1">
                      <a:lumOff val="-19999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99"/>
                    </a:schemeClr>
                  </a:gs>
                </a:gsLst>
                <a:lin ang="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27175"/>
            <a:ext cx="5181600" cy="4650105"/>
          </a:xfrm>
        </p:spPr>
        <p:txBody>
          <a:bodyPr/>
          <a:p>
            <a:r>
              <a:rPr lang="en-US" altLang="en-US"/>
              <a:t>Why is it important to understand the basics of troubleshooting in today's technology-driven world?</a:t>
            </a:r>
            <a:endParaRPr lang="en-US" altLang="en-US"/>
          </a:p>
          <a:p>
            <a:r>
              <a:rPr lang="en-US" altLang="en-US"/>
              <a:t>What are some common mistakes people make when trying to fix technical problems?</a:t>
            </a:r>
            <a:endParaRPr lang="en-US" altLang="en-US"/>
          </a:p>
          <a:p>
            <a:r>
              <a:rPr lang="en-US" altLang="en-US"/>
              <a:t>How can companies improve their technical support services to help customers more effectively?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922770" y="2038985"/>
            <a:ext cx="4500245" cy="283337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 alt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Problem Identification (Group Work)</a:t>
            </a:r>
            <a:endParaRPr lang="en-US" alt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 Imagine someone has one of the problems</a:t>
            </a:r>
            <a:r>
              <a:rPr lang="uk-UA" altLang="en-US"/>
              <a:t>: </a:t>
            </a:r>
            <a:r>
              <a:rPr lang="en-US" altLang="en-US"/>
              <a:t>a slow computer, an unresponsive application, or a network error).</a:t>
            </a:r>
            <a:endParaRPr lang="en-US" altLang="en-US"/>
          </a:p>
          <a:p>
            <a:r>
              <a:rPr lang="en-US" altLang="en-US"/>
              <a:t> </a:t>
            </a:r>
            <a:r>
              <a:rPr lang="en-US" altLang="en-US">
                <a:latin typeface="Calibri" panose="020F0502020204030204" charset="0"/>
              </a:rPr>
              <a:t>I</a:t>
            </a:r>
            <a:r>
              <a:rPr lang="en-US" altLang="en-US"/>
              <a:t>dentify the problem and suggest a step-by-step solution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291070" y="1826260"/>
            <a:ext cx="4062095" cy="29508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3440"/>
          </a:xfrm>
        </p:spPr>
        <p:txBody>
          <a:bodyPr/>
          <a:p>
            <a:r>
              <a: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Conclusion</a:t>
            </a:r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83310"/>
            <a:ext cx="5923915" cy="5093970"/>
          </a:xfrm>
        </p:spPr>
        <p:txBody>
          <a:bodyPr>
            <a:normAutofit fontScale="90000"/>
          </a:bodyPr>
          <a:p>
            <a:r>
              <a:rPr lang="en-US" altLang="en-US"/>
              <a:t>Recap: Understanding technical problems and their solutions requires recognizing common issues, using appropriate terminology, and applying logical troubleshooting steps.</a:t>
            </a:r>
            <a:endParaRPr lang="en-US" altLang="en-US"/>
          </a:p>
          <a:p>
            <a:r>
              <a:rPr lang="en-US" altLang="en-US"/>
              <a:t>Takeaway: Being proactive and methodical in addressing technical problems can save time and improve efficiency.</a:t>
            </a:r>
            <a:endParaRPr lang="en-US" altLang="en-US"/>
          </a:p>
          <a:p>
            <a:r>
              <a:rPr lang="en-US" altLang="en-US"/>
              <a:t>Homework: Research a common technical problem (e.g., "Why won’t my phone charge?") and prepare a short presentation explaining the issue and its solution.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247890" y="2317115"/>
            <a:ext cx="3916045" cy="24409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2091</Words>
  <Application>WPS Presentation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PROBLEMS AND FIXES</dc:title>
  <dc:creator/>
  <cp:lastModifiedBy>Mariia Lev</cp:lastModifiedBy>
  <cp:revision>1</cp:revision>
  <dcterms:created xsi:type="dcterms:W3CDTF">2025-01-10T15:05:19Z</dcterms:created>
  <dcterms:modified xsi:type="dcterms:W3CDTF">2025-01-10T15:05:19Z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3DF1E204E83642E9856B26AE84AEFFC5_11</vt:lpwstr>
  </property>
  <property fmtid="{D5CDD505-2E9C-101B-9397-08002B2CF9AE}" pid="3" name="KSOProductBuildVer">
    <vt:lpwstr>1033-12.2.0.19805</vt:lpwstr>
  </property>
</Properties>
</file>