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90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91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92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_rels/slideMaster40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4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4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43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4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90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45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91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46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92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47.xml.rels" ContentType="application/vnd.openxmlformats-package.relationships+xml"/>
  <Override PartName="/ppt/slideMasters/_rels/slideMaster26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4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27.xml.rels" ContentType="application/vnd.openxmlformats-package.relationships+xml"/>
  <Override PartName="/ppt/slideMasters/_rels/slideMaster28.xml.rels" ContentType="application/vnd.openxmlformats-package.relationships+xml"/>
  <Override PartName="/ppt/slideMasters/_rels/slideMaster29.xml.rels" ContentType="application/vnd.openxmlformats-package.relationships+xml"/>
  <Override PartName="/ppt/slideMasters/_rels/slideMaster30.xml.rels" ContentType="application/vnd.openxmlformats-package.relationships+xml"/>
  <Override PartName="/ppt/slideMasters/_rels/slideMaster31.xml.rels" ContentType="application/vnd.openxmlformats-package.relationships+xml"/>
  <Override PartName="/ppt/slideMasters/_rels/slideMaster32.xml.rels" ContentType="application/vnd.openxmlformats-package.relationships+xml"/>
  <Override PartName="/ppt/slideMasters/_rels/slideMaster33.xml.rels" ContentType="application/vnd.openxmlformats-package.relationships+xml"/>
  <Override PartName="/ppt/slideMasters/_rels/slideMaster34.xml.rels" ContentType="application/vnd.openxmlformats-package.relationships+xml"/>
  <Override PartName="/ppt/slideMasters/_rels/slideMaster35.xml.rels" ContentType="application/vnd.openxmlformats-package.relationships+xml"/>
  <Override PartName="/ppt/slideMasters/_rels/slideMaster36.xml.rels" ContentType="application/vnd.openxmlformats-package.relationships+xml"/>
  <Override PartName="/ppt/slideMasters/_rels/slideMaster37.xml.rels" ContentType="application/vnd.openxmlformats-package.relationships+xml"/>
  <Override PartName="/ppt/slideMasters/_rels/slideMaster38.xml.rels" ContentType="application/vnd.openxmlformats-package.relationships+xml"/>
  <Override PartName="/ppt/slideMasters/_rels/slideMaster39.xml.rels" ContentType="application/vnd.openxmlformats-package.relationships+xml"/>
  <Override PartName="/ppt/slideMasters/_rels/slideMaster49.xml.rels" ContentType="application/vnd.openxmlformats-package.relationships+xml"/>
  <Override PartName="/ppt/slideMasters/_rels/slideMaster50.xml.rels" ContentType="application/vnd.openxmlformats-package.relationships+xml"/>
  <Override PartName="/ppt/slideMasters/_rels/slideMaster51.xml.rels" ContentType="application/vnd.openxmlformats-package.relationships+xml"/>
  <Override PartName="/ppt/slideMasters/_rels/slideMaster52.xml.rels" ContentType="application/vnd.openxmlformats-package.relationships+xml"/>
  <Override PartName="/ppt/slideMasters/_rels/slideMaster53.xml.rels" ContentType="application/vnd.openxmlformats-package.relationships+xml"/>
  <Override PartName="/ppt/slideMasters/_rels/slideMaster54.xml.rels" ContentType="application/vnd.openxmlformats-package.relationships+xml"/>
  <Override PartName="/ppt/slideMasters/_rels/slideMaster55.xml.rels" ContentType="application/vnd.openxmlformats-package.relationships+xml"/>
  <Override PartName="/ppt/slideMasters/_rels/slideMaster56.xml.rels" ContentType="application/vnd.openxmlformats-package.relationships+xml"/>
  <Override PartName="/ppt/slideMasters/_rels/slideMaster57.xml.rels" ContentType="application/vnd.openxmlformats-package.relationships+xml"/>
  <Override PartName="/ppt/slideMasters/_rels/slideMaster58.xml.rels" ContentType="application/vnd.openxmlformats-package.relationships+xml"/>
  <Override PartName="/ppt/slideMasters/_rels/slideMaster59.xml.rels" ContentType="application/vnd.openxmlformats-package.relationships+xml"/>
  <Override PartName="/ppt/slideMasters/_rels/slideMaster60.xml.rels" ContentType="application/vnd.openxmlformats-package.relationships+xml"/>
  <Override PartName="/ppt/slideMasters/_rels/slideMaster61.xml.rels" ContentType="application/vnd.openxmlformats-package.relationships+xml"/>
  <Override PartName="/ppt/slideMasters/_rels/slideMaster62.xml.rels" ContentType="application/vnd.openxmlformats-package.relationships+xml"/>
  <Override PartName="/ppt/slideMasters/_rels/slideMaster63.xml.rels" ContentType="application/vnd.openxmlformats-package.relationships+xml"/>
  <Override PartName="/ppt/slideMasters/_rels/slideMaster64.xml.rels" ContentType="application/vnd.openxmlformats-package.relationships+xml"/>
  <Override PartName="/ppt/slideMasters/_rels/slideMaster65.xml.rels" ContentType="application/vnd.openxmlformats-package.relationships+xml"/>
  <Override PartName="/ppt/slideMasters/_rels/slideMaster66.xml.rels" ContentType="application/vnd.openxmlformats-package.relationships+xml"/>
  <Override PartName="/ppt/slideMasters/_rels/slideMaster67.xml.rels" ContentType="application/vnd.openxmlformats-package.relationships+xml"/>
  <Override PartName="/ppt/slideMasters/_rels/slideMaster68.xml.rels" ContentType="application/vnd.openxmlformats-package.relationships+xml"/>
  <Override PartName="/ppt/slideMasters/_rels/slideMaster69.xml.rels" ContentType="application/vnd.openxmlformats-package.relationships+xml"/>
  <Override PartName="/ppt/slideMasters/_rels/slideMaster70.xml.rels" ContentType="application/vnd.openxmlformats-package.relationships+xml"/>
  <Override PartName="/ppt/slideMasters/_rels/slideMaster71.xml.rels" ContentType="application/vnd.openxmlformats-package.relationships+xml"/>
  <Override PartName="/ppt/slideMasters/_rels/slideMaster72.xml.rels" ContentType="application/vnd.openxmlformats-package.relationships+xml"/>
  <Override PartName="/ppt/slideMasters/_rels/slideMaster73.xml.rels" ContentType="application/vnd.openxmlformats-package.relationships+xml"/>
  <Override PartName="/ppt/slideMasters/_rels/slideMaster74.xml.rels" ContentType="application/vnd.openxmlformats-package.relationships+xml"/>
  <Override PartName="/ppt/slideMasters/_rels/slideMaster75.xml.rels" ContentType="application/vnd.openxmlformats-package.relationships+xml"/>
  <Override PartName="/ppt/slideMasters/_rels/slideMaster76.xml.rels" ContentType="application/vnd.openxmlformats-package.relationships+xml"/>
  <Override PartName="/ppt/slideMasters/_rels/slideMaster77.xml.rels" ContentType="application/vnd.openxmlformats-package.relationships+xml"/>
  <Override PartName="/ppt/slideMasters/_rels/slideMaster78.xml.rels" ContentType="application/vnd.openxmlformats-package.relationships+xml"/>
  <Override PartName="/ppt/slideMasters/_rels/slideMaster79.xml.rels" ContentType="application/vnd.openxmlformats-package.relationships+xml"/>
  <Override PartName="/ppt/slideMasters/_rels/slideMaster80.xml.rels" ContentType="application/vnd.openxmlformats-package.relationships+xml"/>
  <Override PartName="/ppt/slideMasters/_rels/slideMaster81.xml.rels" ContentType="application/vnd.openxmlformats-package.relationships+xml"/>
  <Override PartName="/ppt/slideMasters/_rels/slideMaster82.xml.rels" ContentType="application/vnd.openxmlformats-package.relationships+xml"/>
  <Override PartName="/ppt/slideMasters/_rels/slideMaster83.xml.rels" ContentType="application/vnd.openxmlformats-package.relationships+xml"/>
  <Override PartName="/ppt/slideMasters/_rels/slideMaster84.xml.rels" ContentType="application/vnd.openxmlformats-package.relationships+xml"/>
  <Override PartName="/ppt/slideMasters/_rels/slideMaster85.xml.rels" ContentType="application/vnd.openxmlformats-package.relationships+xml"/>
  <Override PartName="/ppt/slideMasters/_rels/slideMaster86.xml.rels" ContentType="application/vnd.openxmlformats-package.relationships+xml"/>
  <Override PartName="/ppt/slideMasters/_rels/slideMaster87.xml.rels" ContentType="application/vnd.openxmlformats-package.relationships+xml"/>
  <Override PartName="/ppt/slideMasters/_rels/slideMaster88.xml.rels" ContentType="application/vnd.openxmlformats-package.relationships+xml"/>
  <Override PartName="/ppt/slideMasters/_rels/slideMaster89.xml.rels" ContentType="application/vnd.openxmlformats-package.relationships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Masters/slideMaster64.xml" ContentType="application/vnd.openxmlformats-officedocument.presentationml.slideMaster+xml"/>
  <Override PartName="/ppt/slideMasters/slideMaster65.xml" ContentType="application/vnd.openxmlformats-officedocument.presentationml.slideMaster+xml"/>
  <Override PartName="/ppt/slideMasters/slideMaster66.xml" ContentType="application/vnd.openxmlformats-officedocument.presentationml.slideMaster+xml"/>
  <Override PartName="/ppt/slideMasters/slideMaster67.xml" ContentType="application/vnd.openxmlformats-officedocument.presentationml.slideMaster+xml"/>
  <Override PartName="/ppt/slideMasters/slideMaster68.xml" ContentType="application/vnd.openxmlformats-officedocument.presentationml.slideMaster+xml"/>
  <Override PartName="/ppt/slideMasters/slideMaster69.xml" ContentType="application/vnd.openxmlformats-officedocument.presentationml.slideMaster+xml"/>
  <Override PartName="/ppt/slideMasters/slideMaster70.xml" ContentType="application/vnd.openxmlformats-officedocument.presentationml.slideMaster+xml"/>
  <Override PartName="/ppt/slideMasters/slideMaster71.xml" ContentType="application/vnd.openxmlformats-officedocument.presentationml.slideMaster+xml"/>
  <Override PartName="/ppt/slideMasters/slideMaster72.xml" ContentType="application/vnd.openxmlformats-officedocument.presentationml.slideMaster+xml"/>
  <Override PartName="/ppt/slideMasters/slideMaster73.xml" ContentType="application/vnd.openxmlformats-officedocument.presentationml.slideMaster+xml"/>
  <Override PartName="/ppt/slideMasters/slideMaster74.xml" ContentType="application/vnd.openxmlformats-officedocument.presentationml.slideMaster+xml"/>
  <Override PartName="/ppt/slideMasters/slideMaster75.xml" ContentType="application/vnd.openxmlformats-officedocument.presentationml.slideMaster+xml"/>
  <Override PartName="/ppt/slideMasters/slideMaster76.xml" ContentType="application/vnd.openxmlformats-officedocument.presentationml.slideMaster+xml"/>
  <Override PartName="/ppt/slideMasters/slideMaster77.xml" ContentType="application/vnd.openxmlformats-officedocument.presentationml.slideMaster+xml"/>
  <Override PartName="/ppt/slideMasters/slideMaster78.xml" ContentType="application/vnd.openxmlformats-officedocument.presentationml.slideMaster+xml"/>
  <Override PartName="/ppt/slideMasters/slideMaster79.xml" ContentType="application/vnd.openxmlformats-officedocument.presentationml.slideMaster+xml"/>
  <Override PartName="/ppt/slideMasters/slideMaster80.xml" ContentType="application/vnd.openxmlformats-officedocument.presentationml.slideMaster+xml"/>
  <Override PartName="/ppt/slideMasters/slideMaster81.xml" ContentType="application/vnd.openxmlformats-officedocument.presentationml.slideMaster+xml"/>
  <Override PartName="/ppt/slideMasters/slideMaster82.xml" ContentType="application/vnd.openxmlformats-officedocument.presentationml.slideMaster+xml"/>
  <Override PartName="/ppt/slideMasters/slideMaster83.xml" ContentType="application/vnd.openxmlformats-officedocument.presentationml.slideMaster+xml"/>
  <Override PartName="/ppt/slideMasters/slideMaster84.xml" ContentType="application/vnd.openxmlformats-officedocument.presentationml.slideMaster+xml"/>
  <Override PartName="/ppt/slideMasters/slideMaster85.xml" ContentType="application/vnd.openxmlformats-officedocument.presentationml.slideMaster+xml"/>
  <Override PartName="/ppt/slideMasters/slideMaster86.xml" ContentType="application/vnd.openxmlformats-officedocument.presentationml.slideMaster+xml"/>
  <Override PartName="/ppt/slideMasters/slideMaster87.xml" ContentType="application/vnd.openxmlformats-officedocument.presentationml.slideMaster+xml"/>
  <Override PartName="/ppt/slideMasters/slideMaster88.xml" ContentType="application/vnd.openxmlformats-officedocument.presentationml.slideMaster+xml"/>
  <Override PartName="/ppt/slideMasters/slideMaster89.xml" ContentType="application/vnd.openxmlformats-officedocument.presentationml.slideMaster+xml"/>
  <Override PartName="/ppt/theme/theme26.xml" ContentType="application/vnd.openxmlformats-officedocument.theme+xml"/>
  <Override PartName="/ppt/theme/theme1.xml" ContentType="application/vnd.openxmlformats-officedocument.theme+xml"/>
  <Override PartName="/ppt/theme/theme27.xml" ContentType="application/vnd.openxmlformats-officedocument.theme+xml"/>
  <Override PartName="/ppt/theme/theme2.xml" ContentType="application/vnd.openxmlformats-officedocument.theme+xml"/>
  <Override PartName="/ppt/theme/theme28.xml" ContentType="application/vnd.openxmlformats-officedocument.theme+xml"/>
  <Override PartName="/ppt/theme/theme3.xml" ContentType="application/vnd.openxmlformats-officedocument.theme+xml"/>
  <Override PartName="/ppt/theme/theme29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40.xml" ContentType="application/vnd.openxmlformats-officedocument.theme+xml"/>
  <Override PartName="/ppt/theme/theme6.xml" ContentType="application/vnd.openxmlformats-officedocument.theme+xml"/>
  <Override PartName="/ppt/theme/theme41.xml" ContentType="application/vnd.openxmlformats-officedocument.theme+xml"/>
  <Override PartName="/ppt/theme/theme7.xml" ContentType="application/vnd.openxmlformats-officedocument.theme+xml"/>
  <Override PartName="/ppt/theme/theme42.xml" ContentType="application/vnd.openxmlformats-officedocument.theme+xml"/>
  <Override PartName="/ppt/theme/theme8.xml" ContentType="application/vnd.openxmlformats-officedocument.theme+xml"/>
  <Override PartName="/ppt/theme/theme43.xml" ContentType="application/vnd.openxmlformats-officedocument.theme+xml"/>
  <Override PartName="/ppt/theme/theme9.xml" ContentType="application/vnd.openxmlformats-officedocument.theme+xml"/>
  <Override PartName="/ppt/theme/theme44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47.xml" ContentType="application/vnd.openxmlformats-officedocument.theme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theme/theme52.xml" ContentType="application/vnd.openxmlformats-officedocument.theme+xml"/>
  <Override PartName="/ppt/theme/theme53.xml" ContentType="application/vnd.openxmlformats-officedocument.theme+xml"/>
  <Override PartName="/ppt/theme/theme54.xml" ContentType="application/vnd.openxmlformats-officedocument.theme+xml"/>
  <Override PartName="/ppt/theme/theme55.xml" ContentType="application/vnd.openxmlformats-officedocument.theme+xml"/>
  <Override PartName="/ppt/theme/theme56.xml" ContentType="application/vnd.openxmlformats-officedocument.theme+xml"/>
  <Override PartName="/ppt/theme/theme57.xml" ContentType="application/vnd.openxmlformats-officedocument.theme+xml"/>
  <Override PartName="/ppt/theme/theme58.xml" ContentType="application/vnd.openxmlformats-officedocument.theme+xml"/>
  <Override PartName="/ppt/theme/theme59.xml" ContentType="application/vnd.openxmlformats-officedocument.theme+xml"/>
  <Override PartName="/ppt/theme/theme60.xml" ContentType="application/vnd.openxmlformats-officedocument.theme+xml"/>
  <Override PartName="/ppt/theme/theme61.xml" ContentType="application/vnd.openxmlformats-officedocument.theme+xml"/>
  <Override PartName="/ppt/theme/theme62.xml" ContentType="application/vnd.openxmlformats-officedocument.theme+xml"/>
  <Override PartName="/ppt/theme/theme63.xml" ContentType="application/vnd.openxmlformats-officedocument.theme+xml"/>
  <Override PartName="/ppt/theme/theme64.xml" ContentType="application/vnd.openxmlformats-officedocument.theme+xml"/>
  <Override PartName="/ppt/theme/theme65.xml" ContentType="application/vnd.openxmlformats-officedocument.theme+xml"/>
  <Override PartName="/ppt/theme/theme66.xml" ContentType="application/vnd.openxmlformats-officedocument.theme+xml"/>
  <Override PartName="/ppt/theme/theme67.xml" ContentType="application/vnd.openxmlformats-officedocument.theme+xml"/>
  <Override PartName="/ppt/theme/theme68.xml" ContentType="application/vnd.openxmlformats-officedocument.theme+xml"/>
  <Override PartName="/ppt/theme/theme69.xml" ContentType="application/vnd.openxmlformats-officedocument.theme+xml"/>
  <Override PartName="/ppt/theme/theme70.xml" ContentType="application/vnd.openxmlformats-officedocument.theme+xml"/>
  <Override PartName="/ppt/theme/theme71.xml" ContentType="application/vnd.openxmlformats-officedocument.theme+xml"/>
  <Override PartName="/ppt/theme/theme72.xml" ContentType="application/vnd.openxmlformats-officedocument.theme+xml"/>
  <Override PartName="/ppt/theme/theme73.xml" ContentType="application/vnd.openxmlformats-officedocument.theme+xml"/>
  <Override PartName="/ppt/theme/theme74.xml" ContentType="application/vnd.openxmlformats-officedocument.theme+xml"/>
  <Override PartName="/ppt/theme/theme75.xml" ContentType="application/vnd.openxmlformats-officedocument.theme+xml"/>
  <Override PartName="/ppt/theme/theme76.xml" ContentType="application/vnd.openxmlformats-officedocument.theme+xml"/>
  <Override PartName="/ppt/theme/theme77.xml" ContentType="application/vnd.openxmlformats-officedocument.theme+xml"/>
  <Override PartName="/ppt/theme/theme78.xml" ContentType="application/vnd.openxmlformats-officedocument.theme+xml"/>
  <Override PartName="/ppt/theme/theme79.xml" ContentType="application/vnd.openxmlformats-officedocument.theme+xml"/>
  <Override PartName="/ppt/theme/theme80.xml" ContentType="application/vnd.openxmlformats-officedocument.theme+xml"/>
  <Override PartName="/ppt/theme/theme81.xml" ContentType="application/vnd.openxmlformats-officedocument.theme+xml"/>
  <Override PartName="/ppt/theme/theme82.xml" ContentType="application/vnd.openxmlformats-officedocument.theme+xml"/>
  <Override PartName="/ppt/theme/theme83.xml" ContentType="application/vnd.openxmlformats-officedocument.theme+xml"/>
  <Override PartName="/ppt/theme/theme84.xml" ContentType="application/vnd.openxmlformats-officedocument.theme+xml"/>
  <Override PartName="/ppt/theme/_rels/theme80.xml.rels" ContentType="application/vnd.openxmlformats-package.relationships+xml"/>
  <Override PartName="/ppt/theme/_rels/theme81.xml.rels" ContentType="application/vnd.openxmlformats-package.relationships+xml"/>
  <Override PartName="/ppt/theme/_rels/theme82.xml.rels" ContentType="application/vnd.openxmlformats-package.relationships+xml"/>
  <Override PartName="/ppt/theme/_rels/theme83.xml.rels" ContentType="application/vnd.openxmlformats-package.relationships+xml"/>
  <Override PartName="/ppt/theme/_rels/theme84.xml.rels" ContentType="application/vnd.openxmlformats-package.relationships+xml"/>
  <Override PartName="/ppt/theme/_rels/theme85.xml.rels" ContentType="application/vnd.openxmlformats-package.relationships+xml"/>
  <Override PartName="/ppt/theme/_rels/theme86.xml.rels" ContentType="application/vnd.openxmlformats-package.relationships+xml"/>
  <Override PartName="/ppt/theme/_rels/theme87.xml.rels" ContentType="application/vnd.openxmlformats-package.relationships+xml"/>
  <Override PartName="/ppt/theme/_rels/theme88.xml.rels" ContentType="application/vnd.openxmlformats-package.relationships+xml"/>
  <Override PartName="/ppt/theme/_rels/theme89.xml.rels" ContentType="application/vnd.openxmlformats-package.relationships+xml"/>
  <Override PartName="/ppt/theme/_rels/theme90.xml.rels" ContentType="application/vnd.openxmlformats-package.relationships+xml"/>
  <Override PartName="/ppt/theme/_rels/theme91.xml.rels" ContentType="application/vnd.openxmlformats-package.relationships+xml"/>
  <Override PartName="/ppt/theme/_rels/theme92.xml.rels" ContentType="application/vnd.openxmlformats-package.relationships+xml"/>
  <Override PartName="/ppt/theme/theme85.xml" ContentType="application/vnd.openxmlformats-officedocument.theme+xml"/>
  <Override PartName="/ppt/theme/theme86.xml" ContentType="application/vnd.openxmlformats-officedocument.theme+xml"/>
  <Override PartName="/ppt/theme/theme87.xml" ContentType="application/vnd.openxmlformats-officedocument.theme+xml"/>
  <Override PartName="/ppt/theme/theme88.xml" ContentType="application/vnd.openxmlformats-officedocument.theme+xml"/>
  <Override PartName="/ppt/theme/theme89.xml" ContentType="application/vnd.openxmlformats-officedocument.theme+xml"/>
  <Override PartName="/ppt/theme/theme90.xml" ContentType="application/vnd.openxmlformats-officedocument.theme+xml"/>
  <Override PartName="/ppt/theme/theme91.xml" ContentType="application/vnd.openxmlformats-officedocument.theme+xml"/>
  <Override PartName="/ppt/theme/theme9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media/image1.jpeg" ContentType="image/jpeg"/>
  <Override PartName="/ppt/media/image3.png" ContentType="image/pn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jpeg" ContentType="image/jpeg"/>
  <Override PartName="/ppt/media/image14.png" ContentType="image/png"/>
  <Override PartName="/ppt/media/image15.png" ContentType="image/png"/>
  <Override PartName="/ppt/media/image16.jpeg" ContentType="image/jpe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86" r:id="rId21"/>
    <p:sldMasterId id="2147483688" r:id="rId22"/>
    <p:sldMasterId id="2147483690" r:id="rId23"/>
    <p:sldMasterId id="2147483692" r:id="rId24"/>
    <p:sldMasterId id="2147483694" r:id="rId25"/>
    <p:sldMasterId id="2147483696" r:id="rId26"/>
    <p:sldMasterId id="2147483698" r:id="rId27"/>
    <p:sldMasterId id="2147483700" r:id="rId28"/>
    <p:sldMasterId id="2147483702" r:id="rId29"/>
    <p:sldMasterId id="2147483704" r:id="rId30"/>
    <p:sldMasterId id="2147483706" r:id="rId31"/>
    <p:sldMasterId id="2147483708" r:id="rId32"/>
    <p:sldMasterId id="2147483710" r:id="rId33"/>
    <p:sldMasterId id="2147483712" r:id="rId34"/>
    <p:sldMasterId id="2147483714" r:id="rId35"/>
    <p:sldMasterId id="2147483716" r:id="rId36"/>
    <p:sldMasterId id="2147483718" r:id="rId37"/>
    <p:sldMasterId id="2147483720" r:id="rId38"/>
    <p:sldMasterId id="2147483722" r:id="rId39"/>
    <p:sldMasterId id="2147483724" r:id="rId40"/>
    <p:sldMasterId id="2147483726" r:id="rId41"/>
    <p:sldMasterId id="2147483728" r:id="rId42"/>
    <p:sldMasterId id="2147483730" r:id="rId43"/>
    <p:sldMasterId id="2147483732" r:id="rId44"/>
    <p:sldMasterId id="2147483734" r:id="rId45"/>
    <p:sldMasterId id="2147483736" r:id="rId46"/>
    <p:sldMasterId id="2147483738" r:id="rId47"/>
    <p:sldMasterId id="2147483740" r:id="rId48"/>
    <p:sldMasterId id="2147483742" r:id="rId49"/>
    <p:sldMasterId id="2147483744" r:id="rId50"/>
    <p:sldMasterId id="2147483746" r:id="rId51"/>
    <p:sldMasterId id="2147483748" r:id="rId52"/>
    <p:sldMasterId id="2147483750" r:id="rId53"/>
    <p:sldMasterId id="2147483752" r:id="rId54"/>
    <p:sldMasterId id="2147483754" r:id="rId55"/>
    <p:sldMasterId id="2147483756" r:id="rId56"/>
    <p:sldMasterId id="2147483758" r:id="rId57"/>
    <p:sldMasterId id="2147483760" r:id="rId58"/>
    <p:sldMasterId id="2147483762" r:id="rId59"/>
    <p:sldMasterId id="2147483764" r:id="rId60"/>
    <p:sldMasterId id="2147483766" r:id="rId61"/>
    <p:sldMasterId id="2147483768" r:id="rId62"/>
    <p:sldMasterId id="2147483770" r:id="rId63"/>
    <p:sldMasterId id="2147483772" r:id="rId64"/>
    <p:sldMasterId id="2147483774" r:id="rId65"/>
    <p:sldMasterId id="2147483776" r:id="rId66"/>
    <p:sldMasterId id="2147483778" r:id="rId67"/>
    <p:sldMasterId id="2147483780" r:id="rId68"/>
    <p:sldMasterId id="2147483782" r:id="rId69"/>
    <p:sldMasterId id="2147483784" r:id="rId70"/>
    <p:sldMasterId id="2147483786" r:id="rId71"/>
    <p:sldMasterId id="2147483788" r:id="rId72"/>
    <p:sldMasterId id="2147483790" r:id="rId73"/>
    <p:sldMasterId id="2147483792" r:id="rId74"/>
    <p:sldMasterId id="2147483794" r:id="rId75"/>
    <p:sldMasterId id="2147483796" r:id="rId76"/>
    <p:sldMasterId id="2147483798" r:id="rId77"/>
    <p:sldMasterId id="2147483800" r:id="rId78"/>
    <p:sldMasterId id="2147483802" r:id="rId79"/>
    <p:sldMasterId id="2147483804" r:id="rId80"/>
    <p:sldMasterId id="2147483806" r:id="rId81"/>
    <p:sldMasterId id="2147483808" r:id="rId82"/>
    <p:sldMasterId id="2147483810" r:id="rId83"/>
    <p:sldMasterId id="2147483812" r:id="rId84"/>
    <p:sldMasterId id="2147483814" r:id="rId85"/>
    <p:sldMasterId id="2147483816" r:id="rId86"/>
    <p:sldMasterId id="2147483818" r:id="rId87"/>
    <p:sldMasterId id="2147483820" r:id="rId88"/>
    <p:sldMasterId id="2147483822" r:id="rId89"/>
    <p:sldMasterId id="2147483824" r:id="rId90"/>
    <p:sldMasterId id="2147483826" r:id="rId91"/>
    <p:sldMasterId id="2147483828" r:id="rId92"/>
    <p:sldMasterId id="2147483830" r:id="rId93"/>
  </p:sldMasterIdLst>
  <p:sldIdLst>
    <p:sldId id="256" r:id="rId94"/>
    <p:sldId id="257" r:id="rId95"/>
    <p:sldId id="258" r:id="rId96"/>
    <p:sldId id="259" r:id="rId97"/>
    <p:sldId id="260" r:id="rId98"/>
    <p:sldId id="261" r:id="rId99"/>
    <p:sldId id="262" r:id="rId100"/>
    <p:sldId id="263" r:id="rId101"/>
    <p:sldId id="264" r:id="rId102"/>
    <p:sldId id="265" r:id="rId103"/>
  </p:sldIdLst>
  <p:sldSz cx="9144000" cy="51435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Master" Target="slideMasters/slideMaster25.xml"/><Relationship Id="rId27" Type="http://schemas.openxmlformats.org/officeDocument/2006/relationships/slideMaster" Target="slideMasters/slideMaster26.xml"/><Relationship Id="rId28" Type="http://schemas.openxmlformats.org/officeDocument/2006/relationships/slideMaster" Target="slideMasters/slideMaster27.xml"/><Relationship Id="rId29" Type="http://schemas.openxmlformats.org/officeDocument/2006/relationships/slideMaster" Target="slideMasters/slideMaster28.xml"/><Relationship Id="rId30" Type="http://schemas.openxmlformats.org/officeDocument/2006/relationships/slideMaster" Target="slideMasters/slideMaster29.xml"/><Relationship Id="rId31" Type="http://schemas.openxmlformats.org/officeDocument/2006/relationships/slideMaster" Target="slideMasters/slideMaster30.xml"/><Relationship Id="rId32" Type="http://schemas.openxmlformats.org/officeDocument/2006/relationships/slideMaster" Target="slideMasters/slideMaster31.xml"/><Relationship Id="rId33" Type="http://schemas.openxmlformats.org/officeDocument/2006/relationships/slideMaster" Target="slideMasters/slideMaster32.xml"/><Relationship Id="rId34" Type="http://schemas.openxmlformats.org/officeDocument/2006/relationships/slideMaster" Target="slideMasters/slideMaster33.xml"/><Relationship Id="rId35" Type="http://schemas.openxmlformats.org/officeDocument/2006/relationships/slideMaster" Target="slideMasters/slideMaster34.xml"/><Relationship Id="rId36" Type="http://schemas.openxmlformats.org/officeDocument/2006/relationships/slideMaster" Target="slideMasters/slideMaster35.xml"/><Relationship Id="rId37" Type="http://schemas.openxmlformats.org/officeDocument/2006/relationships/slideMaster" Target="slideMasters/slideMaster36.xml"/><Relationship Id="rId38" Type="http://schemas.openxmlformats.org/officeDocument/2006/relationships/slideMaster" Target="slideMasters/slideMaster37.xml"/><Relationship Id="rId39" Type="http://schemas.openxmlformats.org/officeDocument/2006/relationships/slideMaster" Target="slideMasters/slideMaster38.xml"/><Relationship Id="rId40" Type="http://schemas.openxmlformats.org/officeDocument/2006/relationships/slideMaster" Target="slideMasters/slideMaster39.xml"/><Relationship Id="rId41" Type="http://schemas.openxmlformats.org/officeDocument/2006/relationships/slideMaster" Target="slideMasters/slideMaster40.xml"/><Relationship Id="rId42" Type="http://schemas.openxmlformats.org/officeDocument/2006/relationships/slideMaster" Target="slideMasters/slideMaster41.xml"/><Relationship Id="rId43" Type="http://schemas.openxmlformats.org/officeDocument/2006/relationships/slideMaster" Target="slideMasters/slideMaster42.xml"/><Relationship Id="rId44" Type="http://schemas.openxmlformats.org/officeDocument/2006/relationships/slideMaster" Target="slideMasters/slideMaster43.xml"/><Relationship Id="rId45" Type="http://schemas.openxmlformats.org/officeDocument/2006/relationships/slideMaster" Target="slideMasters/slideMaster44.xml"/><Relationship Id="rId46" Type="http://schemas.openxmlformats.org/officeDocument/2006/relationships/slideMaster" Target="slideMasters/slideMaster45.xml"/><Relationship Id="rId47" Type="http://schemas.openxmlformats.org/officeDocument/2006/relationships/slideMaster" Target="slideMasters/slideMaster46.xml"/><Relationship Id="rId48" Type="http://schemas.openxmlformats.org/officeDocument/2006/relationships/slideMaster" Target="slideMasters/slideMaster47.xml"/><Relationship Id="rId49" Type="http://schemas.openxmlformats.org/officeDocument/2006/relationships/slideMaster" Target="slideMasters/slideMaster48.xml"/><Relationship Id="rId50" Type="http://schemas.openxmlformats.org/officeDocument/2006/relationships/slideMaster" Target="slideMasters/slideMaster49.xml"/><Relationship Id="rId51" Type="http://schemas.openxmlformats.org/officeDocument/2006/relationships/slideMaster" Target="slideMasters/slideMaster50.xml"/><Relationship Id="rId52" Type="http://schemas.openxmlformats.org/officeDocument/2006/relationships/slideMaster" Target="slideMasters/slideMaster51.xml"/><Relationship Id="rId53" Type="http://schemas.openxmlformats.org/officeDocument/2006/relationships/slideMaster" Target="slideMasters/slideMaster52.xml"/><Relationship Id="rId54" Type="http://schemas.openxmlformats.org/officeDocument/2006/relationships/slideMaster" Target="slideMasters/slideMaster53.xml"/><Relationship Id="rId55" Type="http://schemas.openxmlformats.org/officeDocument/2006/relationships/slideMaster" Target="slideMasters/slideMaster54.xml"/><Relationship Id="rId56" Type="http://schemas.openxmlformats.org/officeDocument/2006/relationships/slideMaster" Target="slideMasters/slideMaster55.xml"/><Relationship Id="rId57" Type="http://schemas.openxmlformats.org/officeDocument/2006/relationships/slideMaster" Target="slideMasters/slideMaster56.xml"/><Relationship Id="rId58" Type="http://schemas.openxmlformats.org/officeDocument/2006/relationships/slideMaster" Target="slideMasters/slideMaster57.xml"/><Relationship Id="rId59" Type="http://schemas.openxmlformats.org/officeDocument/2006/relationships/slideMaster" Target="slideMasters/slideMaster58.xml"/><Relationship Id="rId60" Type="http://schemas.openxmlformats.org/officeDocument/2006/relationships/slideMaster" Target="slideMasters/slideMaster59.xml"/><Relationship Id="rId61" Type="http://schemas.openxmlformats.org/officeDocument/2006/relationships/slideMaster" Target="slideMasters/slideMaster60.xml"/><Relationship Id="rId62" Type="http://schemas.openxmlformats.org/officeDocument/2006/relationships/slideMaster" Target="slideMasters/slideMaster61.xml"/><Relationship Id="rId63" Type="http://schemas.openxmlformats.org/officeDocument/2006/relationships/slideMaster" Target="slideMasters/slideMaster62.xml"/><Relationship Id="rId64" Type="http://schemas.openxmlformats.org/officeDocument/2006/relationships/slideMaster" Target="slideMasters/slideMaster63.xml"/><Relationship Id="rId65" Type="http://schemas.openxmlformats.org/officeDocument/2006/relationships/slideMaster" Target="slideMasters/slideMaster64.xml"/><Relationship Id="rId66" Type="http://schemas.openxmlformats.org/officeDocument/2006/relationships/slideMaster" Target="slideMasters/slideMaster65.xml"/><Relationship Id="rId67" Type="http://schemas.openxmlformats.org/officeDocument/2006/relationships/slideMaster" Target="slideMasters/slideMaster66.xml"/><Relationship Id="rId68" Type="http://schemas.openxmlformats.org/officeDocument/2006/relationships/slideMaster" Target="slideMasters/slideMaster67.xml"/><Relationship Id="rId69" Type="http://schemas.openxmlformats.org/officeDocument/2006/relationships/slideMaster" Target="slideMasters/slideMaster68.xml"/><Relationship Id="rId70" Type="http://schemas.openxmlformats.org/officeDocument/2006/relationships/slideMaster" Target="slideMasters/slideMaster69.xml"/><Relationship Id="rId71" Type="http://schemas.openxmlformats.org/officeDocument/2006/relationships/slideMaster" Target="slideMasters/slideMaster70.xml"/><Relationship Id="rId72" Type="http://schemas.openxmlformats.org/officeDocument/2006/relationships/slideMaster" Target="slideMasters/slideMaster71.xml"/><Relationship Id="rId73" Type="http://schemas.openxmlformats.org/officeDocument/2006/relationships/slideMaster" Target="slideMasters/slideMaster72.xml"/><Relationship Id="rId74" Type="http://schemas.openxmlformats.org/officeDocument/2006/relationships/slideMaster" Target="slideMasters/slideMaster73.xml"/><Relationship Id="rId75" Type="http://schemas.openxmlformats.org/officeDocument/2006/relationships/slideMaster" Target="slideMasters/slideMaster74.xml"/><Relationship Id="rId76" Type="http://schemas.openxmlformats.org/officeDocument/2006/relationships/slideMaster" Target="slideMasters/slideMaster75.xml"/><Relationship Id="rId77" Type="http://schemas.openxmlformats.org/officeDocument/2006/relationships/slideMaster" Target="slideMasters/slideMaster76.xml"/><Relationship Id="rId78" Type="http://schemas.openxmlformats.org/officeDocument/2006/relationships/slideMaster" Target="slideMasters/slideMaster77.xml"/><Relationship Id="rId79" Type="http://schemas.openxmlformats.org/officeDocument/2006/relationships/slideMaster" Target="slideMasters/slideMaster78.xml"/><Relationship Id="rId80" Type="http://schemas.openxmlformats.org/officeDocument/2006/relationships/slideMaster" Target="slideMasters/slideMaster79.xml"/><Relationship Id="rId81" Type="http://schemas.openxmlformats.org/officeDocument/2006/relationships/slideMaster" Target="slideMasters/slideMaster80.xml"/><Relationship Id="rId82" Type="http://schemas.openxmlformats.org/officeDocument/2006/relationships/slideMaster" Target="slideMasters/slideMaster81.xml"/><Relationship Id="rId83" Type="http://schemas.openxmlformats.org/officeDocument/2006/relationships/slideMaster" Target="slideMasters/slideMaster82.xml"/><Relationship Id="rId84" Type="http://schemas.openxmlformats.org/officeDocument/2006/relationships/slideMaster" Target="slideMasters/slideMaster83.xml"/><Relationship Id="rId85" Type="http://schemas.openxmlformats.org/officeDocument/2006/relationships/slideMaster" Target="slideMasters/slideMaster84.xml"/><Relationship Id="rId86" Type="http://schemas.openxmlformats.org/officeDocument/2006/relationships/slideMaster" Target="slideMasters/slideMaster85.xml"/><Relationship Id="rId87" Type="http://schemas.openxmlformats.org/officeDocument/2006/relationships/slideMaster" Target="slideMasters/slideMaster86.xml"/><Relationship Id="rId88" Type="http://schemas.openxmlformats.org/officeDocument/2006/relationships/slideMaster" Target="slideMasters/slideMaster87.xml"/><Relationship Id="rId89" Type="http://schemas.openxmlformats.org/officeDocument/2006/relationships/slideMaster" Target="slideMasters/slideMaster88.xml"/><Relationship Id="rId90" Type="http://schemas.openxmlformats.org/officeDocument/2006/relationships/slideMaster" Target="slideMasters/slideMaster89.xml"/><Relationship Id="rId91" Type="http://schemas.openxmlformats.org/officeDocument/2006/relationships/slideMaster" Target="slideMasters/slideMaster90.xml"/><Relationship Id="rId92" Type="http://schemas.openxmlformats.org/officeDocument/2006/relationships/slideMaster" Target="slideMasters/slideMaster91.xml"/><Relationship Id="rId93" Type="http://schemas.openxmlformats.org/officeDocument/2006/relationships/slideMaster" Target="slideMasters/slideMaster92.xml"/><Relationship Id="rId94" Type="http://schemas.openxmlformats.org/officeDocument/2006/relationships/slide" Target="slides/slide1.xml"/><Relationship Id="rId95" Type="http://schemas.openxmlformats.org/officeDocument/2006/relationships/slide" Target="slides/slide2.xml"/><Relationship Id="rId96" Type="http://schemas.openxmlformats.org/officeDocument/2006/relationships/slide" Target="slides/slide3.xml"/><Relationship Id="rId97" Type="http://schemas.openxmlformats.org/officeDocument/2006/relationships/slide" Target="slides/slide4.xml"/><Relationship Id="rId98" Type="http://schemas.openxmlformats.org/officeDocument/2006/relationships/slide" Target="slides/slide5.xml"/><Relationship Id="rId99" Type="http://schemas.openxmlformats.org/officeDocument/2006/relationships/slide" Target="slides/slide6.xml"/><Relationship Id="rId100" Type="http://schemas.openxmlformats.org/officeDocument/2006/relationships/slide" Target="slides/slide7.xml"/><Relationship Id="rId101" Type="http://schemas.openxmlformats.org/officeDocument/2006/relationships/slide" Target="slides/slide8.xml"/><Relationship Id="rId102" Type="http://schemas.openxmlformats.org/officeDocument/2006/relationships/slide" Target="slides/slide9.xml"/><Relationship Id="rId103" Type="http://schemas.openxmlformats.org/officeDocument/2006/relationships/slide" Target="slides/slide10.xml"/><Relationship Id="rId10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4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5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8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9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1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3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5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6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7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0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1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2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3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4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6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7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8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9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0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2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3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4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5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7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8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9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0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1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2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4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5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6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8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9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0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1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2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3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4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6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7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9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0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1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C79283D-54E7-4FCA-97AA-F739455707C7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6466D207-9C8E-40B5-B6DE-6454B895F93B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601C052-0411-45E8-A0AD-79D2FD0A68F8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imple-ligh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7285965-6537-4423-823F-B6EE00DA23B6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323A387-C0F8-48AF-AA45-0AD30085F57E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1_1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A89D741-2D70-45E9-9790-BFCAEF6C0F53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3"/>
          </p:nvPr>
        </p:nvSpPr>
        <p:spPr/>
        <p:txBody>
          <a:bodyPr/>
          <a:p>
            <a:fld id="{434ACCF1-4858-4144-93DC-3F7C610AA8F5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E7489809-C4AD-4718-A5F4-FB01AC0D6717}" type="slidenum">
              <a:t>&lt;#&gt;</a:t>
            </a:fld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BFD3501-727A-4D9D-862E-9B595420399C}" type="slidenum">
              <a:t>&lt;#&gt;</a:t>
            </a:fld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EFC6533E-2BC2-4A63-A9F8-6C4BFAEE1FAE}" type="slidenum">
              <a:t>&lt;#&gt;</a:t>
            </a:fld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2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2E14E39-C71C-4F0C-9D20-8BEA5B7D4836}" type="slidenum">
              <a:t>&lt;#&gt;</a:t>
            </a:fld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p>
            <a:fld id="{3F05DC55-4467-467E-8239-2F687E0453B5}" type="slidenum">
              <a:t>&lt;#&gt;</a:t>
            </a:fld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3_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2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_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353971D-E33C-4913-A5E4-AD7DEDD2DFA9}" type="slidenum">
              <a:t>&lt;#&gt;</a:t>
            </a:fld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58EBC82-4F23-40EB-9E71-0B6AFB75A6C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4BFDDE34-F41E-460E-9385-48161D7C7BD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62769C9D-A641-4446-A82D-FC7C6874A9B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lus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 Layout 2 1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23C764D8-458C-4900-B5FD-AD71D0FE4CE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DF736406-6847-4436-B5B5-20574A2A3EC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BA3E6E81-F880-4B37-B84B-036FAF9F657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19727E89-1DC0-4176-A582-75F3939930C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8AB28DB3-B401-4431-9C1A-C0C51ACBC47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DD48623-D0FD-407B-976B-D44CAD99BEFE}" type="slidenum">
              <a:t>&lt;#&gt;</a:t>
            </a:fld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1FEA69BB-FD67-427C-81DF-A2A9CFA0911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2491127F-B75C-46C5-97ED-0B6CA7ADF06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F3B7FA5B-D510-4431-8959-9B9F3CBE4BB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1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22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3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24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slideLayout" Target="../slideLayouts/slideLayout25.xml"/>
</Relationships>
</file>

<file path=ppt/slideMasters/_rels/slideMaster26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slideLayout" Target="../slideLayouts/slideLayout26.xml"/>
</Relationships>
</file>

<file path=ppt/slideMasters/_rels/slideMaster27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slideLayout" Target="../slideLayouts/slideLayout27.xml"/>
</Relationships>
</file>

<file path=ppt/slideMasters/_rels/slideMaster28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slideLayout" Target="../slideLayouts/slideLayout28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29.xml"/><Relationship Id="rId2" Type="http://schemas.openxmlformats.org/officeDocument/2006/relationships/slideLayout" Target="../slideLayouts/slideLayout29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30.xml.rels><?xml version="1.0" encoding="UTF-8"?>
<Relationships xmlns="http://schemas.openxmlformats.org/package/2006/relationships"><Relationship Id="rId1" Type="http://schemas.openxmlformats.org/officeDocument/2006/relationships/theme" Target="../theme/theme30.xml"/><Relationship Id="rId2" Type="http://schemas.openxmlformats.org/officeDocument/2006/relationships/slideLayout" Target="../slideLayouts/slideLayout30.xml"/>
</Relationships>
</file>

<file path=ppt/slideMasters/_rels/slideMaster31.xml.rels><?xml version="1.0" encoding="UTF-8"?>
<Relationships xmlns="http://schemas.openxmlformats.org/package/2006/relationships"><Relationship Id="rId1" Type="http://schemas.openxmlformats.org/officeDocument/2006/relationships/theme" Target="../theme/theme31.xml"/><Relationship Id="rId2" Type="http://schemas.openxmlformats.org/officeDocument/2006/relationships/slideLayout" Target="../slideLayouts/slideLayout31.xml"/>
</Relationships>
</file>

<file path=ppt/slideMasters/_rels/slideMaster32.xml.rels><?xml version="1.0" encoding="UTF-8"?>
<Relationships xmlns="http://schemas.openxmlformats.org/package/2006/relationships"><Relationship Id="rId1" Type="http://schemas.openxmlformats.org/officeDocument/2006/relationships/theme" Target="../theme/theme32.xml"/><Relationship Id="rId2" Type="http://schemas.openxmlformats.org/officeDocument/2006/relationships/slideLayout" Target="../slideLayouts/slideLayout32.xml"/>
</Relationships>
</file>

<file path=ppt/slideMasters/_rels/slideMaster33.xml.rels><?xml version="1.0" encoding="UTF-8"?>
<Relationships xmlns="http://schemas.openxmlformats.org/package/2006/relationships"><Relationship Id="rId1" Type="http://schemas.openxmlformats.org/officeDocument/2006/relationships/theme" Target="../theme/theme33.xml"/><Relationship Id="rId2" Type="http://schemas.openxmlformats.org/officeDocument/2006/relationships/slideLayout" Target="../slideLayouts/slideLayout33.xml"/>
</Relationships>
</file>

<file path=ppt/slideMasters/_rels/slideMaster34.xml.rels><?xml version="1.0" encoding="UTF-8"?>
<Relationships xmlns="http://schemas.openxmlformats.org/package/2006/relationships"><Relationship Id="rId1" Type="http://schemas.openxmlformats.org/officeDocument/2006/relationships/theme" Target="../theme/theme34.xml"/><Relationship Id="rId2" Type="http://schemas.openxmlformats.org/officeDocument/2006/relationships/slideLayout" Target="../slideLayouts/slideLayout34.xml"/>
</Relationships>
</file>

<file path=ppt/slideMasters/_rels/slideMaster35.xml.rels><?xml version="1.0" encoding="UTF-8"?>
<Relationships xmlns="http://schemas.openxmlformats.org/package/2006/relationships"><Relationship Id="rId1" Type="http://schemas.openxmlformats.org/officeDocument/2006/relationships/theme" Target="../theme/theme35.xml"/><Relationship Id="rId2" Type="http://schemas.openxmlformats.org/officeDocument/2006/relationships/slideLayout" Target="../slideLayouts/slideLayout35.xml"/>
</Relationships>
</file>

<file path=ppt/slideMasters/_rels/slideMaster36.xml.rels><?xml version="1.0" encoding="UTF-8"?>
<Relationships xmlns="http://schemas.openxmlformats.org/package/2006/relationships"><Relationship Id="rId1" Type="http://schemas.openxmlformats.org/officeDocument/2006/relationships/theme" Target="../theme/theme36.xml"/><Relationship Id="rId2" Type="http://schemas.openxmlformats.org/officeDocument/2006/relationships/slideLayout" Target="../slideLayouts/slideLayout36.xml"/>
</Relationships>
</file>

<file path=ppt/slideMasters/_rels/slideMaster37.xml.rels><?xml version="1.0" encoding="UTF-8"?>
<Relationships xmlns="http://schemas.openxmlformats.org/package/2006/relationships"><Relationship Id="rId1" Type="http://schemas.openxmlformats.org/officeDocument/2006/relationships/theme" Target="../theme/theme37.xml"/><Relationship Id="rId2" Type="http://schemas.openxmlformats.org/officeDocument/2006/relationships/slideLayout" Target="../slideLayouts/slideLayout37.xml"/>
</Relationships>
</file>

<file path=ppt/slideMasters/_rels/slideMaster38.xml.rels><?xml version="1.0" encoding="UTF-8"?>
<Relationships xmlns="http://schemas.openxmlformats.org/package/2006/relationships"><Relationship Id="rId1" Type="http://schemas.openxmlformats.org/officeDocument/2006/relationships/theme" Target="../theme/theme38.xml"/><Relationship Id="rId2" Type="http://schemas.openxmlformats.org/officeDocument/2006/relationships/slideLayout" Target="../slideLayouts/slideLayout38.xml"/>
</Relationships>
</file>

<file path=ppt/slideMasters/_rels/slideMaster39.xml.rels><?xml version="1.0" encoding="UTF-8"?>
<Relationships xmlns="http://schemas.openxmlformats.org/package/2006/relationships"><Relationship Id="rId1" Type="http://schemas.openxmlformats.org/officeDocument/2006/relationships/theme" Target="../theme/theme39.xml"/><Relationship Id="rId2" Type="http://schemas.openxmlformats.org/officeDocument/2006/relationships/slideLayout" Target="../slideLayouts/slideLayout39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40.xml.rels><?xml version="1.0" encoding="UTF-8"?>
<Relationships xmlns="http://schemas.openxmlformats.org/package/2006/relationships"><Relationship Id="rId1" Type="http://schemas.openxmlformats.org/officeDocument/2006/relationships/theme" Target="../theme/theme40.xml"/><Relationship Id="rId2" Type="http://schemas.openxmlformats.org/officeDocument/2006/relationships/slideLayout" Target="../slideLayouts/slideLayout40.xml"/>
</Relationships>
</file>

<file path=ppt/slideMasters/_rels/slideMaster41.xml.rels><?xml version="1.0" encoding="UTF-8"?>
<Relationships xmlns="http://schemas.openxmlformats.org/package/2006/relationships"><Relationship Id="rId1" Type="http://schemas.openxmlformats.org/officeDocument/2006/relationships/theme" Target="../theme/theme41.xml"/><Relationship Id="rId2" Type="http://schemas.openxmlformats.org/officeDocument/2006/relationships/slideLayout" Target="../slideLayouts/slideLayout41.xml"/>
</Relationships>
</file>

<file path=ppt/slideMasters/_rels/slideMaster42.xml.rels><?xml version="1.0" encoding="UTF-8"?>
<Relationships xmlns="http://schemas.openxmlformats.org/package/2006/relationships"><Relationship Id="rId1" Type="http://schemas.openxmlformats.org/officeDocument/2006/relationships/theme" Target="../theme/theme42.xml"/><Relationship Id="rId2" Type="http://schemas.openxmlformats.org/officeDocument/2006/relationships/slideLayout" Target="../slideLayouts/slideLayout42.xml"/>
</Relationships>
</file>

<file path=ppt/slideMasters/_rels/slideMaster43.xml.rels><?xml version="1.0" encoding="UTF-8"?>
<Relationships xmlns="http://schemas.openxmlformats.org/package/2006/relationships"><Relationship Id="rId1" Type="http://schemas.openxmlformats.org/officeDocument/2006/relationships/theme" Target="../theme/theme43.xml"/><Relationship Id="rId2" Type="http://schemas.openxmlformats.org/officeDocument/2006/relationships/slideLayout" Target="../slideLayouts/slideLayout43.xml"/>
</Relationships>
</file>

<file path=ppt/slideMasters/_rels/slideMaster44.xml.rels><?xml version="1.0" encoding="UTF-8"?>
<Relationships xmlns="http://schemas.openxmlformats.org/package/2006/relationships"><Relationship Id="rId1" Type="http://schemas.openxmlformats.org/officeDocument/2006/relationships/theme" Target="../theme/theme44.xml"/><Relationship Id="rId2" Type="http://schemas.openxmlformats.org/officeDocument/2006/relationships/slideLayout" Target="../slideLayouts/slideLayout44.xml"/>
</Relationships>
</file>

<file path=ppt/slideMasters/_rels/slideMaster45.xml.rels><?xml version="1.0" encoding="UTF-8"?>
<Relationships xmlns="http://schemas.openxmlformats.org/package/2006/relationships"><Relationship Id="rId1" Type="http://schemas.openxmlformats.org/officeDocument/2006/relationships/theme" Target="../theme/theme45.xml"/><Relationship Id="rId2" Type="http://schemas.openxmlformats.org/officeDocument/2006/relationships/slideLayout" Target="../slideLayouts/slideLayout45.xml"/>
</Relationships>
</file>

<file path=ppt/slideMasters/_rels/slideMaster46.xml.rels><?xml version="1.0" encoding="UTF-8"?>
<Relationships xmlns="http://schemas.openxmlformats.org/package/2006/relationships"><Relationship Id="rId1" Type="http://schemas.openxmlformats.org/officeDocument/2006/relationships/theme" Target="../theme/theme46.xml"/><Relationship Id="rId2" Type="http://schemas.openxmlformats.org/officeDocument/2006/relationships/slideLayout" Target="../slideLayouts/slideLayout46.xml"/>
</Relationships>
</file>

<file path=ppt/slideMasters/_rels/slideMaster47.xml.rels><?xml version="1.0" encoding="UTF-8"?>
<Relationships xmlns="http://schemas.openxmlformats.org/package/2006/relationships"><Relationship Id="rId1" Type="http://schemas.openxmlformats.org/officeDocument/2006/relationships/theme" Target="../theme/theme47.xml"/><Relationship Id="rId2" Type="http://schemas.openxmlformats.org/officeDocument/2006/relationships/slideLayout" Target="../slideLayouts/slideLayout47.xml"/>
</Relationships>
</file>

<file path=ppt/slideMasters/_rels/slideMaster48.xml.rels><?xml version="1.0" encoding="UTF-8"?>
<Relationships xmlns="http://schemas.openxmlformats.org/package/2006/relationships"><Relationship Id="rId1" Type="http://schemas.openxmlformats.org/officeDocument/2006/relationships/theme" Target="../theme/theme48.xml"/><Relationship Id="rId2" Type="http://schemas.openxmlformats.org/officeDocument/2006/relationships/slideLayout" Target="../slideLayouts/slideLayout48.xml"/>
</Relationships>
</file>

<file path=ppt/slideMasters/_rels/slideMaster49.xml.rels><?xml version="1.0" encoding="UTF-8"?>
<Relationships xmlns="http://schemas.openxmlformats.org/package/2006/relationships"><Relationship Id="rId1" Type="http://schemas.openxmlformats.org/officeDocument/2006/relationships/theme" Target="../theme/theme49.xml"/><Relationship Id="rId2" Type="http://schemas.openxmlformats.org/officeDocument/2006/relationships/slideLayout" Target="../slideLayouts/slideLayout49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50.xml.rels><?xml version="1.0" encoding="UTF-8"?>
<Relationships xmlns="http://schemas.openxmlformats.org/package/2006/relationships"><Relationship Id="rId1" Type="http://schemas.openxmlformats.org/officeDocument/2006/relationships/theme" Target="../theme/theme50.xml"/><Relationship Id="rId2" Type="http://schemas.openxmlformats.org/officeDocument/2006/relationships/slideLayout" Target="../slideLayouts/slideLayout50.xml"/>
</Relationships>
</file>

<file path=ppt/slideMasters/_rels/slideMaster51.xml.rels><?xml version="1.0" encoding="UTF-8"?>
<Relationships xmlns="http://schemas.openxmlformats.org/package/2006/relationships"><Relationship Id="rId1" Type="http://schemas.openxmlformats.org/officeDocument/2006/relationships/theme" Target="../theme/theme51.xml"/><Relationship Id="rId2" Type="http://schemas.openxmlformats.org/officeDocument/2006/relationships/slideLayout" Target="../slideLayouts/slideLayout51.xml"/>
</Relationships>
</file>

<file path=ppt/slideMasters/_rels/slideMaster52.xml.rels><?xml version="1.0" encoding="UTF-8"?>
<Relationships xmlns="http://schemas.openxmlformats.org/package/2006/relationships"><Relationship Id="rId1" Type="http://schemas.openxmlformats.org/officeDocument/2006/relationships/theme" Target="../theme/theme52.xml"/><Relationship Id="rId2" Type="http://schemas.openxmlformats.org/officeDocument/2006/relationships/slideLayout" Target="../slideLayouts/slideLayout52.xml"/>
</Relationships>
</file>

<file path=ppt/slideMasters/_rels/slideMaster53.xml.rels><?xml version="1.0" encoding="UTF-8"?>
<Relationships xmlns="http://schemas.openxmlformats.org/package/2006/relationships"><Relationship Id="rId1" Type="http://schemas.openxmlformats.org/officeDocument/2006/relationships/theme" Target="../theme/theme53.xml"/><Relationship Id="rId2" Type="http://schemas.openxmlformats.org/officeDocument/2006/relationships/slideLayout" Target="../slideLayouts/slideLayout53.xml"/>
</Relationships>
</file>

<file path=ppt/slideMasters/_rels/slideMaster54.xml.rels><?xml version="1.0" encoding="UTF-8"?>
<Relationships xmlns="http://schemas.openxmlformats.org/package/2006/relationships"><Relationship Id="rId1" Type="http://schemas.openxmlformats.org/officeDocument/2006/relationships/theme" Target="../theme/theme54.xml"/><Relationship Id="rId2" Type="http://schemas.openxmlformats.org/officeDocument/2006/relationships/slideLayout" Target="../slideLayouts/slideLayout54.xml"/>
</Relationships>
</file>

<file path=ppt/slideMasters/_rels/slideMaster55.xml.rels><?xml version="1.0" encoding="UTF-8"?>
<Relationships xmlns="http://schemas.openxmlformats.org/package/2006/relationships"><Relationship Id="rId1" Type="http://schemas.openxmlformats.org/officeDocument/2006/relationships/theme" Target="../theme/theme55.xml"/><Relationship Id="rId2" Type="http://schemas.openxmlformats.org/officeDocument/2006/relationships/slideLayout" Target="../slideLayouts/slideLayout55.xml"/>
</Relationships>
</file>

<file path=ppt/slideMasters/_rels/slideMaster56.xml.rels><?xml version="1.0" encoding="UTF-8"?>
<Relationships xmlns="http://schemas.openxmlformats.org/package/2006/relationships"><Relationship Id="rId1" Type="http://schemas.openxmlformats.org/officeDocument/2006/relationships/theme" Target="../theme/theme56.xml"/><Relationship Id="rId2" Type="http://schemas.openxmlformats.org/officeDocument/2006/relationships/slideLayout" Target="../slideLayouts/slideLayout56.xml"/>
</Relationships>
</file>

<file path=ppt/slideMasters/_rels/slideMaster57.xml.rels><?xml version="1.0" encoding="UTF-8"?>
<Relationships xmlns="http://schemas.openxmlformats.org/package/2006/relationships"><Relationship Id="rId1" Type="http://schemas.openxmlformats.org/officeDocument/2006/relationships/theme" Target="../theme/theme57.xml"/><Relationship Id="rId2" Type="http://schemas.openxmlformats.org/officeDocument/2006/relationships/slideLayout" Target="../slideLayouts/slideLayout57.xml"/>
</Relationships>
</file>

<file path=ppt/slideMasters/_rels/slideMaster58.xml.rels><?xml version="1.0" encoding="UTF-8"?>
<Relationships xmlns="http://schemas.openxmlformats.org/package/2006/relationships"><Relationship Id="rId1" Type="http://schemas.openxmlformats.org/officeDocument/2006/relationships/theme" Target="../theme/theme58.xml"/><Relationship Id="rId2" Type="http://schemas.openxmlformats.org/officeDocument/2006/relationships/slideLayout" Target="../slideLayouts/slideLayout58.xml"/>
</Relationships>
</file>

<file path=ppt/slideMasters/_rels/slideMaster59.xml.rels><?xml version="1.0" encoding="UTF-8"?>
<Relationships xmlns="http://schemas.openxmlformats.org/package/2006/relationships"><Relationship Id="rId1" Type="http://schemas.openxmlformats.org/officeDocument/2006/relationships/theme" Target="../theme/theme59.xml"/><Relationship Id="rId2" Type="http://schemas.openxmlformats.org/officeDocument/2006/relationships/slideLayout" Target="../slideLayouts/slideLayout59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60.xml.rels><?xml version="1.0" encoding="UTF-8"?>
<Relationships xmlns="http://schemas.openxmlformats.org/package/2006/relationships"><Relationship Id="rId1" Type="http://schemas.openxmlformats.org/officeDocument/2006/relationships/theme" Target="../theme/theme60.xml"/><Relationship Id="rId2" Type="http://schemas.openxmlformats.org/officeDocument/2006/relationships/slideLayout" Target="../slideLayouts/slideLayout60.xml"/>
</Relationships>
</file>

<file path=ppt/slideMasters/_rels/slideMaster61.xml.rels><?xml version="1.0" encoding="UTF-8"?>
<Relationships xmlns="http://schemas.openxmlformats.org/package/2006/relationships"><Relationship Id="rId1" Type="http://schemas.openxmlformats.org/officeDocument/2006/relationships/theme" Target="../theme/theme61.xml"/><Relationship Id="rId2" Type="http://schemas.openxmlformats.org/officeDocument/2006/relationships/slideLayout" Target="../slideLayouts/slideLayout61.xml"/>
</Relationships>
</file>

<file path=ppt/slideMasters/_rels/slideMaster62.xml.rels><?xml version="1.0" encoding="UTF-8"?>
<Relationships xmlns="http://schemas.openxmlformats.org/package/2006/relationships"><Relationship Id="rId1" Type="http://schemas.openxmlformats.org/officeDocument/2006/relationships/theme" Target="../theme/theme62.xml"/><Relationship Id="rId2" Type="http://schemas.openxmlformats.org/officeDocument/2006/relationships/slideLayout" Target="../slideLayouts/slideLayout62.xml"/>
</Relationships>
</file>

<file path=ppt/slideMasters/_rels/slideMaster63.xml.rels><?xml version="1.0" encoding="UTF-8"?>
<Relationships xmlns="http://schemas.openxmlformats.org/package/2006/relationships"><Relationship Id="rId1" Type="http://schemas.openxmlformats.org/officeDocument/2006/relationships/theme" Target="../theme/theme63.xml"/><Relationship Id="rId2" Type="http://schemas.openxmlformats.org/officeDocument/2006/relationships/slideLayout" Target="../slideLayouts/slideLayout63.xml"/>
</Relationships>
</file>

<file path=ppt/slideMasters/_rels/slideMaster64.xml.rels><?xml version="1.0" encoding="UTF-8"?>
<Relationships xmlns="http://schemas.openxmlformats.org/package/2006/relationships"><Relationship Id="rId1" Type="http://schemas.openxmlformats.org/officeDocument/2006/relationships/theme" Target="../theme/theme64.xml"/><Relationship Id="rId2" Type="http://schemas.openxmlformats.org/officeDocument/2006/relationships/slideLayout" Target="../slideLayouts/slideLayout64.xml"/>
</Relationships>
</file>

<file path=ppt/slideMasters/_rels/slideMaster65.xml.rels><?xml version="1.0" encoding="UTF-8"?>
<Relationships xmlns="http://schemas.openxmlformats.org/package/2006/relationships"><Relationship Id="rId1" Type="http://schemas.openxmlformats.org/officeDocument/2006/relationships/theme" Target="../theme/theme65.xml"/><Relationship Id="rId2" Type="http://schemas.openxmlformats.org/officeDocument/2006/relationships/slideLayout" Target="../slideLayouts/slideLayout65.xml"/>
</Relationships>
</file>

<file path=ppt/slideMasters/_rels/slideMaster66.xml.rels><?xml version="1.0" encoding="UTF-8"?>
<Relationships xmlns="http://schemas.openxmlformats.org/package/2006/relationships"><Relationship Id="rId1" Type="http://schemas.openxmlformats.org/officeDocument/2006/relationships/theme" Target="../theme/theme66.xml"/><Relationship Id="rId2" Type="http://schemas.openxmlformats.org/officeDocument/2006/relationships/slideLayout" Target="../slideLayouts/slideLayout66.xml"/>
</Relationships>
</file>

<file path=ppt/slideMasters/_rels/slideMaster67.xml.rels><?xml version="1.0" encoding="UTF-8"?>
<Relationships xmlns="http://schemas.openxmlformats.org/package/2006/relationships"><Relationship Id="rId1" Type="http://schemas.openxmlformats.org/officeDocument/2006/relationships/theme" Target="../theme/theme67.xml"/><Relationship Id="rId2" Type="http://schemas.openxmlformats.org/officeDocument/2006/relationships/slideLayout" Target="../slideLayouts/slideLayout67.xml"/>
</Relationships>
</file>

<file path=ppt/slideMasters/_rels/slideMaster68.xml.rels><?xml version="1.0" encoding="UTF-8"?>
<Relationships xmlns="http://schemas.openxmlformats.org/package/2006/relationships"><Relationship Id="rId1" Type="http://schemas.openxmlformats.org/officeDocument/2006/relationships/theme" Target="../theme/theme68.xml"/><Relationship Id="rId2" Type="http://schemas.openxmlformats.org/officeDocument/2006/relationships/slideLayout" Target="../slideLayouts/slideLayout68.xml"/>
</Relationships>
</file>

<file path=ppt/slideMasters/_rels/slideMaster69.xml.rels><?xml version="1.0" encoding="UTF-8"?>
<Relationships xmlns="http://schemas.openxmlformats.org/package/2006/relationships"><Relationship Id="rId1" Type="http://schemas.openxmlformats.org/officeDocument/2006/relationships/theme" Target="../theme/theme69.xml"/><Relationship Id="rId2" Type="http://schemas.openxmlformats.org/officeDocument/2006/relationships/slideLayout" Target="../slideLayouts/slideLayout69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70.xml.rels><?xml version="1.0" encoding="UTF-8"?>
<Relationships xmlns="http://schemas.openxmlformats.org/package/2006/relationships"><Relationship Id="rId1" Type="http://schemas.openxmlformats.org/officeDocument/2006/relationships/theme" Target="../theme/theme70.xml"/><Relationship Id="rId2" Type="http://schemas.openxmlformats.org/officeDocument/2006/relationships/slideLayout" Target="../slideLayouts/slideLayout70.xml"/>
</Relationships>
</file>

<file path=ppt/slideMasters/_rels/slideMaster71.xml.rels><?xml version="1.0" encoding="UTF-8"?>
<Relationships xmlns="http://schemas.openxmlformats.org/package/2006/relationships"><Relationship Id="rId1" Type="http://schemas.openxmlformats.org/officeDocument/2006/relationships/theme" Target="../theme/theme71.xml"/><Relationship Id="rId2" Type="http://schemas.openxmlformats.org/officeDocument/2006/relationships/slideLayout" Target="../slideLayouts/slideLayout71.xml"/>
</Relationships>
</file>

<file path=ppt/slideMasters/_rels/slideMaster72.xml.rels><?xml version="1.0" encoding="UTF-8"?>
<Relationships xmlns="http://schemas.openxmlformats.org/package/2006/relationships"><Relationship Id="rId1" Type="http://schemas.openxmlformats.org/officeDocument/2006/relationships/theme" Target="../theme/theme72.xml"/><Relationship Id="rId2" Type="http://schemas.openxmlformats.org/officeDocument/2006/relationships/slideLayout" Target="../slideLayouts/slideLayout72.xml"/>
</Relationships>
</file>

<file path=ppt/slideMasters/_rels/slideMaster73.xml.rels><?xml version="1.0" encoding="UTF-8"?>
<Relationships xmlns="http://schemas.openxmlformats.org/package/2006/relationships"><Relationship Id="rId1" Type="http://schemas.openxmlformats.org/officeDocument/2006/relationships/theme" Target="../theme/theme73.xml"/><Relationship Id="rId2" Type="http://schemas.openxmlformats.org/officeDocument/2006/relationships/slideLayout" Target="../slideLayouts/slideLayout73.xml"/>
</Relationships>
</file>

<file path=ppt/slideMasters/_rels/slideMaster74.xml.rels><?xml version="1.0" encoding="UTF-8"?>
<Relationships xmlns="http://schemas.openxmlformats.org/package/2006/relationships"><Relationship Id="rId1" Type="http://schemas.openxmlformats.org/officeDocument/2006/relationships/theme" Target="../theme/theme74.xml"/><Relationship Id="rId2" Type="http://schemas.openxmlformats.org/officeDocument/2006/relationships/slideLayout" Target="../slideLayouts/slideLayout74.xml"/>
</Relationships>
</file>

<file path=ppt/slideMasters/_rels/slideMaster75.xml.rels><?xml version="1.0" encoding="UTF-8"?>
<Relationships xmlns="http://schemas.openxmlformats.org/package/2006/relationships"><Relationship Id="rId1" Type="http://schemas.openxmlformats.org/officeDocument/2006/relationships/theme" Target="../theme/theme75.xml"/><Relationship Id="rId2" Type="http://schemas.openxmlformats.org/officeDocument/2006/relationships/slideLayout" Target="../slideLayouts/slideLayout75.xml"/>
</Relationships>
</file>

<file path=ppt/slideMasters/_rels/slideMaster76.xml.rels><?xml version="1.0" encoding="UTF-8"?>
<Relationships xmlns="http://schemas.openxmlformats.org/package/2006/relationships"><Relationship Id="rId1" Type="http://schemas.openxmlformats.org/officeDocument/2006/relationships/theme" Target="../theme/theme76.xml"/><Relationship Id="rId2" Type="http://schemas.openxmlformats.org/officeDocument/2006/relationships/slideLayout" Target="../slideLayouts/slideLayout76.xml"/>
</Relationships>
</file>

<file path=ppt/slideMasters/_rels/slideMaster77.xml.rels><?xml version="1.0" encoding="UTF-8"?>
<Relationships xmlns="http://schemas.openxmlformats.org/package/2006/relationships"><Relationship Id="rId1" Type="http://schemas.openxmlformats.org/officeDocument/2006/relationships/theme" Target="../theme/theme77.xml"/><Relationship Id="rId2" Type="http://schemas.openxmlformats.org/officeDocument/2006/relationships/slideLayout" Target="../slideLayouts/slideLayout77.xml"/>
</Relationships>
</file>

<file path=ppt/slideMasters/_rels/slideMaster78.xml.rels><?xml version="1.0" encoding="UTF-8"?>
<Relationships xmlns="http://schemas.openxmlformats.org/package/2006/relationships"><Relationship Id="rId1" Type="http://schemas.openxmlformats.org/officeDocument/2006/relationships/theme" Target="../theme/theme78.xml"/><Relationship Id="rId2" Type="http://schemas.openxmlformats.org/officeDocument/2006/relationships/slideLayout" Target="../slideLayouts/slideLayout78.xml"/>
</Relationships>
</file>

<file path=ppt/slideMasters/_rels/slideMaster79.xml.rels><?xml version="1.0" encoding="UTF-8"?>
<Relationships xmlns="http://schemas.openxmlformats.org/package/2006/relationships"><Relationship Id="rId1" Type="http://schemas.openxmlformats.org/officeDocument/2006/relationships/theme" Target="../theme/theme79.xml"/><Relationship Id="rId2" Type="http://schemas.openxmlformats.org/officeDocument/2006/relationships/slideLayout" Target="../slideLayouts/slideLayout79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80.xml.rels><?xml version="1.0" encoding="UTF-8"?>
<Relationships xmlns="http://schemas.openxmlformats.org/package/2006/relationships"><Relationship Id="rId1" Type="http://schemas.openxmlformats.org/officeDocument/2006/relationships/theme" Target="../theme/theme80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0.xml"/>
</Relationships>
</file>

<file path=ppt/slideMasters/_rels/slideMaster81.xml.rels><?xml version="1.0" encoding="UTF-8"?>
<Relationships xmlns="http://schemas.openxmlformats.org/package/2006/relationships"><Relationship Id="rId1" Type="http://schemas.openxmlformats.org/officeDocument/2006/relationships/theme" Target="../theme/theme81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1.xml"/>
</Relationships>
</file>

<file path=ppt/slideMasters/_rels/slideMaster82.xml.rels><?xml version="1.0" encoding="UTF-8"?>
<Relationships xmlns="http://schemas.openxmlformats.org/package/2006/relationships"><Relationship Id="rId1" Type="http://schemas.openxmlformats.org/officeDocument/2006/relationships/theme" Target="../theme/theme8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2.xml"/>
</Relationships>
</file>

<file path=ppt/slideMasters/_rels/slideMaster83.xml.rels><?xml version="1.0" encoding="UTF-8"?>
<Relationships xmlns="http://schemas.openxmlformats.org/package/2006/relationships"><Relationship Id="rId1" Type="http://schemas.openxmlformats.org/officeDocument/2006/relationships/theme" Target="../theme/theme83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3.xml"/>
</Relationships>
</file>

<file path=ppt/slideMasters/_rels/slideMaster84.xml.rels><?xml version="1.0" encoding="UTF-8"?>
<Relationships xmlns="http://schemas.openxmlformats.org/package/2006/relationships"><Relationship Id="rId1" Type="http://schemas.openxmlformats.org/officeDocument/2006/relationships/theme" Target="../theme/theme84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4.xml"/>
</Relationships>
</file>

<file path=ppt/slideMasters/_rels/slideMaster85.xml.rels><?xml version="1.0" encoding="UTF-8"?>
<Relationships xmlns="http://schemas.openxmlformats.org/package/2006/relationships"><Relationship Id="rId1" Type="http://schemas.openxmlformats.org/officeDocument/2006/relationships/theme" Target="../theme/theme85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5.xml"/>
</Relationships>
</file>

<file path=ppt/slideMasters/_rels/slideMaster86.xml.rels><?xml version="1.0" encoding="UTF-8"?>
<Relationships xmlns="http://schemas.openxmlformats.org/package/2006/relationships"><Relationship Id="rId1" Type="http://schemas.openxmlformats.org/officeDocument/2006/relationships/theme" Target="../theme/theme86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6.xml"/>
</Relationships>
</file>

<file path=ppt/slideMasters/_rels/slideMaster87.xml.rels><?xml version="1.0" encoding="UTF-8"?>
<Relationships xmlns="http://schemas.openxmlformats.org/package/2006/relationships"><Relationship Id="rId1" Type="http://schemas.openxmlformats.org/officeDocument/2006/relationships/theme" Target="../theme/theme87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7.xml"/>
</Relationships>
</file>

<file path=ppt/slideMasters/_rels/slideMaster88.xml.rels><?xml version="1.0" encoding="UTF-8"?>
<Relationships xmlns="http://schemas.openxmlformats.org/package/2006/relationships"><Relationship Id="rId1" Type="http://schemas.openxmlformats.org/officeDocument/2006/relationships/theme" Target="../theme/theme88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8.xml"/>
</Relationships>
</file>

<file path=ppt/slideMasters/_rels/slideMaster89.xml.rels><?xml version="1.0" encoding="UTF-8"?>
<Relationships xmlns="http://schemas.openxmlformats.org/package/2006/relationships"><Relationship Id="rId1" Type="http://schemas.openxmlformats.org/officeDocument/2006/relationships/theme" Target="../theme/theme89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9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_rels/slideMaster90.xml.rels><?xml version="1.0" encoding="UTF-8"?>
<Relationships xmlns="http://schemas.openxmlformats.org/package/2006/relationships"><Relationship Id="rId1" Type="http://schemas.openxmlformats.org/officeDocument/2006/relationships/theme" Target="../theme/theme90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90.xml"/>
</Relationships>
</file>

<file path=ppt/slideMasters/_rels/slideMaster91.xml.rels><?xml version="1.0" encoding="UTF-8"?>
<Relationships xmlns="http://schemas.openxmlformats.org/package/2006/relationships"><Relationship Id="rId1" Type="http://schemas.openxmlformats.org/officeDocument/2006/relationships/theme" Target="../theme/theme91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91.xml"/>
</Relationships>
</file>

<file path=ppt/slideMasters/_rels/slideMaster92.xml.rels><?xml version="1.0" encoding="UTF-8"?>
<Relationships xmlns="http://schemas.openxmlformats.org/package/2006/relationships"><Relationship Id="rId1" Type="http://schemas.openxmlformats.org/officeDocument/2006/relationships/theme" Target="../theme/theme9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9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 fontScale="98100"/>
          </a:bodyPr>
          <a:p>
            <a:pPr indent="0">
              <a:buNone/>
            </a:pPr>
            <a:r>
              <a:rPr b="0" lang="ru-RU" sz="52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97FFDD4-E4A5-485B-BB8E-BDC6379E5195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6;p9"/>
          <p:cNvSpPr/>
          <p:nvPr/>
        </p:nvSpPr>
        <p:spPr>
          <a:xfrm>
            <a:off x="4572000" y="0"/>
            <a:ext cx="4571640" cy="5143320"/>
          </a:xfrm>
          <a:prstGeom prst="rect">
            <a:avLst/>
          </a:prstGeom>
          <a:solidFill>
            <a:schemeClr val="l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65680" y="1233000"/>
            <a:ext cx="4044960" cy="1482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 fontScale="66889"/>
          </a:bodyPr>
          <a:p>
            <a:pPr indent="0">
              <a:buNone/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939560" y="723960"/>
            <a:ext cx="3836520" cy="369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71666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sldNum" idx="10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384206F-07EE-433F-A848-BA2829208147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body"/>
          </p:nvPr>
        </p:nvSpPr>
        <p:spPr>
          <a:xfrm>
            <a:off x="311760" y="4230720"/>
            <a:ext cx="5998320" cy="60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1111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sldNum" idx="1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86A59F9-F8A5-4784-B081-128A2AA2128B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indent="0">
              <a:buNone/>
            </a:pPr>
            <a:r>
              <a:rPr b="0" lang="ru-RU" sz="40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sldNum" idx="12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Inter"/>
                <a:ea typeface="Inter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E504598-3DCA-47E6-BFF5-80438C07C7A8}" type="slidenum">
              <a:rPr b="0" lang="uk" sz="1000" spc="-1" strike="noStrike">
                <a:solidFill>
                  <a:schemeClr val="dk2"/>
                </a:solidFill>
                <a:latin typeface="Inter"/>
                <a:ea typeface="Inter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body"/>
          </p:nvPr>
        </p:nvSpPr>
        <p:spPr>
          <a:xfrm>
            <a:off x="45720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323712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601668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body"/>
          </p:nvPr>
        </p:nvSpPr>
        <p:spPr>
          <a:xfrm>
            <a:off x="457200" y="2215080"/>
            <a:ext cx="2605680" cy="1574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237120" y="2215080"/>
            <a:ext cx="2605680" cy="1574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016680" y="2215080"/>
            <a:ext cx="2605680" cy="1574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117;p25"/>
          <p:cNvSpPr/>
          <p:nvPr/>
        </p:nvSpPr>
        <p:spPr>
          <a:xfrm>
            <a:off x="689328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1" lang="ru-RU" sz="2800" spc="-1" strike="noStrike">
              <a:solidFill>
                <a:schemeClr val="accent1"/>
              </a:solidFill>
              <a:latin typeface="Hanken Grotesk"/>
              <a:ea typeface="Hanken Grotesk"/>
            </a:endParaRPr>
          </a:p>
        </p:txBody>
      </p:sp>
      <p:sp>
        <p:nvSpPr>
          <p:cNvPr id="49" name="Google Shape;119;p25"/>
          <p:cNvSpPr/>
          <p:nvPr/>
        </p:nvSpPr>
        <p:spPr>
          <a:xfrm>
            <a:off x="411372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1" lang="ru-RU" sz="2800" spc="-1" strike="noStrike">
              <a:solidFill>
                <a:schemeClr val="accent1"/>
              </a:solidFill>
              <a:latin typeface="Hanken Grotesk"/>
              <a:ea typeface="Hanken Grotesk"/>
            </a:endParaRPr>
          </a:p>
        </p:txBody>
      </p:sp>
      <p:sp>
        <p:nvSpPr>
          <p:cNvPr id="50" name="Google Shape;121;p25"/>
          <p:cNvSpPr/>
          <p:nvPr/>
        </p:nvSpPr>
        <p:spPr>
          <a:xfrm>
            <a:off x="133380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1" lang="ru-RU" sz="2800" spc="-1" strike="noStrike">
              <a:solidFill>
                <a:schemeClr val="accent1"/>
              </a:solidFill>
              <a:latin typeface="Hanken Grotesk"/>
              <a:ea typeface="Hanken Grotesk"/>
            </a:endParaRPr>
          </a:p>
        </p:txBody>
      </p:sp>
      <p:sp>
        <p:nvSpPr>
          <p:cNvPr id="51" name="PlaceHolder 1"/>
          <p:cNvSpPr>
            <a:spLocks noGrp="1"/>
          </p:cNvSpPr>
          <p:nvPr>
            <p:ph type="body"/>
          </p:nvPr>
        </p:nvSpPr>
        <p:spPr>
          <a:xfrm>
            <a:off x="489240" y="2727360"/>
            <a:ext cx="260568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268800" y="2727360"/>
            <a:ext cx="260568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048720" y="2727360"/>
            <a:ext cx="260568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7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body"/>
          </p:nvPr>
        </p:nvSpPr>
        <p:spPr>
          <a:xfrm>
            <a:off x="457200" y="1834200"/>
            <a:ext cx="2605680" cy="227268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82880" rIns="137160" tIns="18288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Google Shape;130;p26"/>
          <p:cNvSpPr/>
          <p:nvPr/>
        </p:nvSpPr>
        <p:spPr>
          <a:xfrm>
            <a:off x="457200" y="1472400"/>
            <a:ext cx="47628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1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Google Shape;131;p26"/>
          <p:cNvSpPr/>
          <p:nvPr/>
        </p:nvSpPr>
        <p:spPr>
          <a:xfrm>
            <a:off x="3237120" y="1472400"/>
            <a:ext cx="47628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2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Google Shape;132;p26"/>
          <p:cNvSpPr/>
          <p:nvPr/>
        </p:nvSpPr>
        <p:spPr>
          <a:xfrm>
            <a:off x="6016680" y="1472400"/>
            <a:ext cx="47628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3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3237120" y="1834200"/>
            <a:ext cx="2605680" cy="227268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82880" rIns="137160" tIns="18288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16680" y="1834200"/>
            <a:ext cx="2605680" cy="227268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82880" rIns="137160" tIns="18288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9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136;p27"/>
          <p:cNvSpPr/>
          <p:nvPr/>
        </p:nvSpPr>
        <p:spPr>
          <a:xfrm>
            <a:off x="45720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200" spc="-1" strike="noStrike">
              <a:solidFill>
                <a:schemeClr val="dk1"/>
              </a:solidFill>
              <a:latin typeface="Inter"/>
              <a:ea typeface="Inter"/>
            </a:endParaRPr>
          </a:p>
        </p:txBody>
      </p:sp>
      <p:sp>
        <p:nvSpPr>
          <p:cNvPr id="63" name="Google Shape;137;p27"/>
          <p:cNvSpPr/>
          <p:nvPr/>
        </p:nvSpPr>
        <p:spPr>
          <a:xfrm>
            <a:off x="323712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400" spc="-1" strike="noStrike">
              <a:solidFill>
                <a:schemeClr val="accent1"/>
              </a:solidFill>
              <a:latin typeface="Hanken Grotesk SemiBold"/>
              <a:ea typeface="Hanken Grotesk SemiBold"/>
            </a:endParaRPr>
          </a:p>
        </p:txBody>
      </p:sp>
      <p:sp>
        <p:nvSpPr>
          <p:cNvPr id="64" name="Google Shape;138;p27"/>
          <p:cNvSpPr/>
          <p:nvPr/>
        </p:nvSpPr>
        <p:spPr>
          <a:xfrm>
            <a:off x="601668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200" spc="-1" strike="noStrike">
              <a:solidFill>
                <a:schemeClr val="dk1"/>
              </a:solidFill>
              <a:latin typeface="Inter"/>
              <a:ea typeface="Inter"/>
            </a:endParaRPr>
          </a:p>
        </p:txBody>
      </p:sp>
      <p:sp>
        <p:nvSpPr>
          <p:cNvPr id="65" name="PlaceHolder 1"/>
          <p:cNvSpPr>
            <a:spLocks noGrp="1"/>
          </p:cNvSpPr>
          <p:nvPr>
            <p:ph type="body"/>
          </p:nvPr>
        </p:nvSpPr>
        <p:spPr>
          <a:xfrm>
            <a:off x="45720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323712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1668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1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body"/>
          </p:nvPr>
        </p:nvSpPr>
        <p:spPr>
          <a:xfrm>
            <a:off x="45720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6880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8076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3" r:id="rId2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body"/>
          </p:nvPr>
        </p:nvSpPr>
        <p:spPr>
          <a:xfrm>
            <a:off x="2064240" y="114012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2064240" y="236124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2064240" y="358272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5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11760" y="1106280"/>
            <a:ext cx="8520120" cy="1963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 fontScale="98341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12000" spc="-1" strike="noStrike">
                <a:solidFill>
                  <a:schemeClr val="dk1"/>
                </a:solidFill>
                <a:latin typeface="Arial"/>
                <a:ea typeface="Arial"/>
              </a:rPr>
              <a:t>xx%</a:t>
            </a:r>
            <a:endParaRPr b="0" lang="ru-RU" sz="1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11760" y="3152160"/>
            <a:ext cx="8520120" cy="1300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50000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08601A0-7267-422B-8D9D-358CFE20521E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446760"/>
            <a:ext cx="8229240" cy="568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Google Shape;164;p30"/>
          <p:cNvSpPr/>
          <p:nvPr/>
        </p:nvSpPr>
        <p:spPr>
          <a:xfrm>
            <a:off x="457200" y="128916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2749680" y="128916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Google Shape;167;p30"/>
          <p:cNvSpPr/>
          <p:nvPr/>
        </p:nvSpPr>
        <p:spPr>
          <a:xfrm>
            <a:off x="457200" y="239724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81" name="Google Shape;169;p30"/>
          <p:cNvSpPr/>
          <p:nvPr/>
        </p:nvSpPr>
        <p:spPr>
          <a:xfrm>
            <a:off x="457200" y="350496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2749680" y="350640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2749680" y="239760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Google Shape;173;p30"/>
          <p:cNvSpPr/>
          <p:nvPr/>
        </p:nvSpPr>
        <p:spPr>
          <a:xfrm>
            <a:off x="2674800" y="1717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85" name="Google Shape;174;p30"/>
          <p:cNvSpPr/>
          <p:nvPr/>
        </p:nvSpPr>
        <p:spPr>
          <a:xfrm>
            <a:off x="2674800" y="2824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86" name="Google Shape;175;p30"/>
          <p:cNvSpPr/>
          <p:nvPr/>
        </p:nvSpPr>
        <p:spPr>
          <a:xfrm>
            <a:off x="2674800" y="3931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7" r:id="rId2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44640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9" r:id="rId2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41144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774320" y="1368720"/>
            <a:ext cx="3701880" cy="3200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75000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1" r:id="rId2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41144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75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3" r:id="rId2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812480" y="1368720"/>
            <a:ext cx="3873960" cy="3200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8712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09480" y="1371600"/>
            <a:ext cx="3701880" cy="3200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75000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5" r:id="rId2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5334120" y="1418400"/>
            <a:ext cx="3352320" cy="251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4998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09480" y="1371600"/>
            <a:ext cx="4585680" cy="2561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8111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7" r:id="rId2"/>
  </p:sldLayoutIdLst>
</p:sldMaster>
</file>

<file path=ppt/slideMasters/slideMaster2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9" r:id="rId2"/>
  </p:sldLayoutIdLst>
</p:sldMaster>
</file>

<file path=ppt/slideMasters/slideMaster2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</p:sldLayoutIdLst>
</p:sldMaster>
</file>

<file path=ppt/slideMasters/slideMaster2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82292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3" r:id="rId2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body"/>
          </p:nvPr>
        </p:nvSpPr>
        <p:spPr>
          <a:xfrm>
            <a:off x="1374120" y="236124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1374120" y="35827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1374120" y="11401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5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sldNum" idx="3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541C392-0FFD-4D68-809F-87E8C9C52668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3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body"/>
          </p:nvPr>
        </p:nvSpPr>
        <p:spPr>
          <a:xfrm>
            <a:off x="457200" y="236124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358272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114012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7" r:id="rId2"/>
  </p:sldLayoutIdLst>
</p:sldMaster>
</file>

<file path=ppt/slideMasters/slideMaster3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body"/>
          </p:nvPr>
        </p:nvSpPr>
        <p:spPr>
          <a:xfrm>
            <a:off x="1374120" y="236124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1374120" y="35827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1374120" y="11401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Google Shape;81;p20"/>
          <p:cNvSpPr/>
          <p:nvPr/>
        </p:nvSpPr>
        <p:spPr>
          <a:xfrm>
            <a:off x="734760" y="1452240"/>
            <a:ext cx="361440" cy="361440"/>
          </a:xfrm>
          <a:prstGeom prst="ellipse">
            <a:avLst/>
          </a:prstGeom>
          <a:solidFill>
            <a:schemeClr val="lt1"/>
          </a:solidFill>
          <a:ln w="19050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1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Google Shape;82;p20"/>
          <p:cNvSpPr/>
          <p:nvPr/>
        </p:nvSpPr>
        <p:spPr>
          <a:xfrm>
            <a:off x="734760" y="2673360"/>
            <a:ext cx="361440" cy="361440"/>
          </a:xfrm>
          <a:prstGeom prst="ellipse">
            <a:avLst/>
          </a:prstGeom>
          <a:solidFill>
            <a:schemeClr val="lt1"/>
          </a:solidFill>
          <a:ln w="19050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2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Google Shape;83;p20"/>
          <p:cNvSpPr/>
          <p:nvPr/>
        </p:nvSpPr>
        <p:spPr>
          <a:xfrm>
            <a:off x="734760" y="3894840"/>
            <a:ext cx="361440" cy="361440"/>
          </a:xfrm>
          <a:prstGeom prst="ellipse">
            <a:avLst/>
          </a:prstGeom>
          <a:solidFill>
            <a:schemeClr val="lt1"/>
          </a:solidFill>
          <a:ln w="19050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3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9" r:id="rId2"/>
  </p:sldLayoutIdLst>
</p:sldMaster>
</file>

<file path=ppt/slideMasters/slideMaster3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body"/>
          </p:nvPr>
        </p:nvSpPr>
        <p:spPr>
          <a:xfrm>
            <a:off x="45720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323712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01668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6" name="Google Shape;89;p21"/>
          <p:cNvCxnSpPr/>
          <p:nvPr/>
        </p:nvCxnSpPr>
        <p:spPr>
          <a:xfrm>
            <a:off x="457200" y="1598760"/>
            <a:ext cx="360" cy="2200320"/>
          </a:xfrm>
          <a:prstGeom prst="straightConnector1">
            <a:avLst/>
          </a:prstGeom>
          <a:ln w="19050">
            <a:solidFill>
              <a:srgbClr val="0400e5"/>
            </a:solidFill>
            <a:round/>
          </a:ln>
        </p:spPr>
      </p:cxnSp>
      <p:cxnSp>
        <p:nvCxnSpPr>
          <p:cNvPr id="127" name="Google Shape;90;p21"/>
          <p:cNvCxnSpPr/>
          <p:nvPr/>
        </p:nvCxnSpPr>
        <p:spPr>
          <a:xfrm>
            <a:off x="3236760" y="1598760"/>
            <a:ext cx="360" cy="2200320"/>
          </a:xfrm>
          <a:prstGeom prst="straightConnector1">
            <a:avLst/>
          </a:prstGeom>
          <a:ln w="19050">
            <a:solidFill>
              <a:srgbClr val="0400e5"/>
            </a:solidFill>
            <a:round/>
          </a:ln>
        </p:spPr>
      </p:cxnSp>
      <p:cxnSp>
        <p:nvCxnSpPr>
          <p:cNvPr id="128" name="Google Shape;91;p21"/>
          <p:cNvCxnSpPr/>
          <p:nvPr/>
        </p:nvCxnSpPr>
        <p:spPr>
          <a:xfrm>
            <a:off x="6016680" y="1598760"/>
            <a:ext cx="360" cy="2200320"/>
          </a:xfrm>
          <a:prstGeom prst="straightConnector1">
            <a:avLst/>
          </a:prstGeom>
          <a:ln w="19050">
            <a:solidFill>
              <a:srgbClr val="0400e5"/>
            </a:solidFill>
            <a:round/>
          </a:ln>
        </p:spPr>
      </p:cxn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1" r:id="rId2"/>
  </p:sldLayoutIdLst>
</p:sldMaster>
</file>

<file path=ppt/slideMasters/slideMaster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448200"/>
            <a:ext cx="8229240" cy="57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Google Shape;94;p22"/>
          <p:cNvSpPr/>
          <p:nvPr/>
        </p:nvSpPr>
        <p:spPr>
          <a:xfrm>
            <a:off x="457200" y="1473840"/>
            <a:ext cx="260568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131" name="Google Shape;95;p22"/>
          <p:cNvSpPr/>
          <p:nvPr/>
        </p:nvSpPr>
        <p:spPr>
          <a:xfrm>
            <a:off x="3237120" y="1473840"/>
            <a:ext cx="260568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132" name="Google Shape;96;p22"/>
          <p:cNvSpPr/>
          <p:nvPr/>
        </p:nvSpPr>
        <p:spPr>
          <a:xfrm>
            <a:off x="6016680" y="1473840"/>
            <a:ext cx="260568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cxnSp>
        <p:nvCxnSpPr>
          <p:cNvPr id="133" name="Google Shape;97;p22"/>
          <p:cNvCxnSpPr/>
          <p:nvPr/>
        </p:nvCxnSpPr>
        <p:spPr>
          <a:xfrm flipV="1">
            <a:off x="457200" y="4343400"/>
            <a:ext cx="2606400" cy="2160"/>
          </a:xfrm>
          <a:prstGeom prst="straightConnector1">
            <a:avLst/>
          </a:prstGeom>
          <a:ln w="38100">
            <a:solidFill>
              <a:srgbClr val="0400e5"/>
            </a:solidFill>
            <a:round/>
          </a:ln>
        </p:spPr>
      </p:cxnSp>
      <p:cxnSp>
        <p:nvCxnSpPr>
          <p:cNvPr id="134" name="Google Shape;98;p22"/>
          <p:cNvCxnSpPr/>
          <p:nvPr/>
        </p:nvCxnSpPr>
        <p:spPr>
          <a:xfrm flipV="1">
            <a:off x="3236760" y="4343400"/>
            <a:ext cx="2606400" cy="2160"/>
          </a:xfrm>
          <a:prstGeom prst="straightConnector1">
            <a:avLst/>
          </a:prstGeom>
          <a:ln w="38100">
            <a:solidFill>
              <a:srgbClr val="ffd90f"/>
            </a:solidFill>
            <a:round/>
          </a:ln>
        </p:spPr>
      </p:cxnSp>
      <p:cxnSp>
        <p:nvCxnSpPr>
          <p:cNvPr id="135" name="Google Shape;99;p22"/>
          <p:cNvCxnSpPr/>
          <p:nvPr/>
        </p:nvCxnSpPr>
        <p:spPr>
          <a:xfrm flipV="1">
            <a:off x="6016680" y="4343400"/>
            <a:ext cx="2606400" cy="2160"/>
          </a:xfrm>
          <a:prstGeom prst="straightConnector1">
            <a:avLst/>
          </a:prstGeom>
          <a:ln w="38100">
            <a:solidFill>
              <a:srgbClr val="7e7cf0"/>
            </a:solidFill>
            <a:round/>
          </a:ln>
        </p:spPr>
      </p:cxn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472040"/>
            <a:ext cx="260568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24994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3237120" y="1472040"/>
            <a:ext cx="260568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24994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6016680" y="1484640"/>
            <a:ext cx="260568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24994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3" r:id="rId2"/>
  </p:sldLayoutIdLst>
</p:sldMaster>
</file>

<file path=ppt/slideMasters/slideMaster3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indent="0">
              <a:buNone/>
            </a:pPr>
            <a:r>
              <a:rPr b="0" lang="ru-RU" sz="40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sldNum" idx="13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Inter"/>
                <a:ea typeface="Inter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73B53EC-99AA-455C-AD62-547EBB1826C0}" type="slidenum">
              <a:rPr b="0" lang="uk" sz="1000" spc="-1" strike="noStrike">
                <a:solidFill>
                  <a:schemeClr val="dk2"/>
                </a:solidFill>
                <a:latin typeface="Inter"/>
                <a:ea typeface="Inter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5" r:id="rId2"/>
  </p:sldLayoutIdLst>
</p:sldMaster>
</file>

<file path=ppt/slideMasters/slideMaster3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body"/>
          </p:nvPr>
        </p:nvSpPr>
        <p:spPr>
          <a:xfrm>
            <a:off x="45720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323712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601668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7" r:id="rId2"/>
  </p:sldLayoutIdLst>
</p:sldMaster>
</file>

<file path=ppt/slideMasters/slideMaster3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body"/>
          </p:nvPr>
        </p:nvSpPr>
        <p:spPr>
          <a:xfrm>
            <a:off x="457200" y="1846440"/>
            <a:ext cx="1959120" cy="235368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2547360" y="1846440"/>
            <a:ext cx="1959120" cy="235368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37160" y="1846440"/>
            <a:ext cx="1959120" cy="235368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6727320" y="1846440"/>
            <a:ext cx="1959120" cy="235368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9" r:id="rId2"/>
  </p:sldLayoutIdLst>
</p:sldMaster>
</file>

<file path=ppt/slideMasters/slideMaster3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423;p73"/>
          <p:cNvSpPr/>
          <p:nvPr/>
        </p:nvSpPr>
        <p:spPr>
          <a:xfrm>
            <a:off x="517032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1" lang="ru-RU" sz="2800" spc="-1" strike="noStrike">
              <a:solidFill>
                <a:schemeClr val="accent1"/>
              </a:solidFill>
              <a:latin typeface="Hanken Grotesk"/>
              <a:ea typeface="Hanken Grotesk"/>
            </a:endParaRPr>
          </a:p>
        </p:txBody>
      </p:sp>
      <p:sp>
        <p:nvSpPr>
          <p:cNvPr id="153" name="PlaceHolder 1"/>
          <p:cNvSpPr>
            <a:spLocks noGrp="1"/>
          </p:cNvSpPr>
          <p:nvPr>
            <p:ph type="body"/>
          </p:nvPr>
        </p:nvSpPr>
        <p:spPr>
          <a:xfrm>
            <a:off x="489240" y="2727360"/>
            <a:ext cx="195156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Google Shape;425;p73"/>
          <p:cNvSpPr/>
          <p:nvPr/>
        </p:nvSpPr>
        <p:spPr>
          <a:xfrm>
            <a:off x="308844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1" lang="ru-RU" sz="2800" spc="-1" strike="noStrike">
              <a:solidFill>
                <a:schemeClr val="accent1"/>
              </a:solidFill>
              <a:latin typeface="Hanken Grotesk"/>
              <a:ea typeface="Hanken Grotesk"/>
            </a:endParaRPr>
          </a:p>
        </p:txBody>
      </p:sp>
      <p:sp>
        <p:nvSpPr>
          <p:cNvPr id="155" name="Google Shape;426;p73"/>
          <p:cNvSpPr/>
          <p:nvPr/>
        </p:nvSpPr>
        <p:spPr>
          <a:xfrm>
            <a:off x="100656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1" lang="ru-RU" sz="2800" spc="-1" strike="noStrike">
              <a:solidFill>
                <a:schemeClr val="accent1"/>
              </a:solidFill>
              <a:latin typeface="Hanken Grotesk"/>
              <a:ea typeface="Hanken Grotesk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2571120" y="2727360"/>
            <a:ext cx="195156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53000" y="2727360"/>
            <a:ext cx="195156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6734880" y="2727360"/>
            <a:ext cx="195156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Google Shape;434;p73"/>
          <p:cNvSpPr/>
          <p:nvPr/>
        </p:nvSpPr>
        <p:spPr>
          <a:xfrm>
            <a:off x="725220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1" lang="ru-RU" sz="2800" spc="-1" strike="noStrike">
              <a:solidFill>
                <a:schemeClr val="accent1"/>
              </a:solidFill>
              <a:latin typeface="Hanken Grotesk"/>
              <a:ea typeface="Hanken Grotes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1" r:id="rId2"/>
  </p:sldLayoutIdLst>
</p:sldMaster>
</file>

<file path=ppt/slideMasters/slideMaster3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body"/>
          </p:nvPr>
        </p:nvSpPr>
        <p:spPr>
          <a:xfrm>
            <a:off x="457200" y="1724040"/>
            <a:ext cx="1959120" cy="273492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37160" rIns="91440" tIns="13716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Google Shape;439;p74"/>
          <p:cNvSpPr/>
          <p:nvPr/>
        </p:nvSpPr>
        <p:spPr>
          <a:xfrm>
            <a:off x="457200" y="1362600"/>
            <a:ext cx="45684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1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4" name="Google Shape;440;p74"/>
          <p:cNvSpPr/>
          <p:nvPr/>
        </p:nvSpPr>
        <p:spPr>
          <a:xfrm>
            <a:off x="2547360" y="1362600"/>
            <a:ext cx="45684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2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5" name="Google Shape;441;p74"/>
          <p:cNvSpPr/>
          <p:nvPr/>
        </p:nvSpPr>
        <p:spPr>
          <a:xfrm>
            <a:off x="4637520" y="1362600"/>
            <a:ext cx="45684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3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2547360" y="1724040"/>
            <a:ext cx="1959120" cy="273492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37160" rIns="91440" tIns="13716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637520" y="1724040"/>
            <a:ext cx="1959120" cy="273492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37160" rIns="91440" tIns="13716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Google Shape;444;p74"/>
          <p:cNvSpPr/>
          <p:nvPr/>
        </p:nvSpPr>
        <p:spPr>
          <a:xfrm>
            <a:off x="6727320" y="1362600"/>
            <a:ext cx="45684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4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6727320" y="1724040"/>
            <a:ext cx="1959120" cy="273492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37160" rIns="91440" tIns="13716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3" r:id="rId2"/>
  </p:sldLayoutIdLst>
</p:sldMaster>
</file>

<file path=ppt/slideMasters/slideMaster3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447;p75"/>
          <p:cNvSpPr/>
          <p:nvPr/>
        </p:nvSpPr>
        <p:spPr>
          <a:xfrm>
            <a:off x="45720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200" spc="-1" strike="noStrike">
              <a:solidFill>
                <a:schemeClr val="dk1"/>
              </a:solidFill>
              <a:latin typeface="Inter"/>
              <a:ea typeface="Inter"/>
            </a:endParaRPr>
          </a:p>
        </p:txBody>
      </p:sp>
      <p:sp>
        <p:nvSpPr>
          <p:cNvPr id="171" name="Google Shape;448;p75"/>
          <p:cNvSpPr/>
          <p:nvPr/>
        </p:nvSpPr>
        <p:spPr>
          <a:xfrm>
            <a:off x="323712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400" spc="-1" strike="noStrike">
              <a:solidFill>
                <a:schemeClr val="accent1"/>
              </a:solidFill>
              <a:latin typeface="Hanken Grotesk SemiBold"/>
              <a:ea typeface="Hanken Grotesk SemiBold"/>
            </a:endParaRPr>
          </a:p>
        </p:txBody>
      </p:sp>
      <p:sp>
        <p:nvSpPr>
          <p:cNvPr id="172" name="Google Shape;449;p75"/>
          <p:cNvSpPr/>
          <p:nvPr/>
        </p:nvSpPr>
        <p:spPr>
          <a:xfrm>
            <a:off x="601668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200" spc="-1" strike="noStrike">
              <a:solidFill>
                <a:schemeClr val="dk1"/>
              </a:solidFill>
              <a:latin typeface="Inter"/>
              <a:ea typeface="Inter"/>
            </a:endParaRPr>
          </a:p>
        </p:txBody>
      </p:sp>
      <p:sp>
        <p:nvSpPr>
          <p:cNvPr id="173" name="PlaceHolder 1"/>
          <p:cNvSpPr>
            <a:spLocks noGrp="1"/>
          </p:cNvSpPr>
          <p:nvPr>
            <p:ph type="body"/>
          </p:nvPr>
        </p:nvSpPr>
        <p:spPr>
          <a:xfrm>
            <a:off x="45720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323712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601668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5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11760" y="2151000"/>
            <a:ext cx="8520120" cy="84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84166"/>
          </a:bodyPr>
          <a:p>
            <a:pPr indent="0"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ldNum" idx="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7044688-5B06-4413-92D5-A29A8D9AD266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4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body"/>
          </p:nvPr>
        </p:nvSpPr>
        <p:spPr>
          <a:xfrm>
            <a:off x="45720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326880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608076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</p:sldLayoutIdLst>
</p:sldMaster>
</file>

<file path=ppt/slideMasters/slideMaster4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body"/>
          </p:nvPr>
        </p:nvSpPr>
        <p:spPr>
          <a:xfrm>
            <a:off x="2064240" y="114012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2064240" y="236124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2064240" y="358272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9" r:id="rId2"/>
  </p:sldLayoutIdLst>
</p:sldMaster>
</file>

<file path=ppt/slideMasters/slideMaster4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7200" y="446760"/>
            <a:ext cx="8229240" cy="568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Google Shape;475;p78"/>
          <p:cNvSpPr/>
          <p:nvPr/>
        </p:nvSpPr>
        <p:spPr>
          <a:xfrm>
            <a:off x="457200" y="128916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2749680" y="128916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Google Shape;478;p78"/>
          <p:cNvSpPr/>
          <p:nvPr/>
        </p:nvSpPr>
        <p:spPr>
          <a:xfrm>
            <a:off x="457200" y="239724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189" name="Google Shape;480;p78"/>
          <p:cNvSpPr/>
          <p:nvPr/>
        </p:nvSpPr>
        <p:spPr>
          <a:xfrm>
            <a:off x="457200" y="350496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2749680" y="350640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2749680" y="239760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Google Shape;484;p78"/>
          <p:cNvSpPr/>
          <p:nvPr/>
        </p:nvSpPr>
        <p:spPr>
          <a:xfrm>
            <a:off x="2674800" y="1717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193" name="Google Shape;485;p78"/>
          <p:cNvSpPr/>
          <p:nvPr/>
        </p:nvSpPr>
        <p:spPr>
          <a:xfrm>
            <a:off x="2674800" y="2824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194" name="Google Shape;486;p78"/>
          <p:cNvSpPr/>
          <p:nvPr/>
        </p:nvSpPr>
        <p:spPr>
          <a:xfrm>
            <a:off x="2674800" y="3931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1" r:id="rId2"/>
  </p:sldLayoutIdLst>
</p:sldMaster>
</file>

<file path=ppt/slideMasters/slideMaster4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44640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3" r:id="rId2"/>
  </p:sldLayoutIdLst>
</p:sldMaster>
</file>

<file path=ppt/slideMasters/slideMaster4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41144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774320" y="1368720"/>
            <a:ext cx="3701880" cy="3200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75000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5" r:id="rId2"/>
  </p:sldLayoutIdLst>
</p:sldMaster>
</file>

<file path=ppt/slideMasters/slideMaster4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41144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75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7" r:id="rId2"/>
  </p:sldLayoutIdLst>
</p:sldMaster>
</file>

<file path=ppt/slideMasters/slideMaster4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4812480" y="1368720"/>
            <a:ext cx="3873960" cy="3200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8712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609480" y="1371600"/>
            <a:ext cx="3701880" cy="3200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75000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9" r:id="rId2"/>
  </p:sldLayoutIdLst>
</p:sldMaster>
</file>

<file path=ppt/slideMasters/slideMaster4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5334120" y="1418400"/>
            <a:ext cx="3352320" cy="251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4998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609480" y="1371600"/>
            <a:ext cx="4585680" cy="2561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8111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1" r:id="rId2"/>
  </p:sldLayoutIdLst>
</p:sldMaster>
</file>

<file path=ppt/slideMasters/slideMaster4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3" r:id="rId2"/>
  </p:sldLayoutIdLst>
</p:sldMaster>
</file>

<file path=ppt/slideMasters/slideMaster4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sldNum" idx="5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551EE10-AA62-4E15-BA82-EAFCCA6B61F0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5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82292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7" r:id="rId2"/>
  </p:sldLayoutIdLst>
</p:sldMaster>
</file>

<file path=ppt/slideMasters/slideMaster5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body"/>
          </p:nvPr>
        </p:nvSpPr>
        <p:spPr>
          <a:xfrm>
            <a:off x="1374120" y="236124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1374120" y="35827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1374120" y="11401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9" r:id="rId2"/>
  </p:sldLayoutIdLst>
</p:sldMaster>
</file>

<file path=ppt/slideMasters/slideMaster5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body"/>
          </p:nvPr>
        </p:nvSpPr>
        <p:spPr>
          <a:xfrm>
            <a:off x="457200" y="236124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358272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57200" y="114012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1" r:id="rId2"/>
  </p:sldLayoutIdLst>
</p:sldMaster>
</file>

<file path=ppt/slideMasters/slideMaster5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body"/>
          </p:nvPr>
        </p:nvSpPr>
        <p:spPr>
          <a:xfrm>
            <a:off x="1374120" y="236124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1374120" y="35827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1374120" y="11401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</p:sldLayoutIdLst>
</p:sldMaster>
</file>

<file path=ppt/slideMasters/slideMaster5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body"/>
          </p:nvPr>
        </p:nvSpPr>
        <p:spPr>
          <a:xfrm>
            <a:off x="45720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323712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1668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5" r:id="rId2"/>
  </p:sldLayoutIdLst>
</p:sldMaster>
</file>

<file path=ppt/slideMasters/slideMaster5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394;p70"/>
          <p:cNvSpPr/>
          <p:nvPr/>
        </p:nvSpPr>
        <p:spPr>
          <a:xfrm>
            <a:off x="6727320" y="1446840"/>
            <a:ext cx="195912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232" name="PlaceHolder 1"/>
          <p:cNvSpPr>
            <a:spLocks noGrp="1"/>
          </p:cNvSpPr>
          <p:nvPr>
            <p:ph type="body"/>
          </p:nvPr>
        </p:nvSpPr>
        <p:spPr>
          <a:xfrm>
            <a:off x="6727320" y="1457640"/>
            <a:ext cx="195912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title"/>
          </p:nvPr>
        </p:nvSpPr>
        <p:spPr>
          <a:xfrm>
            <a:off x="457200" y="448200"/>
            <a:ext cx="8229240" cy="57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Google Shape;397;p70"/>
          <p:cNvSpPr/>
          <p:nvPr/>
        </p:nvSpPr>
        <p:spPr>
          <a:xfrm>
            <a:off x="457200" y="1455480"/>
            <a:ext cx="195912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235" name="Google Shape;398;p70"/>
          <p:cNvSpPr/>
          <p:nvPr/>
        </p:nvSpPr>
        <p:spPr>
          <a:xfrm>
            <a:off x="2547360" y="1455480"/>
            <a:ext cx="195912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236" name="Google Shape;399;p70"/>
          <p:cNvSpPr/>
          <p:nvPr/>
        </p:nvSpPr>
        <p:spPr>
          <a:xfrm>
            <a:off x="4637160" y="1455480"/>
            <a:ext cx="195912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cxnSp>
        <p:nvCxnSpPr>
          <p:cNvPr id="237" name="Google Shape;400;p70"/>
          <p:cNvCxnSpPr/>
          <p:nvPr/>
        </p:nvCxnSpPr>
        <p:spPr>
          <a:xfrm flipV="1">
            <a:off x="457200" y="4325040"/>
            <a:ext cx="1959480" cy="2160"/>
          </a:xfrm>
          <a:prstGeom prst="straightConnector1">
            <a:avLst/>
          </a:prstGeom>
          <a:ln w="38100">
            <a:solidFill>
              <a:srgbClr val="0400e5"/>
            </a:solidFill>
            <a:round/>
          </a:ln>
        </p:spPr>
      </p:cxnSp>
      <p:cxnSp>
        <p:nvCxnSpPr>
          <p:cNvPr id="238" name="Google Shape;401;p70"/>
          <p:cNvCxnSpPr/>
          <p:nvPr/>
        </p:nvCxnSpPr>
        <p:spPr>
          <a:xfrm flipV="1">
            <a:off x="2547000" y="4325040"/>
            <a:ext cx="1959840" cy="2160"/>
          </a:xfrm>
          <a:prstGeom prst="straightConnector1">
            <a:avLst/>
          </a:prstGeom>
          <a:ln w="38100">
            <a:solidFill>
              <a:srgbClr val="ffd90f"/>
            </a:solidFill>
            <a:round/>
          </a:ln>
        </p:spPr>
      </p:cxnSp>
      <p:cxnSp>
        <p:nvCxnSpPr>
          <p:cNvPr id="239" name="Google Shape;402;p70"/>
          <p:cNvCxnSpPr/>
          <p:nvPr/>
        </p:nvCxnSpPr>
        <p:spPr>
          <a:xfrm flipV="1">
            <a:off x="4637160" y="4325040"/>
            <a:ext cx="1959480" cy="2160"/>
          </a:xfrm>
          <a:prstGeom prst="straightConnector1">
            <a:avLst/>
          </a:prstGeom>
          <a:ln w="38100">
            <a:solidFill>
              <a:srgbClr val="7e7cf0"/>
            </a:solidFill>
            <a:round/>
          </a:ln>
        </p:spPr>
      </p:cxn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57200" y="1453680"/>
            <a:ext cx="195912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4637160" y="1466280"/>
            <a:ext cx="195912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5"/>
          <p:cNvSpPr>
            <a:spLocks noGrp="1"/>
          </p:cNvSpPr>
          <p:nvPr>
            <p:ph type="body"/>
          </p:nvPr>
        </p:nvSpPr>
        <p:spPr>
          <a:xfrm>
            <a:off x="2547360" y="1453680"/>
            <a:ext cx="195912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57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43" name="Google Shape;406;p70"/>
          <p:cNvCxnSpPr/>
          <p:nvPr/>
        </p:nvCxnSpPr>
        <p:spPr>
          <a:xfrm flipV="1">
            <a:off x="6727320" y="4316400"/>
            <a:ext cx="1959480" cy="2520"/>
          </a:xfrm>
          <a:prstGeom prst="straightConnector1">
            <a:avLst/>
          </a:prstGeom>
          <a:ln w="38100">
            <a:solidFill>
              <a:srgbClr val="ff794f"/>
            </a:solidFill>
            <a:round/>
          </a:ln>
        </p:spPr>
      </p:cxn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7" r:id="rId2"/>
  </p:sldLayoutIdLst>
</p:sldMaster>
</file>

<file path=ppt/slideMasters/slideMaster5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5714640" cy="201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indent="0">
              <a:buNone/>
            </a:pPr>
            <a:r>
              <a:rPr b="0" lang="ru-RU" sz="40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sldNum" idx="1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Inter"/>
                <a:ea typeface="Inter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C6737A9-7202-4923-B4C8-60334886BA08}" type="slidenum">
              <a:rPr b="0" lang="uk" sz="1000" spc="-1" strike="noStrike">
                <a:solidFill>
                  <a:schemeClr val="dk2"/>
                </a:solidFill>
                <a:latin typeface="Inter"/>
                <a:ea typeface="Inter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9" r:id="rId2"/>
  </p:sldLayoutIdLst>
</p:sldMaster>
</file>

<file path=ppt/slideMasters/slideMaster5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body"/>
          </p:nvPr>
        </p:nvSpPr>
        <p:spPr>
          <a:xfrm>
            <a:off x="45720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323712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601668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1" r:id="rId2"/>
  </p:sldLayoutIdLst>
</p:sldMaster>
</file>

<file path=ppt/slideMasters/slideMaster5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body"/>
          </p:nvPr>
        </p:nvSpPr>
        <p:spPr>
          <a:xfrm>
            <a:off x="489240" y="2727360"/>
            <a:ext cx="260568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3268800" y="2727360"/>
            <a:ext cx="260568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6048720" y="2727360"/>
            <a:ext cx="2605680" cy="184752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1675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Google Shape;576;p95"/>
          <p:cNvSpPr/>
          <p:nvPr/>
        </p:nvSpPr>
        <p:spPr>
          <a:xfrm>
            <a:off x="133380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2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1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Google Shape;577;p95"/>
          <p:cNvSpPr/>
          <p:nvPr/>
        </p:nvSpPr>
        <p:spPr>
          <a:xfrm>
            <a:off x="411372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2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2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Google Shape;578;p95"/>
          <p:cNvSpPr/>
          <p:nvPr/>
        </p:nvSpPr>
        <p:spPr>
          <a:xfrm>
            <a:off x="6893280" y="1596960"/>
            <a:ext cx="916560" cy="916560"/>
          </a:xfrm>
          <a:prstGeom prst="ellipse">
            <a:avLst/>
          </a:prstGeom>
          <a:solidFill>
            <a:schemeClr val="l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2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3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3" r:id="rId2"/>
  </p:sldLayoutIdLst>
</p:sldMaster>
</file>

<file path=ppt/slideMasters/slideMaster5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body"/>
          </p:nvPr>
        </p:nvSpPr>
        <p:spPr>
          <a:xfrm>
            <a:off x="457200" y="1834200"/>
            <a:ext cx="2605680" cy="227268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82880" rIns="137160" tIns="18288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Google Shape;583;p96"/>
          <p:cNvSpPr/>
          <p:nvPr/>
        </p:nvSpPr>
        <p:spPr>
          <a:xfrm>
            <a:off x="457200" y="1472400"/>
            <a:ext cx="47628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1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3" name="Google Shape;584;p96"/>
          <p:cNvSpPr/>
          <p:nvPr/>
        </p:nvSpPr>
        <p:spPr>
          <a:xfrm>
            <a:off x="3237120" y="1472400"/>
            <a:ext cx="47628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2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4" name="Google Shape;585;p96"/>
          <p:cNvSpPr/>
          <p:nvPr/>
        </p:nvSpPr>
        <p:spPr>
          <a:xfrm>
            <a:off x="6016680" y="1472400"/>
            <a:ext cx="476280" cy="36144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lt1"/>
                </a:solidFill>
                <a:latin typeface="Hanken Grotesk"/>
                <a:ea typeface="Hanken Grotesk"/>
              </a:rPr>
              <a:t>3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3237120" y="1834200"/>
            <a:ext cx="2605680" cy="227268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82880" rIns="137160" tIns="18288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4"/>
          <p:cNvSpPr>
            <a:spLocks noGrp="1"/>
          </p:cNvSpPr>
          <p:nvPr>
            <p:ph type="body"/>
          </p:nvPr>
        </p:nvSpPr>
        <p:spPr>
          <a:xfrm>
            <a:off x="6016680" y="1834200"/>
            <a:ext cx="2605680" cy="2272680"/>
          </a:xfrm>
          <a:prstGeom prst="rect">
            <a:avLst/>
          </a:prstGeom>
          <a:solidFill>
            <a:srgbClr val="ffffff">
              <a:alpha val="20000"/>
            </a:srgbClr>
          </a:solidFill>
          <a:ln w="9360">
            <a:solidFill>
              <a:schemeClr val="accent1"/>
            </a:solidFill>
            <a:round/>
          </a:ln>
        </p:spPr>
        <p:txBody>
          <a:bodyPr lIns="182880" rIns="137160" tIns="18288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5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7835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83228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7835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sldNum" idx="6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ADF8EBD-7B73-47F0-9444-831ABE6BCAD9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6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589;p97"/>
          <p:cNvSpPr/>
          <p:nvPr/>
        </p:nvSpPr>
        <p:spPr>
          <a:xfrm>
            <a:off x="45720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200" spc="-1" strike="noStrike">
              <a:solidFill>
                <a:schemeClr val="dk1"/>
              </a:solidFill>
              <a:latin typeface="Inter"/>
              <a:ea typeface="Inter"/>
            </a:endParaRPr>
          </a:p>
        </p:txBody>
      </p:sp>
      <p:sp>
        <p:nvSpPr>
          <p:cNvPr id="268" name="Google Shape;590;p97"/>
          <p:cNvSpPr/>
          <p:nvPr/>
        </p:nvSpPr>
        <p:spPr>
          <a:xfrm>
            <a:off x="323712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400" spc="-1" strike="noStrike">
              <a:solidFill>
                <a:schemeClr val="accent1"/>
              </a:solidFill>
              <a:latin typeface="Hanken Grotesk SemiBold"/>
              <a:ea typeface="Hanken Grotesk SemiBold"/>
            </a:endParaRPr>
          </a:p>
        </p:txBody>
      </p:sp>
      <p:sp>
        <p:nvSpPr>
          <p:cNvPr id="269" name="Google Shape;591;p97"/>
          <p:cNvSpPr/>
          <p:nvPr/>
        </p:nvSpPr>
        <p:spPr>
          <a:xfrm>
            <a:off x="6016680" y="1370880"/>
            <a:ext cx="2605680" cy="320112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5000"/>
              </a:lnSpc>
              <a:spcAft>
                <a:spcPts val="1001"/>
              </a:spcAft>
              <a:tabLst>
                <a:tab algn="l" pos="0"/>
              </a:tabLst>
            </a:pPr>
            <a:endParaRPr b="0" lang="ru-RU" sz="1200" spc="-1" strike="noStrike">
              <a:solidFill>
                <a:schemeClr val="dk1"/>
              </a:solidFill>
              <a:latin typeface="Inter"/>
              <a:ea typeface="Inter"/>
            </a:endParaRPr>
          </a:p>
        </p:txBody>
      </p:sp>
      <p:sp>
        <p:nvSpPr>
          <p:cNvPr id="270" name="PlaceHolder 1"/>
          <p:cNvSpPr>
            <a:spLocks noGrp="1"/>
          </p:cNvSpPr>
          <p:nvPr>
            <p:ph type="body"/>
          </p:nvPr>
        </p:nvSpPr>
        <p:spPr>
          <a:xfrm>
            <a:off x="45720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323712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016680" y="1901880"/>
            <a:ext cx="2605680" cy="2669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7" r:id="rId2"/>
  </p:sldLayoutIdLst>
</p:sldMaster>
</file>

<file path=ppt/slideMasters/slideMaster6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body"/>
          </p:nvPr>
        </p:nvSpPr>
        <p:spPr>
          <a:xfrm>
            <a:off x="45720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326880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PlaceHolder 4"/>
          <p:cNvSpPr>
            <a:spLocks noGrp="1"/>
          </p:cNvSpPr>
          <p:nvPr>
            <p:ph type="body"/>
          </p:nvPr>
        </p:nvSpPr>
        <p:spPr>
          <a:xfrm>
            <a:off x="6080760" y="2133000"/>
            <a:ext cx="2605680" cy="243864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182880" bIns="91440" anchor="t">
            <a:normAutofit fontScale="1751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9" r:id="rId2"/>
  </p:sldLayoutIdLst>
</p:sldMaster>
</file>

<file path=ppt/slideMasters/slideMaster6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body"/>
          </p:nvPr>
        </p:nvSpPr>
        <p:spPr>
          <a:xfrm>
            <a:off x="2064240" y="114012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2064240" y="236124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body"/>
          </p:nvPr>
        </p:nvSpPr>
        <p:spPr>
          <a:xfrm>
            <a:off x="2064240" y="3582720"/>
            <a:ext cx="525168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586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1" r:id="rId2"/>
  </p:sldLayoutIdLst>
</p:sldMaster>
</file>

<file path=ppt/slideMasters/slideMaster6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446760"/>
            <a:ext cx="8229240" cy="568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Google Shape;617;p100"/>
          <p:cNvSpPr/>
          <p:nvPr/>
        </p:nvSpPr>
        <p:spPr>
          <a:xfrm>
            <a:off x="457200" y="128916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2749680" y="128916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Google Shape;620;p100"/>
          <p:cNvSpPr/>
          <p:nvPr/>
        </p:nvSpPr>
        <p:spPr>
          <a:xfrm>
            <a:off x="457200" y="239724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286" name="Google Shape;622;p100"/>
          <p:cNvSpPr/>
          <p:nvPr/>
        </p:nvSpPr>
        <p:spPr>
          <a:xfrm>
            <a:off x="457200" y="3504960"/>
            <a:ext cx="8229240" cy="985680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solidFill>
              <a:srgbClr val="f8f6f3">
                <a:alpha val="498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2749680" y="350640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4"/>
          <p:cNvSpPr>
            <a:spLocks noGrp="1"/>
          </p:cNvSpPr>
          <p:nvPr>
            <p:ph type="body"/>
          </p:nvPr>
        </p:nvSpPr>
        <p:spPr>
          <a:xfrm>
            <a:off x="2749680" y="2397600"/>
            <a:ext cx="593676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636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Google Shape;626;p100"/>
          <p:cNvSpPr/>
          <p:nvPr/>
        </p:nvSpPr>
        <p:spPr>
          <a:xfrm>
            <a:off x="2674800" y="1717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290" name="Google Shape;627;p100"/>
          <p:cNvSpPr/>
          <p:nvPr/>
        </p:nvSpPr>
        <p:spPr>
          <a:xfrm>
            <a:off x="2674800" y="2824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291" name="Google Shape;628;p100"/>
          <p:cNvSpPr/>
          <p:nvPr/>
        </p:nvSpPr>
        <p:spPr>
          <a:xfrm>
            <a:off x="2674800" y="3931920"/>
            <a:ext cx="134640" cy="135000"/>
          </a:xfrm>
          <a:prstGeom prst="ellipse">
            <a:avLst/>
          </a:prstGeom>
          <a:solidFill>
            <a:srgbClr val="f8b48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47520" bIns="4752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3" r:id="rId2"/>
  </p:sldLayoutIdLst>
</p:sldMaster>
</file>

<file path=ppt/slideMasters/slideMaster6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457200" y="44640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5" r:id="rId2"/>
  </p:sldLayoutIdLst>
</p:sldMaster>
</file>

<file path=ppt/slideMasters/slideMaster6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41144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4774320" y="1368720"/>
            <a:ext cx="3701880" cy="3200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75000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7" r:id="rId2"/>
  </p:sldLayoutIdLst>
</p:sldMaster>
</file>

<file path=ppt/slideMasters/slideMaster6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4812480" y="1368720"/>
            <a:ext cx="3873960" cy="3200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87123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609480" y="1371600"/>
            <a:ext cx="3701880" cy="3200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75000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</p:sldLayoutIdLst>
</p:sldMaster>
</file>

<file path=ppt/slideMasters/slideMaster6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41144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75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81" r:id="rId2"/>
  </p:sldLayoutIdLst>
</p:sldMaster>
</file>

<file path=ppt/slideMasters/slideMaster6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5334120" y="1418400"/>
            <a:ext cx="3352320" cy="251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49988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609480" y="1371600"/>
            <a:ext cx="4585680" cy="25610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txBody>
          <a:bodyPr lIns="90000" rIns="90000" tIns="45000" bIns="45000" anchor="t">
            <a:normAutofit fontScale="81111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83" r:id="rId2"/>
  </p:sldLayoutIdLst>
</p:sldMaster>
</file>

<file path=ppt/slideMasters/slideMaster6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85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ldNum" idx="7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5DD6FA9-6723-474F-973F-BF98130C60FC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7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0696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87" r:id="rId2"/>
  </p:sldLayoutIdLst>
</p:sldMaster>
</file>

<file path=ppt/slideMasters/slideMaster7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693720" y="441000"/>
            <a:ext cx="5703120" cy="920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6793"/>
          </a:bodyPr>
          <a:p>
            <a:pPr indent="0">
              <a:buNone/>
            </a:pPr>
            <a:r>
              <a:rPr b="0" lang="ru-RU" sz="25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body"/>
          </p:nvPr>
        </p:nvSpPr>
        <p:spPr>
          <a:xfrm>
            <a:off x="5070960" y="1185480"/>
            <a:ext cx="3615120" cy="3297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1666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89" r:id="rId2"/>
  </p:sldLayoutIdLst>
</p:sldMaster>
</file>

<file path=ppt/slideMasters/slideMaster7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664;p108"/>
          <p:cNvSpPr/>
          <p:nvPr/>
        </p:nvSpPr>
        <p:spPr>
          <a:xfrm>
            <a:off x="431640" y="444960"/>
            <a:ext cx="5994360" cy="42397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639720" y="443880"/>
            <a:ext cx="5711040" cy="92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indent="0">
              <a:buNone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39720" y="2072160"/>
            <a:ext cx="5538600" cy="225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1" r:id="rId2"/>
  </p:sldLayoutIdLst>
</p:sldMaster>
</file>

<file path=ppt/slideMasters/slideMaster7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3" r:id="rId2"/>
  </p:sldLayoutIdLst>
</p:sldMaster>
</file>

<file path=ppt/slideMasters/slideMaster7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457200" y="1140120"/>
            <a:ext cx="8229240" cy="342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5" r:id="rId2"/>
  </p:sldLayoutIdLst>
</p:sldMaster>
</file>

<file path=ppt/slideMasters/slideMaster7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body"/>
          </p:nvPr>
        </p:nvSpPr>
        <p:spPr>
          <a:xfrm>
            <a:off x="1374120" y="236124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1374120" y="35827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 type="body"/>
          </p:nvPr>
        </p:nvSpPr>
        <p:spPr>
          <a:xfrm>
            <a:off x="1374120" y="11401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Google Shape;532;p89"/>
          <p:cNvSpPr/>
          <p:nvPr/>
        </p:nvSpPr>
        <p:spPr>
          <a:xfrm>
            <a:off x="740520" y="145224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325" name="Google Shape;533;p89"/>
          <p:cNvSpPr/>
          <p:nvPr/>
        </p:nvSpPr>
        <p:spPr>
          <a:xfrm>
            <a:off x="740520" y="267948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326" name="Google Shape;534;p89"/>
          <p:cNvSpPr/>
          <p:nvPr/>
        </p:nvSpPr>
        <p:spPr>
          <a:xfrm>
            <a:off x="740520" y="389484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7" r:id="rId2"/>
  </p:sldLayoutIdLst>
</p:sldMaster>
</file>

<file path=ppt/slideMasters/slideMaster7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body"/>
          </p:nvPr>
        </p:nvSpPr>
        <p:spPr>
          <a:xfrm>
            <a:off x="457200" y="236124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457200" y="358272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PlaceHolder 4"/>
          <p:cNvSpPr>
            <a:spLocks noGrp="1"/>
          </p:cNvSpPr>
          <p:nvPr>
            <p:ph type="body"/>
          </p:nvPr>
        </p:nvSpPr>
        <p:spPr>
          <a:xfrm>
            <a:off x="457200" y="1140120"/>
            <a:ext cx="686232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9" r:id="rId2"/>
  </p:sldLayoutIdLst>
</p:sldMaster>
</file>

<file path=ppt/slideMasters/slideMaster7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body"/>
          </p:nvPr>
        </p:nvSpPr>
        <p:spPr>
          <a:xfrm>
            <a:off x="1374120" y="236124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1374120" y="35827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1374120" y="1140120"/>
            <a:ext cx="5945400" cy="98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0707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Google Shape;545;p91"/>
          <p:cNvSpPr/>
          <p:nvPr/>
        </p:nvSpPr>
        <p:spPr>
          <a:xfrm>
            <a:off x="734760" y="1452240"/>
            <a:ext cx="361440" cy="361440"/>
          </a:xfrm>
          <a:prstGeom prst="ellipse">
            <a:avLst/>
          </a:prstGeom>
          <a:solidFill>
            <a:schemeClr val="lt1"/>
          </a:solidFill>
          <a:ln w="19050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1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Google Shape;546;p91"/>
          <p:cNvSpPr/>
          <p:nvPr/>
        </p:nvSpPr>
        <p:spPr>
          <a:xfrm>
            <a:off x="734760" y="2673360"/>
            <a:ext cx="361440" cy="361440"/>
          </a:xfrm>
          <a:prstGeom prst="ellipse">
            <a:avLst/>
          </a:prstGeom>
          <a:solidFill>
            <a:schemeClr val="lt1"/>
          </a:solidFill>
          <a:ln w="19050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2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Google Shape;547;p91"/>
          <p:cNvSpPr/>
          <p:nvPr/>
        </p:nvSpPr>
        <p:spPr>
          <a:xfrm>
            <a:off x="734760" y="3894840"/>
            <a:ext cx="361440" cy="361440"/>
          </a:xfrm>
          <a:prstGeom prst="ellipse">
            <a:avLst/>
          </a:prstGeom>
          <a:solidFill>
            <a:schemeClr val="lt1"/>
          </a:solidFill>
          <a:ln w="19050">
            <a:solidFill>
              <a:srgbClr val="0400e5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uk" sz="1800" spc="-1" strike="noStrike">
                <a:solidFill>
                  <a:schemeClr val="accent1"/>
                </a:solidFill>
                <a:latin typeface="Hanken Grotesk"/>
                <a:ea typeface="Hanken Grotesk"/>
              </a:rPr>
              <a:t>3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1" r:id="rId2"/>
  </p:sldLayoutIdLst>
</p:sldMaster>
</file>

<file path=ppt/slideMasters/slideMaster7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body"/>
          </p:nvPr>
        </p:nvSpPr>
        <p:spPr>
          <a:xfrm>
            <a:off x="45720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323712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3"/>
          <p:cNvSpPr>
            <a:spLocks noGrp="1"/>
          </p:cNvSpPr>
          <p:nvPr>
            <p:ph type="body"/>
          </p:nvPr>
        </p:nvSpPr>
        <p:spPr>
          <a:xfrm>
            <a:off x="6016680" y="1607760"/>
            <a:ext cx="2605680" cy="21819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1214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42" name="Google Shape;553;p92"/>
          <p:cNvCxnSpPr/>
          <p:nvPr/>
        </p:nvCxnSpPr>
        <p:spPr>
          <a:xfrm>
            <a:off x="457200" y="1598760"/>
            <a:ext cx="360" cy="2200320"/>
          </a:xfrm>
          <a:prstGeom prst="straightConnector1">
            <a:avLst/>
          </a:prstGeom>
          <a:ln w="19050">
            <a:solidFill>
              <a:srgbClr val="0400e5"/>
            </a:solidFill>
            <a:round/>
          </a:ln>
        </p:spPr>
      </p:cxnSp>
      <p:cxnSp>
        <p:nvCxnSpPr>
          <p:cNvPr id="343" name="Google Shape;554;p92"/>
          <p:cNvCxnSpPr/>
          <p:nvPr/>
        </p:nvCxnSpPr>
        <p:spPr>
          <a:xfrm>
            <a:off x="3236760" y="1598760"/>
            <a:ext cx="360" cy="2200320"/>
          </a:xfrm>
          <a:prstGeom prst="straightConnector1">
            <a:avLst/>
          </a:prstGeom>
          <a:ln w="19050">
            <a:solidFill>
              <a:srgbClr val="0400e5"/>
            </a:solidFill>
            <a:round/>
          </a:ln>
        </p:spPr>
      </p:cxnSp>
      <p:cxnSp>
        <p:nvCxnSpPr>
          <p:cNvPr id="344" name="Google Shape;555;p92"/>
          <p:cNvCxnSpPr/>
          <p:nvPr/>
        </p:nvCxnSpPr>
        <p:spPr>
          <a:xfrm>
            <a:off x="6016680" y="1598760"/>
            <a:ext cx="360" cy="2200320"/>
          </a:xfrm>
          <a:prstGeom prst="straightConnector1">
            <a:avLst/>
          </a:prstGeom>
          <a:ln w="19050">
            <a:solidFill>
              <a:srgbClr val="0400e5"/>
            </a:solidFill>
            <a:round/>
          </a:ln>
        </p:spPr>
      </p:cxn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3" r:id="rId2"/>
  </p:sldLayoutIdLst>
</p:sldMaster>
</file>

<file path=ppt/slideMasters/slideMaster7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457200" y="448200"/>
            <a:ext cx="8229240" cy="57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93550"/>
          </a:bodyPr>
          <a:p>
            <a:pPr indent="0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Google Shape;558;p93"/>
          <p:cNvSpPr/>
          <p:nvPr/>
        </p:nvSpPr>
        <p:spPr>
          <a:xfrm>
            <a:off x="457200" y="1473840"/>
            <a:ext cx="260568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347" name="Google Shape;559;p93"/>
          <p:cNvSpPr/>
          <p:nvPr/>
        </p:nvSpPr>
        <p:spPr>
          <a:xfrm>
            <a:off x="3237120" y="1473840"/>
            <a:ext cx="260568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sp>
        <p:nvSpPr>
          <p:cNvPr id="348" name="Google Shape;560;p93"/>
          <p:cNvSpPr/>
          <p:nvPr/>
        </p:nvSpPr>
        <p:spPr>
          <a:xfrm>
            <a:off x="6016680" y="1473840"/>
            <a:ext cx="2605680" cy="2881800"/>
          </a:xfrm>
          <a:prstGeom prst="rect">
            <a:avLst/>
          </a:prstGeom>
          <a:solidFill>
            <a:schemeClr val="lt1"/>
          </a:solidFill>
          <a:ln w="12700">
            <a:solidFill>
              <a:srgbClr val="ffffff">
                <a:alpha val="5000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8400" rIns="68400" tIns="34200" bIns="342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ffffff"/>
              </a:solidFill>
              <a:latin typeface="Calibri"/>
              <a:ea typeface="Calibri"/>
            </a:endParaRPr>
          </a:p>
        </p:txBody>
      </p:sp>
      <p:cxnSp>
        <p:nvCxnSpPr>
          <p:cNvPr id="349" name="Google Shape;561;p93"/>
          <p:cNvCxnSpPr/>
          <p:nvPr/>
        </p:nvCxnSpPr>
        <p:spPr>
          <a:xfrm flipV="1">
            <a:off x="457200" y="4343400"/>
            <a:ext cx="2606400" cy="2160"/>
          </a:xfrm>
          <a:prstGeom prst="straightConnector1">
            <a:avLst/>
          </a:prstGeom>
          <a:ln w="38100">
            <a:solidFill>
              <a:srgbClr val="0400e5"/>
            </a:solidFill>
            <a:round/>
          </a:ln>
        </p:spPr>
      </p:cxnSp>
      <p:cxnSp>
        <p:nvCxnSpPr>
          <p:cNvPr id="350" name="Google Shape;562;p93"/>
          <p:cNvCxnSpPr/>
          <p:nvPr/>
        </p:nvCxnSpPr>
        <p:spPr>
          <a:xfrm flipV="1">
            <a:off x="3236760" y="4343400"/>
            <a:ext cx="2606400" cy="2160"/>
          </a:xfrm>
          <a:prstGeom prst="straightConnector1">
            <a:avLst/>
          </a:prstGeom>
          <a:ln w="38100">
            <a:solidFill>
              <a:srgbClr val="ffd90f"/>
            </a:solidFill>
            <a:round/>
          </a:ln>
        </p:spPr>
      </p:cxnSp>
      <p:cxnSp>
        <p:nvCxnSpPr>
          <p:cNvPr id="351" name="Google Shape;563;p93"/>
          <p:cNvCxnSpPr/>
          <p:nvPr/>
        </p:nvCxnSpPr>
        <p:spPr>
          <a:xfrm flipV="1">
            <a:off x="6016680" y="4343400"/>
            <a:ext cx="2606400" cy="2160"/>
          </a:xfrm>
          <a:prstGeom prst="straightConnector1">
            <a:avLst/>
          </a:prstGeom>
          <a:ln w="38100">
            <a:solidFill>
              <a:srgbClr val="7e7cf0"/>
            </a:solidFill>
            <a:round/>
          </a:ln>
        </p:spPr>
      </p:cxn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457200" y="1472040"/>
            <a:ext cx="260568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24994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3237120" y="1472040"/>
            <a:ext cx="260568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24994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PlaceHolder 4"/>
          <p:cNvSpPr>
            <a:spLocks noGrp="1"/>
          </p:cNvSpPr>
          <p:nvPr>
            <p:ph type="body"/>
          </p:nvPr>
        </p:nvSpPr>
        <p:spPr>
          <a:xfrm>
            <a:off x="6016680" y="1484640"/>
            <a:ext cx="2605680" cy="2867760"/>
          </a:xfrm>
          <a:prstGeom prst="rect">
            <a:avLst/>
          </a:prstGeom>
          <a:noFill/>
          <a:ln w="0">
            <a:noFill/>
          </a:ln>
        </p:spPr>
        <p:txBody>
          <a:bodyPr lIns="137160" rIns="137160" tIns="91440" bIns="91440" anchor="t">
            <a:normAutofit fontScale="24994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5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 fontScale="68306"/>
          </a:bodyPr>
          <a:p>
            <a:pPr indent="0">
              <a:buNone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35861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sldNum" idx="8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707A8A2-7154-4552-BB0A-9186559037B3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8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21920" y="1028880"/>
            <a:ext cx="8229240" cy="137124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0" bIns="0" anchor="b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800" spc="-1" strike="noStrike" cap="all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 type="dt" idx="15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57" name="PlaceHolder 3"/>
          <p:cNvSpPr>
            <a:spLocks noGrp="1"/>
          </p:cNvSpPr>
          <p:nvPr>
            <p:ph type="ftr" idx="16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58" name="PlaceHolder 4"/>
          <p:cNvSpPr>
            <a:spLocks noGrp="1"/>
          </p:cNvSpPr>
          <p:nvPr>
            <p:ph type="sldNum" idx="17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84A913E-4474-4D9C-AA90-358B05355A4F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7" r:id="rId3"/>
  </p:sldLayoutIdLst>
</p:sldMaster>
</file>

<file path=ppt/slideMasters/slideMaster8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531600"/>
          </a:xfrm>
          <a:prstGeom prst="rect">
            <a:avLst/>
          </a:prstGeom>
          <a:noFill/>
          <a:ln w="0">
            <a:noFill/>
          </a:ln>
        </p:spPr>
        <p:txBody>
          <a:bodyPr lIns="45000" rIns="45000" tIns="90000" bIns="90000" anchor="t" vert="eaVert">
            <a:noAutofit/>
          </a:bodyPr>
          <a:p>
            <a:pPr marL="548640" indent="-41148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8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 type="dt" idx="18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64" name="PlaceHolder 4"/>
          <p:cNvSpPr>
            <a:spLocks noGrp="1"/>
          </p:cNvSpPr>
          <p:nvPr>
            <p:ph type="ftr" idx="19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65" name="PlaceHolder 5"/>
          <p:cNvSpPr>
            <a:spLocks noGrp="1"/>
          </p:cNvSpPr>
          <p:nvPr>
            <p:ph type="sldNum" idx="20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3F59D69-6F55-461B-A8C4-236D8EF69DCE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9" r:id="rId3"/>
  </p:sldLayoutIdLst>
</p:sldMaster>
</file>

<file path=ppt/slideMasters/slideMaster8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6629400" y="205920"/>
            <a:ext cx="2057040" cy="4388400"/>
          </a:xfrm>
          <a:prstGeom prst="rect">
            <a:avLst/>
          </a:prstGeom>
          <a:noFill/>
          <a:ln w="0">
            <a:noFill/>
          </a:ln>
        </p:spPr>
        <p:txBody>
          <a:bodyPr lIns="45000" rIns="45000" tIns="90000" bIns="90000" anchor="ctr" vert="eaVert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body"/>
          </p:nvPr>
        </p:nvSpPr>
        <p:spPr>
          <a:xfrm>
            <a:off x="457200" y="205920"/>
            <a:ext cx="6019560" cy="4388400"/>
          </a:xfrm>
          <a:prstGeom prst="rect">
            <a:avLst/>
          </a:prstGeom>
          <a:noFill/>
          <a:ln w="0">
            <a:noFill/>
          </a:ln>
        </p:spPr>
        <p:txBody>
          <a:bodyPr lIns="45000" rIns="45000" tIns="90000" bIns="90000" anchor="t" vert="eaVert">
            <a:noAutofit/>
          </a:bodyPr>
          <a:p>
            <a:pPr marL="548640" indent="-41148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8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 type="dt" idx="21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69" name="PlaceHolder 4"/>
          <p:cNvSpPr>
            <a:spLocks noGrp="1"/>
          </p:cNvSpPr>
          <p:nvPr>
            <p:ph type="ftr" idx="22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70" name="PlaceHolder 5"/>
          <p:cNvSpPr>
            <a:spLocks noGrp="1"/>
          </p:cNvSpPr>
          <p:nvPr>
            <p:ph type="sldNum" idx="23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7CAEEE0-B7EF-44F4-B3C3-AFEA12A71BFA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1" r:id="rId3"/>
  </p:sldLayoutIdLst>
</p:sldMaster>
</file>

<file path=ppt/slideMasters/slideMaster8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693720" y="441000"/>
            <a:ext cx="5703120" cy="920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6793"/>
          </a:bodyPr>
          <a:p>
            <a:pPr indent="0">
              <a:buNone/>
            </a:pPr>
            <a:r>
              <a:rPr b="0" lang="ru-RU" sz="25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5070960" y="1185480"/>
            <a:ext cx="3615120" cy="3297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1666" lnSpcReduction="10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Для правки структуры щёлкните мышью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Второй уровень структуры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Третий уровень структуры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Четвёртый уровень структуры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Пятый уровень структуры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Шестой уровень структуры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Седьмой уровень структуры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3" r:id="rId3"/>
  </p:sldLayoutIdLst>
</p:sldMaster>
</file>

<file path=ppt/slideMasters/slideMaster8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62211"/>
          </a:bodyPr>
          <a:p>
            <a:pPr indent="0">
              <a:buNone/>
            </a:pPr>
            <a:r>
              <a:rPr b="0" lang="ru-RU" sz="41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PlaceHolder 2"/>
          <p:cNvSpPr>
            <a:spLocks noGrp="1"/>
          </p:cNvSpPr>
          <p:nvPr>
            <p:ph type="body"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7123" lnSpcReduction="20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Для правки структуры щёлкните мышью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Второй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Третий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Четвёртый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Пятый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Шестой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Седьмой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75" name="PlaceHolder 3"/>
          <p:cNvSpPr>
            <a:spLocks noGrp="1"/>
          </p:cNvSpPr>
          <p:nvPr>
            <p:ph type="body"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87123" lnSpcReduction="20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Для правки структуры щёлкните мышью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Второй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Третий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Четвёртый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Пятый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Шестой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Седьмой уровень структуры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5" r:id="rId3"/>
  </p:sldLayoutIdLst>
</p:sldMaster>
</file>

<file path=ppt/slideMasters/slideMaster8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53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48640" indent="-41148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8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dt" idx="24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ftr" idx="25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sldNum" idx="26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7B7655D-E678-4922-84AC-8D13F8158FC2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7" r:id="rId3"/>
  </p:sldLayoutIdLst>
</p:sldMaster>
</file>

<file path=ppt/slideMasters/slideMaster8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7086240" cy="1371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0" anchor="b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ru-RU" sz="4800" spc="-1" strike="noStrike">
                <a:solidFill>
                  <a:schemeClr val="accent1">
                    <a:tint val="90000"/>
                  </a:schemeClr>
                </a:solidFill>
                <a:latin typeface="Lucida Sans"/>
              </a:rPr>
              <a:t>Образец заголовка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1600200" y="1881000"/>
            <a:ext cx="7086240" cy="1131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73080"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dt" idx="27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 type="ftr" idx="28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sldNum" idx="29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873F4A6-24D7-44DF-AA26-42A84D9C96FA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9" r:id="rId3"/>
  </p:sldLayoutIdLst>
</p:sldMaster>
</file>

<file path=ppt/slideMasters/slideMaster8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38120" cy="3394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48640" indent="-411480">
              <a:lnSpc>
                <a:spcPct val="100000"/>
              </a:lnSpc>
              <a:spcBef>
                <a:spcPts val="51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6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6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body"/>
          </p:nvPr>
        </p:nvSpPr>
        <p:spPr>
          <a:xfrm>
            <a:off x="4648320" y="1200240"/>
            <a:ext cx="4038120" cy="3394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48640" indent="-411480">
              <a:lnSpc>
                <a:spcPct val="100000"/>
              </a:lnSpc>
              <a:spcBef>
                <a:spcPts val="51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6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6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91" name="PlaceHolder 4"/>
          <p:cNvSpPr>
            <a:spLocks noGrp="1"/>
          </p:cNvSpPr>
          <p:nvPr>
            <p:ph type="dt" idx="30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92" name="PlaceHolder 5"/>
          <p:cNvSpPr>
            <a:spLocks noGrp="1"/>
          </p:cNvSpPr>
          <p:nvPr>
            <p:ph type="ftr" idx="31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93" name="PlaceHolder 6"/>
          <p:cNvSpPr>
            <a:spLocks noGrp="1"/>
          </p:cNvSpPr>
          <p:nvPr>
            <p:ph type="sldNum" idx="32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428B5D3-13F1-41E5-8022-6F98710F5A48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21" r:id="rId3"/>
  </p:sldLayoutIdLst>
</p:sldMaster>
</file>

<file path=ppt/slideMasters/slideMaster8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PlaceHolder 2"/>
          <p:cNvSpPr>
            <a:spLocks noGrp="1"/>
          </p:cNvSpPr>
          <p:nvPr>
            <p:ph type="body"/>
          </p:nvPr>
        </p:nvSpPr>
        <p:spPr>
          <a:xfrm>
            <a:off x="457200" y="1151280"/>
            <a:ext cx="4039920" cy="562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ru-RU" sz="2400" spc="-1" strike="noStrike" cap="all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399" name="PlaceHolder 3"/>
          <p:cNvSpPr>
            <a:spLocks noGrp="1"/>
          </p:cNvSpPr>
          <p:nvPr>
            <p:ph type="body"/>
          </p:nvPr>
        </p:nvSpPr>
        <p:spPr>
          <a:xfrm>
            <a:off x="4645080" y="1151280"/>
            <a:ext cx="4041360" cy="562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ru-RU" sz="2400" spc="-1" strike="noStrike" cap="all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00" name="PlaceHolder 4"/>
          <p:cNvSpPr>
            <a:spLocks noGrp="1"/>
          </p:cNvSpPr>
          <p:nvPr>
            <p:ph type="body"/>
          </p:nvPr>
        </p:nvSpPr>
        <p:spPr>
          <a:xfrm>
            <a:off x="457200" y="1771560"/>
            <a:ext cx="4039920" cy="2822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48640" indent="-411480">
              <a:lnSpc>
                <a:spcPct val="100000"/>
              </a:lnSpc>
              <a:spcBef>
                <a:spcPts val="47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32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16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16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32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16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16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01" name="PlaceHolder 5"/>
          <p:cNvSpPr>
            <a:spLocks noGrp="1"/>
          </p:cNvSpPr>
          <p:nvPr>
            <p:ph type="body"/>
          </p:nvPr>
        </p:nvSpPr>
        <p:spPr>
          <a:xfrm>
            <a:off x="4645080" y="1771560"/>
            <a:ext cx="4041360" cy="2822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48640" indent="-411480">
              <a:lnSpc>
                <a:spcPct val="100000"/>
              </a:lnSpc>
              <a:spcBef>
                <a:spcPts val="47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32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16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16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32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16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16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02" name="PlaceHolder 6"/>
          <p:cNvSpPr>
            <a:spLocks noGrp="1"/>
          </p:cNvSpPr>
          <p:nvPr>
            <p:ph type="dt" idx="33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03" name="PlaceHolder 7"/>
          <p:cNvSpPr>
            <a:spLocks noGrp="1"/>
          </p:cNvSpPr>
          <p:nvPr>
            <p:ph type="ftr" idx="34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04" name="PlaceHolder 8"/>
          <p:cNvSpPr>
            <a:spLocks noGrp="1"/>
          </p:cNvSpPr>
          <p:nvPr>
            <p:ph type="sldNum" idx="35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20FEE98-4B22-41C6-A182-75567AE877F2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23" r:id="rId3"/>
  </p:sldLayoutIdLst>
</p:sldMaster>
</file>

<file path=ppt/slideMasters/slideMaster8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4100" spc="-1" strike="noStrike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PlaceHolder 2"/>
          <p:cNvSpPr>
            <a:spLocks noGrp="1"/>
          </p:cNvSpPr>
          <p:nvPr>
            <p:ph type="dt" idx="36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07" name="PlaceHolder 3"/>
          <p:cNvSpPr>
            <a:spLocks noGrp="1"/>
          </p:cNvSpPr>
          <p:nvPr>
            <p:ph type="ftr" idx="37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08" name="PlaceHolder 4"/>
          <p:cNvSpPr>
            <a:spLocks noGrp="1"/>
          </p:cNvSpPr>
          <p:nvPr>
            <p:ph type="sldNum" idx="38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0A4ECC0-0B30-42B7-8ECD-ED4A0654B256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25" r:id="rId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90320" y="450000"/>
            <a:ext cx="6367320" cy="4090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indent="0">
              <a:buNone/>
            </a:pPr>
            <a:r>
              <a:rPr b="0" lang="ru-RU" sz="4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ldNum" idx="9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000" spc="-1" strike="noStrike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5DB204E-1DB3-403E-B0A5-C9696D71462D}" type="slidenum">
              <a:rPr b="0" lang="uk" sz="1000" spc="-1" strike="noStrike">
                <a:solidFill>
                  <a:schemeClr val="dk2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Masters/slideMaster9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dt" idx="39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11" name="PlaceHolder 2"/>
          <p:cNvSpPr>
            <a:spLocks noGrp="1"/>
          </p:cNvSpPr>
          <p:nvPr>
            <p:ph type="ftr" idx="40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12" name="PlaceHolder 3"/>
          <p:cNvSpPr>
            <a:spLocks noGrp="1"/>
          </p:cNvSpPr>
          <p:nvPr>
            <p:ph type="sldNum" idx="41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1438903-AFFC-40C7-8633-03D37509C2DF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27" r:id="rId3"/>
  </p:sldLayoutIdLst>
</p:sldMaster>
</file>

<file path=ppt/slideMasters/slideMaster9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title"/>
          </p:nvPr>
        </p:nvSpPr>
        <p:spPr>
          <a:xfrm>
            <a:off x="457200" y="204840"/>
            <a:ext cx="3007800" cy="871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/>
          </a:bodyPr>
          <a:p>
            <a:pPr indent="0">
              <a:lnSpc>
                <a:spcPct val="100000"/>
              </a:lnSpc>
              <a:buNone/>
            </a:pPr>
            <a:r>
              <a:rPr b="0" lang="ru-RU" sz="2200" spc="-1" strike="noStrike">
                <a:solidFill>
                  <a:schemeClr val="accent1">
                    <a:tint val="73000"/>
                  </a:schemeClr>
                </a:solidFill>
                <a:latin typeface="Lucida Sans"/>
              </a:rPr>
              <a:t>Образец заголовка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457200" y="1143000"/>
            <a:ext cx="3007800" cy="3451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15" name="PlaceHolder 3"/>
          <p:cNvSpPr>
            <a:spLocks noGrp="1"/>
          </p:cNvSpPr>
          <p:nvPr>
            <p:ph type="body"/>
          </p:nvPr>
        </p:nvSpPr>
        <p:spPr>
          <a:xfrm>
            <a:off x="3575160" y="204840"/>
            <a:ext cx="5111280" cy="4389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48640" indent="-411480">
              <a:lnSpc>
                <a:spcPct val="100000"/>
              </a:lnSpc>
              <a:spcBef>
                <a:spcPts val="51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6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2600" spc="-1" strike="noStrike">
              <a:solidFill>
                <a:schemeClr val="dk1"/>
              </a:solidFill>
              <a:latin typeface="Book Antiqua"/>
            </a:endParaRPr>
          </a:p>
          <a:p>
            <a:pPr lvl="1" marL="868680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chemeClr val="dk1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Book Antiqua"/>
            </a:endParaRPr>
          </a:p>
          <a:p>
            <a:pPr lvl="2" marL="1134000" indent="-22860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chemeClr val="dk1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chemeClr val="dk1"/>
              </a:solidFill>
              <a:latin typeface="Book Antiqua"/>
            </a:endParaRPr>
          </a:p>
          <a:p>
            <a:pPr lvl="3" marL="1353240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chemeClr val="dk1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chemeClr val="dk1"/>
              </a:solidFill>
              <a:latin typeface="Book Antiqua"/>
            </a:endParaRPr>
          </a:p>
          <a:p>
            <a:pPr lvl="4" marL="1545480" indent="-18288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1800" spc="-1" strike="noStrike">
                <a:solidFill>
                  <a:schemeClr val="dk1"/>
                </a:solidFill>
                <a:latin typeface="Book Antiqua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16" name="PlaceHolder 4"/>
          <p:cNvSpPr>
            <a:spLocks noGrp="1"/>
          </p:cNvSpPr>
          <p:nvPr>
            <p:ph type="dt" idx="42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17" name="PlaceHolder 5"/>
          <p:cNvSpPr>
            <a:spLocks noGrp="1"/>
          </p:cNvSpPr>
          <p:nvPr>
            <p:ph type="ftr" idx="43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18" name="PlaceHolder 6"/>
          <p:cNvSpPr>
            <a:spLocks noGrp="1"/>
          </p:cNvSpPr>
          <p:nvPr>
            <p:ph type="sldNum" idx="44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EBE2EB2-C8E0-4C95-BA02-0B642336C5C6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29" r:id="rId3"/>
  </p:sldLayoutIdLst>
</p:sldMaster>
</file>

<file path=ppt/slideMasters/slideMaster9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5486040" cy="39132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bIns="0" anchor="b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ffffff"/>
                </a:solidFill>
                <a:latin typeface="Lucida Sans"/>
              </a:rPr>
              <a:t>Образец заголовка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1828800" y="1374120"/>
            <a:ext cx="5486040" cy="2971440"/>
          </a:xfrm>
          <a:prstGeom prst="rect">
            <a:avLst/>
          </a:prstGeom>
          <a:solidFill>
            <a:schemeClr val="lt2"/>
          </a:solidFill>
          <a:ln cap="sq" w="44280">
            <a:solidFill>
              <a:schemeClr val="lt1"/>
            </a:solidFill>
            <a:miter/>
          </a:ln>
          <a:effectLst>
            <a:outerShdw dist="228593" dir="2700000" blurRad="190440" rotWithShape="0">
              <a:srgbClr val="000000">
                <a:alpha val="25000"/>
              </a:srgbClr>
            </a:outerShdw>
          </a:effectLst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chemeClr val="lt1"/>
                </a:solidFill>
                <a:latin typeface="Book Antiqua"/>
              </a:rPr>
              <a:t>Вставка рисунка</a:t>
            </a:r>
            <a:endParaRPr b="0" lang="ru-RU" sz="32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1828800" y="875160"/>
            <a:ext cx="5486040" cy="39744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72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chemeClr val="dk1"/>
                </a:solidFill>
                <a:latin typeface="Book Antiqua"/>
              </a:rPr>
              <a:t>Образец текста</a:t>
            </a:r>
            <a:endParaRPr b="0" lang="ru-RU" sz="14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22" name="PlaceHolder 4"/>
          <p:cNvSpPr>
            <a:spLocks noGrp="1"/>
          </p:cNvSpPr>
          <p:nvPr>
            <p:ph type="dt" idx="45"/>
          </p:nvPr>
        </p:nvSpPr>
        <p:spPr>
          <a:xfrm>
            <a:off x="457200" y="481248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&lt;дата/время&gt;</a:t>
            </a:r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23" name="PlaceHolder 5"/>
          <p:cNvSpPr>
            <a:spLocks noGrp="1"/>
          </p:cNvSpPr>
          <p:nvPr>
            <p:ph type="ftr" idx="46"/>
          </p:nvPr>
        </p:nvSpPr>
        <p:spPr>
          <a:xfrm>
            <a:off x="3124080" y="481248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ffffff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24" name="PlaceHolder 6"/>
          <p:cNvSpPr>
            <a:spLocks noGrp="1"/>
          </p:cNvSpPr>
          <p:nvPr>
            <p:ph type="sldNum" idx="47"/>
          </p:nvPr>
        </p:nvSpPr>
        <p:spPr>
          <a:xfrm>
            <a:off x="7924680" y="4812480"/>
            <a:ext cx="761760" cy="273600"/>
          </a:xfrm>
          <a:prstGeom prst="rect">
            <a:avLst/>
          </a:prstGeom>
          <a:noFill/>
          <a:ln w="0">
            <a:noFill/>
          </a:ln>
        </p:spPr>
        <p:txBody>
          <a:bodyPr lIns="0" rIns="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66F6CEE-8BBB-4884-A197-4828FA2454F6}" type="slidenum">
              <a:rPr b="0" lang="uk" sz="1200" spc="-1" strike="noStrike">
                <a:solidFill>
                  <a:schemeClr val="dk1">
                    <a:shade val="50000"/>
                  </a:schemeClr>
                </a:solidFill>
                <a:latin typeface="Arial"/>
                <a:ea typeface="Arial"/>
              </a:rPr>
              <a:t>&lt;номер&gt;</a:t>
            </a:fld>
            <a:endParaRPr b="0" lang="ru-RU" sz="12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31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5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8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5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slideLayout" Target="../slideLayouts/slideLayout8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5.png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slideLayout" Target="../slideLayouts/slideLayout8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8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5.png"/><Relationship Id="rId3" Type="http://schemas.openxmlformats.org/officeDocument/2006/relationships/image" Target="../media/image5.pn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slideLayout" Target="../slideLayouts/slideLayout70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title"/>
          </p:nvPr>
        </p:nvSpPr>
        <p:spPr>
          <a:xfrm>
            <a:off x="410760" y="2023560"/>
            <a:ext cx="8229240" cy="2296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31064" lnSpcReduction="20000"/>
          </a:bodyPr>
          <a:p>
            <a:pPr indent="0" algn="ctr">
              <a:lnSpc>
                <a:spcPct val="100000"/>
              </a:lnSpc>
              <a:spcBef>
                <a:spcPts val="1001"/>
              </a:spcBef>
              <a:spcAft>
                <a:spcPts val="601"/>
              </a:spcAft>
              <a:buNone/>
              <a:tabLst>
                <a:tab algn="l" pos="0"/>
              </a:tabLst>
            </a:pP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br>
              <a:rPr sz="2600"/>
            </a:br>
            <a:r>
              <a:rPr b="1" lang="uk" sz="3100" spc="-1" strike="noStrike">
                <a:solidFill>
                  <a:srgbClr val="000000"/>
                </a:solidFill>
                <a:latin typeface="Arial"/>
                <a:ea typeface="Arial"/>
              </a:rPr>
              <a:t>History, technology and applications of magnetic and optical storage</a:t>
            </a:r>
            <a:endParaRPr b="0" lang="ru-RU" sz="31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6" name="Picture 3" descr="C:\Users\Admin\Desktop\magnetic-vs-optical-disks.png"/>
          <p:cNvPicPr/>
          <p:nvPr/>
        </p:nvPicPr>
        <p:blipFill>
          <a:blip r:embed="rId1"/>
          <a:stretch/>
        </p:blipFill>
        <p:spPr>
          <a:xfrm>
            <a:off x="1656360" y="192240"/>
            <a:ext cx="5430240" cy="3301560"/>
          </a:xfrm>
          <a:prstGeom prst="rect">
            <a:avLst/>
          </a:prstGeom>
          <a:ln w="0">
            <a:noFill/>
          </a:ln>
        </p:spPr>
      </p:pic>
    </p:spTree>
  </p:cSld>
  <p:transition>
    <p:dissolve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/>
          </p:cNvSpPr>
          <p:nvPr>
            <p:ph type="title"/>
          </p:nvPr>
        </p:nvSpPr>
        <p:spPr>
          <a:xfrm>
            <a:off x="1029240" y="1563840"/>
            <a:ext cx="6369840" cy="2598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87256" lnSpcReduction="10000"/>
          </a:bodyPr>
          <a:p>
            <a:pPr indent="0" algn="ctr">
              <a:lnSpc>
                <a:spcPct val="100000"/>
              </a:lnSpc>
              <a:buNone/>
            </a:pPr>
            <a:br>
              <a:rPr sz="4000"/>
            </a:br>
            <a:br>
              <a:rPr sz="4000"/>
            </a:br>
            <a:br>
              <a:rPr sz="4000"/>
            </a:br>
            <a:r>
              <a:rPr b="1" lang="en-US" sz="4000" spc="-1" strike="noStrike">
                <a:solidFill>
                  <a:schemeClr val="dk1"/>
                </a:solidFill>
                <a:latin typeface="Hanken Grotesk"/>
                <a:ea typeface="Hanken Grotesk"/>
              </a:rPr>
              <a:t>    </a:t>
            </a:r>
            <a:r>
              <a:rPr b="1" lang="en-US" sz="4000" spc="-1" strike="noStrike">
                <a:solidFill>
                  <a:schemeClr val="dk1"/>
                </a:solidFill>
                <a:latin typeface="Hanken Grotesk"/>
                <a:ea typeface="Hanken Grotesk"/>
              </a:rPr>
              <a:t>Thank you for attention!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9" name="Picture 2" descr="C:\Users\Admin\Desktop\mqdefault.jpg"/>
          <p:cNvPicPr/>
          <p:nvPr/>
        </p:nvPicPr>
        <p:blipFill>
          <a:blip r:embed="rId1"/>
          <a:stretch/>
        </p:blipFill>
        <p:spPr>
          <a:xfrm>
            <a:off x="1987200" y="443160"/>
            <a:ext cx="4591800" cy="2582640"/>
          </a:xfrm>
          <a:prstGeom prst="rect">
            <a:avLst/>
          </a:prstGeom>
          <a:ln w="0">
            <a:noFill/>
          </a:ln>
        </p:spPr>
      </p:pic>
    </p:spTree>
  </p:cSld>
  <p:transition>
    <p:dissolv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457200" y="44640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chemeClr val="dk1"/>
                </a:solidFill>
                <a:latin typeface="Inter"/>
                <a:ea typeface="Inter"/>
              </a:rPr>
              <a:t>Introduction to Magnetic and Optical Storage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/>
          </p:nvPr>
        </p:nvSpPr>
        <p:spPr>
          <a:xfrm>
            <a:off x="45720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343080" indent="-241200">
              <a:lnSpc>
                <a:spcPct val="115000"/>
              </a:lnSpc>
              <a:buClr>
                <a:srgbClr val="100f19"/>
              </a:buClr>
              <a:buFont typeface="Inter"/>
              <a:buChar char="•"/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Utilizes magnetism for data storage on disks and tapes.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marL="343080" indent="-241200">
              <a:lnSpc>
                <a:spcPct val="115000"/>
              </a:lnSpc>
              <a:spcBef>
                <a:spcPts val="1001"/>
              </a:spcBef>
              <a:buClr>
                <a:srgbClr val="100f19"/>
              </a:buClr>
              <a:buFont typeface="Inter"/>
              <a:buChar char="•"/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A key component in computer systems for efficient data storage.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marL="343080" indent="-2412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100f19"/>
              </a:buClr>
              <a:buFont typeface="Inter"/>
              <a:buChar char="•"/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Offers high capacity and durability in storing data.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PlaceHolder 3"/>
          <p:cNvSpPr>
            <a:spLocks noGrp="1"/>
          </p:cNvSpPr>
          <p:nvPr>
            <p:ph/>
          </p:nvPr>
        </p:nvSpPr>
        <p:spPr>
          <a:xfrm>
            <a:off x="4800240" y="1834920"/>
            <a:ext cx="3775680" cy="2733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343080" indent="-241200">
              <a:lnSpc>
                <a:spcPct val="115000"/>
              </a:lnSpc>
              <a:buClr>
                <a:srgbClr val="100f19"/>
              </a:buClr>
              <a:buFont typeface="Inter"/>
              <a:buChar char="•"/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Uses laser light to read and write data on spinning discs.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marL="343080" indent="-241200">
              <a:lnSpc>
                <a:spcPct val="115000"/>
              </a:lnSpc>
              <a:spcBef>
                <a:spcPts val="1001"/>
              </a:spcBef>
              <a:buClr>
                <a:srgbClr val="100f19"/>
              </a:buClr>
              <a:buFont typeface="Inter"/>
              <a:buChar char="•"/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Popular for its high capacity and durability in storing data.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marL="343080" indent="-241200">
              <a:lnSpc>
                <a:spcPct val="115000"/>
              </a:lnSpc>
              <a:spcBef>
                <a:spcPts val="1001"/>
              </a:spcBef>
              <a:spcAft>
                <a:spcPts val="1001"/>
              </a:spcAft>
              <a:buClr>
                <a:srgbClr val="100f19"/>
              </a:buClr>
              <a:buFont typeface="Inter"/>
              <a:buChar char="•"/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Ensures data integrity and longevity.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PlaceHolder 4"/>
          <p:cNvSpPr>
            <a:spLocks noGrp="1"/>
          </p:cNvSpPr>
          <p:nvPr>
            <p:ph type="subTitle"/>
          </p:nvPr>
        </p:nvSpPr>
        <p:spPr>
          <a:xfrm>
            <a:off x="457200" y="1164960"/>
            <a:ext cx="377568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 SemiBold"/>
                <a:ea typeface="Inter SemiBold"/>
              </a:rPr>
              <a:t>Magnetic Storage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PlaceHolder 5"/>
          <p:cNvSpPr>
            <a:spLocks noGrp="1"/>
          </p:cNvSpPr>
          <p:nvPr>
            <p:ph type="subTitle"/>
          </p:nvPr>
        </p:nvSpPr>
        <p:spPr>
          <a:xfrm>
            <a:off x="4800240" y="1164960"/>
            <a:ext cx="377568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 SemiBold"/>
                <a:ea typeface="Inter SemiBold"/>
              </a:rPr>
              <a:t>Optical Storage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ransition>
    <p:wipe dir="d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558360" y="441000"/>
            <a:ext cx="8013960" cy="644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rgbClr val="ffffff"/>
                </a:solidFill>
                <a:latin typeface="Inter"/>
                <a:ea typeface="Inter"/>
              </a:rPr>
              <a:t>Optical storage: History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subTitle"/>
          </p:nvPr>
        </p:nvSpPr>
        <p:spPr>
          <a:xfrm>
            <a:off x="3662280" y="1085400"/>
            <a:ext cx="4910040" cy="460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 SemiBold"/>
                <a:ea typeface="Inter SemiBold"/>
              </a:rPr>
              <a:t>Key Milestones in Optical Storage</a:t>
            </a:r>
            <a:endParaRPr b="0" lang="ru-RU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/>
          </p:nvPr>
        </p:nvSpPr>
        <p:spPr>
          <a:xfrm>
            <a:off x="4233960" y="1631880"/>
            <a:ext cx="4909680" cy="293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285840" indent="-184320">
              <a:lnSpc>
                <a:spcPct val="150000"/>
              </a:lnSpc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Optical drives introduced in the 1980s as a high-capacity and durable storage solution.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  <a:p>
            <a:pPr marL="285840" indent="-184320">
              <a:lnSpc>
                <a:spcPct val="150000"/>
              </a:lnSpc>
              <a:spcBef>
                <a:spcPts val="1001"/>
              </a:spcBef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First optical disc format was the compact disc (CD), offering 700 MB of data storage or 80 minutes of audio.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  <a:p>
            <a:pPr marL="285840" indent="-184320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Evolution to higher-capacity formats like DVD and Blu-ray, revolutionizing video and data storage capabilities.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</p:txBody>
      </p:sp>
      <p:pic>
        <p:nvPicPr>
          <p:cNvPr id="435" name="Google Shape;691;p111" descr=""/>
          <p:cNvPicPr/>
          <p:nvPr/>
        </p:nvPicPr>
        <p:blipFill>
          <a:blip r:embed="rId1"/>
          <a:stretch/>
        </p:blipFill>
        <p:spPr>
          <a:xfrm>
            <a:off x="336960" y="1246680"/>
            <a:ext cx="3324960" cy="3324960"/>
          </a:xfrm>
          <a:prstGeom prst="rect">
            <a:avLst/>
          </a:prstGeom>
          <a:ln w="0">
            <a:noFill/>
          </a:ln>
        </p:spPr>
      </p:pic>
    </p:spTree>
  </p:cSld>
  <p:transition>
    <p:wipe dir="u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/>
          </p:nvPr>
        </p:nvSpPr>
        <p:spPr>
          <a:xfrm>
            <a:off x="1375560" y="302832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For reading data, a lower intensity laser is used to differentiate between lands and pits, reconstructing the original data.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/>
          </p:nvPr>
        </p:nvSpPr>
        <p:spPr>
          <a:xfrm>
            <a:off x="1375560" y="214560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1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During the writing process, a laser diode burns pits into the polycarbonate layer, representing 0s.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/>
          </p:nvPr>
        </p:nvSpPr>
        <p:spPr>
          <a:xfrm>
            <a:off x="1375560" y="126324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Optical discs have a layered structure, including a label, polycarbonate layer, reflective layer, and protective layer.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9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chemeClr val="dk1"/>
                </a:solidFill>
                <a:latin typeface="Inter"/>
                <a:ea typeface="Inter"/>
              </a:rPr>
              <a:t>Optical storage: Technology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0" name="Google Shape;700;p112"/>
          <p:cNvSpPr/>
          <p:nvPr/>
        </p:nvSpPr>
        <p:spPr>
          <a:xfrm>
            <a:off x="740520" y="144432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441" name="Google Shape;701;p112"/>
          <p:cNvSpPr/>
          <p:nvPr/>
        </p:nvSpPr>
        <p:spPr>
          <a:xfrm>
            <a:off x="740520" y="232704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442" name="Google Shape;702;p112"/>
          <p:cNvSpPr/>
          <p:nvPr/>
        </p:nvSpPr>
        <p:spPr>
          <a:xfrm>
            <a:off x="740520" y="320976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443" name="PlaceHolder 5"/>
          <p:cNvSpPr>
            <a:spLocks noGrp="1"/>
          </p:cNvSpPr>
          <p:nvPr>
            <p:ph/>
          </p:nvPr>
        </p:nvSpPr>
        <p:spPr>
          <a:xfrm>
            <a:off x="1375560" y="391104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Recordable discs allow for data rewriting by modifying the recording layer's properties.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Google Shape;704;p112"/>
          <p:cNvSpPr/>
          <p:nvPr/>
        </p:nvSpPr>
        <p:spPr>
          <a:xfrm>
            <a:off x="740520" y="409248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</p:spTree>
  </p:cSld>
  <p:transition>
    <p:fade thruBlk="true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709;p113"/>
          <p:cNvSpPr/>
          <p:nvPr/>
        </p:nvSpPr>
        <p:spPr>
          <a:xfrm>
            <a:off x="533520" y="135792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sp>
        <p:nvSpPr>
          <p:cNvPr id="446" name="Google Shape;710;p113"/>
          <p:cNvSpPr/>
          <p:nvPr/>
        </p:nvSpPr>
        <p:spPr>
          <a:xfrm>
            <a:off x="3474000" y="135792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sp>
        <p:nvSpPr>
          <p:cNvPr id="447" name="Google Shape;711;p113"/>
          <p:cNvSpPr/>
          <p:nvPr/>
        </p:nvSpPr>
        <p:spPr>
          <a:xfrm>
            <a:off x="6414840" y="135792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pic>
        <p:nvPicPr>
          <p:cNvPr id="448" name="Google Shape;712;p113" descr="0"/>
          <p:cNvPicPr/>
          <p:nvPr/>
        </p:nvPicPr>
        <p:blipFill>
          <a:blip r:embed="rId1"/>
          <a:stretch/>
        </p:blipFill>
        <p:spPr>
          <a:xfrm>
            <a:off x="482400" y="1315800"/>
            <a:ext cx="2347920" cy="2047680"/>
          </a:xfrm>
          <a:prstGeom prst="rect">
            <a:avLst/>
          </a:prstGeom>
          <a:ln w="0">
            <a:noFill/>
          </a:ln>
        </p:spPr>
      </p:pic>
      <p:pic>
        <p:nvPicPr>
          <p:cNvPr id="449" name="Google Shape;713;p113" descr="1"/>
          <p:cNvPicPr/>
          <p:nvPr/>
        </p:nvPicPr>
        <p:blipFill>
          <a:blip r:embed="rId2"/>
          <a:stretch/>
        </p:blipFill>
        <p:spPr>
          <a:xfrm>
            <a:off x="3423240" y="1315800"/>
            <a:ext cx="2347920" cy="2047680"/>
          </a:xfrm>
          <a:prstGeom prst="rect">
            <a:avLst/>
          </a:prstGeom>
          <a:ln w="0">
            <a:noFill/>
          </a:ln>
        </p:spPr>
      </p:pic>
      <p:pic>
        <p:nvPicPr>
          <p:cNvPr id="450" name="Google Shape;714;p113" descr="2"/>
          <p:cNvPicPr/>
          <p:nvPr/>
        </p:nvPicPr>
        <p:blipFill>
          <a:blip r:embed="rId3"/>
          <a:stretch/>
        </p:blipFill>
        <p:spPr>
          <a:xfrm>
            <a:off x="6364080" y="1315800"/>
            <a:ext cx="2347920" cy="2047680"/>
          </a:xfrm>
          <a:prstGeom prst="rect">
            <a:avLst/>
          </a:prstGeom>
          <a:ln w="0">
            <a:noFill/>
          </a:ln>
        </p:spPr>
      </p:pic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rgbClr val="ffffff"/>
                </a:solidFill>
                <a:latin typeface="Inter"/>
                <a:ea typeface="Inter"/>
              </a:rPr>
              <a:t>Optical storage: Devices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/>
          </p:nvPr>
        </p:nvSpPr>
        <p:spPr>
          <a:xfrm>
            <a:off x="457200" y="3809160"/>
            <a:ext cx="2347920" cy="133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A CD-ROM (Compact Disc Read-Only Memory) is a pre-pressed optical compact disc that contains data. It is commonly used for software and multimedia storage.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53" name="PlaceHolder 3"/>
          <p:cNvSpPr>
            <a:spLocks noGrp="1"/>
          </p:cNvSpPr>
          <p:nvPr>
            <p:ph/>
          </p:nvPr>
        </p:nvSpPr>
        <p:spPr>
          <a:xfrm>
            <a:off x="6338520" y="3809160"/>
            <a:ext cx="2347920" cy="133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A Blu-ray Disc ROM is an optical disc storage medium designed to supersede the DVD format, offering increased storage capacity and HD optical storage.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54" name="PlaceHolder 4"/>
          <p:cNvSpPr>
            <a:spLocks noGrp="1"/>
          </p:cNvSpPr>
          <p:nvPr>
            <p:ph type="subTitle"/>
          </p:nvPr>
        </p:nvSpPr>
        <p:spPr>
          <a:xfrm>
            <a:off x="3398040" y="3405960"/>
            <a:ext cx="2347920" cy="44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DVD-ROM</a:t>
            </a:r>
            <a:endParaRPr b="0" lang="ru-RU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5" name="PlaceHolder 5"/>
          <p:cNvSpPr>
            <a:spLocks noGrp="1"/>
          </p:cNvSpPr>
          <p:nvPr>
            <p:ph type="subTitle"/>
          </p:nvPr>
        </p:nvSpPr>
        <p:spPr>
          <a:xfrm>
            <a:off x="6338520" y="3405960"/>
            <a:ext cx="2347920" cy="44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Blu-ray Disc ROM</a:t>
            </a:r>
            <a:endParaRPr b="0" lang="ru-RU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6" name="PlaceHolder 6"/>
          <p:cNvSpPr>
            <a:spLocks noGrp="1"/>
          </p:cNvSpPr>
          <p:nvPr>
            <p:ph type="subTitle"/>
          </p:nvPr>
        </p:nvSpPr>
        <p:spPr>
          <a:xfrm>
            <a:off x="0" y="3405240"/>
            <a:ext cx="2347560" cy="45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CD-ROM</a:t>
            </a:r>
            <a:endParaRPr b="0" lang="ru-RU" sz="12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57" name="Google Shape;722;p113" descr=""/>
          <p:cNvPicPr/>
          <p:nvPr/>
        </p:nvPicPr>
        <p:blipFill>
          <a:blip r:embed="rId4"/>
          <a:stretch/>
        </p:blipFill>
        <p:spPr>
          <a:xfrm>
            <a:off x="482400" y="1315440"/>
            <a:ext cx="2347920" cy="2047680"/>
          </a:xfrm>
          <a:prstGeom prst="rect">
            <a:avLst/>
          </a:prstGeom>
          <a:ln w="9525">
            <a:solidFill>
              <a:srgbClr val="69676d"/>
            </a:solidFill>
            <a:round/>
          </a:ln>
        </p:spPr>
      </p:pic>
      <p:pic>
        <p:nvPicPr>
          <p:cNvPr id="458" name="Google Shape;723;p113" descr=""/>
          <p:cNvPicPr/>
          <p:nvPr/>
        </p:nvPicPr>
        <p:blipFill>
          <a:blip r:embed="rId5"/>
          <a:stretch/>
        </p:blipFill>
        <p:spPr>
          <a:xfrm>
            <a:off x="3423240" y="1315800"/>
            <a:ext cx="2347920" cy="2047680"/>
          </a:xfrm>
          <a:prstGeom prst="rect">
            <a:avLst/>
          </a:prstGeom>
          <a:ln w="9525">
            <a:solidFill>
              <a:srgbClr val="69676d"/>
            </a:solidFill>
            <a:round/>
          </a:ln>
        </p:spPr>
      </p:pic>
      <p:pic>
        <p:nvPicPr>
          <p:cNvPr id="459" name="Google Shape;724;p113" descr=""/>
          <p:cNvPicPr/>
          <p:nvPr/>
        </p:nvPicPr>
        <p:blipFill>
          <a:blip r:embed="rId6"/>
          <a:stretch/>
        </p:blipFill>
        <p:spPr>
          <a:xfrm>
            <a:off x="6364080" y="1315800"/>
            <a:ext cx="2347920" cy="2047680"/>
          </a:xfrm>
          <a:prstGeom prst="rect">
            <a:avLst/>
          </a:prstGeom>
          <a:ln w="9525">
            <a:solidFill>
              <a:srgbClr val="69676d"/>
            </a:solidFill>
            <a:round/>
          </a:ln>
        </p:spPr>
      </p:pic>
      <p:sp>
        <p:nvSpPr>
          <p:cNvPr id="460" name="Google Shape;725;p113"/>
          <p:cNvSpPr/>
          <p:nvPr/>
        </p:nvSpPr>
        <p:spPr>
          <a:xfrm>
            <a:off x="482400" y="896040"/>
            <a:ext cx="430596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uk" sz="1800" spc="-1" strike="noStrike">
                <a:solidFill>
                  <a:schemeClr val="dk2"/>
                </a:solidFill>
                <a:latin typeface="Inter"/>
                <a:ea typeface="Inter"/>
              </a:rPr>
              <a:t>Optical Disc Storage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61" name="Прямоугольник 18"/>
          <p:cNvSpPr/>
          <p:nvPr/>
        </p:nvSpPr>
        <p:spPr>
          <a:xfrm>
            <a:off x="3479040" y="3815280"/>
            <a:ext cx="2480040" cy="92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spcAft>
                <a:spcPts val="1001"/>
              </a:spcAft>
            </a:pPr>
            <a:r>
              <a:rPr b="0" lang="en-US" sz="1100" spc="-1" strike="noStrike">
                <a:solidFill>
                  <a:schemeClr val="lt1"/>
                </a:solidFill>
                <a:latin typeface="Book Antiqua"/>
              </a:rPr>
              <a:t>A DVD-ROM (Digital Versatile Disc Read-Only Memory) is a high-capacity opticl disc used for data and video storage, offering greater storage than CD-ROMs.</a:t>
            </a:r>
            <a:endParaRPr b="0" lang="ru-RU" sz="11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transition>
    <p:fade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730;p114"/>
          <p:cNvSpPr/>
          <p:nvPr/>
        </p:nvSpPr>
        <p:spPr>
          <a:xfrm>
            <a:off x="533520" y="135792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sp>
        <p:nvSpPr>
          <p:cNvPr id="463" name="Google Shape;731;p114"/>
          <p:cNvSpPr/>
          <p:nvPr/>
        </p:nvSpPr>
        <p:spPr>
          <a:xfrm>
            <a:off x="3474000" y="135792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sp>
        <p:nvSpPr>
          <p:cNvPr id="464" name="Google Shape;732;p114"/>
          <p:cNvSpPr/>
          <p:nvPr/>
        </p:nvSpPr>
        <p:spPr>
          <a:xfrm>
            <a:off x="6414840" y="135792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pic>
        <p:nvPicPr>
          <p:cNvPr id="465" name="Google Shape;733;p114" descr="0"/>
          <p:cNvPicPr/>
          <p:nvPr/>
        </p:nvPicPr>
        <p:blipFill>
          <a:blip r:embed="rId1"/>
          <a:stretch/>
        </p:blipFill>
        <p:spPr>
          <a:xfrm>
            <a:off x="482400" y="1315800"/>
            <a:ext cx="2347920" cy="2047680"/>
          </a:xfrm>
          <a:prstGeom prst="rect">
            <a:avLst/>
          </a:prstGeom>
          <a:ln w="0">
            <a:noFill/>
          </a:ln>
        </p:spPr>
      </p:pic>
      <p:pic>
        <p:nvPicPr>
          <p:cNvPr id="466" name="Google Shape;734;p114" descr="1"/>
          <p:cNvPicPr/>
          <p:nvPr/>
        </p:nvPicPr>
        <p:blipFill>
          <a:blip r:embed="rId2"/>
          <a:stretch/>
        </p:blipFill>
        <p:spPr>
          <a:xfrm>
            <a:off x="3423240" y="1315800"/>
            <a:ext cx="2347920" cy="2047680"/>
          </a:xfrm>
          <a:prstGeom prst="rect">
            <a:avLst/>
          </a:prstGeom>
          <a:ln w="0">
            <a:noFill/>
          </a:ln>
        </p:spPr>
      </p:pic>
      <p:pic>
        <p:nvPicPr>
          <p:cNvPr id="467" name="Google Shape;735;p114" descr="2"/>
          <p:cNvPicPr/>
          <p:nvPr/>
        </p:nvPicPr>
        <p:blipFill>
          <a:blip r:embed="rId3"/>
          <a:stretch/>
        </p:blipFill>
        <p:spPr>
          <a:xfrm>
            <a:off x="6364080" y="1315800"/>
            <a:ext cx="2347920" cy="2047680"/>
          </a:xfrm>
          <a:prstGeom prst="rect">
            <a:avLst/>
          </a:prstGeom>
          <a:ln w="0">
            <a:noFill/>
          </a:ln>
        </p:spPr>
      </p:pic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rgbClr val="ffffff"/>
                </a:solidFill>
                <a:latin typeface="Inter"/>
                <a:ea typeface="Inter"/>
              </a:rPr>
              <a:t>Optical storage: Devices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PlaceHolder 2"/>
          <p:cNvSpPr>
            <a:spLocks noGrp="1"/>
          </p:cNvSpPr>
          <p:nvPr>
            <p:ph/>
          </p:nvPr>
        </p:nvSpPr>
        <p:spPr>
          <a:xfrm>
            <a:off x="457200" y="3809160"/>
            <a:ext cx="2347920" cy="133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Combining magnetic and optical technologies, magneto-optical drives use rewritable discs for high data reliability.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70" name="PlaceHolder 3"/>
          <p:cNvSpPr>
            <a:spLocks noGrp="1"/>
          </p:cNvSpPr>
          <p:nvPr>
            <p:ph/>
          </p:nvPr>
        </p:nvSpPr>
        <p:spPr>
          <a:xfrm>
            <a:off x="6338520" y="3809160"/>
            <a:ext cx="2347920" cy="133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An innovative technology using lasers to store 3D data, offering high densities. Holographic storage has the potential to revolutionize optical storage.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71" name="PlaceHolder 4"/>
          <p:cNvSpPr>
            <a:spLocks noGrp="1"/>
          </p:cNvSpPr>
          <p:nvPr>
            <p:ph type="subTitle"/>
          </p:nvPr>
        </p:nvSpPr>
        <p:spPr>
          <a:xfrm>
            <a:off x="3398040" y="3405960"/>
            <a:ext cx="2347920" cy="44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Optical Tape</a:t>
            </a:r>
            <a:endParaRPr b="0" lang="ru-RU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2" name="PlaceHolder 5"/>
          <p:cNvSpPr>
            <a:spLocks noGrp="1"/>
          </p:cNvSpPr>
          <p:nvPr>
            <p:ph type="subTitle"/>
          </p:nvPr>
        </p:nvSpPr>
        <p:spPr>
          <a:xfrm>
            <a:off x="6338520" y="3405960"/>
            <a:ext cx="2347920" cy="44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Holographic Storage</a:t>
            </a:r>
            <a:endParaRPr b="0" lang="ru-RU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3" name="PlaceHolder 6"/>
          <p:cNvSpPr>
            <a:spLocks noGrp="1"/>
          </p:cNvSpPr>
          <p:nvPr>
            <p:ph type="subTitle"/>
          </p:nvPr>
        </p:nvSpPr>
        <p:spPr>
          <a:xfrm>
            <a:off x="0" y="3405240"/>
            <a:ext cx="2347560" cy="45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Magneto-optical Drives</a:t>
            </a:r>
            <a:endParaRPr b="0" lang="ru-RU" sz="1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4" name="PlaceHolder 7"/>
          <p:cNvSpPr>
            <a:spLocks noGrp="1"/>
          </p:cNvSpPr>
          <p:nvPr>
            <p:ph/>
          </p:nvPr>
        </p:nvSpPr>
        <p:spPr>
          <a:xfrm>
            <a:off x="3447360" y="3808440"/>
            <a:ext cx="2406600" cy="1334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lt1"/>
                </a:solidFill>
                <a:latin typeface="Book Antiqua"/>
              </a:rPr>
              <a:t>Utilizing lasers on thin, flexible tapes, optical tape storage offers high capacity and cost efficiency, ideal for enterprise data backups.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</p:txBody>
      </p:sp>
      <p:sp>
        <p:nvSpPr>
          <p:cNvPr id="475" name="Google Shape;743;p114"/>
          <p:cNvSpPr/>
          <p:nvPr/>
        </p:nvSpPr>
        <p:spPr>
          <a:xfrm>
            <a:off x="482400" y="896040"/>
            <a:ext cx="430596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uk" sz="1800" spc="-1" strike="noStrike">
                <a:solidFill>
                  <a:schemeClr val="dk2"/>
                </a:solidFill>
                <a:latin typeface="Inter"/>
                <a:ea typeface="Inter"/>
              </a:rPr>
              <a:t>Non-Disc Optical Storage Devices</a:t>
            </a:r>
            <a:endParaRPr b="0" lang="ru-RU" sz="18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76" name="Google Shape;744;p114" descr=""/>
          <p:cNvPicPr/>
          <p:nvPr/>
        </p:nvPicPr>
        <p:blipFill>
          <a:blip r:embed="rId4"/>
          <a:stretch/>
        </p:blipFill>
        <p:spPr>
          <a:xfrm>
            <a:off x="482400" y="1315800"/>
            <a:ext cx="2347920" cy="2047680"/>
          </a:xfrm>
          <a:prstGeom prst="rect">
            <a:avLst/>
          </a:prstGeom>
          <a:ln w="9525">
            <a:solidFill>
              <a:srgbClr val="69676d"/>
            </a:solidFill>
            <a:round/>
          </a:ln>
        </p:spPr>
      </p:pic>
      <p:pic>
        <p:nvPicPr>
          <p:cNvPr id="477" name="Google Shape;745;p114" descr=""/>
          <p:cNvPicPr/>
          <p:nvPr/>
        </p:nvPicPr>
        <p:blipFill>
          <a:blip r:embed="rId5"/>
          <a:srcRect l="3832" t="0" r="2902" b="11050"/>
          <a:stretch/>
        </p:blipFill>
        <p:spPr>
          <a:xfrm>
            <a:off x="3423240" y="1315800"/>
            <a:ext cx="2347920" cy="2047680"/>
          </a:xfrm>
          <a:prstGeom prst="rect">
            <a:avLst/>
          </a:prstGeom>
          <a:ln w="9525">
            <a:solidFill>
              <a:srgbClr val="69676d"/>
            </a:solidFill>
            <a:round/>
          </a:ln>
        </p:spPr>
      </p:pic>
      <p:pic>
        <p:nvPicPr>
          <p:cNvPr id="478" name="Google Shape;746;p114" descr=""/>
          <p:cNvPicPr/>
          <p:nvPr/>
        </p:nvPicPr>
        <p:blipFill>
          <a:blip r:embed="rId6"/>
          <a:srcRect l="16831" t="0" r="15282" b="0"/>
          <a:stretch/>
        </p:blipFill>
        <p:spPr>
          <a:xfrm>
            <a:off x="6364080" y="1315800"/>
            <a:ext cx="2347920" cy="2047680"/>
          </a:xfrm>
          <a:prstGeom prst="rect">
            <a:avLst/>
          </a:prstGeom>
          <a:ln w="9525">
            <a:solidFill>
              <a:srgbClr val="69676d"/>
            </a:solidFill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title"/>
          </p:nvPr>
        </p:nvSpPr>
        <p:spPr>
          <a:xfrm>
            <a:off x="558360" y="441000"/>
            <a:ext cx="8013960" cy="644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rgbClr val="ffffff"/>
                </a:solidFill>
                <a:latin typeface="Inter"/>
                <a:ea typeface="Inter"/>
              </a:rPr>
              <a:t>Magnetic storage: History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0" name="PlaceHolder 2"/>
          <p:cNvSpPr>
            <a:spLocks noGrp="1"/>
          </p:cNvSpPr>
          <p:nvPr>
            <p:ph type="subTitle"/>
          </p:nvPr>
        </p:nvSpPr>
        <p:spPr>
          <a:xfrm>
            <a:off x="3662280" y="1085400"/>
            <a:ext cx="4910040" cy="460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 SemiBold"/>
                <a:ea typeface="Inter SemiBold"/>
              </a:rPr>
              <a:t>Key Milestones in Magnetic Storage History</a:t>
            </a:r>
            <a:endParaRPr b="0" lang="ru-RU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1" name="PlaceHolder 3"/>
          <p:cNvSpPr>
            <a:spLocks noGrp="1"/>
          </p:cNvSpPr>
          <p:nvPr>
            <p:ph/>
          </p:nvPr>
        </p:nvSpPr>
        <p:spPr>
          <a:xfrm>
            <a:off x="4233960" y="1631880"/>
            <a:ext cx="4909680" cy="293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285840" indent="-184320">
              <a:lnSpc>
                <a:spcPct val="150000"/>
              </a:lnSpc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In 1888, Oberlin Smith publicized the concept of wire recording for audio.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  <a:p>
            <a:pPr marL="285840" indent="-184320">
              <a:lnSpc>
                <a:spcPct val="150000"/>
              </a:lnSpc>
              <a:spcBef>
                <a:spcPts val="1001"/>
              </a:spcBef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The first magnetic recorder was invented by Valdemar Poulsen in 1898, utilizing a wire wrapped around a drum.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  <a:p>
            <a:pPr marL="285840" indent="-184320">
              <a:lnSpc>
                <a:spcPct val="150000"/>
              </a:lnSpc>
              <a:spcBef>
                <a:spcPts val="1001"/>
              </a:spcBef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Fritz Pfleumer developed the first magnetic tape recorder in 1928, revolutionizing audio storage.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  <a:p>
            <a:pPr marL="285840" indent="-184320">
              <a:lnSpc>
                <a:spcPct val="150000"/>
              </a:lnSpc>
              <a:spcBef>
                <a:spcPts val="1001"/>
              </a:spcBef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During World War II, German engineers created the Magnetophon, an audio tape recording machine.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  <a:p>
            <a:pPr marL="285840" indent="-184320">
              <a:lnSpc>
                <a:spcPct val="150000"/>
              </a:lnSpc>
              <a:spcBef>
                <a:spcPts val="1001"/>
              </a:spcBef>
              <a:spcAft>
                <a:spcPts val="1001"/>
              </a:spcAft>
              <a:buClr>
                <a:srgbClr val="ceb966"/>
              </a:buClr>
              <a:buFont typeface="Inter SemiBold"/>
              <a:buChar char="●"/>
            </a:pPr>
            <a:r>
              <a:rPr b="0" lang="uk" sz="1100" spc="-1" strike="noStrike">
                <a:solidFill>
                  <a:schemeClr val="dk1"/>
                </a:solidFill>
                <a:latin typeface="Book Antiqua"/>
              </a:rPr>
              <a:t>In the late 1940s, U.S. and British researchers adopted the Magnetophon's design to make high-quality magnetic tape recorders.</a:t>
            </a:r>
            <a:endParaRPr b="0" lang="ru-RU" sz="1100" spc="-1" strike="noStrike">
              <a:solidFill>
                <a:schemeClr val="dk1"/>
              </a:solidFill>
              <a:latin typeface="Book Antiqua"/>
            </a:endParaRPr>
          </a:p>
        </p:txBody>
      </p:sp>
      <p:pic>
        <p:nvPicPr>
          <p:cNvPr id="482" name="Google Shape;754;p115" descr=""/>
          <p:cNvPicPr/>
          <p:nvPr/>
        </p:nvPicPr>
        <p:blipFill>
          <a:blip r:embed="rId1"/>
          <a:srcRect l="8959" t="0" r="8959" b="0"/>
          <a:stretch/>
        </p:blipFill>
        <p:spPr>
          <a:xfrm>
            <a:off x="558360" y="1085400"/>
            <a:ext cx="2861280" cy="3486240"/>
          </a:xfrm>
          <a:prstGeom prst="rect">
            <a:avLst/>
          </a:prstGeom>
          <a:ln w="9525">
            <a:solidFill>
              <a:srgbClr val="69676d"/>
            </a:solidFill>
            <a:round/>
          </a:ln>
        </p:spPr>
      </p:pic>
    </p:spTree>
  </p:cSld>
  <p:transition>
    <p:wedge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/>
          </p:nvPr>
        </p:nvSpPr>
        <p:spPr>
          <a:xfrm>
            <a:off x="1375560" y="302832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Non-volatility is a key feature, retaining data without power.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PlaceHolder 2"/>
          <p:cNvSpPr>
            <a:spLocks noGrp="1"/>
          </p:cNvSpPr>
          <p:nvPr>
            <p:ph/>
          </p:nvPr>
        </p:nvSpPr>
        <p:spPr>
          <a:xfrm>
            <a:off x="1375560" y="214560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1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It works by manipulating magnetic properties in the storage medium.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PlaceHolder 3"/>
          <p:cNvSpPr>
            <a:spLocks noGrp="1"/>
          </p:cNvSpPr>
          <p:nvPr>
            <p:ph/>
          </p:nvPr>
        </p:nvSpPr>
        <p:spPr>
          <a:xfrm>
            <a:off x="1375560" y="126324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Magnetic storage is essential in computer architecture for persistent data storage.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PlaceHolder 4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chemeClr val="dk1"/>
                </a:solidFill>
                <a:latin typeface="Inter"/>
                <a:ea typeface="Inter"/>
              </a:rPr>
              <a:t>Magnetic storage: Technology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7" name="Google Shape;763;p116"/>
          <p:cNvSpPr/>
          <p:nvPr/>
        </p:nvSpPr>
        <p:spPr>
          <a:xfrm>
            <a:off x="740520" y="144432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488" name="Google Shape;764;p116"/>
          <p:cNvSpPr/>
          <p:nvPr/>
        </p:nvSpPr>
        <p:spPr>
          <a:xfrm>
            <a:off x="740520" y="232704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489" name="Google Shape;765;p116"/>
          <p:cNvSpPr/>
          <p:nvPr/>
        </p:nvSpPr>
        <p:spPr>
          <a:xfrm>
            <a:off x="740520" y="320976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490" name="PlaceHolder 5"/>
          <p:cNvSpPr>
            <a:spLocks noGrp="1"/>
          </p:cNvSpPr>
          <p:nvPr>
            <p:ph/>
          </p:nvPr>
        </p:nvSpPr>
        <p:spPr>
          <a:xfrm>
            <a:off x="1375560" y="3911040"/>
            <a:ext cx="6392520" cy="712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400" spc="-1" strike="noStrike">
                <a:solidFill>
                  <a:schemeClr val="dk1"/>
                </a:solidFill>
                <a:latin typeface="Inter"/>
                <a:ea typeface="Inter"/>
              </a:rPr>
              <a:t>Magnetic storage devices offer high capacities and fast read/write speeds.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1" name="Google Shape;767;p116"/>
          <p:cNvSpPr/>
          <p:nvPr/>
        </p:nvSpPr>
        <p:spPr>
          <a:xfrm>
            <a:off x="740520" y="4092480"/>
            <a:ext cx="349560" cy="349560"/>
          </a:xfrm>
          <a:custGeom>
            <a:avLst/>
            <a:gdLst>
              <a:gd name="textAreaLeft" fmla="*/ 0 w 349560"/>
              <a:gd name="textAreaRight" fmla="*/ 349920 w 349560"/>
              <a:gd name="textAreaTop" fmla="*/ 0 h 349560"/>
              <a:gd name="textAreaBottom" fmla="*/ 349920 h 349560"/>
            </a:gdLst>
            <a:ahLst/>
            <a:rect l="textAreaLeft" t="textAreaTop" r="textAreaRight" b="textAreaBottom"/>
            <a:pathLst>
              <a:path w="190500" h="190500">
                <a:moveTo>
                  <a:pt x="182880" y="95250"/>
                </a:moveTo>
                <a:cubicBezTo>
                  <a:pt x="182880" y="143510"/>
                  <a:pt x="143510" y="182880"/>
                  <a:pt x="95250" y="182880"/>
                </a:cubicBezTo>
                <a:cubicBezTo>
                  <a:pt x="46990" y="182880"/>
                  <a:pt x="8255" y="143510"/>
                  <a:pt x="8255" y="95250"/>
                </a:cubicBezTo>
                <a:cubicBezTo>
                  <a:pt x="8255" y="46990"/>
                  <a:pt x="46990" y="8255"/>
                  <a:pt x="95250" y="8255"/>
                </a:cubicBezTo>
                <a:cubicBezTo>
                  <a:pt x="143510" y="8255"/>
                  <a:pt x="182880" y="46990"/>
                  <a:pt x="182880" y="95250"/>
                </a:cubicBezTo>
                <a:close/>
                <a:moveTo>
                  <a:pt x="95250" y="190500"/>
                </a:moveTo>
                <a:cubicBezTo>
                  <a:pt x="147955" y="190500"/>
                  <a:pt x="190500" y="147955"/>
                  <a:pt x="190500" y="95250"/>
                </a:cubicBezTo>
                <a:cubicBezTo>
                  <a:pt x="190500" y="42545"/>
                  <a:pt x="147955" y="0"/>
                  <a:pt x="95250" y="0"/>
                </a:cubicBezTo>
                <a:cubicBezTo>
                  <a:pt x="42545" y="0"/>
                  <a:pt x="0" y="42545"/>
                  <a:pt x="0" y="95250"/>
                </a:cubicBezTo>
                <a:cubicBezTo>
                  <a:pt x="0" y="147955"/>
                  <a:pt x="42545" y="190500"/>
                  <a:pt x="95250" y="190500"/>
                </a:cubicBezTo>
                <a:close/>
                <a:moveTo>
                  <a:pt x="137160" y="98425"/>
                </a:moveTo>
                <a:lnTo>
                  <a:pt x="141605" y="95250"/>
                </a:lnTo>
                <a:lnTo>
                  <a:pt x="137160" y="92075"/>
                </a:lnTo>
                <a:lnTo>
                  <a:pt x="73660" y="44450"/>
                </a:lnTo>
                <a:cubicBezTo>
                  <a:pt x="71755" y="43180"/>
                  <a:pt x="69850" y="43180"/>
                  <a:pt x="68580" y="45085"/>
                </a:cubicBezTo>
                <a:cubicBezTo>
                  <a:pt x="66675" y="46990"/>
                  <a:pt x="67310" y="49530"/>
                  <a:pt x="69215" y="50800"/>
                </a:cubicBezTo>
                <a:lnTo>
                  <a:pt x="128270" y="95250"/>
                </a:lnTo>
                <a:lnTo>
                  <a:pt x="69215" y="139700"/>
                </a:lnTo>
                <a:cubicBezTo>
                  <a:pt x="67310" y="140970"/>
                  <a:pt x="66675" y="143510"/>
                  <a:pt x="68580" y="145415"/>
                </a:cubicBezTo>
                <a:cubicBezTo>
                  <a:pt x="69850" y="147320"/>
                  <a:pt x="71755" y="147320"/>
                  <a:pt x="73660" y="14605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</p:spTree>
  </p:cSld>
  <p:transition>
    <p:wipe dir="u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772;p117"/>
          <p:cNvSpPr/>
          <p:nvPr/>
        </p:nvSpPr>
        <p:spPr>
          <a:xfrm>
            <a:off x="533520" y="110196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sp>
        <p:nvSpPr>
          <p:cNvPr id="493" name="Google Shape;773;p117"/>
          <p:cNvSpPr/>
          <p:nvPr/>
        </p:nvSpPr>
        <p:spPr>
          <a:xfrm>
            <a:off x="3474000" y="110196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sp>
        <p:nvSpPr>
          <p:cNvPr id="494" name="Google Shape;774;p117"/>
          <p:cNvSpPr/>
          <p:nvPr/>
        </p:nvSpPr>
        <p:spPr>
          <a:xfrm>
            <a:off x="6414840" y="1101960"/>
            <a:ext cx="2347920" cy="204768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Inter"/>
              <a:ea typeface="Inter"/>
            </a:endParaRPr>
          </a:p>
        </p:txBody>
      </p:sp>
      <p:pic>
        <p:nvPicPr>
          <p:cNvPr id="495" name="Google Shape;775;p117" descr="0"/>
          <p:cNvPicPr/>
          <p:nvPr/>
        </p:nvPicPr>
        <p:blipFill>
          <a:blip r:embed="rId1"/>
          <a:stretch/>
        </p:blipFill>
        <p:spPr>
          <a:xfrm>
            <a:off x="482400" y="1059840"/>
            <a:ext cx="2347920" cy="2047680"/>
          </a:xfrm>
          <a:prstGeom prst="rect">
            <a:avLst/>
          </a:prstGeom>
          <a:ln w="0">
            <a:noFill/>
          </a:ln>
        </p:spPr>
      </p:pic>
      <p:pic>
        <p:nvPicPr>
          <p:cNvPr id="496" name="Google Shape;776;p117" descr="1"/>
          <p:cNvPicPr/>
          <p:nvPr/>
        </p:nvPicPr>
        <p:blipFill>
          <a:blip r:embed="rId2"/>
          <a:stretch/>
        </p:blipFill>
        <p:spPr>
          <a:xfrm>
            <a:off x="3423240" y="1059840"/>
            <a:ext cx="2347920" cy="2047680"/>
          </a:xfrm>
          <a:prstGeom prst="rect">
            <a:avLst/>
          </a:prstGeom>
          <a:ln w="0">
            <a:noFill/>
          </a:ln>
        </p:spPr>
      </p:pic>
      <p:pic>
        <p:nvPicPr>
          <p:cNvPr id="497" name="Google Shape;777;p117" descr="2"/>
          <p:cNvPicPr/>
          <p:nvPr/>
        </p:nvPicPr>
        <p:blipFill>
          <a:blip r:embed="rId3"/>
          <a:stretch/>
        </p:blipFill>
        <p:spPr>
          <a:xfrm>
            <a:off x="6364080" y="1059840"/>
            <a:ext cx="2347920" cy="2047680"/>
          </a:xfrm>
          <a:prstGeom prst="rect">
            <a:avLst/>
          </a:prstGeom>
          <a:ln w="0">
            <a:noFill/>
          </a:ln>
        </p:spPr>
      </p:pic>
      <p:sp>
        <p:nvSpPr>
          <p:cNvPr id="498" name="PlaceHolder 1"/>
          <p:cNvSpPr>
            <a:spLocks noGrp="1"/>
          </p:cNvSpPr>
          <p:nvPr>
            <p:ph type="title"/>
          </p:nvPr>
        </p:nvSpPr>
        <p:spPr>
          <a:xfrm>
            <a:off x="457200" y="444960"/>
            <a:ext cx="8229240" cy="57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uk" sz="2520" spc="-1" strike="noStrike">
                <a:solidFill>
                  <a:schemeClr val="dk1"/>
                </a:solidFill>
                <a:latin typeface="Inter"/>
                <a:ea typeface="Inter"/>
              </a:rPr>
              <a:t>Magnetic storage: Devices</a:t>
            </a:r>
            <a:endParaRPr b="0" lang="ru-RU" sz="25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9" name="PlaceHolder 2"/>
          <p:cNvSpPr>
            <a:spLocks noGrp="1"/>
          </p:cNvSpPr>
          <p:nvPr>
            <p:ph/>
          </p:nvPr>
        </p:nvSpPr>
        <p:spPr>
          <a:xfrm>
            <a:off x="457200" y="3553200"/>
            <a:ext cx="2347920" cy="133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1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A thin, flexible magnetic storage medium housed in a protective casing, used for transferring data between computers and backing up files.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PlaceHolder 3"/>
          <p:cNvSpPr>
            <a:spLocks noGrp="1"/>
          </p:cNvSpPr>
          <p:nvPr>
            <p:ph type="subTitle"/>
          </p:nvPr>
        </p:nvSpPr>
        <p:spPr>
          <a:xfrm>
            <a:off x="457200" y="3150360"/>
            <a:ext cx="2347920" cy="44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Floppy Disks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PlaceHolder 4"/>
          <p:cNvSpPr>
            <a:spLocks noGrp="1"/>
          </p:cNvSpPr>
          <p:nvPr>
            <p:ph/>
          </p:nvPr>
        </p:nvSpPr>
        <p:spPr>
          <a:xfrm>
            <a:off x="3398040" y="3553200"/>
            <a:ext cx="2347920" cy="133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1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Commonly used for backup and archiving, providing high storage capacities at a relatively low cost.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PlaceHolder 5"/>
          <p:cNvSpPr>
            <a:spLocks noGrp="1"/>
          </p:cNvSpPr>
          <p:nvPr>
            <p:ph type="subTitle"/>
          </p:nvPr>
        </p:nvSpPr>
        <p:spPr>
          <a:xfrm>
            <a:off x="3398040" y="3150360"/>
            <a:ext cx="2347920" cy="44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Magnetic Tapes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PlaceHolder 6"/>
          <p:cNvSpPr>
            <a:spLocks noGrp="1"/>
          </p:cNvSpPr>
          <p:nvPr>
            <p:ph/>
          </p:nvPr>
        </p:nvSpPr>
        <p:spPr>
          <a:xfrm>
            <a:off x="6338520" y="3553200"/>
            <a:ext cx="2347920" cy="133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1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uk" sz="1100" spc="-1" strike="noStrike">
                <a:solidFill>
                  <a:schemeClr val="dk1"/>
                </a:solidFill>
                <a:latin typeface="Inter"/>
                <a:ea typeface="Inter"/>
              </a:rPr>
              <a:t>The most common magnetic storage devices, ranging from gigabytes to terabytes, composed of multiple platters to store data.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4" name="PlaceHolder 7"/>
          <p:cNvSpPr>
            <a:spLocks noGrp="1"/>
          </p:cNvSpPr>
          <p:nvPr>
            <p:ph type="subTitle"/>
          </p:nvPr>
        </p:nvSpPr>
        <p:spPr>
          <a:xfrm>
            <a:off x="6338520" y="3150360"/>
            <a:ext cx="2347920" cy="44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Autofit/>
          </a:bodyPr>
          <a:p>
            <a:pPr indent="0">
              <a:lnSpc>
                <a:spcPct val="10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uk" sz="1200" spc="-1" strike="noStrike">
                <a:solidFill>
                  <a:schemeClr val="accent1"/>
                </a:solidFill>
                <a:latin typeface="Inter SemiBold"/>
                <a:ea typeface="Inter SemiBold"/>
              </a:rPr>
              <a:t>Hard Disk Drives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5" name="Google Shape;785;p117" descr="1.44 MB of data &lt;i&gt;Floppy disk&lt;/i&gt; | Features | Catalonia Today"/>
          <p:cNvPicPr/>
          <p:nvPr/>
        </p:nvPicPr>
        <p:blipFill>
          <a:blip r:embed="rId4"/>
          <a:srcRect l="8393" t="0" r="7817" b="0"/>
          <a:stretch/>
        </p:blipFill>
        <p:spPr>
          <a:xfrm>
            <a:off x="482400" y="1059840"/>
            <a:ext cx="2347920" cy="2047680"/>
          </a:xfrm>
          <a:prstGeom prst="rect">
            <a:avLst/>
          </a:prstGeom>
          <a:ln w="9525">
            <a:solidFill>
              <a:srgbClr val="000000"/>
            </a:solidFill>
            <a:round/>
          </a:ln>
        </p:spPr>
      </p:pic>
      <p:pic>
        <p:nvPicPr>
          <p:cNvPr id="506" name="Google Shape;786;p117" descr=""/>
          <p:cNvPicPr/>
          <p:nvPr/>
        </p:nvPicPr>
        <p:blipFill>
          <a:blip r:embed="rId5"/>
          <a:srcRect l="8250" t="2900" r="17148" b="0"/>
          <a:stretch/>
        </p:blipFill>
        <p:spPr>
          <a:xfrm>
            <a:off x="3423240" y="1059840"/>
            <a:ext cx="2347920" cy="2047680"/>
          </a:xfrm>
          <a:prstGeom prst="rect">
            <a:avLst/>
          </a:prstGeom>
          <a:ln w="9525">
            <a:solidFill>
              <a:srgbClr val="636b61"/>
            </a:solidFill>
            <a:round/>
          </a:ln>
        </p:spPr>
      </p:pic>
      <p:pic>
        <p:nvPicPr>
          <p:cNvPr id="507" name="Google Shape;787;p117" descr=""/>
          <p:cNvPicPr/>
          <p:nvPr/>
        </p:nvPicPr>
        <p:blipFill>
          <a:blip r:embed="rId6"/>
          <a:stretch/>
        </p:blipFill>
        <p:spPr>
          <a:xfrm>
            <a:off x="6364080" y="1059840"/>
            <a:ext cx="2347920" cy="2047680"/>
          </a:xfrm>
          <a:prstGeom prst="rect">
            <a:avLst/>
          </a:prstGeom>
          <a:ln w="9525">
            <a:solidFill>
              <a:srgbClr val="636b61"/>
            </a:solidFill>
            <a:round/>
          </a:ln>
        </p:spPr>
      </p:pic>
    </p:spTree>
  </p:cSld>
  <p:transition>
    <p:wipe dir="r"/>
  </p:transition>
</p:sld>
</file>

<file path=ppt/theme/_rels/theme80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1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2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3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4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5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6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7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8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89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90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91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92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9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0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1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2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3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4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5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6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7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8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9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0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1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2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3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4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5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6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7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8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9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0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1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2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3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4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5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6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7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8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9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0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1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2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3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4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5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6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7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8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9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0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1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2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3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4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5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6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7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8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9.xml><?xml version="1.0" encoding="utf-8"?>
<a:theme xmlns:a="http://schemas.openxmlformats.org/drawingml/2006/main" xmlns:r="http://schemas.openxmlformats.org/officeDocument/2006/relationships" name="Plus Light">
  <a:themeElements>
    <a:clrScheme name="Custom">
      <a:dk1>
        <a:srgbClr val="100f19"/>
      </a:dk1>
      <a:lt1>
        <a:srgbClr val="f8f6f3"/>
      </a:lt1>
      <a:dk2>
        <a:srgbClr val="636b61"/>
      </a:dk2>
      <a:lt2>
        <a:srgbClr val="f8f6f3"/>
      </a:lt2>
      <a:accent1>
        <a:srgbClr val="0400e5"/>
      </a:accent1>
      <a:accent2>
        <a:srgbClr val="7e7cf0"/>
      </a:accent2>
      <a:accent3>
        <a:srgbClr val="ffd90f"/>
      </a:accent3>
      <a:accent4>
        <a:srgbClr val="ff794f"/>
      </a:accent4>
      <a:accent5>
        <a:srgbClr val="b5d6b2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0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1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2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3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4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5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6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7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8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89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0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91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ppt/theme/theme92.xml><?xml version="1.0" encoding="utf-8"?>
<a:theme xmlns:a="http://schemas.openxmlformats.org/drawingml/2006/main" xmlns:r="http://schemas.openxmlformats.org/officeDocument/2006/relationships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 pitchFamily="0" charset="1"/>
        <a:ea typeface=""/>
        <a:cs typeface=""/>
      </a:majorFont>
      <a:minorFont>
        <a:latin typeface="Book Antiqua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</a:schemeClr>
            </a:gs>
          </a:gsLst>
          <a:path path="circle">
            <a:fillToRect l="-15000" t="-15000" r="115000" b="115000"/>
          </a:path>
          <a:tileRect l="0" t="0" r="0" b="0"/>
        </a:gradFill>
        <a:gradFill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</a:schemeClr>
            </a:gs>
            <a:gs pos="53000">
              <a:schemeClr val="phClr">
                <a:tint val="71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100000">
              <a:schemeClr val="phClr">
                <a:shade val="45000"/>
              </a:schemeClr>
            </a:gs>
          </a:gsLst>
          <a:path path="circle">
            <a:fillToRect l="0" t="0" r="100000" b="100000"/>
          </a:path>
          <a:tileRect l="0" t="0" r="0" b="0"/>
        </a:gradFill>
        <a:blipFill rotWithShape="0">
          <a:blip r:embed="rId1"/>
          <a:srcRect l="0" t="0" r="0" b="0"/>
          <a:stretch>
            <a:fillRect l="0" t="0" r="0" b="0"/>
          </a:stretch>
        </a:blip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LibreOffice/24.2.1.2$Windows_X86_64 LibreOffice_project/db4def46b0453cc22e2d0305797cf981b68ef5ac</Application>
  <AppVersion>15.0000</AppVersion>
  <Words>599</Words>
  <Paragraphs>56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dc:description/>
  <dc:language>ru-RU</dc:language>
  <cp:lastModifiedBy/>
  <dcterms:modified xsi:type="dcterms:W3CDTF">2024-06-20T13:47:08Z</dcterms:modified>
  <cp:revision>2</cp:revision>
  <dc:subject/>
  <dc:title>              History, technology and applications of magnetic and optical storage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9</vt:i4>
  </property>
  <property fmtid="{D5CDD505-2E9C-101B-9397-08002B2CF9AE}" pid="3" name="PresentationFormat">
    <vt:lpwstr>Экран (16:9)</vt:lpwstr>
  </property>
  <property fmtid="{D5CDD505-2E9C-101B-9397-08002B2CF9AE}" pid="4" name="Slides">
    <vt:i4>10</vt:i4>
  </property>
</Properties>
</file>