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8" r:id="rId5"/>
    <p:sldId id="280" r:id="rId6"/>
    <p:sldId id="279" r:id="rId7"/>
    <p:sldId id="275" r:id="rId8"/>
    <p:sldId id="274" r:id="rId9"/>
    <p:sldId id="281" r:id="rId10"/>
    <p:sldId id="28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B032AD4-5762-47B1-A541-1B76830921D6}"/>
    <pc:docChg chg="undo custSel addSld delSld modSld modMainMaster">
      <pc:chgData name="Iryna Zhukevych" userId="32b9d8b4c7aa7458" providerId="LiveId" clId="{CB032AD4-5762-47B1-A541-1B76830921D6}" dt="2024-10-24T09:26:11.001" v="553" actId="114"/>
      <pc:docMkLst>
        <pc:docMk/>
      </pc:docMkLst>
      <pc:sldChg chg="modSp mod modTransition">
        <pc:chgData name="Iryna Zhukevych" userId="32b9d8b4c7aa7458" providerId="LiveId" clId="{CB032AD4-5762-47B1-A541-1B76830921D6}" dt="2024-10-24T09:26:11.001" v="553" actId="114"/>
        <pc:sldMkLst>
          <pc:docMk/>
          <pc:sldMk cId="3803570349" sldId="256"/>
        </pc:sldMkLst>
        <pc:spChg chg="mod">
          <ac:chgData name="Iryna Zhukevych" userId="32b9d8b4c7aa7458" providerId="LiveId" clId="{CB032AD4-5762-47B1-A541-1B76830921D6}" dt="2024-10-24T09:25:16.388" v="490" actId="14100"/>
          <ac:spMkLst>
            <pc:docMk/>
            <pc:sldMk cId="3803570349" sldId="256"/>
            <ac:spMk id="2" creationId="{056A9007-32FF-6EF5-6B2D-9B3AD7FD24A8}"/>
          </ac:spMkLst>
        </pc:spChg>
        <pc:spChg chg="mod">
          <ac:chgData name="Iryna Zhukevych" userId="32b9d8b4c7aa7458" providerId="LiveId" clId="{CB032AD4-5762-47B1-A541-1B76830921D6}" dt="2024-10-24T09:26:11.001" v="553" actId="114"/>
          <ac:spMkLst>
            <pc:docMk/>
            <pc:sldMk cId="3803570349" sldId="256"/>
            <ac:spMk id="3" creationId="{35A813C5-8DD8-B6FA-A282-D31533D45B68}"/>
          </ac:spMkLst>
        </pc:spChg>
      </pc:sldChg>
      <pc:sldChg chg="addSp delSp modSp mod modTransition setBg">
        <pc:chgData name="Iryna Zhukevych" userId="32b9d8b4c7aa7458" providerId="LiveId" clId="{CB032AD4-5762-47B1-A541-1B76830921D6}" dt="2024-10-05T11:24:23.987" v="489"/>
        <pc:sldMkLst>
          <pc:docMk/>
          <pc:sldMk cId="2767890785" sldId="257"/>
        </pc:sldMkLst>
        <pc:spChg chg="del">
          <ac:chgData name="Iryna Zhukevych" userId="32b9d8b4c7aa7458" providerId="LiveId" clId="{CB032AD4-5762-47B1-A541-1B76830921D6}" dt="2024-10-04T19:25:17.585" v="2" actId="931"/>
          <ac:spMkLst>
            <pc:docMk/>
            <pc:sldMk cId="2767890785" sldId="257"/>
            <ac:spMk id="3" creationId="{C3F86B38-E539-ABBE-0251-661B1673B74F}"/>
          </ac:spMkLst>
        </pc:spChg>
        <pc:spChg chg="add">
          <ac:chgData name="Iryna Zhukevych" userId="32b9d8b4c7aa7458" providerId="LiveId" clId="{CB032AD4-5762-47B1-A541-1B76830921D6}" dt="2024-10-04T19:25:23.328" v="3" actId="26606"/>
          <ac:spMkLst>
            <pc:docMk/>
            <pc:sldMk cId="2767890785" sldId="257"/>
            <ac:spMk id="10" creationId="{8D06CE56-3881-4ADA-8CEF-D18B02C242A3}"/>
          </ac:spMkLst>
        </pc:spChg>
        <pc:spChg chg="add">
          <ac:chgData name="Iryna Zhukevych" userId="32b9d8b4c7aa7458" providerId="LiveId" clId="{CB032AD4-5762-47B1-A541-1B76830921D6}" dt="2024-10-04T19:25:23.328" v="3" actId="26606"/>
          <ac:spMkLst>
            <pc:docMk/>
            <pc:sldMk cId="2767890785" sldId="257"/>
            <ac:spMk id="12" creationId="{79F3C543-62EC-4433-9C93-A2CD8764E9B4}"/>
          </ac:spMkLst>
        </pc:spChg>
        <pc:spChg chg="add">
          <ac:chgData name="Iryna Zhukevych" userId="32b9d8b4c7aa7458" providerId="LiveId" clId="{CB032AD4-5762-47B1-A541-1B76830921D6}" dt="2024-10-04T19:25:23.328" v="3" actId="26606"/>
          <ac:spMkLst>
            <pc:docMk/>
            <pc:sldMk cId="2767890785" sldId="257"/>
            <ac:spMk id="14" creationId="{96646FC9-C66D-4EC7-8310-0DD4ACC49C6C}"/>
          </ac:spMkLst>
        </pc:spChg>
        <pc:spChg chg="add">
          <ac:chgData name="Iryna Zhukevych" userId="32b9d8b4c7aa7458" providerId="LiveId" clId="{CB032AD4-5762-47B1-A541-1B76830921D6}" dt="2024-10-04T19:25:23.328" v="3" actId="26606"/>
          <ac:spMkLst>
            <pc:docMk/>
            <pc:sldMk cId="2767890785" sldId="257"/>
            <ac:spMk id="16" creationId="{A3473CF9-37EB-43E7-89EF-D2D1C53D1DAC}"/>
          </ac:spMkLst>
        </pc:spChg>
        <pc:spChg chg="add">
          <ac:chgData name="Iryna Zhukevych" userId="32b9d8b4c7aa7458" providerId="LiveId" clId="{CB032AD4-5762-47B1-A541-1B76830921D6}" dt="2024-10-04T19:25:23.328" v="3" actId="26606"/>
          <ac:spMkLst>
            <pc:docMk/>
            <pc:sldMk cId="2767890785" sldId="257"/>
            <ac:spMk id="18" creationId="{586B4EF9-43BA-4655-A6FF-1D8E21574C95}"/>
          </ac:spMkLst>
        </pc:spChg>
        <pc:picChg chg="add mod ord">
          <ac:chgData name="Iryna Zhukevych" userId="32b9d8b4c7aa7458" providerId="LiveId" clId="{CB032AD4-5762-47B1-A541-1B76830921D6}" dt="2024-10-04T19:25:57.399" v="13" actId="14100"/>
          <ac:picMkLst>
            <pc:docMk/>
            <pc:sldMk cId="2767890785" sldId="257"/>
            <ac:picMk id="4" creationId="{A670E933-A30E-3A18-CCB8-269E029B5D90}"/>
          </ac:picMkLst>
        </pc:picChg>
        <pc:picChg chg="mod">
          <ac:chgData name="Iryna Zhukevych" userId="32b9d8b4c7aa7458" providerId="LiveId" clId="{CB032AD4-5762-47B1-A541-1B76830921D6}" dt="2024-10-04T19:26:04.056" v="15" actId="14100"/>
          <ac:picMkLst>
            <pc:docMk/>
            <pc:sldMk cId="2767890785" sldId="257"/>
            <ac:picMk id="5" creationId="{7328D58D-423E-B51C-643C-2FD8EFDF2959}"/>
          </ac:picMkLst>
        </pc:picChg>
      </pc:sldChg>
      <pc:sldChg chg="del">
        <pc:chgData name="Iryna Zhukevych" userId="32b9d8b4c7aa7458" providerId="LiveId" clId="{CB032AD4-5762-47B1-A541-1B76830921D6}" dt="2024-10-04T19:26:24.958" v="16" actId="2696"/>
        <pc:sldMkLst>
          <pc:docMk/>
          <pc:sldMk cId="2158797021" sldId="258"/>
        </pc:sldMkLst>
      </pc:sldChg>
      <pc:sldChg chg="del">
        <pc:chgData name="Iryna Zhukevych" userId="32b9d8b4c7aa7458" providerId="LiveId" clId="{CB032AD4-5762-47B1-A541-1B76830921D6}" dt="2024-10-04T19:26:27.582" v="17" actId="2696"/>
        <pc:sldMkLst>
          <pc:docMk/>
          <pc:sldMk cId="3562890002" sldId="259"/>
        </pc:sldMkLst>
      </pc:sldChg>
      <pc:sldChg chg="del">
        <pc:chgData name="Iryna Zhukevych" userId="32b9d8b4c7aa7458" providerId="LiveId" clId="{CB032AD4-5762-47B1-A541-1B76830921D6}" dt="2024-10-04T19:26:30.736" v="18" actId="2696"/>
        <pc:sldMkLst>
          <pc:docMk/>
          <pc:sldMk cId="3308562791" sldId="260"/>
        </pc:sldMkLst>
      </pc:sldChg>
      <pc:sldChg chg="modTransition">
        <pc:chgData name="Iryna Zhukevych" userId="32b9d8b4c7aa7458" providerId="LiveId" clId="{CB032AD4-5762-47B1-A541-1B76830921D6}" dt="2024-10-05T11:24:23.987" v="489"/>
        <pc:sldMkLst>
          <pc:docMk/>
          <pc:sldMk cId="3120858356" sldId="261"/>
        </pc:sldMkLst>
      </pc:sldChg>
      <pc:sldChg chg="addSp modSp mod modTransition setBg">
        <pc:chgData name="Iryna Zhukevych" userId="32b9d8b4c7aa7458" providerId="LiveId" clId="{CB032AD4-5762-47B1-A541-1B76830921D6}" dt="2024-10-05T11:24:23.987" v="489"/>
        <pc:sldMkLst>
          <pc:docMk/>
          <pc:sldMk cId="1342645568" sldId="262"/>
        </pc:sldMkLst>
        <pc:spChg chg="mod">
          <ac:chgData name="Iryna Zhukevych" userId="32b9d8b4c7aa7458" providerId="LiveId" clId="{CB032AD4-5762-47B1-A541-1B76830921D6}" dt="2024-10-04T19:27:33.412" v="27" actId="122"/>
          <ac:spMkLst>
            <pc:docMk/>
            <pc:sldMk cId="1342645568" sldId="262"/>
            <ac:spMk id="2" creationId="{FB451CBE-B3C2-CB9C-258F-03D1C0B76DFA}"/>
          </ac:spMkLst>
        </pc:spChg>
        <pc:spChg chg="mod">
          <ac:chgData name="Iryna Zhukevych" userId="32b9d8b4c7aa7458" providerId="LiveId" clId="{CB032AD4-5762-47B1-A541-1B76830921D6}" dt="2024-10-05T11:05:50.917" v="176" actId="20577"/>
          <ac:spMkLst>
            <pc:docMk/>
            <pc:sldMk cId="1342645568" sldId="262"/>
            <ac:spMk id="3" creationId="{1E7495AF-CED7-32DF-53C7-2C5EB4C9CA83}"/>
          </ac:spMkLst>
        </pc:spChg>
        <pc:spChg chg="add">
          <ac:chgData name="Iryna Zhukevych" userId="32b9d8b4c7aa7458" providerId="LiveId" clId="{CB032AD4-5762-47B1-A541-1B76830921D6}" dt="2024-10-04T19:27:58.626" v="28" actId="11529"/>
          <ac:spMkLst>
            <pc:docMk/>
            <pc:sldMk cId="1342645568" sldId="262"/>
            <ac:spMk id="6" creationId="{3D6245EF-2981-0576-F0E4-A544C907BA24}"/>
          </ac:spMkLst>
        </pc:spChg>
        <pc:spChg chg="add">
          <ac:chgData name="Iryna Zhukevych" userId="32b9d8b4c7aa7458" providerId="LiveId" clId="{CB032AD4-5762-47B1-A541-1B76830921D6}" dt="2024-10-04T19:27:08.446" v="21" actId="26606"/>
          <ac:spMkLst>
            <pc:docMk/>
            <pc:sldMk cId="1342645568" sldId="262"/>
            <ac:spMk id="10" creationId="{F94AA2BD-2E3F-4B1D-8127-5744B8115311}"/>
          </ac:spMkLst>
        </pc:spChg>
        <pc:spChg chg="add">
          <ac:chgData name="Iryna Zhukevych" userId="32b9d8b4c7aa7458" providerId="LiveId" clId="{CB032AD4-5762-47B1-A541-1B76830921D6}" dt="2024-10-04T19:27:08.446" v="21" actId="26606"/>
          <ac:spMkLst>
            <pc:docMk/>
            <pc:sldMk cId="1342645568" sldId="262"/>
            <ac:spMk id="12" creationId="{4BD02261-2DC8-4AA8-9E16-7751AE892445}"/>
          </ac:spMkLst>
        </pc:spChg>
        <pc:spChg chg="add">
          <ac:chgData name="Iryna Zhukevych" userId="32b9d8b4c7aa7458" providerId="LiveId" clId="{CB032AD4-5762-47B1-A541-1B76830921D6}" dt="2024-10-04T19:27:08.446" v="21" actId="26606"/>
          <ac:spMkLst>
            <pc:docMk/>
            <pc:sldMk cId="1342645568" sldId="262"/>
            <ac:spMk id="14" creationId="{3D752CF2-2291-40B5-B462-C17B174C10BC}"/>
          </ac:spMkLst>
        </pc:spChg>
        <pc:picChg chg="add mod">
          <ac:chgData name="Iryna Zhukevych" userId="32b9d8b4c7aa7458" providerId="LiveId" clId="{CB032AD4-5762-47B1-A541-1B76830921D6}" dt="2024-10-04T19:27:16.200" v="22" actId="14100"/>
          <ac:picMkLst>
            <pc:docMk/>
            <pc:sldMk cId="1342645568" sldId="262"/>
            <ac:picMk id="5" creationId="{957FB005-6FC0-91F2-C14E-385572810761}"/>
          </ac:picMkLst>
        </pc:pic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1140781991" sldId="263"/>
        </pc:sldMkLst>
        <pc:spChg chg="add">
          <ac:chgData name="Iryna Zhukevych" userId="32b9d8b4c7aa7458" providerId="LiveId" clId="{CB032AD4-5762-47B1-A541-1B76830921D6}" dt="2024-10-04T19:28:14.717" v="29" actId="11529"/>
          <ac:spMkLst>
            <pc:docMk/>
            <pc:sldMk cId="1140781991" sldId="263"/>
            <ac:spMk id="2" creationId="{EFC44791-A330-340F-40BC-DF27D5F24F80}"/>
          </ac:spMkLst>
        </pc:spChg>
        <pc:spChg chg="mod">
          <ac:chgData name="Iryna Zhukevych" userId="32b9d8b4c7aa7458" providerId="LiveId" clId="{CB032AD4-5762-47B1-A541-1B76830921D6}" dt="2024-10-05T11:06:02.299" v="200" actId="20577"/>
          <ac:spMkLst>
            <pc:docMk/>
            <pc:sldMk cId="1140781991" sldId="263"/>
            <ac:spMk id="3" creationId="{28156F01-89FA-0B2C-323E-A1D73046C8E6}"/>
          </ac:spMkLst>
        </pc:sp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2148225269" sldId="264"/>
        </pc:sldMkLst>
        <pc:spChg chg="add">
          <ac:chgData name="Iryna Zhukevych" userId="32b9d8b4c7aa7458" providerId="LiveId" clId="{CB032AD4-5762-47B1-A541-1B76830921D6}" dt="2024-10-04T19:28:32.688" v="30" actId="11529"/>
          <ac:spMkLst>
            <pc:docMk/>
            <pc:sldMk cId="2148225269" sldId="264"/>
            <ac:spMk id="2" creationId="{BD99DC5E-2935-246F-BC0E-17E14A802E4B}"/>
          </ac:spMkLst>
        </pc:spChg>
        <pc:spChg chg="mod">
          <ac:chgData name="Iryna Zhukevych" userId="32b9d8b4c7aa7458" providerId="LiveId" clId="{CB032AD4-5762-47B1-A541-1B76830921D6}" dt="2024-10-05T11:06:21.190" v="227" actId="14100"/>
          <ac:spMkLst>
            <pc:docMk/>
            <pc:sldMk cId="2148225269" sldId="264"/>
            <ac:spMk id="3" creationId="{B6CF9489-56A9-9E47-84A0-7C3FA3FEF868}"/>
          </ac:spMkLst>
        </pc:sp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416840349" sldId="265"/>
        </pc:sldMkLst>
        <pc:spChg chg="add">
          <ac:chgData name="Iryna Zhukevych" userId="32b9d8b4c7aa7458" providerId="LiveId" clId="{CB032AD4-5762-47B1-A541-1B76830921D6}" dt="2024-10-04T19:28:53.160" v="31" actId="11529"/>
          <ac:spMkLst>
            <pc:docMk/>
            <pc:sldMk cId="416840349" sldId="265"/>
            <ac:spMk id="2" creationId="{29E394D3-A62F-BE52-1C95-7CE67584B020}"/>
          </ac:spMkLst>
        </pc:spChg>
        <pc:spChg chg="mod">
          <ac:chgData name="Iryna Zhukevych" userId="32b9d8b4c7aa7458" providerId="LiveId" clId="{CB032AD4-5762-47B1-A541-1B76830921D6}" dt="2024-10-05T11:06:31.452" v="251" actId="20577"/>
          <ac:spMkLst>
            <pc:docMk/>
            <pc:sldMk cId="416840349" sldId="265"/>
            <ac:spMk id="3" creationId="{955F17EB-1534-135B-7272-729C99BDB23A}"/>
          </ac:spMkLst>
        </pc:spChg>
      </pc:sldChg>
      <pc:sldChg chg="addSp modSp mod modTransition setBg">
        <pc:chgData name="Iryna Zhukevych" userId="32b9d8b4c7aa7458" providerId="LiveId" clId="{CB032AD4-5762-47B1-A541-1B76830921D6}" dt="2024-10-05T11:24:23.987" v="489"/>
        <pc:sldMkLst>
          <pc:docMk/>
          <pc:sldMk cId="4294153313" sldId="266"/>
        </pc:sldMkLst>
        <pc:spChg chg="mod ord">
          <ac:chgData name="Iryna Zhukevych" userId="32b9d8b4c7aa7458" providerId="LiveId" clId="{CB032AD4-5762-47B1-A541-1B76830921D6}" dt="2024-10-05T11:05:29.169" v="146" actId="20577"/>
          <ac:spMkLst>
            <pc:docMk/>
            <pc:sldMk cId="4294153313" sldId="266"/>
            <ac:spMk id="3" creationId="{DA8C6673-E9FE-2546-1CE3-B1E818AF06D3}"/>
          </ac:spMkLst>
        </pc:spChg>
        <pc:spChg chg="add">
          <ac:chgData name="Iryna Zhukevych" userId="32b9d8b4c7aa7458" providerId="LiveId" clId="{CB032AD4-5762-47B1-A541-1B76830921D6}" dt="2024-10-04T19:30:40.929" v="37" actId="11529"/>
          <ac:spMkLst>
            <pc:docMk/>
            <pc:sldMk cId="4294153313" sldId="266"/>
            <ac:spMk id="5" creationId="{C356B9B8-524F-307E-A43E-C8329183F23C}"/>
          </ac:spMkLst>
        </pc:spChg>
        <pc:spChg chg="add">
          <ac:chgData name="Iryna Zhukevych" userId="32b9d8b4c7aa7458" providerId="LiveId" clId="{CB032AD4-5762-47B1-A541-1B76830921D6}" dt="2024-10-04T19:30:18.745" v="34" actId="26606"/>
          <ac:spMkLst>
            <pc:docMk/>
            <pc:sldMk cId="4294153313" sldId="266"/>
            <ac:spMk id="9" creationId="{8FC9BE17-9A7B-462D-AE50-3D8777387304}"/>
          </ac:spMkLst>
        </pc:spChg>
        <pc:spChg chg="add">
          <ac:chgData name="Iryna Zhukevych" userId="32b9d8b4c7aa7458" providerId="LiveId" clId="{CB032AD4-5762-47B1-A541-1B76830921D6}" dt="2024-10-04T19:30:18.745" v="34" actId="26606"/>
          <ac:spMkLst>
            <pc:docMk/>
            <pc:sldMk cId="4294153313" sldId="266"/>
            <ac:spMk id="11" creationId="{3EBE8569-6AEC-4B8C-8D53-2DE337CDBA65}"/>
          </ac:spMkLst>
        </pc:spChg>
        <pc:spChg chg="add">
          <ac:chgData name="Iryna Zhukevych" userId="32b9d8b4c7aa7458" providerId="LiveId" clId="{CB032AD4-5762-47B1-A541-1B76830921D6}" dt="2024-10-04T19:30:18.745" v="34" actId="26606"/>
          <ac:spMkLst>
            <pc:docMk/>
            <pc:sldMk cId="4294153313" sldId="266"/>
            <ac:spMk id="13" creationId="{55D4142C-5077-457F-A6AD-3FECFDB39685}"/>
          </ac:spMkLst>
        </pc:spChg>
        <pc:spChg chg="add">
          <ac:chgData name="Iryna Zhukevych" userId="32b9d8b4c7aa7458" providerId="LiveId" clId="{CB032AD4-5762-47B1-A541-1B76830921D6}" dt="2024-10-04T19:30:18.745" v="34" actId="26606"/>
          <ac:spMkLst>
            <pc:docMk/>
            <pc:sldMk cId="4294153313" sldId="266"/>
            <ac:spMk id="15" creationId="{7A5F0580-5EE9-419F-96EE-B6529EF6E7D0}"/>
          </ac:spMkLst>
        </pc:spChg>
        <pc:picChg chg="add mod">
          <ac:chgData name="Iryna Zhukevych" userId="32b9d8b4c7aa7458" providerId="LiveId" clId="{CB032AD4-5762-47B1-A541-1B76830921D6}" dt="2024-10-04T19:30:18.745" v="34" actId="26606"/>
          <ac:picMkLst>
            <pc:docMk/>
            <pc:sldMk cId="4294153313" sldId="266"/>
            <ac:picMk id="4" creationId="{0E4C80E5-E5BF-13C9-9668-DFBF50D173D8}"/>
          </ac:picMkLst>
        </pc:pic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115734469" sldId="267"/>
        </pc:sldMkLst>
        <pc:spChg chg="add">
          <ac:chgData name="Iryna Zhukevych" userId="32b9d8b4c7aa7458" providerId="LiveId" clId="{CB032AD4-5762-47B1-A541-1B76830921D6}" dt="2024-10-04T19:31:05.370" v="39" actId="11529"/>
          <ac:spMkLst>
            <pc:docMk/>
            <pc:sldMk cId="115734469" sldId="267"/>
            <ac:spMk id="2" creationId="{FB0369B6-EE83-B281-1403-8373D399DBF7}"/>
          </ac:spMkLst>
        </pc:spChg>
        <pc:spChg chg="mod">
          <ac:chgData name="Iryna Zhukevych" userId="32b9d8b4c7aa7458" providerId="LiveId" clId="{CB032AD4-5762-47B1-A541-1B76830921D6}" dt="2024-10-05T11:06:50.556" v="285" actId="20577"/>
          <ac:spMkLst>
            <pc:docMk/>
            <pc:sldMk cId="115734469" sldId="267"/>
            <ac:spMk id="3" creationId="{74613625-1D90-FC5F-C153-6BA74B0731F9}"/>
          </ac:spMkLst>
        </pc:spChg>
      </pc:sldChg>
      <pc:sldChg chg="del">
        <pc:chgData name="Iryna Zhukevych" userId="32b9d8b4c7aa7458" providerId="LiveId" clId="{CB032AD4-5762-47B1-A541-1B76830921D6}" dt="2024-10-04T19:29:14.544" v="32" actId="2696"/>
        <pc:sldMkLst>
          <pc:docMk/>
          <pc:sldMk cId="3721915694" sldId="268"/>
        </pc:sldMkLst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979357265" sldId="269"/>
        </pc:sldMkLst>
        <pc:spChg chg="add">
          <ac:chgData name="Iryna Zhukevych" userId="32b9d8b4c7aa7458" providerId="LiveId" clId="{CB032AD4-5762-47B1-A541-1B76830921D6}" dt="2024-10-04T19:31:19.919" v="40" actId="11529"/>
          <ac:spMkLst>
            <pc:docMk/>
            <pc:sldMk cId="979357265" sldId="269"/>
            <ac:spMk id="2" creationId="{E732C9D6-D2AA-29BE-FE7B-A79FA29F62C5}"/>
          </ac:spMkLst>
        </pc:spChg>
        <pc:spChg chg="mod">
          <ac:chgData name="Iryna Zhukevych" userId="32b9d8b4c7aa7458" providerId="LiveId" clId="{CB032AD4-5762-47B1-A541-1B76830921D6}" dt="2024-10-05T11:07:00.924" v="304" actId="20577"/>
          <ac:spMkLst>
            <pc:docMk/>
            <pc:sldMk cId="979357265" sldId="269"/>
            <ac:spMk id="3" creationId="{50761F9C-EB22-CE16-9621-CA193CDC65B7}"/>
          </ac:spMkLst>
        </pc:sp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847312146" sldId="270"/>
        </pc:sldMkLst>
        <pc:spChg chg="add">
          <ac:chgData name="Iryna Zhukevych" userId="32b9d8b4c7aa7458" providerId="LiveId" clId="{CB032AD4-5762-47B1-A541-1B76830921D6}" dt="2024-10-04T19:31:33.385" v="41" actId="11529"/>
          <ac:spMkLst>
            <pc:docMk/>
            <pc:sldMk cId="847312146" sldId="270"/>
            <ac:spMk id="2" creationId="{36C60914-21BA-95C5-6C6B-FF14435F26BD}"/>
          </ac:spMkLst>
        </pc:spChg>
        <pc:graphicFrameChg chg="mod">
          <ac:chgData name="Iryna Zhukevych" userId="32b9d8b4c7aa7458" providerId="LiveId" clId="{CB032AD4-5762-47B1-A541-1B76830921D6}" dt="2024-10-05T11:07:20.147" v="331" actId="5793"/>
          <ac:graphicFrameMkLst>
            <pc:docMk/>
            <pc:sldMk cId="847312146" sldId="270"/>
            <ac:graphicFrameMk id="5" creationId="{39519BB3-5BA7-7DDB-51D9-2878E9143CDB}"/>
          </ac:graphicFrameMkLst>
        </pc:graphicFrameChg>
      </pc:sldChg>
      <pc:sldChg chg="addSp modSp mod modTransition">
        <pc:chgData name="Iryna Zhukevych" userId="32b9d8b4c7aa7458" providerId="LiveId" clId="{CB032AD4-5762-47B1-A541-1B76830921D6}" dt="2024-10-05T11:24:23.987" v="489"/>
        <pc:sldMkLst>
          <pc:docMk/>
          <pc:sldMk cId="3272749689" sldId="271"/>
        </pc:sldMkLst>
        <pc:spChg chg="add">
          <ac:chgData name="Iryna Zhukevych" userId="32b9d8b4c7aa7458" providerId="LiveId" clId="{CB032AD4-5762-47B1-A541-1B76830921D6}" dt="2024-10-04T19:31:50.155" v="42" actId="11529"/>
          <ac:spMkLst>
            <pc:docMk/>
            <pc:sldMk cId="3272749689" sldId="271"/>
            <ac:spMk id="2" creationId="{3DECAF46-23E5-E89E-BF50-0D3F136F3188}"/>
          </ac:spMkLst>
        </pc:spChg>
        <pc:spChg chg="mod">
          <ac:chgData name="Iryna Zhukevych" userId="32b9d8b4c7aa7458" providerId="LiveId" clId="{CB032AD4-5762-47B1-A541-1B76830921D6}" dt="2024-10-05T11:07:39.150" v="351" actId="5793"/>
          <ac:spMkLst>
            <pc:docMk/>
            <pc:sldMk cId="3272749689" sldId="271"/>
            <ac:spMk id="3" creationId="{8AD23270-C0BE-2DA1-1704-DB1F60DFB5CF}"/>
          </ac:spMkLst>
        </pc:spChg>
      </pc:sldChg>
      <pc:sldChg chg="modSp mod modTransition">
        <pc:chgData name="Iryna Zhukevych" userId="32b9d8b4c7aa7458" providerId="LiveId" clId="{CB032AD4-5762-47B1-A541-1B76830921D6}" dt="2024-10-05T11:24:23.987" v="489"/>
        <pc:sldMkLst>
          <pc:docMk/>
          <pc:sldMk cId="767680220" sldId="272"/>
        </pc:sldMkLst>
        <pc:spChg chg="mod">
          <ac:chgData name="Iryna Zhukevych" userId="32b9d8b4c7aa7458" providerId="LiveId" clId="{CB032AD4-5762-47B1-A541-1B76830921D6}" dt="2024-10-05T11:07:55.749" v="377" actId="5793"/>
          <ac:spMkLst>
            <pc:docMk/>
            <pc:sldMk cId="767680220" sldId="272"/>
            <ac:spMk id="3" creationId="{58149449-7335-CEBF-EA95-9B5F66E9BF9B}"/>
          </ac:spMkLst>
        </pc:spChg>
      </pc:sldChg>
      <pc:sldChg chg="addSp delSp modSp mod modTransition">
        <pc:chgData name="Iryna Zhukevych" userId="32b9d8b4c7aa7458" providerId="LiveId" clId="{CB032AD4-5762-47B1-A541-1B76830921D6}" dt="2024-10-05T11:24:23.987" v="489"/>
        <pc:sldMkLst>
          <pc:docMk/>
          <pc:sldMk cId="1801997687" sldId="273"/>
        </pc:sldMkLst>
        <pc:spChg chg="mod">
          <ac:chgData name="Iryna Zhukevych" userId="32b9d8b4c7aa7458" providerId="LiveId" clId="{CB032AD4-5762-47B1-A541-1B76830921D6}" dt="2024-10-04T19:39:10.993" v="76" actId="14100"/>
          <ac:spMkLst>
            <pc:docMk/>
            <pc:sldMk cId="1801997687" sldId="273"/>
            <ac:spMk id="2" creationId="{FBF4613A-F374-A96E-D066-AE89CFEDE8CF}"/>
          </ac:spMkLst>
        </pc:spChg>
        <pc:spChg chg="del mod">
          <ac:chgData name="Iryna Zhukevych" userId="32b9d8b4c7aa7458" providerId="LiveId" clId="{CB032AD4-5762-47B1-A541-1B76830921D6}" dt="2024-10-04T19:34:12.574" v="52" actId="478"/>
          <ac:spMkLst>
            <pc:docMk/>
            <pc:sldMk cId="1801997687" sldId="273"/>
            <ac:spMk id="3" creationId="{E620D6B0-7174-A3A5-74B0-A7B1C14E295D}"/>
          </ac:spMkLst>
        </pc:spChg>
        <pc:spChg chg="add mod">
          <ac:chgData name="Iryna Zhukevych" userId="32b9d8b4c7aa7458" providerId="LiveId" clId="{CB032AD4-5762-47B1-A541-1B76830921D6}" dt="2024-10-04T19:39:20.787" v="77" actId="14100"/>
          <ac:spMkLst>
            <pc:docMk/>
            <pc:sldMk cId="1801997687" sldId="273"/>
            <ac:spMk id="8" creationId="{25D28DEB-1472-9E60-B288-5D1698C4B24C}"/>
          </ac:spMkLst>
        </pc:spChg>
        <pc:spChg chg="del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10" creationId="{2C9A9DA9-7DC8-488B-A882-123947B0F3D9}"/>
          </ac:spMkLst>
        </pc:spChg>
        <pc:spChg chg="del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12" creationId="{57F6BDD4-E066-4008-8011-6CC31AEB4556}"/>
          </ac:spMkLst>
        </pc:spChg>
        <pc:spChg chg="del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14" creationId="{2711A8FB-68FC-45FC-B01E-38F809E2D439}"/>
          </ac:spMkLst>
        </pc:spChg>
        <pc:spChg chg="del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16" creationId="{2A865FE3-5FC9-4049-87CF-30019C46C0F5}"/>
          </ac:spMkLst>
        </pc:spChg>
        <pc:spChg chg="add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21" creationId="{8FC9BE17-9A7B-462D-AE50-3D8777387304}"/>
          </ac:spMkLst>
        </pc:spChg>
        <pc:spChg chg="add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23" creationId="{3EBE8569-6AEC-4B8C-8D53-2DE337CDBA65}"/>
          </ac:spMkLst>
        </pc:spChg>
        <pc:spChg chg="add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25" creationId="{55D4142C-5077-457F-A6AD-3FECFDB39685}"/>
          </ac:spMkLst>
        </pc:spChg>
        <pc:spChg chg="add">
          <ac:chgData name="Iryna Zhukevych" userId="32b9d8b4c7aa7458" providerId="LiveId" clId="{CB032AD4-5762-47B1-A541-1B76830921D6}" dt="2024-10-04T19:32:25.237" v="45" actId="26606"/>
          <ac:spMkLst>
            <pc:docMk/>
            <pc:sldMk cId="1801997687" sldId="273"/>
            <ac:spMk id="27" creationId="{7A5F0580-5EE9-419F-96EE-B6529EF6E7D0}"/>
          </ac:spMkLst>
        </pc:spChg>
        <pc:picChg chg="add mod ord">
          <ac:chgData name="Iryna Zhukevych" userId="32b9d8b4c7aa7458" providerId="LiveId" clId="{CB032AD4-5762-47B1-A541-1B76830921D6}" dt="2024-10-04T19:32:25.237" v="45" actId="26606"/>
          <ac:picMkLst>
            <pc:docMk/>
            <pc:sldMk cId="1801997687" sldId="273"/>
            <ac:picMk id="5" creationId="{308FE398-FC7B-F995-ED4D-D9F6017E3714}"/>
          </ac:picMkLst>
        </pc:picChg>
        <pc:picChg chg="del">
          <ac:chgData name="Iryna Zhukevych" userId="32b9d8b4c7aa7458" providerId="LiveId" clId="{CB032AD4-5762-47B1-A541-1B76830921D6}" dt="2024-10-04T19:31:57.946" v="43" actId="478"/>
          <ac:picMkLst>
            <pc:docMk/>
            <pc:sldMk cId="1801997687" sldId="273"/>
            <ac:picMk id="7" creationId="{ECDFC023-084E-B6C7-A902-7DFBCF23405D}"/>
          </ac:picMkLst>
        </pc:picChg>
      </pc:sldChg>
      <pc:sldChg chg="modSp mod modTransition">
        <pc:chgData name="Iryna Zhukevych" userId="32b9d8b4c7aa7458" providerId="LiveId" clId="{CB032AD4-5762-47B1-A541-1B76830921D6}" dt="2024-10-05T11:24:23.987" v="489"/>
        <pc:sldMkLst>
          <pc:docMk/>
          <pc:sldMk cId="2591677205" sldId="274"/>
        </pc:sldMkLst>
        <pc:spChg chg="mod">
          <ac:chgData name="Iryna Zhukevych" userId="32b9d8b4c7aa7458" providerId="LiveId" clId="{CB032AD4-5762-47B1-A541-1B76830921D6}" dt="2024-10-05T11:10:41.969" v="403" actId="1076"/>
          <ac:spMkLst>
            <pc:docMk/>
            <pc:sldMk cId="2591677205" sldId="274"/>
            <ac:spMk id="2" creationId="{7A70B20B-75B3-B4AA-EA1F-355F07D621BC}"/>
          </ac:spMkLst>
        </pc:spChg>
        <pc:spChg chg="mod">
          <ac:chgData name="Iryna Zhukevych" userId="32b9d8b4c7aa7458" providerId="LiveId" clId="{CB032AD4-5762-47B1-A541-1B76830921D6}" dt="2024-10-05T11:10:26.494" v="399" actId="1076"/>
          <ac:spMkLst>
            <pc:docMk/>
            <pc:sldMk cId="2591677205" sldId="274"/>
            <ac:spMk id="3" creationId="{03399617-CDA8-FC46-C11E-A3996A6A28F5}"/>
          </ac:spMkLst>
        </pc:spChg>
        <pc:picChg chg="mod">
          <ac:chgData name="Iryna Zhukevych" userId="32b9d8b4c7aa7458" providerId="LiveId" clId="{CB032AD4-5762-47B1-A541-1B76830921D6}" dt="2024-10-05T11:10:34.954" v="402" actId="1076"/>
          <ac:picMkLst>
            <pc:docMk/>
            <pc:sldMk cId="2591677205" sldId="274"/>
            <ac:picMk id="5" creationId="{6DD1B702-88AB-1EA7-9965-5186A6D0ADE8}"/>
          </ac:picMkLst>
        </pc:picChg>
      </pc:sldChg>
      <pc:sldChg chg="modTransition">
        <pc:chgData name="Iryna Zhukevych" userId="32b9d8b4c7aa7458" providerId="LiveId" clId="{CB032AD4-5762-47B1-A541-1B76830921D6}" dt="2024-10-05T11:24:23.987" v="489"/>
        <pc:sldMkLst>
          <pc:docMk/>
          <pc:sldMk cId="1823593244" sldId="275"/>
        </pc:sldMkLst>
      </pc:sldChg>
      <pc:sldChg chg="modTransition">
        <pc:chgData name="Iryna Zhukevych" userId="32b9d8b4c7aa7458" providerId="LiveId" clId="{CB032AD4-5762-47B1-A541-1B76830921D6}" dt="2024-10-05T11:24:23.987" v="489"/>
        <pc:sldMkLst>
          <pc:docMk/>
          <pc:sldMk cId="571091553" sldId="276"/>
        </pc:sldMkLst>
      </pc:sldChg>
      <pc:sldChg chg="modTransition">
        <pc:chgData name="Iryna Zhukevych" userId="32b9d8b4c7aa7458" providerId="LiveId" clId="{CB032AD4-5762-47B1-A541-1B76830921D6}" dt="2024-10-05T11:24:23.987" v="489"/>
        <pc:sldMkLst>
          <pc:docMk/>
          <pc:sldMk cId="1327114433" sldId="277"/>
        </pc:sldMkLst>
      </pc:sldChg>
      <pc:sldChg chg="addSp delSp modSp new mod modTransition">
        <pc:chgData name="Iryna Zhukevych" userId="32b9d8b4c7aa7458" providerId="LiveId" clId="{CB032AD4-5762-47B1-A541-1B76830921D6}" dt="2024-10-05T11:24:23.987" v="489"/>
        <pc:sldMkLst>
          <pc:docMk/>
          <pc:sldMk cId="3983994853" sldId="278"/>
        </pc:sldMkLst>
        <pc:spChg chg="del">
          <ac:chgData name="Iryna Zhukevych" userId="32b9d8b4c7aa7458" providerId="LiveId" clId="{CB032AD4-5762-47B1-A541-1B76830921D6}" dt="2024-10-04T19:34:46.494" v="57" actId="478"/>
          <ac:spMkLst>
            <pc:docMk/>
            <pc:sldMk cId="3983994853" sldId="278"/>
            <ac:spMk id="2" creationId="{25F391EB-2D58-4791-99AC-4E8283C48203}"/>
          </ac:spMkLst>
        </pc:spChg>
        <pc:spChg chg="del mod">
          <ac:chgData name="Iryna Zhukevych" userId="32b9d8b4c7aa7458" providerId="LiveId" clId="{CB032AD4-5762-47B1-A541-1B76830921D6}" dt="2024-10-04T19:34:48.756" v="59" actId="22"/>
          <ac:spMkLst>
            <pc:docMk/>
            <pc:sldMk cId="3983994853" sldId="278"/>
            <ac:spMk id="3" creationId="{30CDF8C8-0D77-889C-4AE8-05459F62352C}"/>
          </ac:spMkLst>
        </pc:spChg>
        <pc:picChg chg="add mod ord">
          <ac:chgData name="Iryna Zhukevych" userId="32b9d8b4c7aa7458" providerId="LiveId" clId="{CB032AD4-5762-47B1-A541-1B76830921D6}" dt="2024-10-04T19:34:58.222" v="63" actId="14100"/>
          <ac:picMkLst>
            <pc:docMk/>
            <pc:sldMk cId="3983994853" sldId="278"/>
            <ac:picMk id="5" creationId="{0B8C281B-3834-8CA9-A8BA-EB17F03A1A85}"/>
          </ac:picMkLst>
        </pc:picChg>
      </pc:sldChg>
      <pc:sldChg chg="addSp delSp modSp new mod modTransition setBg">
        <pc:chgData name="Iryna Zhukevych" userId="32b9d8b4c7aa7458" providerId="LiveId" clId="{CB032AD4-5762-47B1-A541-1B76830921D6}" dt="2024-10-05T11:24:23.987" v="489"/>
        <pc:sldMkLst>
          <pc:docMk/>
          <pc:sldMk cId="1934172703" sldId="279"/>
        </pc:sldMkLst>
        <pc:spChg chg="mo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2" creationId="{BF0ED2E6-E0BD-9575-B212-7714C51F0622}"/>
          </ac:spMkLst>
        </pc:spChg>
        <pc:spChg chg="del mod">
          <ac:chgData name="Iryna Zhukevych" userId="32b9d8b4c7aa7458" providerId="LiveId" clId="{CB032AD4-5762-47B1-A541-1B76830921D6}" dt="2024-10-04T19:36:52.864" v="69" actId="22"/>
          <ac:spMkLst>
            <pc:docMk/>
            <pc:sldMk cId="1934172703" sldId="279"/>
            <ac:spMk id="3" creationId="{01FA9B01-A6FA-50AC-7B05-8DCB07AE9728}"/>
          </ac:spMkLst>
        </pc:spChg>
        <pc:spChg chg="ad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12" creationId="{8D06CE56-3881-4ADA-8CEF-D18B02C242A3}"/>
          </ac:spMkLst>
        </pc:spChg>
        <pc:spChg chg="ad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14" creationId="{79F3C543-62EC-4433-9C93-A2CD8764E9B4}"/>
          </ac:spMkLst>
        </pc:spChg>
        <pc:spChg chg="ad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16" creationId="{96646FC9-C66D-4EC7-8310-0DD4ACC49C6C}"/>
          </ac:spMkLst>
        </pc:spChg>
        <pc:spChg chg="ad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18" creationId="{A3473CF9-37EB-43E7-89EF-D2D1C53D1DAC}"/>
          </ac:spMkLst>
        </pc:spChg>
        <pc:spChg chg="add">
          <ac:chgData name="Iryna Zhukevych" userId="32b9d8b4c7aa7458" providerId="LiveId" clId="{CB032AD4-5762-47B1-A541-1B76830921D6}" dt="2024-10-05T11:09:06.872" v="384" actId="26606"/>
          <ac:spMkLst>
            <pc:docMk/>
            <pc:sldMk cId="1934172703" sldId="279"/>
            <ac:spMk id="20" creationId="{586B4EF9-43BA-4655-A6FF-1D8E21574C95}"/>
          </ac:spMkLst>
        </pc:spChg>
        <pc:picChg chg="add mod ord">
          <ac:chgData name="Iryna Zhukevych" userId="32b9d8b4c7aa7458" providerId="LiveId" clId="{CB032AD4-5762-47B1-A541-1B76830921D6}" dt="2024-10-05T11:09:32.043" v="395" actId="14100"/>
          <ac:picMkLst>
            <pc:docMk/>
            <pc:sldMk cId="1934172703" sldId="279"/>
            <ac:picMk id="5" creationId="{906DF937-95D2-0636-8E11-594603EF6E31}"/>
          </ac:picMkLst>
        </pc:picChg>
        <pc:picChg chg="add mod">
          <ac:chgData name="Iryna Zhukevych" userId="32b9d8b4c7aa7458" providerId="LiveId" clId="{CB032AD4-5762-47B1-A541-1B76830921D6}" dt="2024-10-05T11:09:26.848" v="393" actId="14100"/>
          <ac:picMkLst>
            <pc:docMk/>
            <pc:sldMk cId="1934172703" sldId="279"/>
            <ac:picMk id="7" creationId="{FC14120E-47E5-29A1-CAB5-468B929286E6}"/>
          </ac:picMkLst>
        </pc:picChg>
      </pc:sldChg>
      <pc:sldChg chg="addSp delSp modSp new mod modTransition setBg">
        <pc:chgData name="Iryna Zhukevych" userId="32b9d8b4c7aa7458" providerId="LiveId" clId="{CB032AD4-5762-47B1-A541-1B76830921D6}" dt="2024-10-05T11:24:23.987" v="489"/>
        <pc:sldMkLst>
          <pc:docMk/>
          <pc:sldMk cId="2472267852" sldId="280"/>
        </pc:sldMkLst>
        <pc:spChg chg="mod">
          <ac:chgData name="Iryna Zhukevych" userId="32b9d8b4c7aa7458" providerId="LiveId" clId="{CB032AD4-5762-47B1-A541-1B76830921D6}" dt="2024-10-04T20:02:34.344" v="119" actId="14100"/>
          <ac:spMkLst>
            <pc:docMk/>
            <pc:sldMk cId="2472267852" sldId="280"/>
            <ac:spMk id="2" creationId="{989A11DD-2731-DAFF-73EF-8D98D15478A8}"/>
          </ac:spMkLst>
        </pc:spChg>
        <pc:spChg chg="mod">
          <ac:chgData name="Iryna Zhukevych" userId="32b9d8b4c7aa7458" providerId="LiveId" clId="{CB032AD4-5762-47B1-A541-1B76830921D6}" dt="2024-10-04T20:02:19.917" v="116" actId="26606"/>
          <ac:spMkLst>
            <pc:docMk/>
            <pc:sldMk cId="2472267852" sldId="280"/>
            <ac:spMk id="3" creationId="{7727A6BF-877C-D999-934C-FB54FAE4A421}"/>
          </ac:spMkLst>
        </pc:spChg>
        <pc:spChg chg="add del">
          <ac:chgData name="Iryna Zhukevych" userId="32b9d8b4c7aa7458" providerId="LiveId" clId="{CB032AD4-5762-47B1-A541-1B76830921D6}" dt="2024-10-04T20:02:19.904" v="115" actId="26606"/>
          <ac:spMkLst>
            <pc:docMk/>
            <pc:sldMk cId="2472267852" sldId="280"/>
            <ac:spMk id="10" creationId="{8FC9BE17-9A7B-462D-AE50-3D8777387304}"/>
          </ac:spMkLst>
        </pc:spChg>
        <pc:spChg chg="add del">
          <ac:chgData name="Iryna Zhukevych" userId="32b9d8b4c7aa7458" providerId="LiveId" clId="{CB032AD4-5762-47B1-A541-1B76830921D6}" dt="2024-10-04T20:02:19.904" v="115" actId="26606"/>
          <ac:spMkLst>
            <pc:docMk/>
            <pc:sldMk cId="2472267852" sldId="280"/>
            <ac:spMk id="12" creationId="{3EBE8569-6AEC-4B8C-8D53-2DE337CDBA65}"/>
          </ac:spMkLst>
        </pc:spChg>
        <pc:spChg chg="add del">
          <ac:chgData name="Iryna Zhukevych" userId="32b9d8b4c7aa7458" providerId="LiveId" clId="{CB032AD4-5762-47B1-A541-1B76830921D6}" dt="2024-10-04T20:02:19.904" v="115" actId="26606"/>
          <ac:spMkLst>
            <pc:docMk/>
            <pc:sldMk cId="2472267852" sldId="280"/>
            <ac:spMk id="14" creationId="{55D4142C-5077-457F-A6AD-3FECFDB39685}"/>
          </ac:spMkLst>
        </pc:spChg>
        <pc:spChg chg="add del">
          <ac:chgData name="Iryna Zhukevych" userId="32b9d8b4c7aa7458" providerId="LiveId" clId="{CB032AD4-5762-47B1-A541-1B76830921D6}" dt="2024-10-04T20:02:19.904" v="115" actId="26606"/>
          <ac:spMkLst>
            <pc:docMk/>
            <pc:sldMk cId="2472267852" sldId="280"/>
            <ac:spMk id="16" creationId="{7A5F0580-5EE9-419F-96EE-B6529EF6E7D0}"/>
          </ac:spMkLst>
        </pc:spChg>
        <pc:spChg chg="add">
          <ac:chgData name="Iryna Zhukevych" userId="32b9d8b4c7aa7458" providerId="LiveId" clId="{CB032AD4-5762-47B1-A541-1B76830921D6}" dt="2024-10-04T20:02:19.917" v="116" actId="26606"/>
          <ac:spMkLst>
            <pc:docMk/>
            <pc:sldMk cId="2472267852" sldId="280"/>
            <ac:spMk id="18" creationId="{79477870-C64A-4E35-8F2F-05B7114F3C74}"/>
          </ac:spMkLst>
        </pc:spChg>
        <pc:spChg chg="add">
          <ac:chgData name="Iryna Zhukevych" userId="32b9d8b4c7aa7458" providerId="LiveId" clId="{CB032AD4-5762-47B1-A541-1B76830921D6}" dt="2024-10-04T20:02:19.917" v="116" actId="26606"/>
          <ac:spMkLst>
            <pc:docMk/>
            <pc:sldMk cId="2472267852" sldId="280"/>
            <ac:spMk id="19" creationId="{8AEA628B-C8FF-4D0B-B111-F101F580B15D}"/>
          </ac:spMkLst>
        </pc:spChg>
        <pc:spChg chg="add">
          <ac:chgData name="Iryna Zhukevych" userId="32b9d8b4c7aa7458" providerId="LiveId" clId="{CB032AD4-5762-47B1-A541-1B76830921D6}" dt="2024-10-04T20:02:19.917" v="116" actId="26606"/>
          <ac:spMkLst>
            <pc:docMk/>
            <pc:sldMk cId="2472267852" sldId="280"/>
            <ac:spMk id="20" creationId="{42663BD0-064C-40FC-A331-F49FCA9536AA}"/>
          </ac:spMkLst>
        </pc:spChg>
        <pc:picChg chg="add mod ord">
          <ac:chgData name="Iryna Zhukevych" userId="32b9d8b4c7aa7458" providerId="LiveId" clId="{CB032AD4-5762-47B1-A541-1B76830921D6}" dt="2024-10-04T20:02:19.917" v="116" actId="26606"/>
          <ac:picMkLst>
            <pc:docMk/>
            <pc:sldMk cId="2472267852" sldId="280"/>
            <ac:picMk id="5" creationId="{E37B360D-9C88-CFE0-7908-D4DFE20CB0D5}"/>
          </ac:picMkLst>
        </pc:picChg>
      </pc:sldChg>
      <pc:sldChg chg="addSp modSp new mod modTransition setBg">
        <pc:chgData name="Iryna Zhukevych" userId="32b9d8b4c7aa7458" providerId="LiveId" clId="{CB032AD4-5762-47B1-A541-1B76830921D6}" dt="2024-10-05T11:24:23.987" v="489"/>
        <pc:sldMkLst>
          <pc:docMk/>
          <pc:sldMk cId="3388475030" sldId="281"/>
        </pc:sldMkLst>
        <pc:spChg chg="mod">
          <ac:chgData name="Iryna Zhukevych" userId="32b9d8b4c7aa7458" providerId="LiveId" clId="{CB032AD4-5762-47B1-A541-1B76830921D6}" dt="2024-10-05T11:14:08.440" v="425" actId="26606"/>
          <ac:spMkLst>
            <pc:docMk/>
            <pc:sldMk cId="3388475030" sldId="281"/>
            <ac:spMk id="2" creationId="{C621BA8E-A3CE-D177-9CD7-E503CE9DC29D}"/>
          </ac:spMkLst>
        </pc:spChg>
        <pc:spChg chg="mod">
          <ac:chgData name="Iryna Zhukevych" userId="32b9d8b4c7aa7458" providerId="LiveId" clId="{CB032AD4-5762-47B1-A541-1B76830921D6}" dt="2024-10-05T11:14:35.144" v="429" actId="14100"/>
          <ac:spMkLst>
            <pc:docMk/>
            <pc:sldMk cId="3388475030" sldId="281"/>
            <ac:spMk id="3" creationId="{350F3327-61D6-2464-39FB-DA52A550B682}"/>
          </ac:spMkLst>
        </pc:spChg>
        <pc:spChg chg="add">
          <ac:chgData name="Iryna Zhukevych" userId="32b9d8b4c7aa7458" providerId="LiveId" clId="{CB032AD4-5762-47B1-A541-1B76830921D6}" dt="2024-10-05T11:14:08.440" v="425" actId="26606"/>
          <ac:spMkLst>
            <pc:docMk/>
            <pc:sldMk cId="3388475030" sldId="281"/>
            <ac:spMk id="10" creationId="{D1A4588A-55D5-49B8-BE41-54ACDCFF2C17}"/>
          </ac:spMkLst>
        </pc:spChg>
        <pc:spChg chg="add">
          <ac:chgData name="Iryna Zhukevych" userId="32b9d8b4c7aa7458" providerId="LiveId" clId="{CB032AD4-5762-47B1-A541-1B76830921D6}" dt="2024-10-05T11:14:08.440" v="425" actId="26606"/>
          <ac:spMkLst>
            <pc:docMk/>
            <pc:sldMk cId="3388475030" sldId="281"/>
            <ac:spMk id="12" creationId="{F97E7EA2-EDCD-47E9-81BC-415C606D1B58}"/>
          </ac:spMkLst>
        </pc:spChg>
        <pc:picChg chg="add mod ord">
          <ac:chgData name="Iryna Zhukevych" userId="32b9d8b4c7aa7458" providerId="LiveId" clId="{CB032AD4-5762-47B1-A541-1B76830921D6}" dt="2024-10-05T11:14:46.008" v="431" actId="14100"/>
          <ac:picMkLst>
            <pc:docMk/>
            <pc:sldMk cId="3388475030" sldId="281"/>
            <ac:picMk id="5" creationId="{A178D428-38F5-9845-F2A1-4C756C6F1EE0}"/>
          </ac:picMkLst>
        </pc:picChg>
      </pc:sldChg>
      <pc:sldChg chg="addSp modSp new mod modTransition setBg">
        <pc:chgData name="Iryna Zhukevych" userId="32b9d8b4c7aa7458" providerId="LiveId" clId="{CB032AD4-5762-47B1-A541-1B76830921D6}" dt="2024-10-05T11:24:23.987" v="489"/>
        <pc:sldMkLst>
          <pc:docMk/>
          <pc:sldMk cId="234135922" sldId="282"/>
        </pc:sldMkLst>
        <pc:spChg chg="mod">
          <ac:chgData name="Iryna Zhukevych" userId="32b9d8b4c7aa7458" providerId="LiveId" clId="{CB032AD4-5762-47B1-A541-1B76830921D6}" dt="2024-10-05T11:20:46.160" v="456" actId="14100"/>
          <ac:spMkLst>
            <pc:docMk/>
            <pc:sldMk cId="234135922" sldId="282"/>
            <ac:spMk id="2" creationId="{D0414ED4-A2E5-7256-4620-BAB8694800B7}"/>
          </ac:spMkLst>
        </pc:spChg>
        <pc:spChg chg="mod">
          <ac:chgData name="Iryna Zhukevych" userId="32b9d8b4c7aa7458" providerId="LiveId" clId="{CB032AD4-5762-47B1-A541-1B76830921D6}" dt="2024-10-05T11:21:00.886" v="459" actId="14100"/>
          <ac:spMkLst>
            <pc:docMk/>
            <pc:sldMk cId="234135922" sldId="282"/>
            <ac:spMk id="3" creationId="{F60485FC-8BE1-4A4A-E565-8CD21A4CCBFB}"/>
          </ac:spMkLst>
        </pc:spChg>
        <pc:spChg chg="add">
          <ac:chgData name="Iryna Zhukevych" userId="32b9d8b4c7aa7458" providerId="LiveId" clId="{CB032AD4-5762-47B1-A541-1B76830921D6}" dt="2024-10-05T11:20:23.560" v="449" actId="26606"/>
          <ac:spMkLst>
            <pc:docMk/>
            <pc:sldMk cId="234135922" sldId="282"/>
            <ac:spMk id="10" creationId="{D5997EA8-5EFC-40CD-A85F-C3C3BC5F9EB7}"/>
          </ac:spMkLst>
        </pc:spChg>
        <pc:spChg chg="add">
          <ac:chgData name="Iryna Zhukevych" userId="32b9d8b4c7aa7458" providerId="LiveId" clId="{CB032AD4-5762-47B1-A541-1B76830921D6}" dt="2024-10-05T11:20:23.560" v="449" actId="26606"/>
          <ac:spMkLst>
            <pc:docMk/>
            <pc:sldMk cId="234135922" sldId="282"/>
            <ac:spMk id="12" creationId="{1CF6A1EC-BD15-42D9-A339-A3970CF7C65A}"/>
          </ac:spMkLst>
        </pc:spChg>
        <pc:spChg chg="add">
          <ac:chgData name="Iryna Zhukevych" userId="32b9d8b4c7aa7458" providerId="LiveId" clId="{CB032AD4-5762-47B1-A541-1B76830921D6}" dt="2024-10-05T11:20:23.560" v="449" actId="26606"/>
          <ac:spMkLst>
            <pc:docMk/>
            <pc:sldMk cId="234135922" sldId="282"/>
            <ac:spMk id="14" creationId="{A720C27D-5C39-492B-BD68-C220C0F838AC}"/>
          </ac:spMkLst>
        </pc:spChg>
        <pc:spChg chg="add">
          <ac:chgData name="Iryna Zhukevych" userId="32b9d8b4c7aa7458" providerId="LiveId" clId="{CB032AD4-5762-47B1-A541-1B76830921D6}" dt="2024-10-05T11:20:23.560" v="449" actId="26606"/>
          <ac:spMkLst>
            <pc:docMk/>
            <pc:sldMk cId="234135922" sldId="282"/>
            <ac:spMk id="16" creationId="{A4F3394A-A959-460A-ACF9-5FA682C76940}"/>
          </ac:spMkLst>
        </pc:spChg>
        <pc:picChg chg="add mod ord">
          <ac:chgData name="Iryna Zhukevych" userId="32b9d8b4c7aa7458" providerId="LiveId" clId="{CB032AD4-5762-47B1-A541-1B76830921D6}" dt="2024-10-05T11:20:23.560" v="449" actId="26606"/>
          <ac:picMkLst>
            <pc:docMk/>
            <pc:sldMk cId="234135922" sldId="282"/>
            <ac:picMk id="5" creationId="{D5620CDE-D610-A920-5006-5E3E8DCA9A55}"/>
          </ac:picMkLst>
        </pc:picChg>
      </pc:sldChg>
      <pc:sldChg chg="addSp delSp modSp new mod modTransition setBg">
        <pc:chgData name="Iryna Zhukevych" userId="32b9d8b4c7aa7458" providerId="LiveId" clId="{CB032AD4-5762-47B1-A541-1B76830921D6}" dt="2024-10-05T11:24:23.987" v="489"/>
        <pc:sldMkLst>
          <pc:docMk/>
          <pc:sldMk cId="528472393" sldId="283"/>
        </pc:sldMkLst>
        <pc:spChg chg="mod">
          <ac:chgData name="Iryna Zhukevych" userId="32b9d8b4c7aa7458" providerId="LiveId" clId="{CB032AD4-5762-47B1-A541-1B76830921D6}" dt="2024-10-05T11:22:53.261" v="475" actId="1076"/>
          <ac:spMkLst>
            <pc:docMk/>
            <pc:sldMk cId="528472393" sldId="283"/>
            <ac:spMk id="2" creationId="{49408A87-170B-C7F5-8F58-4369AD58BC86}"/>
          </ac:spMkLst>
        </pc:spChg>
        <pc:spChg chg="del mod">
          <ac:chgData name="Iryna Zhukevych" userId="32b9d8b4c7aa7458" providerId="LiveId" clId="{CB032AD4-5762-47B1-A541-1B76830921D6}" dt="2024-10-05T11:21:56.818" v="464" actId="22"/>
          <ac:spMkLst>
            <pc:docMk/>
            <pc:sldMk cId="528472393" sldId="283"/>
            <ac:spMk id="3" creationId="{9200AE53-B044-4AFA-FD58-3F7B65831B49}"/>
          </ac:spMkLst>
        </pc:spChg>
        <pc:spChg chg="add">
          <ac:chgData name="Iryna Zhukevych" userId="32b9d8b4c7aa7458" providerId="LiveId" clId="{CB032AD4-5762-47B1-A541-1B76830921D6}" dt="2024-10-05T11:22:31.083" v="469" actId="26606"/>
          <ac:spMkLst>
            <pc:docMk/>
            <pc:sldMk cId="528472393" sldId="283"/>
            <ac:spMk id="12" creationId="{8D06CE56-3881-4ADA-8CEF-D18B02C242A3}"/>
          </ac:spMkLst>
        </pc:spChg>
        <pc:spChg chg="add">
          <ac:chgData name="Iryna Zhukevych" userId="32b9d8b4c7aa7458" providerId="LiveId" clId="{CB032AD4-5762-47B1-A541-1B76830921D6}" dt="2024-10-05T11:22:31.083" v="469" actId="26606"/>
          <ac:spMkLst>
            <pc:docMk/>
            <pc:sldMk cId="528472393" sldId="283"/>
            <ac:spMk id="14" creationId="{79F3C543-62EC-4433-9C93-A2CD8764E9B4}"/>
          </ac:spMkLst>
        </pc:spChg>
        <pc:spChg chg="add">
          <ac:chgData name="Iryna Zhukevych" userId="32b9d8b4c7aa7458" providerId="LiveId" clId="{CB032AD4-5762-47B1-A541-1B76830921D6}" dt="2024-10-05T11:22:31.083" v="469" actId="26606"/>
          <ac:spMkLst>
            <pc:docMk/>
            <pc:sldMk cId="528472393" sldId="283"/>
            <ac:spMk id="16" creationId="{96646FC9-C66D-4EC7-8310-0DD4ACC49C6C}"/>
          </ac:spMkLst>
        </pc:spChg>
        <pc:spChg chg="add">
          <ac:chgData name="Iryna Zhukevych" userId="32b9d8b4c7aa7458" providerId="LiveId" clId="{CB032AD4-5762-47B1-A541-1B76830921D6}" dt="2024-10-05T11:22:31.083" v="469" actId="26606"/>
          <ac:spMkLst>
            <pc:docMk/>
            <pc:sldMk cId="528472393" sldId="283"/>
            <ac:spMk id="18" creationId="{A3473CF9-37EB-43E7-89EF-D2D1C53D1DAC}"/>
          </ac:spMkLst>
        </pc:spChg>
        <pc:spChg chg="add">
          <ac:chgData name="Iryna Zhukevych" userId="32b9d8b4c7aa7458" providerId="LiveId" clId="{CB032AD4-5762-47B1-A541-1B76830921D6}" dt="2024-10-05T11:22:31.083" v="469" actId="26606"/>
          <ac:spMkLst>
            <pc:docMk/>
            <pc:sldMk cId="528472393" sldId="283"/>
            <ac:spMk id="20" creationId="{586B4EF9-43BA-4655-A6FF-1D8E21574C95}"/>
          </ac:spMkLst>
        </pc:spChg>
        <pc:picChg chg="add mod ord">
          <ac:chgData name="Iryna Zhukevych" userId="32b9d8b4c7aa7458" providerId="LiveId" clId="{CB032AD4-5762-47B1-A541-1B76830921D6}" dt="2024-10-05T11:23:32.395" v="487" actId="14100"/>
          <ac:picMkLst>
            <pc:docMk/>
            <pc:sldMk cId="528472393" sldId="283"/>
            <ac:picMk id="5" creationId="{30308D0F-9FC4-1666-689F-95877A60EBCC}"/>
          </ac:picMkLst>
        </pc:picChg>
        <pc:picChg chg="add mod">
          <ac:chgData name="Iryna Zhukevych" userId="32b9d8b4c7aa7458" providerId="LiveId" clId="{CB032AD4-5762-47B1-A541-1B76830921D6}" dt="2024-10-05T11:23:27.867" v="486" actId="1076"/>
          <ac:picMkLst>
            <pc:docMk/>
            <pc:sldMk cId="528472393" sldId="283"/>
            <ac:picMk id="7" creationId="{4F3DECDE-655B-F14B-B6A2-DA8C6D2D59F7}"/>
          </ac:picMkLst>
        </pc:picChg>
      </pc:sldChg>
      <pc:sldMasterChg chg="modTransition modSldLayout">
        <pc:chgData name="Iryna Zhukevych" userId="32b9d8b4c7aa7458" providerId="LiveId" clId="{CB032AD4-5762-47B1-A541-1B76830921D6}" dt="2024-10-05T11:24:23.987" v="489"/>
        <pc:sldMasterMkLst>
          <pc:docMk/>
          <pc:sldMasterMk cId="3753074490" sldId="2147483660"/>
        </pc:sldMasterMkLst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1314700131" sldId="2147483661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1753985466" sldId="2147483662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1373014917" sldId="2147483663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2044264393" sldId="2147483664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1064429413" sldId="2147483665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2346683967" sldId="2147483666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2230868468" sldId="2147483667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2598532010" sldId="2147483668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877809215" sldId="2147483669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2724513211" sldId="2147483670"/>
          </pc:sldLayoutMkLst>
        </pc:sldLayoutChg>
        <pc:sldLayoutChg chg="modTransition">
          <pc:chgData name="Iryna Zhukevych" userId="32b9d8b4c7aa7458" providerId="LiveId" clId="{CB032AD4-5762-47B1-A541-1B76830921D6}" dt="2024-10-05T11:24:23.987" v="489"/>
          <pc:sldLayoutMkLst>
            <pc:docMk/>
            <pc:sldMasterMk cId="3753074490" sldId="2147483660"/>
            <pc:sldLayoutMk cId="1430903165" sldId="2147483671"/>
          </pc:sldLayoutMkLst>
        </pc:sldLayoutChg>
      </pc:sldMasterChg>
    </pc:docChg>
  </pc:docChgLst>
  <pc:docChgLst>
    <pc:chgData name="Iryna Zhukevych" userId="32b9d8b4c7aa7458" providerId="LiveId" clId="{2C03E1BF-6017-49E7-A5FF-80962745A799}"/>
    <pc:docChg chg="undo custSel addSld modSld addMainMaster delMainMaster">
      <pc:chgData name="Iryna Zhukevych" userId="32b9d8b4c7aa7458" providerId="LiveId" clId="{2C03E1BF-6017-49E7-A5FF-80962745A799}" dt="2024-04-05T12:13:15.928" v="612"/>
      <pc:docMkLst>
        <pc:docMk/>
      </pc:docMkLst>
      <pc:sldChg chg="addSp modSp new mod modTransition modMedia setBg modClrScheme chgLayout">
        <pc:chgData name="Iryna Zhukevych" userId="32b9d8b4c7aa7458" providerId="LiveId" clId="{2C03E1BF-6017-49E7-A5FF-80962745A799}" dt="2024-04-05T12:05:08.412" v="547"/>
        <pc:sldMkLst>
          <pc:docMk/>
          <pc:sldMk cId="3803570349" sldId="256"/>
        </pc:sldMkLst>
        <pc:spChg chg="mod">
          <ac:chgData name="Iryna Zhukevych" userId="32b9d8b4c7aa7458" providerId="LiveId" clId="{2C03E1BF-6017-49E7-A5FF-80962745A799}" dt="2024-04-05T11:13:43.566" v="40" actId="26606"/>
          <ac:spMkLst>
            <pc:docMk/>
            <pc:sldMk cId="3803570349" sldId="256"/>
            <ac:spMk id="2" creationId="{056A9007-32FF-6EF5-6B2D-9B3AD7FD24A8}"/>
          </ac:spMkLst>
        </pc:spChg>
        <pc:spChg chg="mod">
          <ac:chgData name="Iryna Zhukevych" userId="32b9d8b4c7aa7458" providerId="LiveId" clId="{2C03E1BF-6017-49E7-A5FF-80962745A799}" dt="2024-04-05T11:13:43.566" v="40" actId="26606"/>
          <ac:spMkLst>
            <pc:docMk/>
            <pc:sldMk cId="3803570349" sldId="256"/>
            <ac:spMk id="3" creationId="{35A813C5-8DD8-B6FA-A282-D31533D45B68}"/>
          </ac:spMkLst>
        </pc:spChg>
        <pc:spChg chg="add">
          <ac:chgData name="Iryna Zhukevych" userId="32b9d8b4c7aa7458" providerId="LiveId" clId="{2C03E1BF-6017-49E7-A5FF-80962745A799}" dt="2024-04-05T11:13:43.566" v="40" actId="26606"/>
          <ac:spMkLst>
            <pc:docMk/>
            <pc:sldMk cId="3803570349" sldId="256"/>
            <ac:spMk id="9" creationId="{4063B759-00FC-46D1-9898-8E8625268FAF}"/>
          </ac:spMkLst>
        </pc:spChg>
        <pc:spChg chg="add">
          <ac:chgData name="Iryna Zhukevych" userId="32b9d8b4c7aa7458" providerId="LiveId" clId="{2C03E1BF-6017-49E7-A5FF-80962745A799}" dt="2024-04-05T11:13:43.566" v="40" actId="26606"/>
          <ac:spMkLst>
            <pc:docMk/>
            <pc:sldMk cId="3803570349" sldId="256"/>
            <ac:spMk id="11" creationId="{D5B012D8-7F27-4758-9AC6-C889B154BD73}"/>
          </ac:spMkLst>
        </pc:spChg>
        <pc:picChg chg="add mod">
          <ac:chgData name="Iryna Zhukevych" userId="32b9d8b4c7aa7458" providerId="LiveId" clId="{2C03E1BF-6017-49E7-A5FF-80962745A799}" dt="2024-04-05T11:13:44.594" v="42"/>
          <ac:picMkLst>
            <pc:docMk/>
            <pc:sldMk cId="3803570349" sldId="256"/>
            <ac:picMk id="4" creationId="{89CCFC06-BF43-DFA5-24DC-482E705F732F}"/>
          </ac:picMkLst>
        </pc:picChg>
      </pc:sldChg>
      <pc:sldChg chg="addSp delSp modSp new mod modTransition">
        <pc:chgData name="Iryna Zhukevych" userId="32b9d8b4c7aa7458" providerId="LiveId" clId="{2C03E1BF-6017-49E7-A5FF-80962745A799}" dt="2024-04-05T12:05:13.583" v="548"/>
        <pc:sldMkLst>
          <pc:docMk/>
          <pc:sldMk cId="2767890785" sldId="257"/>
        </pc:sldMkLst>
        <pc:spChg chg="del">
          <ac:chgData name="Iryna Zhukevych" userId="32b9d8b4c7aa7458" providerId="LiveId" clId="{2C03E1BF-6017-49E7-A5FF-80962745A799}" dt="2024-04-05T11:16:29.056" v="48" actId="478"/>
          <ac:spMkLst>
            <pc:docMk/>
            <pc:sldMk cId="2767890785" sldId="257"/>
            <ac:spMk id="2" creationId="{9C64F642-67BC-F4E0-DCD7-4D3CA4C00B7D}"/>
          </ac:spMkLst>
        </pc:spChg>
        <pc:spChg chg="mod">
          <ac:chgData name="Iryna Zhukevych" userId="32b9d8b4c7aa7458" providerId="LiveId" clId="{2C03E1BF-6017-49E7-A5FF-80962745A799}" dt="2024-04-05T11:16:24.446" v="47" actId="21"/>
          <ac:spMkLst>
            <pc:docMk/>
            <pc:sldMk cId="2767890785" sldId="257"/>
            <ac:spMk id="3" creationId="{C3F86B38-E539-ABBE-0251-661B1673B74F}"/>
          </ac:spMkLst>
        </pc:spChg>
        <pc:picChg chg="add mod">
          <ac:chgData name="Iryna Zhukevych" userId="32b9d8b4c7aa7458" providerId="LiveId" clId="{2C03E1BF-6017-49E7-A5FF-80962745A799}" dt="2024-04-05T11:16:46.073" v="52" actId="14100"/>
          <ac:picMkLst>
            <pc:docMk/>
            <pc:sldMk cId="2767890785" sldId="257"/>
            <ac:picMk id="5" creationId="{7328D58D-423E-B51C-643C-2FD8EFDF2959}"/>
          </ac:picMkLst>
        </pc:picChg>
      </pc:sldChg>
      <pc:sldChg chg="modSp new mod modTransition">
        <pc:chgData name="Iryna Zhukevych" userId="32b9d8b4c7aa7458" providerId="LiveId" clId="{2C03E1BF-6017-49E7-A5FF-80962745A799}" dt="2024-04-05T12:05:19.321" v="549"/>
        <pc:sldMkLst>
          <pc:docMk/>
          <pc:sldMk cId="2158797021" sldId="258"/>
        </pc:sldMkLst>
        <pc:spChg chg="mod">
          <ac:chgData name="Iryna Zhukevych" userId="32b9d8b4c7aa7458" providerId="LiveId" clId="{2C03E1BF-6017-49E7-A5FF-80962745A799}" dt="2024-04-05T11:21:55.662" v="143" actId="20577"/>
          <ac:spMkLst>
            <pc:docMk/>
            <pc:sldMk cId="2158797021" sldId="258"/>
            <ac:spMk id="2" creationId="{067AE0FD-3439-19A2-0720-1E7B496E2485}"/>
          </ac:spMkLst>
        </pc:spChg>
        <pc:spChg chg="mod">
          <ac:chgData name="Iryna Zhukevych" userId="32b9d8b4c7aa7458" providerId="LiveId" clId="{2C03E1BF-6017-49E7-A5FF-80962745A799}" dt="2024-04-05T11:20:36.571" v="115" actId="27636"/>
          <ac:spMkLst>
            <pc:docMk/>
            <pc:sldMk cId="2158797021" sldId="258"/>
            <ac:spMk id="3" creationId="{FA5CA338-3F83-1E58-9401-4FE4E5A3371A}"/>
          </ac:spMkLst>
        </pc:spChg>
      </pc:sldChg>
      <pc:sldChg chg="delSp modSp new mod modTransition">
        <pc:chgData name="Iryna Zhukevych" userId="32b9d8b4c7aa7458" providerId="LiveId" clId="{2C03E1BF-6017-49E7-A5FF-80962745A799}" dt="2024-04-05T12:05:24.523" v="550"/>
        <pc:sldMkLst>
          <pc:docMk/>
          <pc:sldMk cId="3562890002" sldId="259"/>
        </pc:sldMkLst>
        <pc:spChg chg="del">
          <ac:chgData name="Iryna Zhukevych" userId="32b9d8b4c7aa7458" providerId="LiveId" clId="{2C03E1BF-6017-49E7-A5FF-80962745A799}" dt="2024-04-05T11:22:10.062" v="145" actId="478"/>
          <ac:spMkLst>
            <pc:docMk/>
            <pc:sldMk cId="3562890002" sldId="259"/>
            <ac:spMk id="2" creationId="{DFBB3F71-C275-FCFA-0345-CD684557F9AE}"/>
          </ac:spMkLst>
        </pc:spChg>
        <pc:spChg chg="mod">
          <ac:chgData name="Iryna Zhukevych" userId="32b9d8b4c7aa7458" providerId="LiveId" clId="{2C03E1BF-6017-49E7-A5FF-80962745A799}" dt="2024-04-05T11:23:37.999" v="173" actId="14100"/>
          <ac:spMkLst>
            <pc:docMk/>
            <pc:sldMk cId="3562890002" sldId="259"/>
            <ac:spMk id="3" creationId="{F9C4C14E-4517-CB0C-768C-27060F1ECD1C}"/>
          </ac:spMkLst>
        </pc:spChg>
      </pc:sldChg>
      <pc:sldChg chg="delSp modSp new mod modTransition">
        <pc:chgData name="Iryna Zhukevych" userId="32b9d8b4c7aa7458" providerId="LiveId" clId="{2C03E1BF-6017-49E7-A5FF-80962745A799}" dt="2024-04-05T12:05:30.383" v="551"/>
        <pc:sldMkLst>
          <pc:docMk/>
          <pc:sldMk cId="3308562791" sldId="260"/>
        </pc:sldMkLst>
        <pc:spChg chg="del">
          <ac:chgData name="Iryna Zhukevych" userId="32b9d8b4c7aa7458" providerId="LiveId" clId="{2C03E1BF-6017-49E7-A5FF-80962745A799}" dt="2024-04-05T11:23:45.687" v="175" actId="478"/>
          <ac:spMkLst>
            <pc:docMk/>
            <pc:sldMk cId="3308562791" sldId="260"/>
            <ac:spMk id="2" creationId="{0667F72C-CB11-FD0F-FFBD-F1C411690CC3}"/>
          </ac:spMkLst>
        </pc:spChg>
        <pc:spChg chg="mod">
          <ac:chgData name="Iryna Zhukevych" userId="32b9d8b4c7aa7458" providerId="LiveId" clId="{2C03E1BF-6017-49E7-A5FF-80962745A799}" dt="2024-04-05T11:26:37.240" v="222" actId="14100"/>
          <ac:spMkLst>
            <pc:docMk/>
            <pc:sldMk cId="3308562791" sldId="260"/>
            <ac:spMk id="3" creationId="{A8475825-DF61-FFEB-3348-FFF6D5725E25}"/>
          </ac:spMkLst>
        </pc:spChg>
      </pc:sldChg>
      <pc:sldChg chg="addSp modSp new mod modTransition setBg">
        <pc:chgData name="Iryna Zhukevych" userId="32b9d8b4c7aa7458" providerId="LiveId" clId="{2C03E1BF-6017-49E7-A5FF-80962745A799}" dt="2024-04-05T12:07:40.972" v="569"/>
        <pc:sldMkLst>
          <pc:docMk/>
          <pc:sldMk cId="3120858356" sldId="261"/>
        </pc:sldMkLst>
        <pc:spChg chg="mod">
          <ac:chgData name="Iryna Zhukevych" userId="32b9d8b4c7aa7458" providerId="LiveId" clId="{2C03E1BF-6017-49E7-A5FF-80962745A799}" dt="2024-04-05T11:40:49.565" v="397" actId="122"/>
          <ac:spMkLst>
            <pc:docMk/>
            <pc:sldMk cId="3120858356" sldId="261"/>
            <ac:spMk id="2" creationId="{966E3588-9AA9-0EF3-C680-5C6198823941}"/>
          </ac:spMkLst>
        </pc:spChg>
        <pc:spChg chg="mod">
          <ac:chgData name="Iryna Zhukevych" userId="32b9d8b4c7aa7458" providerId="LiveId" clId="{2C03E1BF-6017-49E7-A5FF-80962745A799}" dt="2024-04-05T11:40:39.422" v="394" actId="5793"/>
          <ac:spMkLst>
            <pc:docMk/>
            <pc:sldMk cId="3120858356" sldId="261"/>
            <ac:spMk id="3" creationId="{FFD5C36C-7800-D51A-079D-BD77F3B416F5}"/>
          </ac:spMkLst>
        </pc:spChg>
        <pc:spChg chg="add">
          <ac:chgData name="Iryna Zhukevych" userId="32b9d8b4c7aa7458" providerId="LiveId" clId="{2C03E1BF-6017-49E7-A5FF-80962745A799}" dt="2024-04-05T11:40:35.321" v="392" actId="26606"/>
          <ac:spMkLst>
            <pc:docMk/>
            <pc:sldMk cId="3120858356" sldId="261"/>
            <ac:spMk id="9" creationId="{8108D317-7CBD-4897-BD1F-959436D2A3BE}"/>
          </ac:spMkLst>
        </pc:spChg>
        <pc:spChg chg="add">
          <ac:chgData name="Iryna Zhukevych" userId="32b9d8b4c7aa7458" providerId="LiveId" clId="{2C03E1BF-6017-49E7-A5FF-80962745A799}" dt="2024-04-05T11:40:35.321" v="392" actId="26606"/>
          <ac:spMkLst>
            <pc:docMk/>
            <pc:sldMk cId="3120858356" sldId="261"/>
            <ac:spMk id="11" creationId="{D6297641-8B9F-4767-9606-8A11313227BF}"/>
          </ac:spMkLst>
        </pc:spChg>
        <pc:spChg chg="add">
          <ac:chgData name="Iryna Zhukevych" userId="32b9d8b4c7aa7458" providerId="LiveId" clId="{2C03E1BF-6017-49E7-A5FF-80962745A799}" dt="2024-04-05T11:40:35.321" v="392" actId="26606"/>
          <ac:spMkLst>
            <pc:docMk/>
            <pc:sldMk cId="3120858356" sldId="261"/>
            <ac:spMk id="13" creationId="{D8F3CA65-EA00-46B4-9616-39E6853F7BED}"/>
          </ac:spMkLst>
        </pc:spChg>
        <pc:picChg chg="add">
          <ac:chgData name="Iryna Zhukevych" userId="32b9d8b4c7aa7458" providerId="LiveId" clId="{2C03E1BF-6017-49E7-A5FF-80962745A799}" dt="2024-04-05T11:40:35.321" v="392" actId="26606"/>
          <ac:picMkLst>
            <pc:docMk/>
            <pc:sldMk cId="3120858356" sldId="261"/>
            <ac:picMk id="5" creationId="{19B6D8A9-9B25-08FD-68CF-C393CB4EAE83}"/>
          </ac:picMkLst>
        </pc:picChg>
      </pc:sldChg>
      <pc:sldChg chg="modSp new mod modTransition">
        <pc:chgData name="Iryna Zhukevych" userId="32b9d8b4c7aa7458" providerId="LiveId" clId="{2C03E1BF-6017-49E7-A5FF-80962745A799}" dt="2024-04-05T12:05:36.538" v="552"/>
        <pc:sldMkLst>
          <pc:docMk/>
          <pc:sldMk cId="1342645568" sldId="262"/>
        </pc:sldMkLst>
        <pc:spChg chg="mod">
          <ac:chgData name="Iryna Zhukevych" userId="32b9d8b4c7aa7458" providerId="LiveId" clId="{2C03E1BF-6017-49E7-A5FF-80962745A799}" dt="2024-04-05T11:28:30.349" v="253" actId="27636"/>
          <ac:spMkLst>
            <pc:docMk/>
            <pc:sldMk cId="1342645568" sldId="262"/>
            <ac:spMk id="2" creationId="{FB451CBE-B3C2-CB9C-258F-03D1C0B76DFA}"/>
          </ac:spMkLst>
        </pc:spChg>
        <pc:spChg chg="mod">
          <ac:chgData name="Iryna Zhukevych" userId="32b9d8b4c7aa7458" providerId="LiveId" clId="{2C03E1BF-6017-49E7-A5FF-80962745A799}" dt="2024-04-05T11:34:15.177" v="328" actId="20577"/>
          <ac:spMkLst>
            <pc:docMk/>
            <pc:sldMk cId="1342645568" sldId="262"/>
            <ac:spMk id="3" creationId="{1E7495AF-CED7-32DF-53C7-2C5EB4C9CA83}"/>
          </ac:spMkLst>
        </pc:spChg>
      </pc:sldChg>
      <pc:sldChg chg="addSp delSp modSp new mod modTransition setBg">
        <pc:chgData name="Iryna Zhukevych" userId="32b9d8b4c7aa7458" providerId="LiveId" clId="{2C03E1BF-6017-49E7-A5FF-80962745A799}" dt="2024-04-05T12:05:42.581" v="553"/>
        <pc:sldMkLst>
          <pc:docMk/>
          <pc:sldMk cId="1140781991" sldId="263"/>
        </pc:sldMkLst>
        <pc:spChg chg="del">
          <ac:chgData name="Iryna Zhukevych" userId="32b9d8b4c7aa7458" providerId="LiveId" clId="{2C03E1BF-6017-49E7-A5FF-80962745A799}" dt="2024-04-05T11:34:45.629" v="329" actId="478"/>
          <ac:spMkLst>
            <pc:docMk/>
            <pc:sldMk cId="1140781991" sldId="263"/>
            <ac:spMk id="2" creationId="{7491073E-C7BE-742E-1DDF-A7C05F3E4C53}"/>
          </ac:spMkLst>
        </pc:spChg>
        <pc:spChg chg="mod">
          <ac:chgData name="Iryna Zhukevych" userId="32b9d8b4c7aa7458" providerId="LiveId" clId="{2C03E1BF-6017-49E7-A5FF-80962745A799}" dt="2024-04-05T11:35:12.094" v="334" actId="2710"/>
          <ac:spMkLst>
            <pc:docMk/>
            <pc:sldMk cId="1140781991" sldId="263"/>
            <ac:spMk id="3" creationId="{28156F01-89FA-0B2C-323E-A1D73046C8E6}"/>
          </ac:spMkLst>
        </pc:spChg>
        <pc:spChg chg="add">
          <ac:chgData name="Iryna Zhukevych" userId="32b9d8b4c7aa7458" providerId="LiveId" clId="{2C03E1BF-6017-49E7-A5FF-80962745A799}" dt="2024-04-05T11:34:49.874" v="330" actId="26606"/>
          <ac:spMkLst>
            <pc:docMk/>
            <pc:sldMk cId="1140781991" sldId="263"/>
            <ac:spMk id="9" creationId="{8108D317-7CBD-4897-BD1F-959436D2A3BE}"/>
          </ac:spMkLst>
        </pc:spChg>
        <pc:spChg chg="add">
          <ac:chgData name="Iryna Zhukevych" userId="32b9d8b4c7aa7458" providerId="LiveId" clId="{2C03E1BF-6017-49E7-A5FF-80962745A799}" dt="2024-04-05T11:34:49.874" v="330" actId="26606"/>
          <ac:spMkLst>
            <pc:docMk/>
            <pc:sldMk cId="1140781991" sldId="263"/>
            <ac:spMk id="11" creationId="{D6297641-8B9F-4767-9606-8A11313227BF}"/>
          </ac:spMkLst>
        </pc:spChg>
        <pc:spChg chg="add">
          <ac:chgData name="Iryna Zhukevych" userId="32b9d8b4c7aa7458" providerId="LiveId" clId="{2C03E1BF-6017-49E7-A5FF-80962745A799}" dt="2024-04-05T11:34:49.874" v="330" actId="26606"/>
          <ac:spMkLst>
            <pc:docMk/>
            <pc:sldMk cId="1140781991" sldId="263"/>
            <ac:spMk id="13" creationId="{D8F3CA65-EA00-46B4-9616-39E6853F7BED}"/>
          </ac:spMkLst>
        </pc:spChg>
        <pc:picChg chg="add">
          <ac:chgData name="Iryna Zhukevych" userId="32b9d8b4c7aa7458" providerId="LiveId" clId="{2C03E1BF-6017-49E7-A5FF-80962745A799}" dt="2024-04-05T11:34:49.874" v="330" actId="26606"/>
          <ac:picMkLst>
            <pc:docMk/>
            <pc:sldMk cId="1140781991" sldId="263"/>
            <ac:picMk id="5" creationId="{E4184CCD-8A08-FEA2-DCE2-83D773BEE8B9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5:48.347" v="554"/>
        <pc:sldMkLst>
          <pc:docMk/>
          <pc:sldMk cId="2148225269" sldId="264"/>
        </pc:sldMkLst>
        <pc:spChg chg="del">
          <ac:chgData name="Iryna Zhukevych" userId="32b9d8b4c7aa7458" providerId="LiveId" clId="{2C03E1BF-6017-49E7-A5FF-80962745A799}" dt="2024-04-05T11:35:17.142" v="335" actId="478"/>
          <ac:spMkLst>
            <pc:docMk/>
            <pc:sldMk cId="2148225269" sldId="264"/>
            <ac:spMk id="2" creationId="{3D277944-F206-B0E7-557D-FAEEC7C54919}"/>
          </ac:spMkLst>
        </pc:spChg>
        <pc:spChg chg="mod">
          <ac:chgData name="Iryna Zhukevych" userId="32b9d8b4c7aa7458" providerId="LiveId" clId="{2C03E1BF-6017-49E7-A5FF-80962745A799}" dt="2024-04-05T11:35:53.221" v="341" actId="2710"/>
          <ac:spMkLst>
            <pc:docMk/>
            <pc:sldMk cId="2148225269" sldId="264"/>
            <ac:spMk id="3" creationId="{B6CF9489-56A9-9E47-84A0-7C3FA3FEF868}"/>
          </ac:spMkLst>
        </pc:spChg>
        <pc:spChg chg="add">
          <ac:chgData name="Iryna Zhukevych" userId="32b9d8b4c7aa7458" providerId="LiveId" clId="{2C03E1BF-6017-49E7-A5FF-80962745A799}" dt="2024-04-05T11:35:36.798" v="336" actId="26606"/>
          <ac:spMkLst>
            <pc:docMk/>
            <pc:sldMk cId="2148225269" sldId="264"/>
            <ac:spMk id="9" creationId="{8108D317-7CBD-4897-BD1F-959436D2A3BE}"/>
          </ac:spMkLst>
        </pc:spChg>
        <pc:spChg chg="add">
          <ac:chgData name="Iryna Zhukevych" userId="32b9d8b4c7aa7458" providerId="LiveId" clId="{2C03E1BF-6017-49E7-A5FF-80962745A799}" dt="2024-04-05T11:35:36.798" v="336" actId="26606"/>
          <ac:spMkLst>
            <pc:docMk/>
            <pc:sldMk cId="2148225269" sldId="264"/>
            <ac:spMk id="11" creationId="{D6297641-8B9F-4767-9606-8A11313227BF}"/>
          </ac:spMkLst>
        </pc:spChg>
        <pc:spChg chg="add">
          <ac:chgData name="Iryna Zhukevych" userId="32b9d8b4c7aa7458" providerId="LiveId" clId="{2C03E1BF-6017-49E7-A5FF-80962745A799}" dt="2024-04-05T11:35:36.798" v="336" actId="26606"/>
          <ac:spMkLst>
            <pc:docMk/>
            <pc:sldMk cId="2148225269" sldId="264"/>
            <ac:spMk id="13" creationId="{D8F3CA65-EA00-46B4-9616-39E6853F7BED}"/>
          </ac:spMkLst>
        </pc:spChg>
        <pc:picChg chg="add">
          <ac:chgData name="Iryna Zhukevych" userId="32b9d8b4c7aa7458" providerId="LiveId" clId="{2C03E1BF-6017-49E7-A5FF-80962745A799}" dt="2024-04-05T11:35:36.798" v="336" actId="26606"/>
          <ac:picMkLst>
            <pc:docMk/>
            <pc:sldMk cId="2148225269" sldId="264"/>
            <ac:picMk id="5" creationId="{8D78BC4F-8413-1B16-EBDB-B3CFC9B15467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5:55.548" v="555"/>
        <pc:sldMkLst>
          <pc:docMk/>
          <pc:sldMk cId="416840349" sldId="265"/>
        </pc:sldMkLst>
        <pc:spChg chg="del">
          <ac:chgData name="Iryna Zhukevych" userId="32b9d8b4c7aa7458" providerId="LiveId" clId="{2C03E1BF-6017-49E7-A5FF-80962745A799}" dt="2024-04-05T11:35:58.452" v="342" actId="478"/>
          <ac:spMkLst>
            <pc:docMk/>
            <pc:sldMk cId="416840349" sldId="265"/>
            <ac:spMk id="2" creationId="{09CAE95F-5840-3950-65EC-BA86BC620D6D}"/>
          </ac:spMkLst>
        </pc:spChg>
        <pc:spChg chg="mod">
          <ac:chgData name="Iryna Zhukevych" userId="32b9d8b4c7aa7458" providerId="LiveId" clId="{2C03E1BF-6017-49E7-A5FF-80962745A799}" dt="2024-04-05T11:36:45.517" v="356" actId="27636"/>
          <ac:spMkLst>
            <pc:docMk/>
            <pc:sldMk cId="416840349" sldId="265"/>
            <ac:spMk id="3" creationId="{955F17EB-1534-135B-7272-729C99BDB23A}"/>
          </ac:spMkLst>
        </pc:spChg>
        <pc:spChg chg="add del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9" creationId="{E0C28A69-9B26-45AC-AFF7-719A7A50A092}"/>
          </ac:spMkLst>
        </pc:spChg>
        <pc:spChg chg="add del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11" creationId="{33AE4636-AEEC-45D6-84D4-7AC2DA48ECF8}"/>
          </ac:spMkLst>
        </pc:spChg>
        <pc:spChg chg="add del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13" creationId="{8D9CE0F4-2EB2-4F1F-8AAC-DB3571D9FE10}"/>
          </ac:spMkLst>
        </pc:spChg>
        <pc:spChg chg="add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18" creationId="{50E4C519-FBE9-4ABE-A8F9-C2CBE326932F}"/>
          </ac:spMkLst>
        </pc:spChg>
        <pc:spChg chg="add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20" creationId="{80EC29FB-299E-49F3-8C7B-01199632A30F}"/>
          </ac:spMkLst>
        </pc:spChg>
        <pc:spChg chg="add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22" creationId="{C29A2522-B27A-45C5-897B-79A1407D159A}"/>
          </ac:spMkLst>
        </pc:spChg>
        <pc:spChg chg="add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24" creationId="{98E79BE4-34FE-485A-98A5-92CE8F7C4743}"/>
          </ac:spMkLst>
        </pc:spChg>
        <pc:spChg chg="add">
          <ac:chgData name="Iryna Zhukevych" userId="32b9d8b4c7aa7458" providerId="LiveId" clId="{2C03E1BF-6017-49E7-A5FF-80962745A799}" dt="2024-04-05T11:36:15.944" v="347" actId="26606"/>
          <ac:spMkLst>
            <pc:docMk/>
            <pc:sldMk cId="416840349" sldId="265"/>
            <ac:spMk id="26" creationId="{7A5F0580-5EE9-419F-96EE-B6529EF6E7D0}"/>
          </ac:spMkLst>
        </pc:spChg>
        <pc:picChg chg="add mod">
          <ac:chgData name="Iryna Zhukevych" userId="32b9d8b4c7aa7458" providerId="LiveId" clId="{2C03E1BF-6017-49E7-A5FF-80962745A799}" dt="2024-04-05T11:36:15.944" v="347" actId="26606"/>
          <ac:picMkLst>
            <pc:docMk/>
            <pc:sldMk cId="416840349" sldId="265"/>
            <ac:picMk id="5" creationId="{EE662BA0-38C2-A1BB-FF83-049FA2BCB7C7}"/>
          </ac:picMkLst>
        </pc:picChg>
      </pc:sldChg>
      <pc:sldChg chg="delSp modSp new mod modTransition">
        <pc:chgData name="Iryna Zhukevych" userId="32b9d8b4c7aa7458" providerId="LiveId" clId="{2C03E1BF-6017-49E7-A5FF-80962745A799}" dt="2024-04-05T12:06:01.620" v="556"/>
        <pc:sldMkLst>
          <pc:docMk/>
          <pc:sldMk cId="4294153313" sldId="266"/>
        </pc:sldMkLst>
        <pc:spChg chg="del">
          <ac:chgData name="Iryna Zhukevych" userId="32b9d8b4c7aa7458" providerId="LiveId" clId="{2C03E1BF-6017-49E7-A5FF-80962745A799}" dt="2024-04-05T11:36:50.750" v="357" actId="478"/>
          <ac:spMkLst>
            <pc:docMk/>
            <pc:sldMk cId="4294153313" sldId="266"/>
            <ac:spMk id="2" creationId="{F5E0E108-0871-455A-7F0E-675F54EFB51D}"/>
          </ac:spMkLst>
        </pc:spChg>
        <pc:spChg chg="mod">
          <ac:chgData name="Iryna Zhukevych" userId="32b9d8b4c7aa7458" providerId="LiveId" clId="{2C03E1BF-6017-49E7-A5FF-80962745A799}" dt="2024-04-05T11:31:16.743" v="282" actId="20577"/>
          <ac:spMkLst>
            <pc:docMk/>
            <pc:sldMk cId="4294153313" sldId="266"/>
            <ac:spMk id="3" creationId="{DA8C6673-E9FE-2546-1CE3-B1E818AF06D3}"/>
          </ac:spMkLst>
        </pc:spChg>
      </pc:sldChg>
      <pc:sldChg chg="addSp delSp modSp new mod modTransition setBg">
        <pc:chgData name="Iryna Zhukevych" userId="32b9d8b4c7aa7458" providerId="LiveId" clId="{2C03E1BF-6017-49E7-A5FF-80962745A799}" dt="2024-04-05T12:06:08.504" v="557"/>
        <pc:sldMkLst>
          <pc:docMk/>
          <pc:sldMk cId="115734469" sldId="267"/>
        </pc:sldMkLst>
        <pc:spChg chg="del mod">
          <ac:chgData name="Iryna Zhukevych" userId="32b9d8b4c7aa7458" providerId="LiveId" clId="{2C03E1BF-6017-49E7-A5FF-80962745A799}" dt="2024-04-05T11:37:09.409" v="359" actId="478"/>
          <ac:spMkLst>
            <pc:docMk/>
            <pc:sldMk cId="115734469" sldId="267"/>
            <ac:spMk id="2" creationId="{5143C995-5614-7904-6A28-B7760067149A}"/>
          </ac:spMkLst>
        </pc:spChg>
        <pc:spChg chg="mod">
          <ac:chgData name="Iryna Zhukevych" userId="32b9d8b4c7aa7458" providerId="LiveId" clId="{2C03E1BF-6017-49E7-A5FF-80962745A799}" dt="2024-04-05T11:37:29.832" v="364" actId="14100"/>
          <ac:spMkLst>
            <pc:docMk/>
            <pc:sldMk cId="115734469" sldId="267"/>
            <ac:spMk id="3" creationId="{74613625-1D90-FC5F-C153-6BA74B0731F9}"/>
          </ac:spMkLst>
        </pc:spChg>
        <pc:spChg chg="add del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9" creationId="{8380AD67-C5CA-4918-B4BB-C359BB03EEDD}"/>
          </ac:spMkLst>
        </pc:spChg>
        <pc:spChg chg="add del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11" creationId="{EABAD4DA-87BA-4F70-9EF0-45C6BCF17823}"/>
          </ac:spMkLst>
        </pc:spChg>
        <pc:spChg chg="add del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13" creationId="{915128D9-2797-47FA-B6FE-EC24E6B8437A}"/>
          </ac:spMkLst>
        </pc:spChg>
        <pc:spChg chg="add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18" creationId="{F94AA2BD-2E3F-4B1D-8127-5744B8115311}"/>
          </ac:spMkLst>
        </pc:spChg>
        <pc:spChg chg="add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20" creationId="{4BD02261-2DC8-4AA8-9E16-7751AE892445}"/>
          </ac:spMkLst>
        </pc:spChg>
        <pc:spChg chg="add">
          <ac:chgData name="Iryna Zhukevych" userId="32b9d8b4c7aa7458" providerId="LiveId" clId="{2C03E1BF-6017-49E7-A5FF-80962745A799}" dt="2024-04-05T11:37:15.593" v="360" actId="26606"/>
          <ac:spMkLst>
            <pc:docMk/>
            <pc:sldMk cId="115734469" sldId="267"/>
            <ac:spMk id="22" creationId="{3D752CF2-2291-40B5-B462-C17B174C10BC}"/>
          </ac:spMkLst>
        </pc:spChg>
        <pc:picChg chg="add mod ord">
          <ac:chgData name="Iryna Zhukevych" userId="32b9d8b4c7aa7458" providerId="LiveId" clId="{2C03E1BF-6017-49E7-A5FF-80962745A799}" dt="2024-04-05T11:37:15.593" v="360" actId="26606"/>
          <ac:picMkLst>
            <pc:docMk/>
            <pc:sldMk cId="115734469" sldId="267"/>
            <ac:picMk id="5" creationId="{4E106258-1549-2D81-E0A3-57399CCB6A9A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6:15.760" v="558"/>
        <pc:sldMkLst>
          <pc:docMk/>
          <pc:sldMk cId="3721915694" sldId="268"/>
        </pc:sldMkLst>
        <pc:spChg chg="del">
          <ac:chgData name="Iryna Zhukevych" userId="32b9d8b4c7aa7458" providerId="LiveId" clId="{2C03E1BF-6017-49E7-A5FF-80962745A799}" dt="2024-04-05T11:37:37.786" v="365" actId="478"/>
          <ac:spMkLst>
            <pc:docMk/>
            <pc:sldMk cId="3721915694" sldId="268"/>
            <ac:spMk id="2" creationId="{2FE528B6-46E9-9D56-A9A8-F29FBB792C7E}"/>
          </ac:spMkLst>
        </pc:spChg>
        <pc:spChg chg="mod ord">
          <ac:chgData name="Iryna Zhukevych" userId="32b9d8b4c7aa7458" providerId="LiveId" clId="{2C03E1BF-6017-49E7-A5FF-80962745A799}" dt="2024-04-05T11:38:25.919" v="373" actId="2710"/>
          <ac:spMkLst>
            <pc:docMk/>
            <pc:sldMk cId="3721915694" sldId="268"/>
            <ac:spMk id="3" creationId="{1CB94AB4-CD3F-1754-1169-FAD88C439B75}"/>
          </ac:spMkLst>
        </pc:spChg>
        <pc:spChg chg="add del">
          <ac:chgData name="Iryna Zhukevych" userId="32b9d8b4c7aa7458" providerId="LiveId" clId="{2C03E1BF-6017-49E7-A5FF-80962745A799}" dt="2024-04-05T11:38:06.009" v="367" actId="26606"/>
          <ac:spMkLst>
            <pc:docMk/>
            <pc:sldMk cId="3721915694" sldId="268"/>
            <ac:spMk id="9" creationId="{9F27744B-47AB-4459-8C2F-1D5EE63A3E09}"/>
          </ac:spMkLst>
        </pc:spChg>
        <pc:spChg chg="add del">
          <ac:chgData name="Iryna Zhukevych" userId="32b9d8b4c7aa7458" providerId="LiveId" clId="{2C03E1BF-6017-49E7-A5FF-80962745A799}" dt="2024-04-05T11:38:06.009" v="367" actId="26606"/>
          <ac:spMkLst>
            <pc:docMk/>
            <pc:sldMk cId="3721915694" sldId="268"/>
            <ac:spMk id="11" creationId="{7D266DCC-5218-4AE0-B964-6FC2EA3BDF21}"/>
          </ac:spMkLst>
        </pc:spChg>
        <pc:spChg chg="add del">
          <ac:chgData name="Iryna Zhukevych" userId="32b9d8b4c7aa7458" providerId="LiveId" clId="{2C03E1BF-6017-49E7-A5FF-80962745A799}" dt="2024-04-05T11:38:06.009" v="367" actId="26606"/>
          <ac:spMkLst>
            <pc:docMk/>
            <pc:sldMk cId="3721915694" sldId="268"/>
            <ac:spMk id="13" creationId="{973DE4F1-1583-4AE3-9696-9659D27C5F66}"/>
          </ac:spMkLst>
        </pc:spChg>
        <pc:spChg chg="add del">
          <ac:chgData name="Iryna Zhukevych" userId="32b9d8b4c7aa7458" providerId="LiveId" clId="{2C03E1BF-6017-49E7-A5FF-80962745A799}" dt="2024-04-05T11:38:06.009" v="367" actId="26606"/>
          <ac:spMkLst>
            <pc:docMk/>
            <pc:sldMk cId="3721915694" sldId="268"/>
            <ac:spMk id="15" creationId="{D6297641-8B9F-4767-9606-8A11313227BF}"/>
          </ac:spMkLst>
        </pc:spChg>
        <pc:spChg chg="add del">
          <ac:chgData name="Iryna Zhukevych" userId="32b9d8b4c7aa7458" providerId="LiveId" clId="{2C03E1BF-6017-49E7-A5FF-80962745A799}" dt="2024-04-05T11:38:06.009" v="367" actId="26606"/>
          <ac:spMkLst>
            <pc:docMk/>
            <pc:sldMk cId="3721915694" sldId="268"/>
            <ac:spMk id="17" creationId="{FD3C8959-A2A1-469E-8619-82F077E33FE5}"/>
          </ac:spMkLst>
        </pc:spChg>
        <pc:spChg chg="add del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19" creationId="{F94AA2BD-2E3F-4B1D-8127-5744B8115311}"/>
          </ac:spMkLst>
        </pc:spChg>
        <pc:spChg chg="add del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20" creationId="{4BD02261-2DC8-4AA8-9E16-7751AE892445}"/>
          </ac:spMkLst>
        </pc:spChg>
        <pc:spChg chg="add del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21" creationId="{3D752CF2-2291-40B5-B462-C17B174C10BC}"/>
          </ac:spMkLst>
        </pc:spChg>
        <pc:spChg chg="add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27" creationId="{8FC9BE17-9A7B-462D-AE50-3D8777387304}"/>
          </ac:spMkLst>
        </pc:spChg>
        <pc:spChg chg="add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29" creationId="{3EBE8569-6AEC-4B8C-8D53-2DE337CDBA65}"/>
          </ac:spMkLst>
        </pc:spChg>
        <pc:spChg chg="add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31" creationId="{55D4142C-5077-457F-A6AD-3FECFDB39685}"/>
          </ac:spMkLst>
        </pc:spChg>
        <pc:spChg chg="add">
          <ac:chgData name="Iryna Zhukevych" userId="32b9d8b4c7aa7458" providerId="LiveId" clId="{2C03E1BF-6017-49E7-A5FF-80962745A799}" dt="2024-04-05T11:38:14.061" v="370" actId="26606"/>
          <ac:spMkLst>
            <pc:docMk/>
            <pc:sldMk cId="3721915694" sldId="268"/>
            <ac:spMk id="33" creationId="{7A5F0580-5EE9-419F-96EE-B6529EF6E7D0}"/>
          </ac:spMkLst>
        </pc:spChg>
        <pc:picChg chg="add del">
          <ac:chgData name="Iryna Zhukevych" userId="32b9d8b4c7aa7458" providerId="LiveId" clId="{2C03E1BF-6017-49E7-A5FF-80962745A799}" dt="2024-04-05T11:38:06.009" v="367" actId="26606"/>
          <ac:picMkLst>
            <pc:docMk/>
            <pc:sldMk cId="3721915694" sldId="268"/>
            <ac:picMk id="5" creationId="{9175C050-D539-29BC-AD06-51F62DEAABF3}"/>
          </ac:picMkLst>
        </pc:picChg>
        <pc:picChg chg="add mod">
          <ac:chgData name="Iryna Zhukevych" userId="32b9d8b4c7aa7458" providerId="LiveId" clId="{2C03E1BF-6017-49E7-A5FF-80962745A799}" dt="2024-04-05T11:38:14.061" v="370" actId="26606"/>
          <ac:picMkLst>
            <pc:docMk/>
            <pc:sldMk cId="3721915694" sldId="268"/>
            <ac:picMk id="22" creationId="{BE0F9D55-CF63-1859-3E5E-99AAC919A013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6:21.598" v="559"/>
        <pc:sldMkLst>
          <pc:docMk/>
          <pc:sldMk cId="979357265" sldId="269"/>
        </pc:sldMkLst>
        <pc:spChg chg="del">
          <ac:chgData name="Iryna Zhukevych" userId="32b9d8b4c7aa7458" providerId="LiveId" clId="{2C03E1BF-6017-49E7-A5FF-80962745A799}" dt="2024-04-05T11:38:30.848" v="374" actId="478"/>
          <ac:spMkLst>
            <pc:docMk/>
            <pc:sldMk cId="979357265" sldId="269"/>
            <ac:spMk id="2" creationId="{7D1872D4-81D4-D6C1-7AD4-DC7CA9A6FB4C}"/>
          </ac:spMkLst>
        </pc:spChg>
        <pc:spChg chg="mod">
          <ac:chgData name="Iryna Zhukevych" userId="32b9d8b4c7aa7458" providerId="LiveId" clId="{2C03E1BF-6017-49E7-A5FF-80962745A799}" dt="2024-04-05T11:39:01.667" v="379" actId="14100"/>
          <ac:spMkLst>
            <pc:docMk/>
            <pc:sldMk cId="979357265" sldId="269"/>
            <ac:spMk id="3" creationId="{50761F9C-EB22-CE16-9621-CA193CDC65B7}"/>
          </ac:spMkLst>
        </pc:spChg>
        <pc:spChg chg="add">
          <ac:chgData name="Iryna Zhukevych" userId="32b9d8b4c7aa7458" providerId="LiveId" clId="{2C03E1BF-6017-49E7-A5FF-80962745A799}" dt="2024-04-05T11:38:43.462" v="375" actId="26606"/>
          <ac:spMkLst>
            <pc:docMk/>
            <pc:sldMk cId="979357265" sldId="269"/>
            <ac:spMk id="9" creationId="{8FC9BE17-9A7B-462D-AE50-3D8777387304}"/>
          </ac:spMkLst>
        </pc:spChg>
        <pc:spChg chg="add">
          <ac:chgData name="Iryna Zhukevych" userId="32b9d8b4c7aa7458" providerId="LiveId" clId="{2C03E1BF-6017-49E7-A5FF-80962745A799}" dt="2024-04-05T11:38:43.462" v="375" actId="26606"/>
          <ac:spMkLst>
            <pc:docMk/>
            <pc:sldMk cId="979357265" sldId="269"/>
            <ac:spMk id="11" creationId="{3EBE8569-6AEC-4B8C-8D53-2DE337CDBA65}"/>
          </ac:spMkLst>
        </pc:spChg>
        <pc:spChg chg="add">
          <ac:chgData name="Iryna Zhukevych" userId="32b9d8b4c7aa7458" providerId="LiveId" clId="{2C03E1BF-6017-49E7-A5FF-80962745A799}" dt="2024-04-05T11:38:43.462" v="375" actId="26606"/>
          <ac:spMkLst>
            <pc:docMk/>
            <pc:sldMk cId="979357265" sldId="269"/>
            <ac:spMk id="13" creationId="{55D4142C-5077-457F-A6AD-3FECFDB39685}"/>
          </ac:spMkLst>
        </pc:spChg>
        <pc:spChg chg="add">
          <ac:chgData name="Iryna Zhukevych" userId="32b9d8b4c7aa7458" providerId="LiveId" clId="{2C03E1BF-6017-49E7-A5FF-80962745A799}" dt="2024-04-05T11:38:43.462" v="375" actId="26606"/>
          <ac:spMkLst>
            <pc:docMk/>
            <pc:sldMk cId="979357265" sldId="269"/>
            <ac:spMk id="15" creationId="{7A5F0580-5EE9-419F-96EE-B6529EF6E7D0}"/>
          </ac:spMkLst>
        </pc:spChg>
        <pc:picChg chg="add">
          <ac:chgData name="Iryna Zhukevych" userId="32b9d8b4c7aa7458" providerId="LiveId" clId="{2C03E1BF-6017-49E7-A5FF-80962745A799}" dt="2024-04-05T11:38:43.462" v="375" actId="26606"/>
          <ac:picMkLst>
            <pc:docMk/>
            <pc:sldMk cId="979357265" sldId="269"/>
            <ac:picMk id="5" creationId="{9CB8782F-60B4-CF71-4FE3-30A9F68CE6F5}"/>
          </ac:picMkLst>
        </pc:picChg>
      </pc:sldChg>
      <pc:sldChg chg="addSp delSp modSp new mod modTransition">
        <pc:chgData name="Iryna Zhukevych" userId="32b9d8b4c7aa7458" providerId="LiveId" clId="{2C03E1BF-6017-49E7-A5FF-80962745A799}" dt="2024-04-05T12:06:28.487" v="560"/>
        <pc:sldMkLst>
          <pc:docMk/>
          <pc:sldMk cId="847312146" sldId="270"/>
        </pc:sldMkLst>
        <pc:spChg chg="del">
          <ac:chgData name="Iryna Zhukevych" userId="32b9d8b4c7aa7458" providerId="LiveId" clId="{2C03E1BF-6017-49E7-A5FF-80962745A799}" dt="2024-04-05T11:39:05.874" v="380" actId="478"/>
          <ac:spMkLst>
            <pc:docMk/>
            <pc:sldMk cId="847312146" sldId="270"/>
            <ac:spMk id="2" creationId="{BDD881D3-CCE3-2591-9079-1CD46C5837A6}"/>
          </ac:spMkLst>
        </pc:spChg>
        <pc:spChg chg="del mod">
          <ac:chgData name="Iryna Zhukevych" userId="32b9d8b4c7aa7458" providerId="LiveId" clId="{2C03E1BF-6017-49E7-A5FF-80962745A799}" dt="2024-04-05T11:39:27.340" v="381" actId="26606"/>
          <ac:spMkLst>
            <pc:docMk/>
            <pc:sldMk cId="847312146" sldId="270"/>
            <ac:spMk id="3" creationId="{4C71D007-DD17-9804-4EAA-486940440A63}"/>
          </ac:spMkLst>
        </pc:spChg>
        <pc:graphicFrameChg chg="add">
          <ac:chgData name="Iryna Zhukevych" userId="32b9d8b4c7aa7458" providerId="LiveId" clId="{2C03E1BF-6017-49E7-A5FF-80962745A799}" dt="2024-04-05T11:39:27.340" v="381" actId="26606"/>
          <ac:graphicFrameMkLst>
            <pc:docMk/>
            <pc:sldMk cId="847312146" sldId="270"/>
            <ac:graphicFrameMk id="5" creationId="{39519BB3-5BA7-7DDB-51D9-2878E9143CDB}"/>
          </ac:graphicFrameMkLst>
        </pc:graphicFrameChg>
      </pc:sldChg>
      <pc:sldChg chg="addSp delSp modSp new mod modTransition setBg">
        <pc:chgData name="Iryna Zhukevych" userId="32b9d8b4c7aa7458" providerId="LiveId" clId="{2C03E1BF-6017-49E7-A5FF-80962745A799}" dt="2024-04-05T12:06:34.046" v="561"/>
        <pc:sldMkLst>
          <pc:docMk/>
          <pc:sldMk cId="3272749689" sldId="271"/>
        </pc:sldMkLst>
        <pc:spChg chg="del">
          <ac:chgData name="Iryna Zhukevych" userId="32b9d8b4c7aa7458" providerId="LiveId" clId="{2C03E1BF-6017-49E7-A5FF-80962745A799}" dt="2024-04-05T11:39:33.753" v="382" actId="478"/>
          <ac:spMkLst>
            <pc:docMk/>
            <pc:sldMk cId="3272749689" sldId="271"/>
            <ac:spMk id="2" creationId="{B3039F1D-69F1-5FCB-9F13-E5E98A34B435}"/>
          </ac:spMkLst>
        </pc:spChg>
        <pc:spChg chg="mod">
          <ac:chgData name="Iryna Zhukevych" userId="32b9d8b4c7aa7458" providerId="LiveId" clId="{2C03E1BF-6017-49E7-A5FF-80962745A799}" dt="2024-04-05T11:39:53.712" v="386" actId="2710"/>
          <ac:spMkLst>
            <pc:docMk/>
            <pc:sldMk cId="3272749689" sldId="271"/>
            <ac:spMk id="3" creationId="{8AD23270-C0BE-2DA1-1704-DB1F60DFB5CF}"/>
          </ac:spMkLst>
        </pc:spChg>
        <pc:spChg chg="add">
          <ac:chgData name="Iryna Zhukevych" userId="32b9d8b4c7aa7458" providerId="LiveId" clId="{2C03E1BF-6017-49E7-A5FF-80962745A799}" dt="2024-04-05T11:39:40.460" v="383" actId="26606"/>
          <ac:spMkLst>
            <pc:docMk/>
            <pc:sldMk cId="3272749689" sldId="271"/>
            <ac:spMk id="9" creationId="{8108D317-7CBD-4897-BD1F-959436D2A3BE}"/>
          </ac:spMkLst>
        </pc:spChg>
        <pc:spChg chg="add">
          <ac:chgData name="Iryna Zhukevych" userId="32b9d8b4c7aa7458" providerId="LiveId" clId="{2C03E1BF-6017-49E7-A5FF-80962745A799}" dt="2024-04-05T11:39:40.460" v="383" actId="26606"/>
          <ac:spMkLst>
            <pc:docMk/>
            <pc:sldMk cId="3272749689" sldId="271"/>
            <ac:spMk id="11" creationId="{D6297641-8B9F-4767-9606-8A11313227BF}"/>
          </ac:spMkLst>
        </pc:spChg>
        <pc:spChg chg="add">
          <ac:chgData name="Iryna Zhukevych" userId="32b9d8b4c7aa7458" providerId="LiveId" clId="{2C03E1BF-6017-49E7-A5FF-80962745A799}" dt="2024-04-05T11:39:40.460" v="383" actId="26606"/>
          <ac:spMkLst>
            <pc:docMk/>
            <pc:sldMk cId="3272749689" sldId="271"/>
            <ac:spMk id="13" creationId="{D8F3CA65-EA00-46B4-9616-39E6853F7BED}"/>
          </ac:spMkLst>
        </pc:spChg>
        <pc:picChg chg="add">
          <ac:chgData name="Iryna Zhukevych" userId="32b9d8b4c7aa7458" providerId="LiveId" clId="{2C03E1BF-6017-49E7-A5FF-80962745A799}" dt="2024-04-05T11:39:40.460" v="383" actId="26606"/>
          <ac:picMkLst>
            <pc:docMk/>
            <pc:sldMk cId="3272749689" sldId="271"/>
            <ac:picMk id="5" creationId="{83E1213E-EFCE-4B01-CC5B-ED4C40294707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7:00.155" v="564"/>
        <pc:sldMkLst>
          <pc:docMk/>
          <pc:sldMk cId="767680220" sldId="272"/>
        </pc:sldMkLst>
        <pc:spChg chg="del">
          <ac:chgData name="Iryna Zhukevych" userId="32b9d8b4c7aa7458" providerId="LiveId" clId="{2C03E1BF-6017-49E7-A5FF-80962745A799}" dt="2024-04-05T11:40:00.467" v="387" actId="478"/>
          <ac:spMkLst>
            <pc:docMk/>
            <pc:sldMk cId="767680220" sldId="272"/>
            <ac:spMk id="2" creationId="{50E2A028-D9B8-202E-C4E1-9DED91202499}"/>
          </ac:spMkLst>
        </pc:spChg>
        <pc:spChg chg="mod">
          <ac:chgData name="Iryna Zhukevych" userId="32b9d8b4c7aa7458" providerId="LiveId" clId="{2C03E1BF-6017-49E7-A5FF-80962745A799}" dt="2024-04-05T11:40:26.479" v="391" actId="2710"/>
          <ac:spMkLst>
            <pc:docMk/>
            <pc:sldMk cId="767680220" sldId="272"/>
            <ac:spMk id="3" creationId="{58149449-7335-CEBF-EA95-9B5F66E9BF9B}"/>
          </ac:spMkLst>
        </pc:spChg>
        <pc:spChg chg="add">
          <ac:chgData name="Iryna Zhukevych" userId="32b9d8b4c7aa7458" providerId="LiveId" clId="{2C03E1BF-6017-49E7-A5FF-80962745A799}" dt="2024-04-05T11:40:10.331" v="388" actId="26606"/>
          <ac:spMkLst>
            <pc:docMk/>
            <pc:sldMk cId="767680220" sldId="272"/>
            <ac:spMk id="9" creationId="{8380AD67-C5CA-4918-B4BB-C359BB03EEDD}"/>
          </ac:spMkLst>
        </pc:spChg>
        <pc:spChg chg="add">
          <ac:chgData name="Iryna Zhukevych" userId="32b9d8b4c7aa7458" providerId="LiveId" clId="{2C03E1BF-6017-49E7-A5FF-80962745A799}" dt="2024-04-05T11:40:10.331" v="388" actId="26606"/>
          <ac:spMkLst>
            <pc:docMk/>
            <pc:sldMk cId="767680220" sldId="272"/>
            <ac:spMk id="11" creationId="{EABAD4DA-87BA-4F70-9EF0-45C6BCF17823}"/>
          </ac:spMkLst>
        </pc:spChg>
        <pc:spChg chg="add">
          <ac:chgData name="Iryna Zhukevych" userId="32b9d8b4c7aa7458" providerId="LiveId" clId="{2C03E1BF-6017-49E7-A5FF-80962745A799}" dt="2024-04-05T11:40:10.331" v="388" actId="26606"/>
          <ac:spMkLst>
            <pc:docMk/>
            <pc:sldMk cId="767680220" sldId="272"/>
            <ac:spMk id="13" creationId="{915128D9-2797-47FA-B6FE-EC24E6B8437A}"/>
          </ac:spMkLst>
        </pc:spChg>
        <pc:picChg chg="add">
          <ac:chgData name="Iryna Zhukevych" userId="32b9d8b4c7aa7458" providerId="LiveId" clId="{2C03E1BF-6017-49E7-A5FF-80962745A799}" dt="2024-04-05T11:40:10.331" v="388" actId="26606"/>
          <ac:picMkLst>
            <pc:docMk/>
            <pc:sldMk cId="767680220" sldId="272"/>
            <ac:picMk id="5" creationId="{2B121FEA-011A-FCA1-6D9F-8ADE9DC44D73}"/>
          </ac:picMkLst>
        </pc:picChg>
      </pc:sldChg>
      <pc:sldChg chg="addSp modSp new mod modTransition setBg">
        <pc:chgData name="Iryna Zhukevych" userId="32b9d8b4c7aa7458" providerId="LiveId" clId="{2C03E1BF-6017-49E7-A5FF-80962745A799}" dt="2024-04-05T12:07:10.112" v="565"/>
        <pc:sldMkLst>
          <pc:docMk/>
          <pc:sldMk cId="1801997687" sldId="273"/>
        </pc:sldMkLst>
        <pc:spChg chg="mo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2" creationId="{FBF4613A-F374-A96E-D066-AE89CFEDE8CF}"/>
          </ac:spMkLst>
        </pc:spChg>
        <pc:spChg chg="mo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3" creationId="{E620D6B0-7174-A3A5-74B0-A7B1C14E295D}"/>
          </ac:spMkLst>
        </pc:spChg>
        <pc:spChg chg="ad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10" creationId="{2C9A9DA9-7DC8-488B-A882-123947B0F3D9}"/>
          </ac:spMkLst>
        </pc:spChg>
        <pc:spChg chg="ad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12" creationId="{57F6BDD4-E066-4008-8011-6CC31AEB4556}"/>
          </ac:spMkLst>
        </pc:spChg>
        <pc:spChg chg="ad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14" creationId="{2711A8FB-68FC-45FC-B01E-38F809E2D439}"/>
          </ac:spMkLst>
        </pc:spChg>
        <pc:spChg chg="add">
          <ac:chgData name="Iryna Zhukevych" userId="32b9d8b4c7aa7458" providerId="LiveId" clId="{2C03E1BF-6017-49E7-A5FF-80962745A799}" dt="2024-04-05T11:47:04.200" v="499" actId="26606"/>
          <ac:spMkLst>
            <pc:docMk/>
            <pc:sldMk cId="1801997687" sldId="273"/>
            <ac:spMk id="16" creationId="{2A865FE3-5FC9-4049-87CF-30019C46C0F5}"/>
          </ac:spMkLst>
        </pc:spChg>
        <pc:picChg chg="add">
          <ac:chgData name="Iryna Zhukevych" userId="32b9d8b4c7aa7458" providerId="LiveId" clId="{2C03E1BF-6017-49E7-A5FF-80962745A799}" dt="2024-04-05T11:47:04.200" v="499" actId="26606"/>
          <ac:picMkLst>
            <pc:docMk/>
            <pc:sldMk cId="1801997687" sldId="273"/>
            <ac:picMk id="7" creationId="{ECDFC023-084E-B6C7-A902-7DFBCF23405D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7:34.402" v="568"/>
        <pc:sldMkLst>
          <pc:docMk/>
          <pc:sldMk cId="2591677205" sldId="274"/>
        </pc:sldMkLst>
        <pc:spChg chg="mod ord">
          <ac:chgData name="Iryna Zhukevych" userId="32b9d8b4c7aa7458" providerId="LiveId" clId="{2C03E1BF-6017-49E7-A5FF-80962745A799}" dt="2024-04-05T11:44:48.485" v="420" actId="14100"/>
          <ac:spMkLst>
            <pc:docMk/>
            <pc:sldMk cId="2591677205" sldId="274"/>
            <ac:spMk id="2" creationId="{7A70B20B-75B3-B4AA-EA1F-355F07D621BC}"/>
          </ac:spMkLst>
        </pc:spChg>
        <pc:spChg chg="mod">
          <ac:chgData name="Iryna Zhukevych" userId="32b9d8b4c7aa7458" providerId="LiveId" clId="{2C03E1BF-6017-49E7-A5FF-80962745A799}" dt="2024-04-05T11:44:57.260" v="422" actId="14100"/>
          <ac:spMkLst>
            <pc:docMk/>
            <pc:sldMk cId="2591677205" sldId="274"/>
            <ac:spMk id="3" creationId="{03399617-CDA8-FC46-C11E-A3996A6A28F5}"/>
          </ac:spMkLst>
        </pc:spChg>
        <pc:spChg chg="add del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9" creationId="{8380AD67-C5CA-4918-B4BB-C359BB03EEDD}"/>
          </ac:spMkLst>
        </pc:spChg>
        <pc:spChg chg="add del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11" creationId="{EABAD4DA-87BA-4F70-9EF0-45C6BCF17823}"/>
          </ac:spMkLst>
        </pc:spChg>
        <pc:spChg chg="add del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13" creationId="{915128D9-2797-47FA-B6FE-EC24E6B8437A}"/>
          </ac:spMkLst>
        </pc:spChg>
        <pc:spChg chg="add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18" creationId="{8FC9BE17-9A7B-462D-AE50-3D8777387304}"/>
          </ac:spMkLst>
        </pc:spChg>
        <pc:spChg chg="add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20" creationId="{3EBE8569-6AEC-4B8C-8D53-2DE337CDBA65}"/>
          </ac:spMkLst>
        </pc:spChg>
        <pc:spChg chg="add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22" creationId="{55D4142C-5077-457F-A6AD-3FECFDB39685}"/>
          </ac:spMkLst>
        </pc:spChg>
        <pc:spChg chg="add">
          <ac:chgData name="Iryna Zhukevych" userId="32b9d8b4c7aa7458" providerId="LiveId" clId="{2C03E1BF-6017-49E7-A5FF-80962745A799}" dt="2024-04-05T11:44:01.017" v="408" actId="26606"/>
          <ac:spMkLst>
            <pc:docMk/>
            <pc:sldMk cId="2591677205" sldId="274"/>
            <ac:spMk id="24" creationId="{7A5F0580-5EE9-419F-96EE-B6529EF6E7D0}"/>
          </ac:spMkLst>
        </pc:spChg>
        <pc:picChg chg="add mod">
          <ac:chgData name="Iryna Zhukevych" userId="32b9d8b4c7aa7458" providerId="LiveId" clId="{2C03E1BF-6017-49E7-A5FF-80962745A799}" dt="2024-04-05T11:44:01.017" v="408" actId="26606"/>
          <ac:picMkLst>
            <pc:docMk/>
            <pc:sldMk cId="2591677205" sldId="274"/>
            <ac:picMk id="5" creationId="{6DD1B702-88AB-1EA7-9965-5186A6D0ADE8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7:17.842" v="566"/>
        <pc:sldMkLst>
          <pc:docMk/>
          <pc:sldMk cId="1823593244" sldId="275"/>
        </pc:sldMkLst>
        <pc:spChg chg="mod ord">
          <ac:chgData name="Iryna Zhukevych" userId="32b9d8b4c7aa7458" providerId="LiveId" clId="{2C03E1BF-6017-49E7-A5FF-80962745A799}" dt="2024-04-05T12:01:16.835" v="520" actId="122"/>
          <ac:spMkLst>
            <pc:docMk/>
            <pc:sldMk cId="1823593244" sldId="275"/>
            <ac:spMk id="2" creationId="{2948B3AE-137C-8418-EF35-38D7F9285072}"/>
          </ac:spMkLst>
        </pc:spChg>
        <pc:spChg chg="mod">
          <ac:chgData name="Iryna Zhukevych" userId="32b9d8b4c7aa7458" providerId="LiveId" clId="{2C03E1BF-6017-49E7-A5FF-80962745A799}" dt="2024-04-05T12:01:23.601" v="522" actId="14100"/>
          <ac:spMkLst>
            <pc:docMk/>
            <pc:sldMk cId="1823593244" sldId="275"/>
            <ac:spMk id="3" creationId="{5EFB05F1-341B-92B4-EC83-47143620954E}"/>
          </ac:spMkLst>
        </pc:spChg>
        <pc:spChg chg="add del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9" creationId="{8108D317-7CBD-4897-BD1F-959436D2A3BE}"/>
          </ac:spMkLst>
        </pc:spChg>
        <pc:spChg chg="add del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11" creationId="{D6297641-8B9F-4767-9606-8A11313227BF}"/>
          </ac:spMkLst>
        </pc:spChg>
        <pc:spChg chg="add del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13" creationId="{D8F3CA65-EA00-46B4-9616-39E6853F7BED}"/>
          </ac:spMkLst>
        </pc:spChg>
        <pc:spChg chg="add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18" creationId="{8FC9BE17-9A7B-462D-AE50-3D8777387304}"/>
          </ac:spMkLst>
        </pc:spChg>
        <pc:spChg chg="add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20" creationId="{3EBE8569-6AEC-4B8C-8D53-2DE337CDBA65}"/>
          </ac:spMkLst>
        </pc:spChg>
        <pc:spChg chg="add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22" creationId="{55D4142C-5077-457F-A6AD-3FECFDB39685}"/>
          </ac:spMkLst>
        </pc:spChg>
        <pc:spChg chg="add">
          <ac:chgData name="Iryna Zhukevych" userId="32b9d8b4c7aa7458" providerId="LiveId" clId="{2C03E1BF-6017-49E7-A5FF-80962745A799}" dt="2024-04-05T12:01:12.853" v="519" actId="26606"/>
          <ac:spMkLst>
            <pc:docMk/>
            <pc:sldMk cId="1823593244" sldId="275"/>
            <ac:spMk id="24" creationId="{7A5F0580-5EE9-419F-96EE-B6529EF6E7D0}"/>
          </ac:spMkLst>
        </pc:spChg>
        <pc:picChg chg="add mod">
          <ac:chgData name="Iryna Zhukevych" userId="32b9d8b4c7aa7458" providerId="LiveId" clId="{2C03E1BF-6017-49E7-A5FF-80962745A799}" dt="2024-04-05T12:01:12.853" v="519" actId="26606"/>
          <ac:picMkLst>
            <pc:docMk/>
            <pc:sldMk cId="1823593244" sldId="275"/>
            <ac:picMk id="5" creationId="{87CB9FFD-67B4-F9A9-0B62-7357A2D9EE0B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07:25.361" v="567"/>
        <pc:sldMkLst>
          <pc:docMk/>
          <pc:sldMk cId="571091553" sldId="276"/>
        </pc:sldMkLst>
        <pc:spChg chg="mod ord">
          <ac:chgData name="Iryna Zhukevych" userId="32b9d8b4c7aa7458" providerId="LiveId" clId="{2C03E1BF-6017-49E7-A5FF-80962745A799}" dt="2024-04-05T12:03:36.520" v="546" actId="14100"/>
          <ac:spMkLst>
            <pc:docMk/>
            <pc:sldMk cId="571091553" sldId="276"/>
            <ac:spMk id="2" creationId="{FAADF8F9-819E-C914-3986-12E2FD5ECCF1}"/>
          </ac:spMkLst>
        </pc:spChg>
        <pc:spChg chg="mod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3" creationId="{6B079B95-F817-8525-8B77-AA09BFB1737C}"/>
          </ac:spMkLst>
        </pc:spChg>
        <pc:spChg chg="add del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9" creationId="{8108D317-7CBD-4897-BD1F-959436D2A3BE}"/>
          </ac:spMkLst>
        </pc:spChg>
        <pc:spChg chg="add del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11" creationId="{D6297641-8B9F-4767-9606-8A11313227BF}"/>
          </ac:spMkLst>
        </pc:spChg>
        <pc:spChg chg="add del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13" creationId="{D8F3CA65-EA00-46B4-9616-39E6853F7BED}"/>
          </ac:spMkLst>
        </pc:spChg>
        <pc:spChg chg="add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18" creationId="{D1A4588A-55D5-49B8-BE41-54ACDCFF2C17}"/>
          </ac:spMkLst>
        </pc:spChg>
        <pc:spChg chg="add">
          <ac:chgData name="Iryna Zhukevych" userId="32b9d8b4c7aa7458" providerId="LiveId" clId="{2C03E1BF-6017-49E7-A5FF-80962745A799}" dt="2024-04-05T12:03:24.379" v="544" actId="26606"/>
          <ac:spMkLst>
            <pc:docMk/>
            <pc:sldMk cId="571091553" sldId="276"/>
            <ac:spMk id="20" creationId="{F97E7EA2-EDCD-47E9-81BC-415C606D1B58}"/>
          </ac:spMkLst>
        </pc:spChg>
        <pc:picChg chg="add mod">
          <ac:chgData name="Iryna Zhukevych" userId="32b9d8b4c7aa7458" providerId="LiveId" clId="{2C03E1BF-6017-49E7-A5FF-80962745A799}" dt="2024-04-05T12:03:24.379" v="544" actId="26606"/>
          <ac:picMkLst>
            <pc:docMk/>
            <pc:sldMk cId="571091553" sldId="276"/>
            <ac:picMk id="5" creationId="{6C5A9203-6F44-7DE7-6070-5D0D569C8ED0}"/>
          </ac:picMkLst>
        </pc:picChg>
      </pc:sldChg>
      <pc:sldChg chg="addSp delSp modSp new mod modTransition setBg">
        <pc:chgData name="Iryna Zhukevych" userId="32b9d8b4c7aa7458" providerId="LiveId" clId="{2C03E1BF-6017-49E7-A5FF-80962745A799}" dt="2024-04-05T12:13:15.928" v="612"/>
        <pc:sldMkLst>
          <pc:docMk/>
          <pc:sldMk cId="1327114433" sldId="277"/>
        </pc:sldMkLst>
        <pc:spChg chg="del">
          <ac:chgData name="Iryna Zhukevych" userId="32b9d8b4c7aa7458" providerId="LiveId" clId="{2C03E1BF-6017-49E7-A5FF-80962745A799}" dt="2024-04-05T12:09:25.810" v="571" actId="478"/>
          <ac:spMkLst>
            <pc:docMk/>
            <pc:sldMk cId="1327114433" sldId="277"/>
            <ac:spMk id="2" creationId="{EC107134-CD19-2325-6CB5-D3694B793769}"/>
          </ac:spMkLst>
        </pc:spChg>
        <pc:spChg chg="mod">
          <ac:chgData name="Iryna Zhukevych" userId="32b9d8b4c7aa7458" providerId="LiveId" clId="{2C03E1BF-6017-49E7-A5FF-80962745A799}" dt="2024-04-05T12:12:59.364" v="611" actId="2710"/>
          <ac:spMkLst>
            <pc:docMk/>
            <pc:sldMk cId="1327114433" sldId="277"/>
            <ac:spMk id="3" creationId="{AA3A3D02-3856-3841-82AE-1310F2A331A2}"/>
          </ac:spMkLst>
        </pc:spChg>
        <pc:spChg chg="add">
          <ac:chgData name="Iryna Zhukevych" userId="32b9d8b4c7aa7458" providerId="LiveId" clId="{2C03E1BF-6017-49E7-A5FF-80962745A799}" dt="2024-04-05T12:11:45.960" v="598" actId="26606"/>
          <ac:spMkLst>
            <pc:docMk/>
            <pc:sldMk cId="1327114433" sldId="277"/>
            <ac:spMk id="9" creationId="{9F27744B-47AB-4459-8C2F-1D5EE63A3E09}"/>
          </ac:spMkLst>
        </pc:spChg>
        <pc:spChg chg="add del">
          <ac:chgData name="Iryna Zhukevych" userId="32b9d8b4c7aa7458" providerId="LiveId" clId="{2C03E1BF-6017-49E7-A5FF-80962745A799}" dt="2024-04-05T12:11:45.943" v="597" actId="26606"/>
          <ac:spMkLst>
            <pc:docMk/>
            <pc:sldMk cId="1327114433" sldId="277"/>
            <ac:spMk id="10" creationId="{2C9A9DA9-7DC8-488B-A882-123947B0F3D9}"/>
          </ac:spMkLst>
        </pc:spChg>
        <pc:spChg chg="add">
          <ac:chgData name="Iryna Zhukevych" userId="32b9d8b4c7aa7458" providerId="LiveId" clId="{2C03E1BF-6017-49E7-A5FF-80962745A799}" dt="2024-04-05T12:11:45.960" v="598" actId="26606"/>
          <ac:spMkLst>
            <pc:docMk/>
            <pc:sldMk cId="1327114433" sldId="277"/>
            <ac:spMk id="11" creationId="{7D266DCC-5218-4AE0-B964-6FC2EA3BDF21}"/>
          </ac:spMkLst>
        </pc:spChg>
        <pc:spChg chg="add del">
          <ac:chgData name="Iryna Zhukevych" userId="32b9d8b4c7aa7458" providerId="LiveId" clId="{2C03E1BF-6017-49E7-A5FF-80962745A799}" dt="2024-04-05T12:11:45.943" v="597" actId="26606"/>
          <ac:spMkLst>
            <pc:docMk/>
            <pc:sldMk cId="1327114433" sldId="277"/>
            <ac:spMk id="12" creationId="{57F6BDD4-E066-4008-8011-6CC31AEB4556}"/>
          </ac:spMkLst>
        </pc:spChg>
        <pc:spChg chg="add">
          <ac:chgData name="Iryna Zhukevych" userId="32b9d8b4c7aa7458" providerId="LiveId" clId="{2C03E1BF-6017-49E7-A5FF-80962745A799}" dt="2024-04-05T12:11:45.960" v="598" actId="26606"/>
          <ac:spMkLst>
            <pc:docMk/>
            <pc:sldMk cId="1327114433" sldId="277"/>
            <ac:spMk id="13" creationId="{973DE4F1-1583-4AE3-9696-9659D27C5F66}"/>
          </ac:spMkLst>
        </pc:spChg>
        <pc:spChg chg="add del">
          <ac:chgData name="Iryna Zhukevych" userId="32b9d8b4c7aa7458" providerId="LiveId" clId="{2C03E1BF-6017-49E7-A5FF-80962745A799}" dt="2024-04-05T12:11:45.943" v="597" actId="26606"/>
          <ac:spMkLst>
            <pc:docMk/>
            <pc:sldMk cId="1327114433" sldId="277"/>
            <ac:spMk id="14" creationId="{2711A8FB-68FC-45FC-B01E-38F809E2D439}"/>
          </ac:spMkLst>
        </pc:spChg>
        <pc:spChg chg="add">
          <ac:chgData name="Iryna Zhukevych" userId="32b9d8b4c7aa7458" providerId="LiveId" clId="{2C03E1BF-6017-49E7-A5FF-80962745A799}" dt="2024-04-05T12:11:45.960" v="598" actId="26606"/>
          <ac:spMkLst>
            <pc:docMk/>
            <pc:sldMk cId="1327114433" sldId="277"/>
            <ac:spMk id="15" creationId="{D6297641-8B9F-4767-9606-8A11313227BF}"/>
          </ac:spMkLst>
        </pc:spChg>
        <pc:spChg chg="add del">
          <ac:chgData name="Iryna Zhukevych" userId="32b9d8b4c7aa7458" providerId="LiveId" clId="{2C03E1BF-6017-49E7-A5FF-80962745A799}" dt="2024-04-05T12:11:45.943" v="597" actId="26606"/>
          <ac:spMkLst>
            <pc:docMk/>
            <pc:sldMk cId="1327114433" sldId="277"/>
            <ac:spMk id="16" creationId="{2A865FE3-5FC9-4049-87CF-30019C46C0F5}"/>
          </ac:spMkLst>
        </pc:spChg>
        <pc:spChg chg="add">
          <ac:chgData name="Iryna Zhukevych" userId="32b9d8b4c7aa7458" providerId="LiveId" clId="{2C03E1BF-6017-49E7-A5FF-80962745A799}" dt="2024-04-05T12:11:45.960" v="598" actId="26606"/>
          <ac:spMkLst>
            <pc:docMk/>
            <pc:sldMk cId="1327114433" sldId="277"/>
            <ac:spMk id="17" creationId="{FD3C8959-A2A1-469E-8619-82F077E33FE5}"/>
          </ac:spMkLst>
        </pc:spChg>
        <pc:picChg chg="add">
          <ac:chgData name="Iryna Zhukevych" userId="32b9d8b4c7aa7458" providerId="LiveId" clId="{2C03E1BF-6017-49E7-A5FF-80962745A799}" dt="2024-04-05T12:11:45.960" v="598" actId="26606"/>
          <ac:picMkLst>
            <pc:docMk/>
            <pc:sldMk cId="1327114433" sldId="277"/>
            <ac:picMk id="5" creationId="{126D1E80-AE3B-85FF-373F-A480BA640F58}"/>
          </ac:picMkLst>
        </pc:picChg>
        <pc:picChg chg="add del">
          <ac:chgData name="Iryna Zhukevych" userId="32b9d8b4c7aa7458" providerId="LiveId" clId="{2C03E1BF-6017-49E7-A5FF-80962745A799}" dt="2024-04-05T12:11:45.943" v="597" actId="26606"/>
          <ac:picMkLst>
            <pc:docMk/>
            <pc:sldMk cId="1327114433" sldId="277"/>
            <ac:picMk id="7" creationId="{BF1E3E46-329D-2FD2-0404-33BCEC93E871}"/>
          </ac:picMkLst>
        </pc:picChg>
      </pc:sldChg>
      <pc:sldMasterChg chg="del delSldLayout">
        <pc:chgData name="Iryna Zhukevych" userId="32b9d8b4c7aa7458" providerId="LiveId" clId="{2C03E1BF-6017-49E7-A5FF-80962745A799}" dt="2024-04-05T11:13:43.566" v="40" actId="26606"/>
        <pc:sldMasterMkLst>
          <pc:docMk/>
          <pc:sldMasterMk cId="1483187442" sldId="2147483648"/>
        </pc:sldMasterMkLst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3903085494" sldId="2147483649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1388886206" sldId="2147483650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1646032349" sldId="2147483651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3495680976" sldId="2147483652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76481183" sldId="2147483653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187005179" sldId="2147483654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1024173673" sldId="2147483655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1969294661" sldId="2147483656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713764359" sldId="2147483657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722465392" sldId="2147483658"/>
          </pc:sldLayoutMkLst>
        </pc:sldLayoutChg>
        <pc:sldLayoutChg chg="del">
          <pc:chgData name="Iryna Zhukevych" userId="32b9d8b4c7aa7458" providerId="LiveId" clId="{2C03E1BF-6017-49E7-A5FF-80962745A799}" dt="2024-04-05T11:13:43.566" v="40" actId="26606"/>
          <pc:sldLayoutMkLst>
            <pc:docMk/>
            <pc:sldMasterMk cId="1483187442" sldId="2147483648"/>
            <pc:sldLayoutMk cId="3102299817" sldId="2147483659"/>
          </pc:sldLayoutMkLst>
        </pc:sldLayoutChg>
      </pc:sldMasterChg>
      <pc:sldMasterChg chg="add replId addSldLayout">
        <pc:chgData name="Iryna Zhukevych" userId="32b9d8b4c7aa7458" providerId="LiveId" clId="{2C03E1BF-6017-49E7-A5FF-80962745A799}" dt="2024-04-05T11:13:43.566" v="40" actId="26606"/>
        <pc:sldMasterMkLst>
          <pc:docMk/>
          <pc:sldMasterMk cId="3753074490" sldId="2147483660"/>
        </pc:sldMasterMkLst>
        <pc:sldLayoutChg chg="ad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1314700131" sldId="2147483661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1753985466" sldId="2147483662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1373014917" sldId="2147483663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2044264393" sldId="2147483664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1064429413" sldId="2147483665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2346683967" sldId="2147483666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2230868468" sldId="2147483667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2598532010" sldId="2147483668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877809215" sldId="2147483669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2724513211" sldId="2147483670"/>
          </pc:sldLayoutMkLst>
        </pc:sldLayoutChg>
        <pc:sldLayoutChg chg="add replId">
          <pc:chgData name="Iryna Zhukevych" userId="32b9d8b4c7aa7458" providerId="LiveId" clId="{2C03E1BF-6017-49E7-A5FF-80962745A799}" dt="2024-04-05T11:13:43.566" v="40" actId="26606"/>
          <pc:sldLayoutMkLst>
            <pc:docMk/>
            <pc:sldMasterMk cId="3753074490" sldId="2147483660"/>
            <pc:sldLayoutMk cId="1430903165" sldId="2147483671"/>
          </pc:sldLayoutMkLst>
        </pc:sldLayoutChg>
      </pc:sldMasterChg>
    </pc:docChg>
  </pc:docChgLst>
  <pc:docChgLst>
    <pc:chgData name="Iryna Zhukevych" userId="32b9d8b4c7aa7458" providerId="LiveId" clId="{6A97BFF8-8FF9-49EF-BBFF-90B941CE911D}"/>
    <pc:docChg chg="delSld">
      <pc:chgData name="Iryna Zhukevych" userId="32b9d8b4c7aa7458" providerId="LiveId" clId="{6A97BFF8-8FF9-49EF-BBFF-90B941CE911D}" dt="2024-12-04T12:02:59.731" v="13" actId="2696"/>
      <pc:docMkLst>
        <pc:docMk/>
      </pc:docMkLst>
      <pc:sldChg chg="del">
        <pc:chgData name="Iryna Zhukevych" userId="32b9d8b4c7aa7458" providerId="LiveId" clId="{6A97BFF8-8FF9-49EF-BBFF-90B941CE911D}" dt="2024-12-04T12:01:51.171" v="1" actId="2696"/>
        <pc:sldMkLst>
          <pc:docMk/>
          <pc:sldMk cId="3120858356" sldId="261"/>
        </pc:sldMkLst>
      </pc:sldChg>
      <pc:sldChg chg="del">
        <pc:chgData name="Iryna Zhukevych" userId="32b9d8b4c7aa7458" providerId="LiveId" clId="{6A97BFF8-8FF9-49EF-BBFF-90B941CE911D}" dt="2024-12-04T12:02:07.396" v="3" actId="2696"/>
        <pc:sldMkLst>
          <pc:docMk/>
          <pc:sldMk cId="1342645568" sldId="262"/>
        </pc:sldMkLst>
      </pc:sldChg>
      <pc:sldChg chg="del">
        <pc:chgData name="Iryna Zhukevych" userId="32b9d8b4c7aa7458" providerId="LiveId" clId="{6A97BFF8-8FF9-49EF-BBFF-90B941CE911D}" dt="2024-12-04T12:02:09.773" v="4" actId="2696"/>
        <pc:sldMkLst>
          <pc:docMk/>
          <pc:sldMk cId="1140781991" sldId="263"/>
        </pc:sldMkLst>
      </pc:sldChg>
      <pc:sldChg chg="del">
        <pc:chgData name="Iryna Zhukevych" userId="32b9d8b4c7aa7458" providerId="LiveId" clId="{6A97BFF8-8FF9-49EF-BBFF-90B941CE911D}" dt="2024-12-04T12:02:11.459" v="5" actId="2696"/>
        <pc:sldMkLst>
          <pc:docMk/>
          <pc:sldMk cId="2148225269" sldId="264"/>
        </pc:sldMkLst>
      </pc:sldChg>
      <pc:sldChg chg="del">
        <pc:chgData name="Iryna Zhukevych" userId="32b9d8b4c7aa7458" providerId="LiveId" clId="{6A97BFF8-8FF9-49EF-BBFF-90B941CE911D}" dt="2024-12-04T12:02:13.730" v="6" actId="2696"/>
        <pc:sldMkLst>
          <pc:docMk/>
          <pc:sldMk cId="416840349" sldId="265"/>
        </pc:sldMkLst>
      </pc:sldChg>
      <pc:sldChg chg="del">
        <pc:chgData name="Iryna Zhukevych" userId="32b9d8b4c7aa7458" providerId="LiveId" clId="{6A97BFF8-8FF9-49EF-BBFF-90B941CE911D}" dt="2024-12-04T12:02:15.624" v="7" actId="2696"/>
        <pc:sldMkLst>
          <pc:docMk/>
          <pc:sldMk cId="4294153313" sldId="266"/>
        </pc:sldMkLst>
      </pc:sldChg>
      <pc:sldChg chg="del">
        <pc:chgData name="Iryna Zhukevych" userId="32b9d8b4c7aa7458" providerId="LiveId" clId="{6A97BFF8-8FF9-49EF-BBFF-90B941CE911D}" dt="2024-12-04T12:02:17.793" v="8" actId="2696"/>
        <pc:sldMkLst>
          <pc:docMk/>
          <pc:sldMk cId="115734469" sldId="267"/>
        </pc:sldMkLst>
      </pc:sldChg>
      <pc:sldChg chg="del">
        <pc:chgData name="Iryna Zhukevych" userId="32b9d8b4c7aa7458" providerId="LiveId" clId="{6A97BFF8-8FF9-49EF-BBFF-90B941CE911D}" dt="2024-12-04T12:02:20.017" v="9" actId="2696"/>
        <pc:sldMkLst>
          <pc:docMk/>
          <pc:sldMk cId="979357265" sldId="269"/>
        </pc:sldMkLst>
      </pc:sldChg>
      <pc:sldChg chg="del">
        <pc:chgData name="Iryna Zhukevych" userId="32b9d8b4c7aa7458" providerId="LiveId" clId="{6A97BFF8-8FF9-49EF-BBFF-90B941CE911D}" dt="2024-12-04T12:02:22.428" v="10" actId="2696"/>
        <pc:sldMkLst>
          <pc:docMk/>
          <pc:sldMk cId="847312146" sldId="270"/>
        </pc:sldMkLst>
      </pc:sldChg>
      <pc:sldChg chg="del">
        <pc:chgData name="Iryna Zhukevych" userId="32b9d8b4c7aa7458" providerId="LiveId" clId="{6A97BFF8-8FF9-49EF-BBFF-90B941CE911D}" dt="2024-12-04T12:02:24.484" v="11" actId="2696"/>
        <pc:sldMkLst>
          <pc:docMk/>
          <pc:sldMk cId="3272749689" sldId="271"/>
        </pc:sldMkLst>
      </pc:sldChg>
      <pc:sldChg chg="del">
        <pc:chgData name="Iryna Zhukevych" userId="32b9d8b4c7aa7458" providerId="LiveId" clId="{6A97BFF8-8FF9-49EF-BBFF-90B941CE911D}" dt="2024-12-04T12:02:26.508" v="12" actId="2696"/>
        <pc:sldMkLst>
          <pc:docMk/>
          <pc:sldMk cId="767680220" sldId="272"/>
        </pc:sldMkLst>
      </pc:sldChg>
      <pc:sldChg chg="del">
        <pc:chgData name="Iryna Zhukevych" userId="32b9d8b4c7aa7458" providerId="LiveId" clId="{6A97BFF8-8FF9-49EF-BBFF-90B941CE911D}" dt="2024-12-04T12:02:59.731" v="13" actId="2696"/>
        <pc:sldMkLst>
          <pc:docMk/>
          <pc:sldMk cId="571091553" sldId="276"/>
        </pc:sldMkLst>
      </pc:sldChg>
      <pc:sldChg chg="del">
        <pc:chgData name="Iryna Zhukevych" userId="32b9d8b4c7aa7458" providerId="LiveId" clId="{6A97BFF8-8FF9-49EF-BBFF-90B941CE911D}" dt="2024-12-04T12:01:48.129" v="0" actId="2696"/>
        <pc:sldMkLst>
          <pc:docMk/>
          <pc:sldMk cId="1327114433" sldId="277"/>
        </pc:sldMkLst>
      </pc:sldChg>
      <pc:sldChg chg="del">
        <pc:chgData name="Iryna Zhukevych" userId="32b9d8b4c7aa7458" providerId="LiveId" clId="{6A97BFF8-8FF9-49EF-BBFF-90B941CE911D}" dt="2024-12-04T12:01:57.443" v="2" actId="2696"/>
        <pc:sldMkLst>
          <pc:docMk/>
          <pc:sldMk cId="528472393" sldId="28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903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85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00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13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09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320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68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83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29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64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14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74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.youtube.com/watch?v=r-GFmH0EK9Y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guahouse.com/esl-lesson-plans/business-english/negotiations/audioplayer/negotiations_bemp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ordwall.net/resource/7927634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ingenglish.com/files/pdf/business-english-giving-reasons-in-negotiations.pd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club.com/business-english/negotiations-process.php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ідео 3" descr="People Discussing">
            <a:extLst>
              <a:ext uri="{FF2B5EF4-FFF2-40B4-BE49-F238E27FC236}">
                <a16:creationId xmlns:a16="http://schemas.microsoft.com/office/drawing/2014/main" id="{89CCFC06-BF43-DFA5-24DC-482E705F732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1" b="1"/>
          <a:stretch/>
        </p:blipFill>
        <p:spPr>
          <a:xfrm>
            <a:off x="3" y="-22"/>
            <a:ext cx="12191997" cy="68580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206190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262626">
                  <a:alpha val="24000"/>
                </a:srgbClr>
              </a:gs>
              <a:gs pos="85000">
                <a:srgbClr val="262626">
                  <a:alpha val="45000"/>
                </a:srgb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37374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262626">
                  <a:alpha val="24000"/>
                </a:srgbClr>
              </a:gs>
              <a:gs pos="85000">
                <a:srgbClr val="262626">
                  <a:alpha val="45000"/>
                </a:srgb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A9007-32FF-6EF5-6B2D-9B3AD7FD2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6" y="2202425"/>
            <a:ext cx="5452529" cy="2010283"/>
          </a:xfrm>
        </p:spPr>
        <p:txBody>
          <a:bodyPr anchor="t">
            <a:normAutofit/>
          </a:bodyPr>
          <a:lstStyle/>
          <a:p>
            <a:pPr algn="r"/>
            <a:r>
              <a:rPr lang="en-US" sz="6000" dirty="0">
                <a:solidFill>
                  <a:schemeClr val="bg1"/>
                </a:solidFill>
              </a:rPr>
              <a:t>Negotiations</a:t>
            </a:r>
            <a:endParaRPr lang="uk-UA" sz="6000" dirty="0">
              <a:solidFill>
                <a:schemeClr val="bg1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5A813C5-8DD8-B6FA-A282-D31533D45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1381" y="4855836"/>
            <a:ext cx="3477560" cy="1663495"/>
          </a:xfrm>
        </p:spPr>
        <p:txBody>
          <a:bodyPr anchor="b">
            <a:normAutofit/>
          </a:bodyPr>
          <a:lstStyle/>
          <a:p>
            <a:r>
              <a:rPr lang="en-US" sz="1800" i="1" dirty="0">
                <a:solidFill>
                  <a:schemeClr val="bg1"/>
                </a:solidFill>
              </a:rPr>
              <a:t>Created by Iryna Zhukevych</a:t>
            </a:r>
          </a:p>
          <a:p>
            <a:r>
              <a:rPr lang="en-US" sz="1800" i="1" dirty="0">
                <a:solidFill>
                  <a:schemeClr val="bg1"/>
                </a:solidFill>
              </a:rPr>
              <a:t>PhD in Pedagogical Sciences</a:t>
            </a:r>
          </a:p>
          <a:p>
            <a:r>
              <a:rPr lang="en-US" sz="1800" i="1" dirty="0">
                <a:solidFill>
                  <a:schemeClr val="bg1"/>
                </a:solidFill>
              </a:rPr>
              <a:t>Associate Professor</a:t>
            </a:r>
            <a:endParaRPr lang="uk-UA" sz="1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570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!!Rectangle">
            <a:extLst>
              <a:ext uri="{FF2B5EF4-FFF2-40B4-BE49-F238E27FC236}">
                <a16:creationId xmlns:a16="http://schemas.microsoft.com/office/drawing/2014/main" id="{D5997EA8-5EFC-40CD-A85F-C3C3BC5F9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shaking hands">
            <a:extLst>
              <a:ext uri="{FF2B5EF4-FFF2-40B4-BE49-F238E27FC236}">
                <a16:creationId xmlns:a16="http://schemas.microsoft.com/office/drawing/2014/main" id="{D5620CDE-D610-A920-5006-5E3E8DCA9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26" b="1805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CF6A1EC-BD15-42D9-A339-A3970CF7C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14ED4-A2E5-7256-4620-BAB86948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67" y="4498848"/>
            <a:ext cx="5114472" cy="153619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500" b="1" dirty="0"/>
              <a:t>Watch the video of a negotiation. </a:t>
            </a:r>
            <a:br>
              <a:rPr lang="en-US" sz="2500" b="1" dirty="0"/>
            </a:br>
            <a:r>
              <a:rPr lang="en-US" sz="2500" b="1" dirty="0"/>
              <a:t>What techniques could you see?</a:t>
            </a:r>
            <a:endParaRPr lang="uk-UA" sz="25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20C27D-5C39-492B-BD68-C220C0F83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F3394A-A959-460A-ACF9-5FA682C76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60485FC-8BE1-4A4A-E565-8CD21A4CC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498848"/>
            <a:ext cx="5605592" cy="153619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>
                <a:hlinkClick r:id="rId3"/>
              </a:rPr>
              <a:t>https://m.youtube.com/watch?v=r-GFmH0EK9Y</a:t>
            </a:r>
            <a:endParaRPr lang="en-US" sz="1800" dirty="0"/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34135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6646FC9-C66D-4EC7-8310-0DD4ACC49C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22167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121140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28D58D-423E-B51C-643C-2FD8EFDF2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1407"/>
            <a:ext cx="7452851" cy="5489239"/>
          </a:xfrm>
          <a:prstGeom prst="rect">
            <a:avLst/>
          </a:prstGeom>
        </p:spPr>
      </p:pic>
      <p:pic>
        <p:nvPicPr>
          <p:cNvPr id="4" name="Місце для вмісту 3" descr="Businessmen shaking hands">
            <a:extLst>
              <a:ext uri="{FF2B5EF4-FFF2-40B4-BE49-F238E27FC236}">
                <a16:creationId xmlns:a16="http://schemas.microsoft.com/office/drawing/2014/main" id="{A670E933-A30E-3A18-CCB8-269E029B5D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852" y="2054561"/>
            <a:ext cx="4739148" cy="480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90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at meeting">
            <a:extLst>
              <a:ext uri="{FF2B5EF4-FFF2-40B4-BE49-F238E27FC236}">
                <a16:creationId xmlns:a16="http://schemas.microsoft.com/office/drawing/2014/main" id="{308FE398-FC7B-F995-ED4D-D9F6017E3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r="15063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4613A-F374-A96E-D066-AE89CFED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1161288"/>
            <a:ext cx="5469268" cy="1124712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/>
              <a:t>Negotiation. </a:t>
            </a:r>
            <a:br>
              <a:rPr lang="en-US" sz="3200" b="1" dirty="0"/>
            </a:br>
            <a:r>
              <a:rPr lang="en-US" sz="3200" b="1" dirty="0"/>
              <a:t>Practice listening</a:t>
            </a:r>
            <a:endParaRPr lang="uk-UA" sz="32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25D28DEB-1472-9E60-B288-5D1698C4B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15" y="2478024"/>
            <a:ext cx="10858881" cy="369417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Look at the notes about negotiations. Some information is missing. You will hear part of a talk given by a business executive. For each question (1 - 7) fill in the numbered space using one or two words.</a:t>
            </a:r>
          </a:p>
          <a:p>
            <a:pPr marL="0" indent="0">
              <a:buNone/>
            </a:pPr>
            <a:r>
              <a:rPr lang="en-US" dirty="0"/>
              <a:t>You will hear the talk twice.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https://www.linguahouse.com/esl-lesson-plans/business-english/negotiations/audioplayer/negotiations_bemp3</a:t>
            </a:r>
            <a:r>
              <a:rPr lang="en-US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01997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B8C281B-3834-8CA9-A8BA-EB17F03A1A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078" y="707924"/>
            <a:ext cx="10323870" cy="5683044"/>
          </a:xfrm>
        </p:spPr>
      </p:pic>
    </p:spTree>
    <p:extLst>
      <p:ext uri="{BB962C8B-B14F-4D97-AF65-F5344CB8AC3E}">
        <p14:creationId xmlns:p14="http://schemas.microsoft.com/office/powerpoint/2010/main" val="3983994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A11DD-2731-DAFF-73EF-8D98D1547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041236"/>
          </a:xfrm>
        </p:spPr>
        <p:txBody>
          <a:bodyPr anchor="b">
            <a:normAutofit/>
          </a:bodyPr>
          <a:lstStyle/>
          <a:p>
            <a:r>
              <a:rPr lang="en-US" sz="2800" b="1" dirty="0"/>
              <a:t>Game. Complete the sentences. </a:t>
            </a:r>
            <a:endParaRPr lang="uk-UA" sz="2800" b="1" dirty="0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727A6BF-877C-D999-934C-FB54FAE4A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268770" cy="2825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>
                <a:hlinkClick r:id="rId2"/>
              </a:rPr>
              <a:t>https://wordwall.net/resource/79276344</a:t>
            </a:r>
            <a:endParaRPr lang="en-US" sz="1800"/>
          </a:p>
          <a:p>
            <a:pPr marL="0" indent="0">
              <a:buNone/>
            </a:pPr>
            <a:endParaRPr lang="uk-UA" sz="1800"/>
          </a:p>
        </p:txBody>
      </p:sp>
      <p:pic>
        <p:nvPicPr>
          <p:cNvPr id="5" name="Рисунок 4" descr="Coin purse full of credit cards">
            <a:extLst>
              <a:ext uri="{FF2B5EF4-FFF2-40B4-BE49-F238E27FC236}">
                <a16:creationId xmlns:a16="http://schemas.microsoft.com/office/drawing/2014/main" id="{E37B360D-9C88-CFE0-7908-D4DFE20CB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5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67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6646FC9-C66D-4EC7-8310-0DD4ACC49C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22167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ED2E6-E0BD-9575-B212-7714C51F0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31034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Discuss the questions.</a:t>
            </a:r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121140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7" name="Рисунок 6" descr="High-rise conference room">
            <a:extLst>
              <a:ext uri="{FF2B5EF4-FFF2-40B4-BE49-F238E27FC236}">
                <a16:creationId xmlns:a16="http://schemas.microsoft.com/office/drawing/2014/main" id="{FC14120E-47E5-29A1-CAB5-468B92928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69" y="2334024"/>
            <a:ext cx="4914015" cy="3707434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06DF937-95D2-0636-8E11-594603EF6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92667" y="2390716"/>
            <a:ext cx="6581346" cy="365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72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One orange paper boat leading a group of white paper boats">
            <a:extLst>
              <a:ext uri="{FF2B5EF4-FFF2-40B4-BE49-F238E27FC236}">
                <a16:creationId xmlns:a16="http://schemas.microsoft.com/office/drawing/2014/main" id="{87CB9FFD-67B4-F9A9-0B62-7357A2D9EE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8B3AE-137C-8418-EF35-38D7F9285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pPr algn="ctr"/>
            <a:r>
              <a:rPr lang="en-US" sz="2800" b="1" dirty="0"/>
              <a:t>Role plays</a:t>
            </a:r>
            <a:endParaRPr lang="uk-UA" sz="2800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FB05F1-341B-92B4-EC83-471436209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5862558" cy="1018892"/>
          </a:xfrm>
        </p:spPr>
        <p:txBody>
          <a:bodyPr anchor="t">
            <a:normAutofit/>
          </a:bodyPr>
          <a:lstStyle/>
          <a:p>
            <a:r>
              <a:rPr lang="en-US" sz="1700" dirty="0">
                <a:hlinkClick r:id="rId3"/>
              </a:rPr>
              <a:t>https://www.usingenglish.com/files/pdf/business-english-giving-reasons-in-negotiations.pdf</a:t>
            </a:r>
            <a:endParaRPr lang="en-US" sz="1700" dirty="0"/>
          </a:p>
          <a:p>
            <a:pPr marL="0" indent="0">
              <a:buNone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1823593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yellow figures and a red figure on the other side">
            <a:extLst>
              <a:ext uri="{FF2B5EF4-FFF2-40B4-BE49-F238E27FC236}">
                <a16:creationId xmlns:a16="http://schemas.microsoft.com/office/drawing/2014/main" id="{6DD1B702-88AB-1EA7-9965-5186A6D0AD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28" r="-1" b="-1"/>
          <a:stretch/>
        </p:blipFill>
        <p:spPr>
          <a:xfrm>
            <a:off x="3805177" y="0"/>
            <a:ext cx="866851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0B20B-75B3-B4AA-EA1F-355F07D62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2511" y="808376"/>
            <a:ext cx="7711023" cy="1124712"/>
          </a:xfrm>
        </p:spPr>
        <p:txBody>
          <a:bodyPr anchor="b"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  <a:latin typeface="PT Sans" panose="020F0502020204030204" pitchFamily="34" charset="-52"/>
              </a:rPr>
              <a:t>A</a:t>
            </a:r>
            <a:r>
              <a:rPr lang="en-US" sz="24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  <a:latin typeface="PT Sans" panose="020F0502020204030204" pitchFamily="34" charset="-52"/>
              </a:rPr>
              <a:t> FEW GOLDEN RULES TO SUCCESSFUL NEGOTIATIONS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399617-CDA8-FC46-C11E-A3996A6A2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106" y="3062183"/>
            <a:ext cx="8123977" cy="1254178"/>
          </a:xfrm>
        </p:spPr>
        <p:txBody>
          <a:bodyPr anchor="t">
            <a:normAutofit/>
          </a:bodyPr>
          <a:lstStyle/>
          <a:p>
            <a:r>
              <a:rPr lang="en-US" sz="1700" dirty="0">
                <a:hlinkClick r:id="rId3"/>
              </a:rPr>
              <a:t>https://www.englishclub.com/business-english/negotiations-process.php</a:t>
            </a:r>
            <a:endParaRPr lang="en-US" sz="1700" dirty="0"/>
          </a:p>
          <a:p>
            <a:pPr marL="0" indent="0">
              <a:buNone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2591677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1A4588A-55D5-49B8-BE41-54ACDCFF2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78D428-38F5-9845-F2A1-4C756C6F1E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036" b="2189"/>
          <a:stretch/>
        </p:blipFill>
        <p:spPr>
          <a:xfrm>
            <a:off x="20" y="132735"/>
            <a:ext cx="12191980" cy="4333248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97E7EA2-EDCD-47E9-81BC-415C606D1B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19552"/>
            <a:ext cx="9382538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1BA8E-A3CE-D177-9CD7-E503CE9D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4203278"/>
            <a:ext cx="8557193" cy="536063"/>
          </a:xfrm>
        </p:spPr>
        <p:txBody>
          <a:bodyPr>
            <a:normAutofit/>
          </a:bodyPr>
          <a:lstStyle/>
          <a:p>
            <a:r>
              <a:rPr lang="en-US" sz="2600">
                <a:solidFill>
                  <a:schemeClr val="bg1"/>
                </a:solidFill>
              </a:rPr>
              <a:t>Look at the photos and discuss the questions below.</a:t>
            </a:r>
            <a:endParaRPr lang="uk-UA" sz="2600">
              <a:solidFill>
                <a:schemeClr val="bg1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0F3327-61D6-2464-39FB-DA52A550B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5083277"/>
            <a:ext cx="7387369" cy="164198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1600" dirty="0"/>
              <a:t>What type of negotiation do you think each one shows?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1600" dirty="0"/>
              <a:t>Which stage of the negotiation are they at?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1600" dirty="0"/>
              <a:t>What do their body language and facial expressions say?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1600" dirty="0"/>
              <a:t>Do you think the negotiations had a </a:t>
            </a:r>
            <a:r>
              <a:rPr lang="en-US" sz="1600" dirty="0" err="1"/>
              <a:t>favourable</a:t>
            </a:r>
            <a:r>
              <a:rPr lang="en-US" sz="1600" dirty="0"/>
              <a:t> outcome?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38847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21213D"/>
      </a:dk2>
      <a:lt2>
        <a:srgbClr val="E8E5E2"/>
      </a:lt2>
      <a:accent1>
        <a:srgbClr val="4D8BC3"/>
      </a:accent1>
      <a:accent2>
        <a:srgbClr val="3B48B1"/>
      </a:accent2>
      <a:accent3>
        <a:srgbClr val="714DC3"/>
      </a:accent3>
      <a:accent4>
        <a:srgbClr val="913BB1"/>
      </a:accent4>
      <a:accent5>
        <a:srgbClr val="C34DB2"/>
      </a:accent5>
      <a:accent6>
        <a:srgbClr val="B13B6F"/>
      </a:accent6>
      <a:hlink>
        <a:srgbClr val="B2733B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FCC9E7-F467-4F47-93B7-559A07D67620}">
  <we:reference id="wa200005566" version="3.0.0.2" store="en-US" storeType="OMEX"/>
  <we:alternateReferences>
    <we:reference id="wa200005566" version="3.0.0.2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219</Words>
  <Application>Microsoft Office PowerPoint</Application>
  <PresentationFormat>Широкий екран</PresentationFormat>
  <Paragraphs>22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Arial</vt:lpstr>
      <vt:lpstr>Avenir Next LT Pro</vt:lpstr>
      <vt:lpstr>Calibri</vt:lpstr>
      <vt:lpstr>PT Sans</vt:lpstr>
      <vt:lpstr>AccentBoxVTI</vt:lpstr>
      <vt:lpstr>Negotiations</vt:lpstr>
      <vt:lpstr>Презентація PowerPoint</vt:lpstr>
      <vt:lpstr>Negotiation.  Practice listening</vt:lpstr>
      <vt:lpstr>Презентація PowerPoint</vt:lpstr>
      <vt:lpstr>Game. Complete the sentences. </vt:lpstr>
      <vt:lpstr>Discuss the questions.</vt:lpstr>
      <vt:lpstr>Role plays</vt:lpstr>
      <vt:lpstr>A FEW GOLDEN RULES TO SUCCESSFUL NEGOTIATIONS</vt:lpstr>
      <vt:lpstr>Look at the photos and discuss the questions below.</vt:lpstr>
      <vt:lpstr>Watch the video of a negotiation.  What techniques could you see?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Negotiations</dc:title>
  <dc:creator>Iryna Zhukevych</dc:creator>
  <cp:lastModifiedBy>Iryna Zhukevych</cp:lastModifiedBy>
  <cp:revision>1</cp:revision>
  <dcterms:created xsi:type="dcterms:W3CDTF">2024-04-05T11:13:05Z</dcterms:created>
  <dcterms:modified xsi:type="dcterms:W3CDTF">2024-12-04T12:03:02Z</dcterms:modified>
</cp:coreProperties>
</file>