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1480820"/>
          </a:xfrm>
        </p:spPr>
        <p:txBody>
          <a:bodyPr>
            <a:normAutofit fontScale="90000"/>
          </a:bodyPr>
          <a:lstStyle/>
          <a:p>
            <a:r>
              <a:rPr lang="en-US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Understanding Technical Specifications</a:t>
            </a:r>
            <a:endParaRPr lang="en-US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6055" y="3014345"/>
            <a:ext cx="9144000" cy="256159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44115" y="1934210"/>
            <a:ext cx="7439660" cy="43376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  <a:latin typeface="Calibri" panose="020F0502020204030204" charset="0"/>
              </a:rPr>
              <a:t>QUESTIONS</a:t>
            </a:r>
            <a:endParaRPr lang="en-US" altLang="en-US" b="1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  <a:latin typeface="Calibri" panose="020F050202020403020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“Have you ever compared two products before buying?”</a:t>
            </a:r>
            <a:endParaRPr lang="en-US"/>
          </a:p>
          <a:p>
            <a:r>
              <a:rPr lang="en-US"/>
              <a:t>“What information did you look for?”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389370" y="2231390"/>
            <a:ext cx="5093335" cy="25457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60985"/>
            <a:ext cx="10515600" cy="855345"/>
          </a:xfrm>
        </p:spPr>
        <p:txBody>
          <a:bodyPr>
            <a:normAutofit/>
          </a:bodyPr>
          <a:p>
            <a:r>
              <a:rPr lang="en-US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KEY TERMS</a:t>
            </a:r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16330"/>
            <a:ext cx="5181600" cy="5060950"/>
          </a:xfrm>
        </p:spPr>
        <p:txBody>
          <a:bodyPr>
            <a:normAutofit fontScale="50000"/>
          </a:bodyPr>
          <a:p>
            <a:r>
              <a:rPr lang="en-US"/>
              <a:t>Specifications – Details that describe how a product works and what it can do.</a:t>
            </a:r>
            <a:endParaRPr lang="en-US"/>
          </a:p>
          <a:p>
            <a:r>
              <a:rPr lang="en-US"/>
              <a:t>Example: A smartphone's specifications include screen size, camera quality, and storage capacity.</a:t>
            </a:r>
            <a:endParaRPr lang="en-US"/>
          </a:p>
          <a:p>
            <a:r>
              <a:rPr lang="en-US"/>
              <a:t>Components – The individual parts of a system or product.</a:t>
            </a:r>
            <a:endParaRPr lang="en-US"/>
          </a:p>
          <a:p>
            <a:r>
              <a:rPr lang="en-US"/>
              <a:t>Example: A computer has components like a processor, RAM, and a hard drive.</a:t>
            </a:r>
            <a:endParaRPr lang="en-US"/>
          </a:p>
          <a:p>
            <a:r>
              <a:rPr lang="en-US"/>
              <a:t>Battery Life – How long a device can work without recharging.</a:t>
            </a:r>
            <a:endParaRPr lang="en-US"/>
          </a:p>
          <a:p>
            <a:r>
              <a:rPr lang="en-US"/>
              <a:t>Example: This smartphone has a battery life of 10 hours.</a:t>
            </a:r>
            <a:endParaRPr lang="en-US"/>
          </a:p>
          <a:p>
            <a:r>
              <a:rPr lang="en-US"/>
              <a:t>RAM – A type of memory that helps a device run programs faster.</a:t>
            </a:r>
            <a:endParaRPr lang="en-US"/>
          </a:p>
          <a:p>
            <a:r>
              <a:rPr lang="en-US"/>
              <a:t>Example: A laptop with 16GB of RAM is good for gaming.</a:t>
            </a:r>
            <a:endParaRPr lang="en-US"/>
          </a:p>
          <a:p>
            <a:r>
              <a:rPr lang="en-US"/>
              <a:t>Functional Specifications – Describe what a product should do.</a:t>
            </a:r>
            <a:endParaRPr lang="en-US"/>
          </a:p>
          <a:p>
            <a:r>
              <a:rPr lang="en-US"/>
              <a:t>Example: A washing machine should clean clothes efficiently.</a:t>
            </a:r>
            <a:endParaRPr lang="en-US"/>
          </a:p>
          <a:p>
            <a:r>
              <a:rPr lang="en-US"/>
              <a:t>Technical Specifications – Provide detailed information about the components and operation of a product.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791960" y="2271395"/>
            <a:ext cx="4211320" cy="24161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1140"/>
            <a:ext cx="10515600" cy="930275"/>
          </a:xfrm>
        </p:spPr>
        <p:txBody>
          <a:bodyPr>
            <a:normAutofit/>
          </a:bodyPr>
          <a:p>
            <a:r>
              <a:rPr 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SPEAKING TASKS</a:t>
            </a:r>
            <a:endParaRPr 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61415"/>
            <a:ext cx="5885180" cy="5015865"/>
          </a:xfrm>
        </p:spPr>
        <p:txBody>
          <a:bodyPr>
            <a:normAutofit fontScale="70000"/>
          </a:bodyPr>
          <a:p>
            <a:r>
              <a:rPr lang="en-US"/>
              <a:t>Task 1: Describe a product you use daily.</a:t>
            </a:r>
            <a:endParaRPr lang="en-US"/>
          </a:p>
          <a:p>
            <a:r>
              <a:rPr lang="en-US"/>
              <a:t>Students describe one product they own (e.g., a phone, laptop, washing machine).</a:t>
            </a:r>
            <a:endParaRPr lang="en-US"/>
          </a:p>
          <a:p>
            <a:r>
              <a:rPr lang="en-US"/>
              <a:t>Example: “My smartphone has a 6.1-inch screen, 128GB of storage, and a 12MP camera.”</a:t>
            </a:r>
            <a:endParaRPr lang="en-US"/>
          </a:p>
          <a:p>
            <a:r>
              <a:rPr lang="en-US"/>
              <a:t>Task 2: Role-Play – Customer and Salesperson</a:t>
            </a:r>
            <a:endParaRPr lang="en-US"/>
          </a:p>
          <a:p>
            <a:r>
              <a:rPr lang="en-US"/>
              <a:t>One student plays a customer asking about a product, and the other plays a salesperson explaining its specifications.</a:t>
            </a:r>
            <a:endParaRPr lang="en-US"/>
          </a:p>
          <a:p>
            <a:r>
              <a:rPr lang="en-US"/>
              <a:t>Example:</a:t>
            </a:r>
            <a:endParaRPr lang="en-US"/>
          </a:p>
          <a:p>
            <a:r>
              <a:rPr lang="en-US"/>
              <a:t>Customer: “What is the battery life of this phone?”</a:t>
            </a:r>
            <a:endParaRPr lang="en-US"/>
          </a:p>
          <a:p>
            <a:r>
              <a:rPr lang="en-US"/>
              <a:t>Salesperson: “The battery lasts up to 12 hours on a full charge.”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538720" y="2644140"/>
            <a:ext cx="3306445" cy="229044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2965"/>
          </a:xfrm>
        </p:spPr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</a:rPr>
              <a:t>DISCUSSION QUESTIONS</a:t>
            </a:r>
            <a:endParaRPr lang="en-US" b="1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12520"/>
            <a:ext cx="6136640" cy="5064760"/>
          </a:xfrm>
        </p:spPr>
        <p:txBody>
          <a:bodyPr>
            <a:normAutofit fontScale="90000" lnSpcReduction="10000"/>
          </a:bodyPr>
          <a:p>
            <a:r>
              <a:rPr lang="en-US"/>
              <a:t>Why is it important to read technical specifications before buying a product?</a:t>
            </a:r>
            <a:endParaRPr lang="en-US"/>
          </a:p>
          <a:p>
            <a:r>
              <a:rPr lang="en-US"/>
              <a:t>Have you ever bought a product without checking the specifications? What happened?</a:t>
            </a:r>
            <a:endParaRPr lang="en-US"/>
          </a:p>
          <a:p>
            <a:r>
              <a:rPr lang="en-US"/>
              <a:t>Which specifications are most important to you when buying electronics (e.g., screen size, RAM, battery life)? Why?</a:t>
            </a:r>
            <a:endParaRPr lang="en-US"/>
          </a:p>
          <a:p>
            <a:r>
              <a:rPr lang="en-US"/>
              <a:t>Do you think technical terms are easy or difficult to understand? How can we improve our understanding?</a:t>
            </a:r>
            <a:endParaRPr lang="en-US"/>
          </a:p>
          <a:p>
            <a:r>
              <a:rPr lang="en-US"/>
              <a:t>How do technical specifications affect a product’s price?</a:t>
            </a:r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171055" y="2340610"/>
            <a:ext cx="3801745" cy="18884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4230"/>
          </a:xfrm>
        </p:spPr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lumOff val="-19999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9"/>
                      </a:schemeClr>
                    </a:gs>
                  </a:gsLst>
                  <a:lin ang="0" scaled="0"/>
                </a:gradFill>
                <a:effectLst/>
              </a:rPr>
              <a:t>ADVANTAGES</a:t>
            </a:r>
            <a:endParaRPr lang="en-US" b="1">
              <a:ln w="15875"/>
              <a:gradFill>
                <a:gsLst>
                  <a:gs pos="0">
                    <a:schemeClr val="accent1">
                      <a:lumOff val="-19999"/>
                      <a:satOff val="20000"/>
                    </a:schemeClr>
                  </a:gs>
                  <a:gs pos="100000">
                    <a:schemeClr val="accent1">
                      <a:lumOff val="15000"/>
                      <a:satOff val="-14999"/>
                    </a:schemeClr>
                  </a:gs>
                </a:gsLst>
                <a:lin ang="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88720"/>
            <a:ext cx="6058535" cy="4988560"/>
          </a:xfrm>
        </p:spPr>
        <p:txBody>
          <a:bodyPr>
            <a:normAutofit fontScale="80000"/>
          </a:bodyPr>
          <a:p>
            <a:r>
              <a:rPr lang="en-US" b="1"/>
              <a:t>Clear Understanding of Product Features</a:t>
            </a:r>
            <a:r>
              <a:rPr lang="en-US"/>
              <a:t>:</a:t>
            </a:r>
            <a:endParaRPr lang="en-US"/>
          </a:p>
          <a:p>
            <a:r>
              <a:rPr lang="en-US"/>
              <a:t>Technical specifications provide detailed information about what a product can do, helping users understand its features and capabilities.</a:t>
            </a:r>
            <a:endParaRPr lang="en-US"/>
          </a:p>
          <a:p>
            <a:r>
              <a:rPr lang="en-US" b="1"/>
              <a:t>Easy Comparison</a:t>
            </a:r>
            <a:r>
              <a:rPr lang="en-US"/>
              <a:t>:</a:t>
            </a:r>
            <a:endParaRPr lang="en-US"/>
          </a:p>
          <a:p>
            <a:r>
              <a:rPr lang="en-US"/>
              <a:t>They make it easier to compare different products, allowing customers to choose the one that best fits their needs.</a:t>
            </a:r>
            <a:endParaRPr lang="en-US"/>
          </a:p>
          <a:p>
            <a:r>
              <a:rPr lang="en-US" b="1"/>
              <a:t>Informed Decision-Making</a:t>
            </a:r>
            <a:r>
              <a:rPr lang="en-US"/>
              <a:t>:</a:t>
            </a:r>
            <a:endParaRPr lang="en-US"/>
          </a:p>
          <a:p>
            <a:r>
              <a:rPr lang="en-US"/>
              <a:t>By understanding specifications, buyers can make informed decisions and avoid purchasing items that don't meet their requirements.</a:t>
            </a:r>
            <a:endParaRPr lang="en-US"/>
          </a:p>
          <a:p>
            <a:endParaRPr lang="en-US"/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102475" y="2616200"/>
            <a:ext cx="4110355" cy="19386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DISADVANTAGES</a:t>
            </a:r>
            <a:endParaRPr lang="en-US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271260" cy="4351655"/>
          </a:xfrm>
        </p:spPr>
        <p:txBody>
          <a:bodyPr>
            <a:normAutofit fontScale="90000" lnSpcReduction="20000"/>
          </a:bodyPr>
          <a:p>
            <a:r>
              <a:rPr lang="en-US" b="1"/>
              <a:t>Complex Language</a:t>
            </a:r>
            <a:r>
              <a:rPr lang="en-US"/>
              <a:t>:</a:t>
            </a:r>
            <a:endParaRPr lang="en-US"/>
          </a:p>
          <a:p>
            <a:r>
              <a:rPr lang="en-US"/>
              <a:t>Technical specifications often use complex or technical terms that can be difficult for non-experts to understand.</a:t>
            </a:r>
            <a:endParaRPr lang="en-US"/>
          </a:p>
          <a:p>
            <a:r>
              <a:rPr lang="en-US" b="1"/>
              <a:t>Overload of Information</a:t>
            </a:r>
            <a:r>
              <a:rPr lang="en-US"/>
              <a:t>:</a:t>
            </a:r>
            <a:endParaRPr lang="en-US"/>
          </a:p>
          <a:p>
            <a:r>
              <a:rPr lang="en-US"/>
              <a:t>Some products include long lists of specifications, which can be overwhelming and confusing for customers.</a:t>
            </a:r>
            <a:endParaRPr lang="en-US"/>
          </a:p>
          <a:p>
            <a:r>
              <a:rPr lang="en-US" b="1"/>
              <a:t>Misleading Claims</a:t>
            </a:r>
            <a:r>
              <a:rPr lang="en-US"/>
              <a:t>:</a:t>
            </a:r>
            <a:endParaRPr lang="en-US"/>
          </a:p>
          <a:p>
            <a:r>
              <a:rPr lang="en-US"/>
              <a:t>Specifications might highlight impressive features while hiding limitations, leading to biased decisions.</a:t>
            </a:r>
            <a:endParaRPr lang="en-US"/>
          </a:p>
          <a:p>
            <a:pPr marL="0" indent="0">
              <a:buNone/>
            </a:pP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285990" y="3224530"/>
            <a:ext cx="2952750" cy="15525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CONCUSION</a:t>
            </a:r>
            <a:endParaRPr lang="en-US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2155" y="1691005"/>
            <a:ext cx="6021070" cy="4351655"/>
          </a:xfrm>
        </p:spPr>
        <p:txBody>
          <a:bodyPr>
            <a:normAutofit lnSpcReduction="10000"/>
          </a:bodyPr>
          <a:p>
            <a:r>
              <a:rPr lang="en-US"/>
              <a:t>Technical specifications describe how a product works and what it can do.</a:t>
            </a:r>
            <a:endParaRPr lang="en-US"/>
          </a:p>
          <a:p>
            <a:r>
              <a:rPr lang="en-US"/>
              <a:t>Understanding terms like RAM, battery life, and components helps in making better choices.</a:t>
            </a:r>
            <a:endParaRPr lang="en-US"/>
          </a:p>
          <a:p>
            <a:r>
              <a:rPr lang="en-US"/>
              <a:t>Reading specifications carefully saves time and money.</a:t>
            </a:r>
            <a:endParaRPr lang="en-US"/>
          </a:p>
          <a:p>
            <a:r>
              <a:rPr lang="en-US"/>
              <a:t>Final Question:</a:t>
            </a:r>
            <a:endParaRPr lang="en-US"/>
          </a:p>
          <a:p>
            <a:r>
              <a:rPr lang="en-US"/>
              <a:t>“What will you do differently the next time you buy a product?”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43140" y="2356485"/>
            <a:ext cx="4121785" cy="24491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3044</Words>
  <Application>WPS Presentation</Application>
  <PresentationFormat>Widescreen</PresentationFormat>
  <Paragraphs>76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Technical Specifications</dc:title>
  <dc:creator/>
  <cp:lastModifiedBy>Mariia Lev</cp:lastModifiedBy>
  <cp:revision>1</cp:revision>
  <dcterms:created xsi:type="dcterms:W3CDTF">2024-11-21T12:42:17Z</dcterms:created>
  <dcterms:modified xsi:type="dcterms:W3CDTF">2024-11-21T12:42:17Z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96F67F48E90D4F8FBD71ECAF34029431_11</vt:lpwstr>
  </property>
  <property fmtid="{D5CDD505-2E9C-101B-9397-08002B2CF9AE}" pid="3" name="KSOProductBuildVer">
    <vt:lpwstr>1033-12.2.0.18607</vt:lpwstr>
  </property>
</Properties>
</file>