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504" y="1203384"/>
            <a:ext cx="8459789" cy="2160917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СКОРОЧЕННЯ (АБРЕВІАТУРИ) В НАУКОВО-ТЕХНІЧНИХ ТА ПУБЛІЦИСТИЧНИХ ТЕКСТАХ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140680"/>
            <a:ext cx="5216257" cy="1302588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Викладач КАМГС №3 ФЛ</a:t>
            </a:r>
          </a:p>
          <a:p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Олександра Ігорівна Бондаренко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44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552091"/>
            <a:ext cx="8534400" cy="5442309"/>
          </a:xfrm>
        </p:spPr>
        <p:txBody>
          <a:bodyPr>
            <a:noAutofit/>
          </a:bodyPr>
          <a:lstStyle/>
          <a:p>
            <a:pPr algn="just"/>
            <a:r>
              <a:rPr lang="uk-UA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Скорочення та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uk-UA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 абревіатури 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(лат. </a:t>
            </a:r>
            <a:r>
              <a:rPr lang="en-US" sz="44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abbrevio</a:t>
            </a:r>
            <a:r>
              <a:rPr lang="en-US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скорочую) – це складноскорочені слова, похідне слово, що виникає внаслідок абревіації – утворення з перших літер або з інших частин слів, що входять до складу назви чи поняття.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818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3088" y="1112807"/>
            <a:ext cx="7047780" cy="13888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1742534" y="2501660"/>
            <a:ext cx="4028537" cy="24067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ЗАГАЛЬНОПРИЙНЯТІ</a:t>
            </a:r>
          </a:p>
          <a:p>
            <a:pPr algn="ctr"/>
            <a:r>
              <a:rPr lang="en-US" sz="1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множина</a:t>
            </a:r>
            <a:endParaRPr lang="en-US" sz="1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друк</a:t>
            </a:r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771071" y="2501660"/>
            <a:ext cx="3450569" cy="2406770"/>
          </a:xfrm>
          <a:prstGeom prst="downArrow">
            <a:avLst>
              <a:gd name="adj1" fmla="val 50000"/>
              <a:gd name="adj2" fmla="val 503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ЛЕКСИТНІ І ВИНЯТКОВІ АБО Ж ТЕКСТОВІ</a:t>
            </a:r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660" y="414068"/>
            <a:ext cx="9946257" cy="6021238"/>
          </a:xfrm>
        </p:spPr>
        <p:txBody>
          <a:bodyPr>
            <a:normAutofit/>
          </a:bodyPr>
          <a:lstStyle/>
          <a:p>
            <a:pPr algn="just"/>
            <a:r>
              <a:rPr lang="uk-UA" sz="3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англійській мові можна виділити три типи скорочень: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uk-UA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Літературні скорочення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S-South-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південь; б) 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A-fission = atom fission-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розщеплення атома;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AutoNum type="arabicPeriod"/>
            </a:pPr>
            <a:endParaRPr lang="uk-UA" sz="3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uk-UA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 скорочення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а) </a:t>
            </a:r>
            <a:r>
              <a:rPr lang="en-US" sz="3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digicom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 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munication-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цифровий зв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язок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б)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LAD=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lad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der-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трап;</a:t>
            </a: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AutoNum type="arabicPeriod"/>
            </a:pPr>
            <a:endParaRPr lang="uk-UA" sz="3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uk-UA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Усічені слова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а) 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sub=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marine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-підводний човен;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phone=tele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phone-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телефон; в) </a:t>
            </a:r>
            <a:r>
              <a:rPr lang="en-US" sz="3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ry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ailwa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memo=</a:t>
            </a:r>
            <a:r>
              <a:rPr lang="en-US" sz="3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memo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randum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3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</a:t>
            </a:r>
            <a:r>
              <a:rPr lang="en-US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ятна</a:t>
            </a:r>
            <a:r>
              <a:rPr lang="uk-UA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записка.</a:t>
            </a:r>
            <a:endParaRPr lang="uk-UA" sz="3000" b="1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50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508958"/>
            <a:ext cx="8534400" cy="5485442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омон</a:t>
            </a:r>
            <a:r>
              <a:rPr lang="uk-UA" sz="3200" b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імічної</a:t>
            </a:r>
            <a:r>
              <a:rPr lang="uk-UA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форми:</a:t>
            </a:r>
          </a:p>
          <a:p>
            <a:pPr algn="ctr"/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4213" y="1181819"/>
            <a:ext cx="8534400" cy="1104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684212" y="2286000"/>
            <a:ext cx="3628995" cy="3398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Portable computer –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портативний </a:t>
            </a:r>
            <a:r>
              <a:rPr lang="uk-UA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ютер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5457496" y="2286000"/>
            <a:ext cx="3660625" cy="3398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Photocell -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фотоелемент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6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2" y="829731"/>
            <a:ext cx="9351032" cy="1516654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ВИКОРИСТАНИХ ДЖЕРЕЛ: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00666" y="2618915"/>
            <a:ext cx="8304210" cy="3117651"/>
          </a:xfrm>
        </p:spPr>
        <p:txBody>
          <a:bodyPr>
            <a:normAutofit/>
          </a:bodyPr>
          <a:lstStyle/>
          <a:p>
            <a:pPr algn="just"/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Коваленко А.Я. Загальний курс науково – технічного перекладу / Алла               Яківна Коваленко. – Київ: Фірма «ІНКОС», 2003. – 320 с.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Англо – російський словник з обчислювальної техніки  [уклад. Є. К. </a:t>
            </a:r>
            <a:r>
              <a:rPr lang="uk-UA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Масловським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ін.]. — М. :Рос. мова, 1984. — 504 с.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757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65826"/>
            <a:ext cx="8534400" cy="5528573"/>
          </a:xfrm>
        </p:spPr>
        <p:txBody>
          <a:bodyPr>
            <a:normAutofit/>
          </a:bodyPr>
          <a:lstStyle/>
          <a:p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0812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88</TotalTime>
  <Words>170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Century Gothic</vt:lpstr>
      <vt:lpstr>Times New Roman</vt:lpstr>
      <vt:lpstr>Wingdings 3</vt:lpstr>
      <vt:lpstr>Slice</vt:lpstr>
      <vt:lpstr>СКОРОЧЕННЯ (АБРЕВІАТУРИ) В НАУКОВО-ТЕХНІЧНИХ ТА ПУБЛІЦИСТИЧНИХ ТЕКСТАХ</vt:lpstr>
      <vt:lpstr>PowerPoint Presentation</vt:lpstr>
      <vt:lpstr>PowerPoint Presentation</vt:lpstr>
      <vt:lpstr>PowerPoint Presentation</vt:lpstr>
      <vt:lpstr>PowerPoint Presentation</vt:lpstr>
      <vt:lpstr>СПИСОК ВИКОРИСТАНИХ ДЖЕРЕЛ: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СКОРОЧЕННЯ (АБРЕВІАТУРИ) В НАУКОВО-ТЕХНІЧНИХ ТА ПУБЛІЦИСТИЧНИХ ТЕКСТАХ</dc:title>
  <dc:creator>Alexandra</dc:creator>
  <cp:lastModifiedBy>Alexandra</cp:lastModifiedBy>
  <cp:revision>14</cp:revision>
  <dcterms:created xsi:type="dcterms:W3CDTF">2021-09-06T12:36:56Z</dcterms:created>
  <dcterms:modified xsi:type="dcterms:W3CDTF">2021-09-09T11:47:56Z</dcterms:modified>
</cp:coreProperties>
</file>