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3" r:id="rId4"/>
    <p:sldId id="260" r:id="rId5"/>
    <p:sldId id="257" r:id="rId6"/>
    <p:sldId id="259" r:id="rId7"/>
    <p:sldId id="265" r:id="rId8"/>
    <p:sldId id="266" r:id="rId9"/>
    <p:sldId id="267" r:id="rId10"/>
    <p:sldId id="258" r:id="rId11"/>
    <p:sldId id="268" r:id="rId12"/>
    <p:sldId id="270" r:id="rId13"/>
  </p:sldIdLst>
  <p:sldSz cx="12192000" cy="6858000"/>
  <p:notesSz cx="6858000" cy="9144000"/>
  <p:custDataLst>
    <p:tags r:id="rId14"/>
  </p:custDataLst>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B6A754-CF6B-469F-85DE-7FF34322A67B}" v="44" dt="2025-06-08T11:57:50.28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7" d="100"/>
          <a:sy n="77" d="100"/>
        </p:scale>
        <p:origin x="72" y="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gs" Target="tags/tag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ryna Zhukevych" userId="32b9d8b4c7aa7458" providerId="LiveId" clId="{24B6A754-CF6B-469F-85DE-7FF34322A67B}"/>
    <pc:docChg chg="delSld modSld">
      <pc:chgData name="Iryna Zhukevych" userId="32b9d8b4c7aa7458" providerId="LiveId" clId="{24B6A754-CF6B-469F-85DE-7FF34322A67B}" dt="2025-06-08T11:58:46.036" v="52" actId="2696"/>
      <pc:docMkLst>
        <pc:docMk/>
      </pc:docMkLst>
      <pc:sldChg chg="del">
        <pc:chgData name="Iryna Zhukevych" userId="32b9d8b4c7aa7458" providerId="LiveId" clId="{24B6A754-CF6B-469F-85DE-7FF34322A67B}" dt="2025-06-08T11:58:10.263" v="50" actId="2696"/>
        <pc:sldMkLst>
          <pc:docMk/>
          <pc:sldMk cId="3840655554" sldId="262"/>
        </pc:sldMkLst>
      </pc:sldChg>
      <pc:sldChg chg="del">
        <pc:chgData name="Iryna Zhukevych" userId="32b9d8b4c7aa7458" providerId="LiveId" clId="{24B6A754-CF6B-469F-85DE-7FF34322A67B}" dt="2025-06-08T11:58:26.293" v="51" actId="2696"/>
        <pc:sldMkLst>
          <pc:docMk/>
          <pc:sldMk cId="1308330514" sldId="264"/>
        </pc:sldMkLst>
      </pc:sldChg>
      <pc:sldChg chg="del">
        <pc:chgData name="Iryna Zhukevych" userId="32b9d8b4c7aa7458" providerId="LiveId" clId="{24B6A754-CF6B-469F-85DE-7FF34322A67B}" dt="2025-06-08T11:58:46.036" v="52" actId="2696"/>
        <pc:sldMkLst>
          <pc:docMk/>
          <pc:sldMk cId="4063759507" sldId="269"/>
        </pc:sldMkLst>
      </pc:sldChg>
      <pc:sldChg chg="del">
        <pc:chgData name="Iryna Zhukevych" userId="32b9d8b4c7aa7458" providerId="LiveId" clId="{24B6A754-CF6B-469F-85DE-7FF34322A67B}" dt="2025-06-08T11:57:40.554" v="0" actId="2696"/>
        <pc:sldMkLst>
          <pc:docMk/>
          <pc:sldMk cId="2275629707" sldId="271"/>
        </pc:sldMkLst>
      </pc:sldChg>
      <pc:sldChg chg="del">
        <pc:chgData name="Iryna Zhukevych" userId="32b9d8b4c7aa7458" providerId="LiveId" clId="{24B6A754-CF6B-469F-85DE-7FF34322A67B}" dt="2025-06-08T11:57:42.703" v="1" actId="2696"/>
        <pc:sldMkLst>
          <pc:docMk/>
          <pc:sldMk cId="2491423106" sldId="272"/>
        </pc:sldMkLst>
      </pc:sldChg>
      <pc:sldChg chg="del modAnim">
        <pc:chgData name="Iryna Zhukevych" userId="32b9d8b4c7aa7458" providerId="LiveId" clId="{24B6A754-CF6B-469F-85DE-7FF34322A67B}" dt="2025-06-08T11:57:45.055" v="19" actId="2696"/>
        <pc:sldMkLst>
          <pc:docMk/>
          <pc:sldMk cId="3379966580" sldId="273"/>
        </pc:sldMkLst>
      </pc:sldChg>
      <pc:sldChg chg="del modAnim">
        <pc:chgData name="Iryna Zhukevych" userId="32b9d8b4c7aa7458" providerId="LiveId" clId="{24B6A754-CF6B-469F-85DE-7FF34322A67B}" dt="2025-06-08T11:57:47.223" v="28" actId="2696"/>
        <pc:sldMkLst>
          <pc:docMk/>
          <pc:sldMk cId="3255098635" sldId="274"/>
        </pc:sldMkLst>
      </pc:sldChg>
      <pc:sldChg chg="del modAnim">
        <pc:chgData name="Iryna Zhukevych" userId="32b9d8b4c7aa7458" providerId="LiveId" clId="{24B6A754-CF6B-469F-85DE-7FF34322A67B}" dt="2025-06-08T11:57:49.577" v="37" actId="2696"/>
        <pc:sldMkLst>
          <pc:docMk/>
          <pc:sldMk cId="2055220814" sldId="275"/>
        </pc:sldMkLst>
      </pc:sldChg>
      <pc:sldChg chg="del modAnim">
        <pc:chgData name="Iryna Zhukevych" userId="32b9d8b4c7aa7458" providerId="LiveId" clId="{24B6A754-CF6B-469F-85DE-7FF34322A67B}" dt="2025-06-08T11:57:51.963" v="49" actId="2696"/>
        <pc:sldMkLst>
          <pc:docMk/>
          <pc:sldMk cId="14276946" sldId="276"/>
        </pc:sldMkLst>
      </pc:sldChg>
    </pc:docChg>
  </pc:docChgLst>
  <pc:docChgLst>
    <pc:chgData name="Iryna Zhukevych" userId="32b9d8b4c7aa7458" providerId="LiveId" clId="{54683C6C-B224-4269-84E5-D7C9005F9383}"/>
    <pc:docChg chg="undo custSel addSld modSld sldOrd modMainMaster">
      <pc:chgData name="Iryna Zhukevych" userId="32b9d8b4c7aa7458" providerId="LiveId" clId="{54683C6C-B224-4269-84E5-D7C9005F9383}" dt="2025-04-07T09:05:17.314" v="1019"/>
      <pc:docMkLst>
        <pc:docMk/>
      </pc:docMkLst>
      <pc:sldChg chg="addSp modSp new mod modTransition setBg">
        <pc:chgData name="Iryna Zhukevych" userId="32b9d8b4c7aa7458" providerId="LiveId" clId="{54683C6C-B224-4269-84E5-D7C9005F9383}" dt="2025-04-02T12:43:44.234" v="1015" actId="20577"/>
        <pc:sldMkLst>
          <pc:docMk/>
          <pc:sldMk cId="3583294618" sldId="256"/>
        </pc:sldMkLst>
        <pc:spChg chg="mod">
          <ac:chgData name="Iryna Zhukevych" userId="32b9d8b4c7aa7458" providerId="LiveId" clId="{54683C6C-B224-4269-84E5-D7C9005F9383}" dt="2025-04-01T05:38:53.888" v="326" actId="113"/>
          <ac:spMkLst>
            <pc:docMk/>
            <pc:sldMk cId="3583294618" sldId="256"/>
            <ac:spMk id="2" creationId="{E5A68EF1-ABC7-2486-8D98-663569201207}"/>
          </ac:spMkLst>
        </pc:spChg>
        <pc:spChg chg="mod ord">
          <ac:chgData name="Iryna Zhukevych" userId="32b9d8b4c7aa7458" providerId="LiveId" clId="{54683C6C-B224-4269-84E5-D7C9005F9383}" dt="2025-04-02T12:43:44.234" v="1015" actId="20577"/>
          <ac:spMkLst>
            <pc:docMk/>
            <pc:sldMk cId="3583294618" sldId="256"/>
            <ac:spMk id="3" creationId="{2FC010D5-414E-396E-18B8-2ACFE6996837}"/>
          </ac:spMkLst>
        </pc:spChg>
        <pc:picChg chg="add mod">
          <ac:chgData name="Iryna Zhukevych" userId="32b9d8b4c7aa7458" providerId="LiveId" clId="{54683C6C-B224-4269-84E5-D7C9005F9383}" dt="2025-04-01T05:38:29.655" v="318" actId="26606"/>
          <ac:picMkLst>
            <pc:docMk/>
            <pc:sldMk cId="3583294618" sldId="256"/>
            <ac:picMk id="5" creationId="{5497E7F1-20AB-BE1B-92AC-366B6F29C675}"/>
          </ac:picMkLst>
        </pc:picChg>
      </pc:sldChg>
      <pc:sldChg chg="addSp delSp modSp new mod ord modTransition setBg">
        <pc:chgData name="Iryna Zhukevych" userId="32b9d8b4c7aa7458" providerId="LiveId" clId="{54683C6C-B224-4269-84E5-D7C9005F9383}" dt="2025-04-07T09:05:17.314" v="1019"/>
        <pc:sldMkLst>
          <pc:docMk/>
          <pc:sldMk cId="363455655" sldId="257"/>
        </pc:sldMkLst>
        <pc:spChg chg="add">
          <ac:chgData name="Iryna Zhukevych" userId="32b9d8b4c7aa7458" providerId="LiveId" clId="{54683C6C-B224-4269-84E5-D7C9005F9383}" dt="2025-03-29T13:21:27.862" v="280" actId="26606"/>
          <ac:spMkLst>
            <pc:docMk/>
            <pc:sldMk cId="363455655" sldId="257"/>
            <ac:spMk id="10" creationId="{F3060C83-F051-4F0E-ABAD-AA0DFC48B218}"/>
          </ac:spMkLst>
        </pc:spChg>
        <pc:spChg chg="add">
          <ac:chgData name="Iryna Zhukevych" userId="32b9d8b4c7aa7458" providerId="LiveId" clId="{54683C6C-B224-4269-84E5-D7C9005F9383}" dt="2025-03-29T13:21:27.862" v="280" actId="26606"/>
          <ac:spMkLst>
            <pc:docMk/>
            <pc:sldMk cId="363455655" sldId="257"/>
            <ac:spMk id="12" creationId="{83C98ABE-055B-441F-B07E-44F97F083C39}"/>
          </ac:spMkLst>
        </pc:spChg>
        <pc:spChg chg="add">
          <ac:chgData name="Iryna Zhukevych" userId="32b9d8b4c7aa7458" providerId="LiveId" clId="{54683C6C-B224-4269-84E5-D7C9005F9383}" dt="2025-03-29T13:21:27.862" v="280" actId="26606"/>
          <ac:spMkLst>
            <pc:docMk/>
            <pc:sldMk cId="363455655" sldId="257"/>
            <ac:spMk id="14" creationId="{29FDB030-9B49-4CED-8CCD-4D99382388AC}"/>
          </ac:spMkLst>
        </pc:spChg>
        <pc:spChg chg="add">
          <ac:chgData name="Iryna Zhukevych" userId="32b9d8b4c7aa7458" providerId="LiveId" clId="{54683C6C-B224-4269-84E5-D7C9005F9383}" dt="2025-03-29T13:21:27.862" v="280" actId="26606"/>
          <ac:spMkLst>
            <pc:docMk/>
            <pc:sldMk cId="363455655" sldId="257"/>
            <ac:spMk id="16" creationId="{3783CA14-24A1-485C-8B30-D6A5D87987AD}"/>
          </ac:spMkLst>
        </pc:spChg>
        <pc:spChg chg="add">
          <ac:chgData name="Iryna Zhukevych" userId="32b9d8b4c7aa7458" providerId="LiveId" clId="{54683C6C-B224-4269-84E5-D7C9005F9383}" dt="2025-03-29T13:21:27.862" v="280" actId="26606"/>
          <ac:spMkLst>
            <pc:docMk/>
            <pc:sldMk cId="363455655" sldId="257"/>
            <ac:spMk id="18" creationId="{9A97C86A-04D6-40F7-AE84-31AB43E6A846}"/>
          </ac:spMkLst>
        </pc:spChg>
        <pc:spChg chg="add">
          <ac:chgData name="Iryna Zhukevych" userId="32b9d8b4c7aa7458" providerId="LiveId" clId="{54683C6C-B224-4269-84E5-D7C9005F9383}" dt="2025-03-29T13:21:27.862" v="280" actId="26606"/>
          <ac:spMkLst>
            <pc:docMk/>
            <pc:sldMk cId="363455655" sldId="257"/>
            <ac:spMk id="20" creationId="{FF9F2414-84E8-453E-B1F3-389FDE8192D9}"/>
          </ac:spMkLst>
        </pc:spChg>
        <pc:spChg chg="add">
          <ac:chgData name="Iryna Zhukevych" userId="32b9d8b4c7aa7458" providerId="LiveId" clId="{54683C6C-B224-4269-84E5-D7C9005F9383}" dt="2025-03-29T13:21:27.862" v="280" actId="26606"/>
          <ac:spMkLst>
            <pc:docMk/>
            <pc:sldMk cId="363455655" sldId="257"/>
            <ac:spMk id="22" creationId="{3ECA69A1-7536-43AC-85EF-C7106179F5ED}"/>
          </ac:spMkLst>
        </pc:spChg>
        <pc:picChg chg="add mod">
          <ac:chgData name="Iryna Zhukevych" userId="32b9d8b4c7aa7458" providerId="LiveId" clId="{54683C6C-B224-4269-84E5-D7C9005F9383}" dt="2025-03-29T13:21:37.386" v="284" actId="14100"/>
          <ac:picMkLst>
            <pc:docMk/>
            <pc:sldMk cId="363455655" sldId="257"/>
            <ac:picMk id="5" creationId="{31142598-C51A-37D2-ACF5-3BB73FC95C75}"/>
          </ac:picMkLst>
        </pc:picChg>
      </pc:sldChg>
      <pc:sldChg chg="addSp delSp modSp new mod modTransition setBg">
        <pc:chgData name="Iryna Zhukevych" userId="32b9d8b4c7aa7458" providerId="LiveId" clId="{54683C6C-B224-4269-84E5-D7C9005F9383}" dt="2025-04-01T09:08:33.876" v="1013"/>
        <pc:sldMkLst>
          <pc:docMk/>
          <pc:sldMk cId="1049190172" sldId="258"/>
        </pc:sldMkLst>
        <pc:spChg chg="mod">
          <ac:chgData name="Iryna Zhukevych" userId="32b9d8b4c7aa7458" providerId="LiveId" clId="{54683C6C-B224-4269-84E5-D7C9005F9383}" dt="2025-04-01T05:46:02.964" v="463" actId="20577"/>
          <ac:spMkLst>
            <pc:docMk/>
            <pc:sldMk cId="1049190172" sldId="258"/>
            <ac:spMk id="2" creationId="{44952D35-2784-BF66-59F1-89187969E192}"/>
          </ac:spMkLst>
        </pc:spChg>
        <pc:spChg chg="add">
          <ac:chgData name="Iryna Zhukevych" userId="32b9d8b4c7aa7458" providerId="LiveId" clId="{54683C6C-B224-4269-84E5-D7C9005F9383}" dt="2025-03-29T12:33:52.323" v="43" actId="26606"/>
          <ac:spMkLst>
            <pc:docMk/>
            <pc:sldMk cId="1049190172" sldId="258"/>
            <ac:spMk id="15" creationId="{A8384FB5-9ADC-4DDC-881B-597D56F5B15D}"/>
          </ac:spMkLst>
        </pc:spChg>
        <pc:spChg chg="add">
          <ac:chgData name="Iryna Zhukevych" userId="32b9d8b4c7aa7458" providerId="LiveId" clId="{54683C6C-B224-4269-84E5-D7C9005F9383}" dt="2025-03-29T12:33:52.323" v="43" actId="26606"/>
          <ac:spMkLst>
            <pc:docMk/>
            <pc:sldMk cId="1049190172" sldId="258"/>
            <ac:spMk id="17" creationId="{1199E1B1-A8C0-4FE8-A5A8-1CB41D69F857}"/>
          </ac:spMkLst>
        </pc:spChg>
        <pc:spChg chg="add">
          <ac:chgData name="Iryna Zhukevych" userId="32b9d8b4c7aa7458" providerId="LiveId" clId="{54683C6C-B224-4269-84E5-D7C9005F9383}" dt="2025-03-29T12:33:52.323" v="43" actId="26606"/>
          <ac:spMkLst>
            <pc:docMk/>
            <pc:sldMk cId="1049190172" sldId="258"/>
            <ac:spMk id="19" creationId="{84A8DE83-DE75-4B41-9DB4-A7EC0B0DEC0B}"/>
          </ac:spMkLst>
        </pc:spChg>
        <pc:spChg chg="add">
          <ac:chgData name="Iryna Zhukevych" userId="32b9d8b4c7aa7458" providerId="LiveId" clId="{54683C6C-B224-4269-84E5-D7C9005F9383}" dt="2025-03-29T12:33:52.323" v="43" actId="26606"/>
          <ac:spMkLst>
            <pc:docMk/>
            <pc:sldMk cId="1049190172" sldId="258"/>
            <ac:spMk id="21" creationId="{A7009A0A-BEF5-4EAC-AF15-E4F9F002E239}"/>
          </ac:spMkLst>
        </pc:spChg>
        <pc:picChg chg="add mod ord">
          <ac:chgData name="Iryna Zhukevych" userId="32b9d8b4c7aa7458" providerId="LiveId" clId="{54683C6C-B224-4269-84E5-D7C9005F9383}" dt="2025-03-29T12:34:48.601" v="56" actId="14100"/>
          <ac:picMkLst>
            <pc:docMk/>
            <pc:sldMk cId="1049190172" sldId="258"/>
            <ac:picMk id="5" creationId="{86CD7792-835B-4107-4D0A-0C11C2A93FDD}"/>
          </ac:picMkLst>
        </pc:picChg>
      </pc:sldChg>
      <pc:sldChg chg="addSp delSp modSp new mod modTransition setBg">
        <pc:chgData name="Iryna Zhukevych" userId="32b9d8b4c7aa7458" providerId="LiveId" clId="{54683C6C-B224-4269-84E5-D7C9005F9383}" dt="2025-04-01T09:08:33.876" v="1013"/>
        <pc:sldMkLst>
          <pc:docMk/>
          <pc:sldMk cId="4169809315" sldId="259"/>
        </pc:sldMkLst>
        <pc:spChg chg="mod">
          <ac:chgData name="Iryna Zhukevych" userId="32b9d8b4c7aa7458" providerId="LiveId" clId="{54683C6C-B224-4269-84E5-D7C9005F9383}" dt="2025-03-29T13:21:41.435" v="285" actId="26606"/>
          <ac:spMkLst>
            <pc:docMk/>
            <pc:sldMk cId="4169809315" sldId="259"/>
            <ac:spMk id="2" creationId="{698BF024-E265-DE03-BBB9-76D97EC14335}"/>
          </ac:spMkLst>
        </pc:spChg>
        <pc:spChg chg="add">
          <ac:chgData name="Iryna Zhukevych" userId="32b9d8b4c7aa7458" providerId="LiveId" clId="{54683C6C-B224-4269-84E5-D7C9005F9383}" dt="2025-03-29T13:21:41.435" v="285" actId="26606"/>
          <ac:spMkLst>
            <pc:docMk/>
            <pc:sldMk cId="4169809315" sldId="259"/>
            <ac:spMk id="10" creationId="{D12DDE76-C203-4047-9998-63900085B5E8}"/>
          </ac:spMkLst>
        </pc:spChg>
        <pc:picChg chg="add mod ord">
          <ac:chgData name="Iryna Zhukevych" userId="32b9d8b4c7aa7458" providerId="LiveId" clId="{54683C6C-B224-4269-84E5-D7C9005F9383}" dt="2025-03-29T13:21:41.435" v="285" actId="26606"/>
          <ac:picMkLst>
            <pc:docMk/>
            <pc:sldMk cId="4169809315" sldId="259"/>
            <ac:picMk id="5" creationId="{E12CE190-22FF-32F3-F6AF-4E9A75141168}"/>
          </ac:picMkLst>
        </pc:picChg>
      </pc:sldChg>
      <pc:sldChg chg="addSp modSp new mod ord modTransition setBg">
        <pc:chgData name="Iryna Zhukevych" userId="32b9d8b4c7aa7458" providerId="LiveId" clId="{54683C6C-B224-4269-84E5-D7C9005F9383}" dt="2025-04-07T08:59:26.566" v="1017"/>
        <pc:sldMkLst>
          <pc:docMk/>
          <pc:sldMk cId="785031415" sldId="260"/>
        </pc:sldMkLst>
        <pc:spChg chg="mod">
          <ac:chgData name="Iryna Zhukevych" userId="32b9d8b4c7aa7458" providerId="LiveId" clId="{54683C6C-B224-4269-84E5-D7C9005F9383}" dt="2025-03-29T12:39:17.568" v="111" actId="14100"/>
          <ac:spMkLst>
            <pc:docMk/>
            <pc:sldMk cId="785031415" sldId="260"/>
            <ac:spMk id="2" creationId="{1C3433E9-5388-E55B-DB8D-A480E4931136}"/>
          </ac:spMkLst>
        </pc:spChg>
        <pc:spChg chg="mod">
          <ac:chgData name="Iryna Zhukevych" userId="32b9d8b4c7aa7458" providerId="LiveId" clId="{54683C6C-B224-4269-84E5-D7C9005F9383}" dt="2025-03-29T12:39:33.823" v="116" actId="27636"/>
          <ac:spMkLst>
            <pc:docMk/>
            <pc:sldMk cId="785031415" sldId="260"/>
            <ac:spMk id="3" creationId="{71811B2C-6AEC-824E-BA0B-98C72A5FA0D1}"/>
          </ac:spMkLst>
        </pc:spChg>
        <pc:spChg chg="add">
          <ac:chgData name="Iryna Zhukevych" userId="32b9d8b4c7aa7458" providerId="LiveId" clId="{54683C6C-B224-4269-84E5-D7C9005F9383}" dt="2025-03-29T12:38:42.124" v="98" actId="26606"/>
          <ac:spMkLst>
            <pc:docMk/>
            <pc:sldMk cId="785031415" sldId="260"/>
            <ac:spMk id="10" creationId="{32AEEBC8-9D30-42EF-95F2-386C2653FBF0}"/>
          </ac:spMkLst>
        </pc:spChg>
        <pc:spChg chg="add">
          <ac:chgData name="Iryna Zhukevych" userId="32b9d8b4c7aa7458" providerId="LiveId" clId="{54683C6C-B224-4269-84E5-D7C9005F9383}" dt="2025-03-29T12:38:42.124" v="98" actId="26606"/>
          <ac:spMkLst>
            <pc:docMk/>
            <pc:sldMk cId="785031415" sldId="260"/>
            <ac:spMk id="12" creationId="{2E92FA66-67D7-4CB4-94D3-E643A9AD4757}"/>
          </ac:spMkLst>
        </pc:spChg>
        <pc:picChg chg="add mod">
          <ac:chgData name="Iryna Zhukevych" userId="32b9d8b4c7aa7458" providerId="LiveId" clId="{54683C6C-B224-4269-84E5-D7C9005F9383}" dt="2025-03-29T12:39:51.986" v="121" actId="14100"/>
          <ac:picMkLst>
            <pc:docMk/>
            <pc:sldMk cId="785031415" sldId="260"/>
            <ac:picMk id="5" creationId="{088F1452-71FB-84F8-D8D1-A5EB0B95620E}"/>
          </ac:picMkLst>
        </pc:picChg>
      </pc:sldChg>
      <pc:sldChg chg="addSp modSp new mod modTransition setBg">
        <pc:chgData name="Iryna Zhukevych" userId="32b9d8b4c7aa7458" providerId="LiveId" clId="{54683C6C-B224-4269-84E5-D7C9005F9383}" dt="2025-04-01T09:08:33.876" v="1013"/>
        <pc:sldMkLst>
          <pc:docMk/>
          <pc:sldMk cId="3649903884" sldId="261"/>
        </pc:sldMkLst>
        <pc:spChg chg="mod">
          <ac:chgData name="Iryna Zhukevych" userId="32b9d8b4c7aa7458" providerId="LiveId" clId="{54683C6C-B224-4269-84E5-D7C9005F9383}" dt="2025-03-29T13:20:56.440" v="273" actId="14100"/>
          <ac:spMkLst>
            <pc:docMk/>
            <pc:sldMk cId="3649903884" sldId="261"/>
            <ac:spMk id="2" creationId="{01A61E66-AA26-C2BC-B788-E5C121A67FB8}"/>
          </ac:spMkLst>
        </pc:spChg>
        <pc:spChg chg="mod">
          <ac:chgData name="Iryna Zhukevych" userId="32b9d8b4c7aa7458" providerId="LiveId" clId="{54683C6C-B224-4269-84E5-D7C9005F9383}" dt="2025-03-29T13:21:14.053" v="278" actId="122"/>
          <ac:spMkLst>
            <pc:docMk/>
            <pc:sldMk cId="3649903884" sldId="261"/>
            <ac:spMk id="3" creationId="{0E3EF784-046B-FA93-9216-85520C1CBCD0}"/>
          </ac:spMkLst>
        </pc:spChg>
        <pc:spChg chg="add">
          <ac:chgData name="Iryna Zhukevych" userId="32b9d8b4c7aa7458" providerId="LiveId" clId="{54683C6C-B224-4269-84E5-D7C9005F9383}" dt="2025-03-29T13:20:53.732" v="272" actId="26606"/>
          <ac:spMkLst>
            <pc:docMk/>
            <pc:sldMk cId="3649903884" sldId="261"/>
            <ac:spMk id="8" creationId="{C2554CA6-288E-4202-BC52-2E5A8F0C0AED}"/>
          </ac:spMkLst>
        </pc:spChg>
        <pc:spChg chg="add">
          <ac:chgData name="Iryna Zhukevych" userId="32b9d8b4c7aa7458" providerId="LiveId" clId="{54683C6C-B224-4269-84E5-D7C9005F9383}" dt="2025-03-29T13:20:53.732" v="272" actId="26606"/>
          <ac:spMkLst>
            <pc:docMk/>
            <pc:sldMk cId="3649903884" sldId="261"/>
            <ac:spMk id="10" creationId="{B10BB131-AC8E-4A8E-A5D1-36260F720C3B}"/>
          </ac:spMkLst>
        </pc:spChg>
        <pc:spChg chg="add">
          <ac:chgData name="Iryna Zhukevych" userId="32b9d8b4c7aa7458" providerId="LiveId" clId="{54683C6C-B224-4269-84E5-D7C9005F9383}" dt="2025-03-29T13:20:53.732" v="272" actId="26606"/>
          <ac:spMkLst>
            <pc:docMk/>
            <pc:sldMk cId="3649903884" sldId="261"/>
            <ac:spMk id="12" creationId="{5B7778FC-632E-4DCA-A7CB-0D7731CCF970}"/>
          </ac:spMkLst>
        </pc:spChg>
        <pc:spChg chg="add">
          <ac:chgData name="Iryna Zhukevych" userId="32b9d8b4c7aa7458" providerId="LiveId" clId="{54683C6C-B224-4269-84E5-D7C9005F9383}" dt="2025-03-29T13:20:53.732" v="272" actId="26606"/>
          <ac:spMkLst>
            <pc:docMk/>
            <pc:sldMk cId="3649903884" sldId="261"/>
            <ac:spMk id="14" creationId="{FA23A907-97FB-4A8F-880A-DD77401C4296}"/>
          </ac:spMkLst>
        </pc:spChg>
      </pc:sldChg>
      <pc:sldChg chg="addSp delSp modSp new mod modTransition setBg">
        <pc:chgData name="Iryna Zhukevych" userId="32b9d8b4c7aa7458" providerId="LiveId" clId="{54683C6C-B224-4269-84E5-D7C9005F9383}" dt="2025-04-01T09:08:33.876" v="1013"/>
        <pc:sldMkLst>
          <pc:docMk/>
          <pc:sldMk cId="3840655554" sldId="262"/>
        </pc:sldMkLst>
        <pc:picChg chg="add mod ord">
          <ac:chgData name="Iryna Zhukevych" userId="32b9d8b4c7aa7458" providerId="LiveId" clId="{54683C6C-B224-4269-84E5-D7C9005F9383}" dt="2025-03-29T12:54:34.516" v="156" actId="14100"/>
          <ac:picMkLst>
            <pc:docMk/>
            <pc:sldMk cId="3840655554" sldId="262"/>
            <ac:picMk id="5" creationId="{3316D61F-FEC2-BCE6-44A7-714E7216BE0C}"/>
          </ac:picMkLst>
        </pc:picChg>
      </pc:sldChg>
      <pc:sldChg chg="addSp delSp modSp new mod modTransition setBg">
        <pc:chgData name="Iryna Zhukevych" userId="32b9d8b4c7aa7458" providerId="LiveId" clId="{54683C6C-B224-4269-84E5-D7C9005F9383}" dt="2025-04-01T09:08:33.876" v="1013"/>
        <pc:sldMkLst>
          <pc:docMk/>
          <pc:sldMk cId="3468829293" sldId="263"/>
        </pc:sldMkLst>
        <pc:spChg chg="mod">
          <ac:chgData name="Iryna Zhukevych" userId="32b9d8b4c7aa7458" providerId="LiveId" clId="{54683C6C-B224-4269-84E5-D7C9005F9383}" dt="2025-03-29T13:19:25.840" v="267" actId="20577"/>
          <ac:spMkLst>
            <pc:docMk/>
            <pc:sldMk cId="3468829293" sldId="263"/>
            <ac:spMk id="2" creationId="{0991FFF4-7AA9-A914-B9F3-BEDD45B5894F}"/>
          </ac:spMkLst>
        </pc:spChg>
        <pc:spChg chg="add">
          <ac:chgData name="Iryna Zhukevych" userId="32b9d8b4c7aa7458" providerId="LiveId" clId="{54683C6C-B224-4269-84E5-D7C9005F9383}" dt="2025-03-29T13:18:58.875" v="257" actId="26606"/>
          <ac:spMkLst>
            <pc:docMk/>
            <pc:sldMk cId="3468829293" sldId="263"/>
            <ac:spMk id="10" creationId="{D4771268-CB57-404A-9271-370EB28F6090}"/>
          </ac:spMkLst>
        </pc:spChg>
        <pc:picChg chg="add mod ord">
          <ac:chgData name="Iryna Zhukevych" userId="32b9d8b4c7aa7458" providerId="LiveId" clId="{54683C6C-B224-4269-84E5-D7C9005F9383}" dt="2025-03-29T13:19:38.100" v="271" actId="14100"/>
          <ac:picMkLst>
            <pc:docMk/>
            <pc:sldMk cId="3468829293" sldId="263"/>
            <ac:picMk id="5" creationId="{B0BF26E0-0C4A-A6D1-BA53-7B860BDE24D1}"/>
          </ac:picMkLst>
        </pc:picChg>
      </pc:sldChg>
      <pc:sldChg chg="addSp delSp modSp new mod modTransition setBg">
        <pc:chgData name="Iryna Zhukevych" userId="32b9d8b4c7aa7458" providerId="LiveId" clId="{54683C6C-B224-4269-84E5-D7C9005F9383}" dt="2025-04-01T09:08:33.876" v="1013"/>
        <pc:sldMkLst>
          <pc:docMk/>
          <pc:sldMk cId="1308330514" sldId="264"/>
        </pc:sldMkLst>
        <pc:spChg chg="add">
          <ac:chgData name="Iryna Zhukevych" userId="32b9d8b4c7aa7458" providerId="LiveId" clId="{54683C6C-B224-4269-84E5-D7C9005F9383}" dt="2025-03-29T12:55:59.725" v="168" actId="26606"/>
          <ac:spMkLst>
            <pc:docMk/>
            <pc:sldMk cId="1308330514" sldId="264"/>
            <ac:spMk id="23" creationId="{F3060C83-F051-4F0E-ABAD-AA0DFC48B218}"/>
          </ac:spMkLst>
        </pc:spChg>
        <pc:spChg chg="add">
          <ac:chgData name="Iryna Zhukevych" userId="32b9d8b4c7aa7458" providerId="LiveId" clId="{54683C6C-B224-4269-84E5-D7C9005F9383}" dt="2025-03-29T12:55:59.725" v="168" actId="26606"/>
          <ac:spMkLst>
            <pc:docMk/>
            <pc:sldMk cId="1308330514" sldId="264"/>
            <ac:spMk id="25" creationId="{83C98ABE-055B-441F-B07E-44F97F083C39}"/>
          </ac:spMkLst>
        </pc:spChg>
        <pc:spChg chg="add">
          <ac:chgData name="Iryna Zhukevych" userId="32b9d8b4c7aa7458" providerId="LiveId" clId="{54683C6C-B224-4269-84E5-D7C9005F9383}" dt="2025-03-29T12:55:59.725" v="168" actId="26606"/>
          <ac:spMkLst>
            <pc:docMk/>
            <pc:sldMk cId="1308330514" sldId="264"/>
            <ac:spMk id="27" creationId="{29FDB030-9B49-4CED-8CCD-4D99382388AC}"/>
          </ac:spMkLst>
        </pc:spChg>
        <pc:spChg chg="add">
          <ac:chgData name="Iryna Zhukevych" userId="32b9d8b4c7aa7458" providerId="LiveId" clId="{54683C6C-B224-4269-84E5-D7C9005F9383}" dt="2025-03-29T12:55:59.725" v="168" actId="26606"/>
          <ac:spMkLst>
            <pc:docMk/>
            <pc:sldMk cId="1308330514" sldId="264"/>
            <ac:spMk id="29" creationId="{3783CA14-24A1-485C-8B30-D6A5D87987AD}"/>
          </ac:spMkLst>
        </pc:spChg>
        <pc:spChg chg="add">
          <ac:chgData name="Iryna Zhukevych" userId="32b9d8b4c7aa7458" providerId="LiveId" clId="{54683C6C-B224-4269-84E5-D7C9005F9383}" dt="2025-03-29T12:55:59.725" v="168" actId="26606"/>
          <ac:spMkLst>
            <pc:docMk/>
            <pc:sldMk cId="1308330514" sldId="264"/>
            <ac:spMk id="31" creationId="{9A97C86A-04D6-40F7-AE84-31AB43E6A846}"/>
          </ac:spMkLst>
        </pc:spChg>
        <pc:spChg chg="add">
          <ac:chgData name="Iryna Zhukevych" userId="32b9d8b4c7aa7458" providerId="LiveId" clId="{54683C6C-B224-4269-84E5-D7C9005F9383}" dt="2025-03-29T12:55:59.725" v="168" actId="26606"/>
          <ac:spMkLst>
            <pc:docMk/>
            <pc:sldMk cId="1308330514" sldId="264"/>
            <ac:spMk id="33" creationId="{FF9F2414-84E8-453E-B1F3-389FDE8192D9}"/>
          </ac:spMkLst>
        </pc:spChg>
        <pc:spChg chg="add">
          <ac:chgData name="Iryna Zhukevych" userId="32b9d8b4c7aa7458" providerId="LiveId" clId="{54683C6C-B224-4269-84E5-D7C9005F9383}" dt="2025-03-29T12:55:59.725" v="168" actId="26606"/>
          <ac:spMkLst>
            <pc:docMk/>
            <pc:sldMk cId="1308330514" sldId="264"/>
            <ac:spMk id="35" creationId="{3ECA69A1-7536-43AC-85EF-C7106179F5ED}"/>
          </ac:spMkLst>
        </pc:spChg>
        <pc:picChg chg="add mod">
          <ac:chgData name="Iryna Zhukevych" userId="32b9d8b4c7aa7458" providerId="LiveId" clId="{54683C6C-B224-4269-84E5-D7C9005F9383}" dt="2025-03-29T12:56:24.607" v="177" actId="14100"/>
          <ac:picMkLst>
            <pc:docMk/>
            <pc:sldMk cId="1308330514" sldId="264"/>
            <ac:picMk id="5" creationId="{8C21B9A4-0322-107D-708F-D5261813CDDB}"/>
          </ac:picMkLst>
        </pc:picChg>
      </pc:sldChg>
      <pc:sldChg chg="addSp modSp new mod modTransition setBg">
        <pc:chgData name="Iryna Zhukevych" userId="32b9d8b4c7aa7458" providerId="LiveId" clId="{54683C6C-B224-4269-84E5-D7C9005F9383}" dt="2025-04-01T09:08:33.876" v="1013"/>
        <pc:sldMkLst>
          <pc:docMk/>
          <pc:sldMk cId="3819522547" sldId="265"/>
        </pc:sldMkLst>
        <pc:spChg chg="mod">
          <ac:chgData name="Iryna Zhukevych" userId="32b9d8b4c7aa7458" providerId="LiveId" clId="{54683C6C-B224-4269-84E5-D7C9005F9383}" dt="2025-03-29T13:22:37.661" v="300" actId="122"/>
          <ac:spMkLst>
            <pc:docMk/>
            <pc:sldMk cId="3819522547" sldId="265"/>
            <ac:spMk id="2" creationId="{9005AC4F-2D82-4469-039D-1DB82A98F340}"/>
          </ac:spMkLst>
        </pc:spChg>
        <pc:spChg chg="mod">
          <ac:chgData name="Iryna Zhukevych" userId="32b9d8b4c7aa7458" providerId="LiveId" clId="{54683C6C-B224-4269-84E5-D7C9005F9383}" dt="2025-03-29T13:23:02.374" v="305" actId="14100"/>
          <ac:spMkLst>
            <pc:docMk/>
            <pc:sldMk cId="3819522547" sldId="265"/>
            <ac:spMk id="3" creationId="{5FD54255-D5B2-AC84-29B4-8429DBAD7D89}"/>
          </ac:spMkLst>
        </pc:spChg>
        <pc:spChg chg="add">
          <ac:chgData name="Iryna Zhukevych" userId="32b9d8b4c7aa7458" providerId="LiveId" clId="{54683C6C-B224-4269-84E5-D7C9005F9383}" dt="2025-03-29T13:21:56.670" v="286" actId="26606"/>
          <ac:spMkLst>
            <pc:docMk/>
            <pc:sldMk cId="3819522547" sldId="265"/>
            <ac:spMk id="9" creationId="{9F7D5CDA-D291-4307-BF55-1381FED29634}"/>
          </ac:spMkLst>
        </pc:spChg>
        <pc:picChg chg="add">
          <ac:chgData name="Iryna Zhukevych" userId="32b9d8b4c7aa7458" providerId="LiveId" clId="{54683C6C-B224-4269-84E5-D7C9005F9383}" dt="2025-03-29T13:21:56.670" v="286" actId="26606"/>
          <ac:picMkLst>
            <pc:docMk/>
            <pc:sldMk cId="3819522547" sldId="265"/>
            <ac:picMk id="5" creationId="{01BC29DA-832B-B4C4-C7F8-264027305607}"/>
          </ac:picMkLst>
        </pc:picChg>
      </pc:sldChg>
      <pc:sldChg chg="addSp modSp new mod modTransition setBg">
        <pc:chgData name="Iryna Zhukevych" userId="32b9d8b4c7aa7458" providerId="LiveId" clId="{54683C6C-B224-4269-84E5-D7C9005F9383}" dt="2025-04-01T09:08:33.876" v="1013"/>
        <pc:sldMkLst>
          <pc:docMk/>
          <pc:sldMk cId="3860819626" sldId="266"/>
        </pc:sldMkLst>
        <pc:spChg chg="mod">
          <ac:chgData name="Iryna Zhukevych" userId="32b9d8b4c7aa7458" providerId="LiveId" clId="{54683C6C-B224-4269-84E5-D7C9005F9383}" dt="2025-04-01T05:39:45.238" v="333" actId="123"/>
          <ac:spMkLst>
            <pc:docMk/>
            <pc:sldMk cId="3860819626" sldId="266"/>
            <ac:spMk id="2" creationId="{F61FAA1E-A423-02E5-BC2B-BB91C9DE5E7F}"/>
          </ac:spMkLst>
        </pc:spChg>
        <pc:spChg chg="mod">
          <ac:chgData name="Iryna Zhukevych" userId="32b9d8b4c7aa7458" providerId="LiveId" clId="{54683C6C-B224-4269-84E5-D7C9005F9383}" dt="2025-03-29T13:23:29.688" v="310" actId="14100"/>
          <ac:spMkLst>
            <pc:docMk/>
            <pc:sldMk cId="3860819626" sldId="266"/>
            <ac:spMk id="3" creationId="{C7F9AA1C-0263-593A-182B-D881F520F0C4}"/>
          </ac:spMkLst>
        </pc:spChg>
        <pc:spChg chg="add">
          <ac:chgData name="Iryna Zhukevych" userId="32b9d8b4c7aa7458" providerId="LiveId" clId="{54683C6C-B224-4269-84E5-D7C9005F9383}" dt="2025-03-29T13:23:10.036" v="306" actId="26606"/>
          <ac:spMkLst>
            <pc:docMk/>
            <pc:sldMk cId="3860819626" sldId="266"/>
            <ac:spMk id="9" creationId="{C0763A76-9F1C-4FC5-82B7-DD475DA461B2}"/>
          </ac:spMkLst>
        </pc:spChg>
        <pc:spChg chg="add">
          <ac:chgData name="Iryna Zhukevych" userId="32b9d8b4c7aa7458" providerId="LiveId" clId="{54683C6C-B224-4269-84E5-D7C9005F9383}" dt="2025-03-29T13:23:10.036" v="306" actId="26606"/>
          <ac:spMkLst>
            <pc:docMk/>
            <pc:sldMk cId="3860819626" sldId="266"/>
            <ac:spMk id="11" creationId="{E81BF4F6-F2CF-4984-9D14-D6966D92F99F}"/>
          </ac:spMkLst>
        </pc:spChg>
        <pc:picChg chg="add">
          <ac:chgData name="Iryna Zhukevych" userId="32b9d8b4c7aa7458" providerId="LiveId" clId="{54683C6C-B224-4269-84E5-D7C9005F9383}" dt="2025-03-29T13:23:10.036" v="306" actId="26606"/>
          <ac:picMkLst>
            <pc:docMk/>
            <pc:sldMk cId="3860819626" sldId="266"/>
            <ac:picMk id="5" creationId="{A04A20C4-A96C-1955-27BE-0F490A9D8FD6}"/>
          </ac:picMkLst>
        </pc:picChg>
      </pc:sldChg>
      <pc:sldChg chg="addSp delSp modSp new mod modTransition setBg">
        <pc:chgData name="Iryna Zhukevych" userId="32b9d8b4c7aa7458" providerId="LiveId" clId="{54683C6C-B224-4269-84E5-D7C9005F9383}" dt="2025-04-01T09:08:33.876" v="1013"/>
        <pc:sldMkLst>
          <pc:docMk/>
          <pc:sldMk cId="3400438600" sldId="267"/>
        </pc:sldMkLst>
        <pc:spChg chg="mod ord">
          <ac:chgData name="Iryna Zhukevych" userId="32b9d8b4c7aa7458" providerId="LiveId" clId="{54683C6C-B224-4269-84E5-D7C9005F9383}" dt="2025-04-01T05:41:57.276" v="364" actId="14100"/>
          <ac:spMkLst>
            <pc:docMk/>
            <pc:sldMk cId="3400438600" sldId="267"/>
            <ac:spMk id="3" creationId="{AA2E5670-46EB-EC9F-B967-DC9E783BFEA8}"/>
          </ac:spMkLst>
        </pc:spChg>
        <pc:spChg chg="add">
          <ac:chgData name="Iryna Zhukevych" userId="32b9d8b4c7aa7458" providerId="LiveId" clId="{54683C6C-B224-4269-84E5-D7C9005F9383}" dt="2025-04-01T05:41:30.343" v="357" actId="26606"/>
          <ac:spMkLst>
            <pc:docMk/>
            <pc:sldMk cId="3400438600" sldId="267"/>
            <ac:spMk id="9" creationId="{6B5E2835-4E47-45B3-9CFE-732FF7B05472}"/>
          </ac:spMkLst>
        </pc:spChg>
        <pc:spChg chg="add">
          <ac:chgData name="Iryna Zhukevych" userId="32b9d8b4c7aa7458" providerId="LiveId" clId="{54683C6C-B224-4269-84E5-D7C9005F9383}" dt="2025-04-01T05:41:30.343" v="357" actId="26606"/>
          <ac:spMkLst>
            <pc:docMk/>
            <pc:sldMk cId="3400438600" sldId="267"/>
            <ac:spMk id="11" creationId="{5B45AD5D-AA52-4F7B-9362-576A39AD9E09}"/>
          </ac:spMkLst>
        </pc:spChg>
        <pc:spChg chg="add">
          <ac:chgData name="Iryna Zhukevych" userId="32b9d8b4c7aa7458" providerId="LiveId" clId="{54683C6C-B224-4269-84E5-D7C9005F9383}" dt="2025-04-01T05:41:30.343" v="357" actId="26606"/>
          <ac:spMkLst>
            <pc:docMk/>
            <pc:sldMk cId="3400438600" sldId="267"/>
            <ac:spMk id="13" creationId="{AEDD7960-4866-4399-BEF6-DD1431AB4E34}"/>
          </ac:spMkLst>
        </pc:spChg>
        <pc:spChg chg="add">
          <ac:chgData name="Iryna Zhukevych" userId="32b9d8b4c7aa7458" providerId="LiveId" clId="{54683C6C-B224-4269-84E5-D7C9005F9383}" dt="2025-04-01T05:41:30.343" v="357" actId="26606"/>
          <ac:spMkLst>
            <pc:docMk/>
            <pc:sldMk cId="3400438600" sldId="267"/>
            <ac:spMk id="15" creationId="{55D4142C-5077-457F-A6AD-3FECFDB39685}"/>
          </ac:spMkLst>
        </pc:spChg>
        <pc:spChg chg="add">
          <ac:chgData name="Iryna Zhukevych" userId="32b9d8b4c7aa7458" providerId="LiveId" clId="{54683C6C-B224-4269-84E5-D7C9005F9383}" dt="2025-04-01T05:41:30.343" v="357" actId="26606"/>
          <ac:spMkLst>
            <pc:docMk/>
            <pc:sldMk cId="3400438600" sldId="267"/>
            <ac:spMk id="17" creationId="{7A5F0580-5EE9-419F-96EE-B6529EF6E7D0}"/>
          </ac:spMkLst>
        </pc:spChg>
        <pc:picChg chg="add mod">
          <ac:chgData name="Iryna Zhukevych" userId="32b9d8b4c7aa7458" providerId="LiveId" clId="{54683C6C-B224-4269-84E5-D7C9005F9383}" dt="2025-04-01T05:41:30.343" v="357" actId="26606"/>
          <ac:picMkLst>
            <pc:docMk/>
            <pc:sldMk cId="3400438600" sldId="267"/>
            <ac:picMk id="4" creationId="{DA17E4F8-A874-D65A-FA0B-C1510219802B}"/>
          </ac:picMkLst>
        </pc:picChg>
      </pc:sldChg>
      <pc:sldChg chg="addSp modSp new mod modTransition setBg">
        <pc:chgData name="Iryna Zhukevych" userId="32b9d8b4c7aa7458" providerId="LiveId" clId="{54683C6C-B224-4269-84E5-D7C9005F9383}" dt="2025-04-01T09:08:33.876" v="1013"/>
        <pc:sldMkLst>
          <pc:docMk/>
          <pc:sldMk cId="2865222048" sldId="268"/>
        </pc:sldMkLst>
        <pc:spChg chg="mod">
          <ac:chgData name="Iryna Zhukevych" userId="32b9d8b4c7aa7458" providerId="LiveId" clId="{54683C6C-B224-4269-84E5-D7C9005F9383}" dt="2025-04-01T05:47:17.619" v="476" actId="1076"/>
          <ac:spMkLst>
            <pc:docMk/>
            <pc:sldMk cId="2865222048" sldId="268"/>
            <ac:spMk id="2" creationId="{A93897B0-3689-FD86-BA81-1EF09C2D09D7}"/>
          </ac:spMkLst>
        </pc:spChg>
        <pc:spChg chg="mod">
          <ac:chgData name="Iryna Zhukevych" userId="32b9d8b4c7aa7458" providerId="LiveId" clId="{54683C6C-B224-4269-84E5-D7C9005F9383}" dt="2025-04-01T05:47:12.522" v="475" actId="14100"/>
          <ac:spMkLst>
            <pc:docMk/>
            <pc:sldMk cId="2865222048" sldId="268"/>
            <ac:spMk id="3" creationId="{8F5AC1D6-2B10-5EDA-DF92-943B6077845B}"/>
          </ac:spMkLst>
        </pc:spChg>
        <pc:spChg chg="add mod">
          <ac:chgData name="Iryna Zhukevych" userId="32b9d8b4c7aa7458" providerId="LiveId" clId="{54683C6C-B224-4269-84E5-D7C9005F9383}" dt="2025-04-01T05:46:51.487" v="467" actId="26606"/>
          <ac:spMkLst>
            <pc:docMk/>
            <pc:sldMk cId="2865222048" sldId="268"/>
            <ac:spMk id="6" creationId="{10AD6EFA-44BE-2C13-23FF-343100DC2819}"/>
          </ac:spMkLst>
        </pc:spChg>
        <pc:spChg chg="add">
          <ac:chgData name="Iryna Zhukevych" userId="32b9d8b4c7aa7458" providerId="LiveId" clId="{54683C6C-B224-4269-84E5-D7C9005F9383}" dt="2025-04-01T05:46:51.487" v="467" actId="26606"/>
          <ac:spMkLst>
            <pc:docMk/>
            <pc:sldMk cId="2865222048" sldId="268"/>
            <ac:spMk id="11" creationId="{9F79630B-0F0B-446E-A637-38FA8F61D10E}"/>
          </ac:spMkLst>
        </pc:spChg>
        <pc:spChg chg="add">
          <ac:chgData name="Iryna Zhukevych" userId="32b9d8b4c7aa7458" providerId="LiveId" clId="{54683C6C-B224-4269-84E5-D7C9005F9383}" dt="2025-04-01T05:46:51.487" v="467" actId="26606"/>
          <ac:spMkLst>
            <pc:docMk/>
            <pc:sldMk cId="2865222048" sldId="268"/>
            <ac:spMk id="13" creationId="{B3437C99-FC8E-4311-B48A-F0C4C329B154}"/>
          </ac:spMkLst>
        </pc:spChg>
        <pc:picChg chg="add mod">
          <ac:chgData name="Iryna Zhukevych" userId="32b9d8b4c7aa7458" providerId="LiveId" clId="{54683C6C-B224-4269-84E5-D7C9005F9383}" dt="2025-04-01T05:46:51.487" v="467" actId="26606"/>
          <ac:picMkLst>
            <pc:docMk/>
            <pc:sldMk cId="2865222048" sldId="268"/>
            <ac:picMk id="5" creationId="{987F8043-6A37-8827-F854-64898FDB8057}"/>
          </ac:picMkLst>
        </pc:picChg>
      </pc:sldChg>
      <pc:sldChg chg="addSp delSp modSp new mod modTransition setBg">
        <pc:chgData name="Iryna Zhukevych" userId="32b9d8b4c7aa7458" providerId="LiveId" clId="{54683C6C-B224-4269-84E5-D7C9005F9383}" dt="2025-04-01T09:08:33.876" v="1013"/>
        <pc:sldMkLst>
          <pc:docMk/>
          <pc:sldMk cId="4063759507" sldId="269"/>
        </pc:sldMkLst>
        <pc:spChg chg="mod">
          <ac:chgData name="Iryna Zhukevych" userId="32b9d8b4c7aa7458" providerId="LiveId" clId="{54683C6C-B224-4269-84E5-D7C9005F9383}" dt="2025-04-01T05:45:25.078" v="458" actId="14100"/>
          <ac:spMkLst>
            <pc:docMk/>
            <pc:sldMk cId="4063759507" sldId="269"/>
            <ac:spMk id="2" creationId="{7B5379FE-B0BA-D7DF-E6EF-A17343004D29}"/>
          </ac:spMkLst>
        </pc:spChg>
        <pc:spChg chg="add">
          <ac:chgData name="Iryna Zhukevych" userId="32b9d8b4c7aa7458" providerId="LiveId" clId="{54683C6C-B224-4269-84E5-D7C9005F9383}" dt="2025-03-29T13:16:30.082" v="241" actId="26606"/>
          <ac:spMkLst>
            <pc:docMk/>
            <pc:sldMk cId="4063759507" sldId="269"/>
            <ac:spMk id="12" creationId="{2151139A-886F-4B97-8815-729AD3831BBD}"/>
          </ac:spMkLst>
        </pc:spChg>
        <pc:spChg chg="add">
          <ac:chgData name="Iryna Zhukevych" userId="32b9d8b4c7aa7458" providerId="LiveId" clId="{54683C6C-B224-4269-84E5-D7C9005F9383}" dt="2025-03-29T13:16:30.082" v="241" actId="26606"/>
          <ac:spMkLst>
            <pc:docMk/>
            <pc:sldMk cId="4063759507" sldId="269"/>
            <ac:spMk id="14" creationId="{AB5E08C4-8CDD-4623-A5B8-E998C6DEE3B7}"/>
          </ac:spMkLst>
        </pc:spChg>
        <pc:spChg chg="add">
          <ac:chgData name="Iryna Zhukevych" userId="32b9d8b4c7aa7458" providerId="LiveId" clId="{54683C6C-B224-4269-84E5-D7C9005F9383}" dt="2025-03-29T13:16:30.082" v="241" actId="26606"/>
          <ac:spMkLst>
            <pc:docMk/>
            <pc:sldMk cId="4063759507" sldId="269"/>
            <ac:spMk id="16" creationId="{15F33878-D502-4FFA-8ACE-F2AECDB2A23F}"/>
          </ac:spMkLst>
        </pc:spChg>
        <pc:spChg chg="add">
          <ac:chgData name="Iryna Zhukevych" userId="32b9d8b4c7aa7458" providerId="LiveId" clId="{54683C6C-B224-4269-84E5-D7C9005F9383}" dt="2025-03-29T13:16:30.082" v="241" actId="26606"/>
          <ac:spMkLst>
            <pc:docMk/>
            <pc:sldMk cId="4063759507" sldId="269"/>
            <ac:spMk id="18" creationId="{D3539FEE-81D3-4406-802E-60B20B16F4F6}"/>
          </ac:spMkLst>
        </pc:spChg>
        <pc:spChg chg="add">
          <ac:chgData name="Iryna Zhukevych" userId="32b9d8b4c7aa7458" providerId="LiveId" clId="{54683C6C-B224-4269-84E5-D7C9005F9383}" dt="2025-03-29T13:16:30.082" v="241" actId="26606"/>
          <ac:spMkLst>
            <pc:docMk/>
            <pc:sldMk cId="4063759507" sldId="269"/>
            <ac:spMk id="20" creationId="{DC701763-729E-462F-A5A8-E0DEFEB1E2E4}"/>
          </ac:spMkLst>
        </pc:spChg>
        <pc:picChg chg="add mod ord">
          <ac:chgData name="Iryna Zhukevych" userId="32b9d8b4c7aa7458" providerId="LiveId" clId="{54683C6C-B224-4269-84E5-D7C9005F9383}" dt="2025-03-29T13:17:35.633" v="251" actId="14100"/>
          <ac:picMkLst>
            <pc:docMk/>
            <pc:sldMk cId="4063759507" sldId="269"/>
            <ac:picMk id="5" creationId="{7B48E603-EE9A-0C67-C12F-4D584D98EA12}"/>
          </ac:picMkLst>
        </pc:picChg>
        <pc:picChg chg="add mod">
          <ac:chgData name="Iryna Zhukevych" userId="32b9d8b4c7aa7458" providerId="LiveId" clId="{54683C6C-B224-4269-84E5-D7C9005F9383}" dt="2025-03-29T13:17:31.288" v="249" actId="14100"/>
          <ac:picMkLst>
            <pc:docMk/>
            <pc:sldMk cId="4063759507" sldId="269"/>
            <ac:picMk id="7" creationId="{2EA4D179-569F-FEC6-7C35-D8480199CEBA}"/>
          </ac:picMkLst>
        </pc:picChg>
      </pc:sldChg>
      <pc:sldChg chg="addSp delSp modSp new mod modTransition modClrScheme chgLayout">
        <pc:chgData name="Iryna Zhukevych" userId="32b9d8b4c7aa7458" providerId="LiveId" clId="{54683C6C-B224-4269-84E5-D7C9005F9383}" dt="2025-04-01T09:08:33.876" v="1013"/>
        <pc:sldMkLst>
          <pc:docMk/>
          <pc:sldMk cId="3593080155" sldId="270"/>
        </pc:sldMkLst>
        <pc:spChg chg="mod ord">
          <ac:chgData name="Iryna Zhukevych" userId="32b9d8b4c7aa7458" providerId="LiveId" clId="{54683C6C-B224-4269-84E5-D7C9005F9383}" dt="2025-04-01T06:01:40.575" v="578" actId="20577"/>
          <ac:spMkLst>
            <pc:docMk/>
            <pc:sldMk cId="3593080155" sldId="270"/>
            <ac:spMk id="2" creationId="{A27E18C0-756F-D649-1620-BF142436C7C9}"/>
          </ac:spMkLst>
        </pc:spChg>
        <pc:spChg chg="mod ord">
          <ac:chgData name="Iryna Zhukevych" userId="32b9d8b4c7aa7458" providerId="LiveId" clId="{54683C6C-B224-4269-84E5-D7C9005F9383}" dt="2025-04-01T05:57:45.864" v="530" actId="700"/>
          <ac:spMkLst>
            <pc:docMk/>
            <pc:sldMk cId="3593080155" sldId="270"/>
            <ac:spMk id="3" creationId="{724B98B6-DFD6-24A0-3656-CF46219BDDC9}"/>
          </ac:spMkLst>
        </pc:spChg>
        <pc:picChg chg="add mod">
          <ac:chgData name="Iryna Zhukevych" userId="32b9d8b4c7aa7458" providerId="LiveId" clId="{54683C6C-B224-4269-84E5-D7C9005F9383}" dt="2025-04-01T06:00:35.681" v="562" actId="14100"/>
          <ac:picMkLst>
            <pc:docMk/>
            <pc:sldMk cId="3593080155" sldId="270"/>
            <ac:picMk id="8" creationId="{95B8CA5D-E2B6-0DD1-8FEE-D65EAA94B574}"/>
          </ac:picMkLst>
        </pc:picChg>
        <pc:picChg chg="add mod ord">
          <ac:chgData name="Iryna Zhukevych" userId="32b9d8b4c7aa7458" providerId="LiveId" clId="{54683C6C-B224-4269-84E5-D7C9005F9383}" dt="2025-04-01T06:00:41.948" v="563" actId="14100"/>
          <ac:picMkLst>
            <pc:docMk/>
            <pc:sldMk cId="3593080155" sldId="270"/>
            <ac:picMk id="10" creationId="{5579772B-BDD0-CF1F-7696-F9751491C9A2}"/>
          </ac:picMkLst>
        </pc:picChg>
      </pc:sldChg>
      <pc:sldChg chg="addSp delSp modSp new mod ord modTransition setBg modClrScheme chgLayout">
        <pc:chgData name="Iryna Zhukevych" userId="32b9d8b4c7aa7458" providerId="LiveId" clId="{54683C6C-B224-4269-84E5-D7C9005F9383}" dt="2025-04-01T09:08:33.876" v="1013"/>
        <pc:sldMkLst>
          <pc:docMk/>
          <pc:sldMk cId="2275629707" sldId="271"/>
        </pc:sldMkLst>
      </pc:sldChg>
      <pc:sldChg chg="addSp modSp add mod modTransition setBg modAnim">
        <pc:chgData name="Iryna Zhukevych" userId="32b9d8b4c7aa7458" providerId="LiveId" clId="{54683C6C-B224-4269-84E5-D7C9005F9383}" dt="2025-04-01T09:08:33.876" v="1013"/>
        <pc:sldMkLst>
          <pc:docMk/>
          <pc:sldMk cId="2491423106" sldId="272"/>
        </pc:sldMkLst>
      </pc:sldChg>
      <pc:sldChg chg="addSp delSp modSp add mod modTransition setBg modAnim">
        <pc:chgData name="Iryna Zhukevych" userId="32b9d8b4c7aa7458" providerId="LiveId" clId="{54683C6C-B224-4269-84E5-D7C9005F9383}" dt="2025-04-01T09:08:33.876" v="1013"/>
        <pc:sldMkLst>
          <pc:docMk/>
          <pc:sldMk cId="3379966580" sldId="273"/>
        </pc:sldMkLst>
      </pc:sldChg>
      <pc:sldChg chg="addSp delSp modSp add mod modTransition setBg modAnim">
        <pc:chgData name="Iryna Zhukevych" userId="32b9d8b4c7aa7458" providerId="LiveId" clId="{54683C6C-B224-4269-84E5-D7C9005F9383}" dt="2025-04-01T09:08:33.876" v="1013"/>
        <pc:sldMkLst>
          <pc:docMk/>
          <pc:sldMk cId="3255098635" sldId="274"/>
        </pc:sldMkLst>
      </pc:sldChg>
      <pc:sldChg chg="addSp delSp modSp add mod modTransition setBg modAnim">
        <pc:chgData name="Iryna Zhukevych" userId="32b9d8b4c7aa7458" providerId="LiveId" clId="{54683C6C-B224-4269-84E5-D7C9005F9383}" dt="2025-04-01T09:08:33.876" v="1013"/>
        <pc:sldMkLst>
          <pc:docMk/>
          <pc:sldMk cId="2055220814" sldId="275"/>
        </pc:sldMkLst>
        <pc:spChg chg="add mod">
          <ac:chgData name="Iryna Zhukevych" userId="32b9d8b4c7aa7458" providerId="LiveId" clId="{54683C6C-B224-4269-84E5-D7C9005F9383}" dt="2025-04-01T06:02:52.202" v="870"/>
          <ac:spMkLst>
            <pc:docMk/>
            <pc:sldMk cId="2055220814" sldId="275"/>
            <ac:spMk id="4" creationId="{16ACF3AD-8938-7052-A07A-A336FC148531}"/>
          </ac:spMkLst>
        </pc:spChg>
        <pc:spChg chg="add mod">
          <ac:chgData name="Iryna Zhukevych" userId="32b9d8b4c7aa7458" providerId="LiveId" clId="{54683C6C-B224-4269-84E5-D7C9005F9383}" dt="2025-04-01T06:02:52.162" v="850" actId="27636"/>
          <ac:spMkLst>
            <pc:docMk/>
            <pc:sldMk cId="2055220814" sldId="275"/>
            <ac:spMk id="5" creationId="{73AC4707-4491-F5B2-F7CF-3F54B0E05E61}"/>
          </ac:spMkLst>
        </pc:spChg>
        <pc:spChg chg="add mod">
          <ac:chgData name="Iryna Zhukevych" userId="32b9d8b4c7aa7458" providerId="LiveId" clId="{54683C6C-B224-4269-84E5-D7C9005F9383}" dt="2025-04-01T06:02:52.165" v="851" actId="27636"/>
          <ac:spMkLst>
            <pc:docMk/>
            <pc:sldMk cId="2055220814" sldId="275"/>
            <ac:spMk id="8" creationId="{98710335-EBB7-7A21-66A5-7D8ACE9D4040}"/>
          </ac:spMkLst>
        </pc:spChg>
        <pc:picChg chg="add mod">
          <ac:chgData name="Iryna Zhukevych" userId="32b9d8b4c7aa7458" providerId="LiveId" clId="{54683C6C-B224-4269-84E5-D7C9005F9383}" dt="2025-04-01T06:02:52.036" v="825"/>
          <ac:picMkLst>
            <pc:docMk/>
            <pc:sldMk cId="2055220814" sldId="275"/>
            <ac:picMk id="7" creationId="{DA3A27D9-E550-B476-B276-937488E97E43}"/>
          </ac:picMkLst>
        </pc:picChg>
        <pc:picChg chg="add mod">
          <ac:chgData name="Iryna Zhukevych" userId="32b9d8b4c7aa7458" providerId="LiveId" clId="{54683C6C-B224-4269-84E5-D7C9005F9383}" dt="2025-04-01T06:02:52.118" v="843"/>
          <ac:picMkLst>
            <pc:docMk/>
            <pc:sldMk cId="2055220814" sldId="275"/>
            <ac:picMk id="10" creationId="{5669B27D-84D6-3331-E449-E2D8DAD5642A}"/>
          </ac:picMkLst>
        </pc:picChg>
        <pc:picChg chg="add mod">
          <ac:chgData name="Iryna Zhukevych" userId="32b9d8b4c7aa7458" providerId="LiveId" clId="{54683C6C-B224-4269-84E5-D7C9005F9383}" dt="2025-04-01T06:02:52.273" v="874"/>
          <ac:picMkLst>
            <pc:docMk/>
            <pc:sldMk cId="2055220814" sldId="275"/>
            <ac:picMk id="12" creationId="{E18B717B-E292-6BE0-2372-5EF5870E9D60}"/>
          </ac:picMkLst>
        </pc:picChg>
      </pc:sldChg>
      <pc:sldChg chg="addSp delSp modSp add mod modTransition setBg modAnim">
        <pc:chgData name="Iryna Zhukevych" userId="32b9d8b4c7aa7458" providerId="LiveId" clId="{54683C6C-B224-4269-84E5-D7C9005F9383}" dt="2025-04-01T09:08:33.876" v="1013"/>
        <pc:sldMkLst>
          <pc:docMk/>
          <pc:sldMk cId="14276946" sldId="276"/>
        </pc:sldMkLst>
        <pc:spChg chg="add mod">
          <ac:chgData name="Iryna Zhukevych" userId="32b9d8b4c7aa7458" providerId="LiveId" clId="{54683C6C-B224-4269-84E5-D7C9005F9383}" dt="2025-04-01T06:02:54.310" v="948"/>
          <ac:spMkLst>
            <pc:docMk/>
            <pc:sldMk cId="14276946" sldId="276"/>
            <ac:spMk id="4" creationId="{BD614B9D-13B5-79B4-529D-0D93A8E94DD9}"/>
          </ac:spMkLst>
        </pc:spChg>
        <pc:spChg chg="add mod">
          <ac:chgData name="Iryna Zhukevych" userId="32b9d8b4c7aa7458" providerId="LiveId" clId="{54683C6C-B224-4269-84E5-D7C9005F9383}" dt="2025-04-01T06:02:54.005" v="929" actId="27636"/>
          <ac:spMkLst>
            <pc:docMk/>
            <pc:sldMk cId="14276946" sldId="276"/>
            <ac:spMk id="5" creationId="{E8FDAE07-9DA4-B797-E994-FFC39FC0A462}"/>
          </ac:spMkLst>
        </pc:spChg>
        <pc:spChg chg="add mod">
          <ac:chgData name="Iryna Zhukevych" userId="32b9d8b4c7aa7458" providerId="LiveId" clId="{54683C6C-B224-4269-84E5-D7C9005F9383}" dt="2025-04-01T06:02:54" v="928" actId="27636"/>
          <ac:spMkLst>
            <pc:docMk/>
            <pc:sldMk cId="14276946" sldId="276"/>
            <ac:spMk id="8" creationId="{DE95C7CE-2F5A-ABE5-B5B4-B4EAED5938BA}"/>
          </ac:spMkLst>
        </pc:spChg>
        <pc:picChg chg="add mod">
          <ac:chgData name="Iryna Zhukevych" userId="32b9d8b4c7aa7458" providerId="LiveId" clId="{54683C6C-B224-4269-84E5-D7C9005F9383}" dt="2025-04-01T06:02:53.844" v="903"/>
          <ac:picMkLst>
            <pc:docMk/>
            <pc:sldMk cId="14276946" sldId="276"/>
            <ac:picMk id="7" creationId="{46C00CAF-31C5-5A05-A30B-6448BBD0C833}"/>
          </ac:picMkLst>
        </pc:picChg>
        <pc:picChg chg="add mod">
          <ac:chgData name="Iryna Zhukevych" userId="32b9d8b4c7aa7458" providerId="LiveId" clId="{54683C6C-B224-4269-84E5-D7C9005F9383}" dt="2025-04-01T06:02:53.964" v="921"/>
          <ac:picMkLst>
            <pc:docMk/>
            <pc:sldMk cId="14276946" sldId="276"/>
            <ac:picMk id="10" creationId="{C557D9B2-26EB-1A0A-4F02-C228C2D6CCEF}"/>
          </ac:picMkLst>
        </pc:picChg>
        <pc:picChg chg="add mod">
          <ac:chgData name="Iryna Zhukevych" userId="32b9d8b4c7aa7458" providerId="LiveId" clId="{54683C6C-B224-4269-84E5-D7C9005F9383}" dt="2025-04-01T06:02:54.376" v="952"/>
          <ac:picMkLst>
            <pc:docMk/>
            <pc:sldMk cId="14276946" sldId="276"/>
            <ac:picMk id="12" creationId="{DA019BFC-2C16-3521-DA8F-FD37DC29A267}"/>
          </ac:picMkLst>
        </pc:picChg>
      </pc:sldChg>
      <pc:sldMasterChg chg="modTransition modSldLayout">
        <pc:chgData name="Iryna Zhukevych" userId="32b9d8b4c7aa7458" providerId="LiveId" clId="{54683C6C-B224-4269-84E5-D7C9005F9383}" dt="2025-04-01T09:08:33.876" v="1013"/>
        <pc:sldMasterMkLst>
          <pc:docMk/>
          <pc:sldMasterMk cId="2171617655" sldId="2147483648"/>
        </pc:sldMasterMkLst>
        <pc:sldLayoutChg chg="modTransition">
          <pc:chgData name="Iryna Zhukevych" userId="32b9d8b4c7aa7458" providerId="LiveId" clId="{54683C6C-B224-4269-84E5-D7C9005F9383}" dt="2025-04-01T09:08:33.876" v="1013"/>
          <pc:sldLayoutMkLst>
            <pc:docMk/>
            <pc:sldMasterMk cId="2171617655" sldId="2147483648"/>
            <pc:sldLayoutMk cId="1625843700" sldId="2147483649"/>
          </pc:sldLayoutMkLst>
        </pc:sldLayoutChg>
        <pc:sldLayoutChg chg="modTransition">
          <pc:chgData name="Iryna Zhukevych" userId="32b9d8b4c7aa7458" providerId="LiveId" clId="{54683C6C-B224-4269-84E5-D7C9005F9383}" dt="2025-04-01T09:08:33.876" v="1013"/>
          <pc:sldLayoutMkLst>
            <pc:docMk/>
            <pc:sldMasterMk cId="2171617655" sldId="2147483648"/>
            <pc:sldLayoutMk cId="783902431" sldId="2147483650"/>
          </pc:sldLayoutMkLst>
        </pc:sldLayoutChg>
        <pc:sldLayoutChg chg="modTransition">
          <pc:chgData name="Iryna Zhukevych" userId="32b9d8b4c7aa7458" providerId="LiveId" clId="{54683C6C-B224-4269-84E5-D7C9005F9383}" dt="2025-04-01T09:08:33.876" v="1013"/>
          <pc:sldLayoutMkLst>
            <pc:docMk/>
            <pc:sldMasterMk cId="2171617655" sldId="2147483648"/>
            <pc:sldLayoutMk cId="155917283" sldId="2147483651"/>
          </pc:sldLayoutMkLst>
        </pc:sldLayoutChg>
        <pc:sldLayoutChg chg="modTransition">
          <pc:chgData name="Iryna Zhukevych" userId="32b9d8b4c7aa7458" providerId="LiveId" clId="{54683C6C-B224-4269-84E5-D7C9005F9383}" dt="2025-04-01T09:08:33.876" v="1013"/>
          <pc:sldLayoutMkLst>
            <pc:docMk/>
            <pc:sldMasterMk cId="2171617655" sldId="2147483648"/>
            <pc:sldLayoutMk cId="4168577595" sldId="2147483652"/>
          </pc:sldLayoutMkLst>
        </pc:sldLayoutChg>
        <pc:sldLayoutChg chg="modTransition">
          <pc:chgData name="Iryna Zhukevych" userId="32b9d8b4c7aa7458" providerId="LiveId" clId="{54683C6C-B224-4269-84E5-D7C9005F9383}" dt="2025-04-01T09:08:33.876" v="1013"/>
          <pc:sldLayoutMkLst>
            <pc:docMk/>
            <pc:sldMasterMk cId="2171617655" sldId="2147483648"/>
            <pc:sldLayoutMk cId="2857178987" sldId="2147483653"/>
          </pc:sldLayoutMkLst>
        </pc:sldLayoutChg>
        <pc:sldLayoutChg chg="modTransition">
          <pc:chgData name="Iryna Zhukevych" userId="32b9d8b4c7aa7458" providerId="LiveId" clId="{54683C6C-B224-4269-84E5-D7C9005F9383}" dt="2025-04-01T09:08:33.876" v="1013"/>
          <pc:sldLayoutMkLst>
            <pc:docMk/>
            <pc:sldMasterMk cId="2171617655" sldId="2147483648"/>
            <pc:sldLayoutMk cId="4160690920" sldId="2147483654"/>
          </pc:sldLayoutMkLst>
        </pc:sldLayoutChg>
        <pc:sldLayoutChg chg="modTransition">
          <pc:chgData name="Iryna Zhukevych" userId="32b9d8b4c7aa7458" providerId="LiveId" clId="{54683C6C-B224-4269-84E5-D7C9005F9383}" dt="2025-04-01T09:08:33.876" v="1013"/>
          <pc:sldLayoutMkLst>
            <pc:docMk/>
            <pc:sldMasterMk cId="2171617655" sldId="2147483648"/>
            <pc:sldLayoutMk cId="1655642027" sldId="2147483655"/>
          </pc:sldLayoutMkLst>
        </pc:sldLayoutChg>
        <pc:sldLayoutChg chg="modTransition">
          <pc:chgData name="Iryna Zhukevych" userId="32b9d8b4c7aa7458" providerId="LiveId" clId="{54683C6C-B224-4269-84E5-D7C9005F9383}" dt="2025-04-01T09:08:33.876" v="1013"/>
          <pc:sldLayoutMkLst>
            <pc:docMk/>
            <pc:sldMasterMk cId="2171617655" sldId="2147483648"/>
            <pc:sldLayoutMk cId="1954650833" sldId="2147483656"/>
          </pc:sldLayoutMkLst>
        </pc:sldLayoutChg>
        <pc:sldLayoutChg chg="modTransition">
          <pc:chgData name="Iryna Zhukevych" userId="32b9d8b4c7aa7458" providerId="LiveId" clId="{54683C6C-B224-4269-84E5-D7C9005F9383}" dt="2025-04-01T09:08:33.876" v="1013"/>
          <pc:sldLayoutMkLst>
            <pc:docMk/>
            <pc:sldMasterMk cId="2171617655" sldId="2147483648"/>
            <pc:sldLayoutMk cId="2100616950" sldId="2147483657"/>
          </pc:sldLayoutMkLst>
        </pc:sldLayoutChg>
        <pc:sldLayoutChg chg="modTransition">
          <pc:chgData name="Iryna Zhukevych" userId="32b9d8b4c7aa7458" providerId="LiveId" clId="{54683C6C-B224-4269-84E5-D7C9005F9383}" dt="2025-04-01T09:08:33.876" v="1013"/>
          <pc:sldLayoutMkLst>
            <pc:docMk/>
            <pc:sldMasterMk cId="2171617655" sldId="2147483648"/>
            <pc:sldLayoutMk cId="1734991180" sldId="2147483658"/>
          </pc:sldLayoutMkLst>
        </pc:sldLayoutChg>
        <pc:sldLayoutChg chg="modTransition">
          <pc:chgData name="Iryna Zhukevych" userId="32b9d8b4c7aa7458" providerId="LiveId" clId="{54683C6C-B224-4269-84E5-D7C9005F9383}" dt="2025-04-01T09:08:33.876" v="1013"/>
          <pc:sldLayoutMkLst>
            <pc:docMk/>
            <pc:sldMasterMk cId="2171617655" sldId="2147483648"/>
            <pc:sldLayoutMk cId="997283806" sldId="2147483659"/>
          </pc:sldLayoutMkLst>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и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71BAE86-2712-F202-1093-0268FCB12EF4}"/>
              </a:ext>
            </a:extLst>
          </p:cNvPr>
          <p:cNvSpPr>
            <a:spLocks noGrp="1"/>
          </p:cNvSpPr>
          <p:nvPr>
            <p:ph type="ctrTitle"/>
          </p:nvPr>
        </p:nvSpPr>
        <p:spPr>
          <a:xfrm>
            <a:off x="1524000" y="1122363"/>
            <a:ext cx="9144000" cy="2387600"/>
          </a:xfrm>
        </p:spPr>
        <p:txBody>
          <a:bodyPr anchor="b"/>
          <a:lstStyle>
            <a:lvl1pPr algn="ctr">
              <a:defRPr sz="6000"/>
            </a:lvl1pPr>
          </a:lstStyle>
          <a:p>
            <a:r>
              <a:rPr lang="uk-UA"/>
              <a:t>Клацніть, щоб редагувати стиль зразка заголовка</a:t>
            </a:r>
          </a:p>
        </p:txBody>
      </p:sp>
      <p:sp>
        <p:nvSpPr>
          <p:cNvPr id="3" name="Підзаголовок 2">
            <a:extLst>
              <a:ext uri="{FF2B5EF4-FFF2-40B4-BE49-F238E27FC236}">
                <a16:creationId xmlns:a16="http://schemas.microsoft.com/office/drawing/2014/main" id="{B00FF881-71A9-7686-EC16-A1ED3BACEEA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uk-UA"/>
              <a:t>Клацніть, щоб редагувати стиль зразка підзаголовка</a:t>
            </a:r>
          </a:p>
        </p:txBody>
      </p:sp>
      <p:sp>
        <p:nvSpPr>
          <p:cNvPr id="4" name="Місце для дати 3">
            <a:extLst>
              <a:ext uri="{FF2B5EF4-FFF2-40B4-BE49-F238E27FC236}">
                <a16:creationId xmlns:a16="http://schemas.microsoft.com/office/drawing/2014/main" id="{F9609206-F207-1ECC-EB87-6780F5D29EA1}"/>
              </a:ext>
            </a:extLst>
          </p:cNvPr>
          <p:cNvSpPr>
            <a:spLocks noGrp="1"/>
          </p:cNvSpPr>
          <p:nvPr>
            <p:ph type="dt" sz="half" idx="10"/>
          </p:nvPr>
        </p:nvSpPr>
        <p:spPr/>
        <p:txBody>
          <a:bodyPr/>
          <a:lstStyle/>
          <a:p>
            <a:fld id="{A0ADB4AC-C8BF-42BC-93F6-C758EF06C515}" type="datetimeFigureOut">
              <a:rPr lang="uk-UA" smtClean="0"/>
              <a:t>08.06.2025</a:t>
            </a:fld>
            <a:endParaRPr lang="uk-UA"/>
          </a:p>
        </p:txBody>
      </p:sp>
      <p:sp>
        <p:nvSpPr>
          <p:cNvPr id="5" name="Місце для нижнього колонтитула 4">
            <a:extLst>
              <a:ext uri="{FF2B5EF4-FFF2-40B4-BE49-F238E27FC236}">
                <a16:creationId xmlns:a16="http://schemas.microsoft.com/office/drawing/2014/main" id="{C87B8B37-19EF-8124-008B-22672E74F315}"/>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B350D78D-2623-B1A9-02A0-C4352F100B74}"/>
              </a:ext>
            </a:extLst>
          </p:cNvPr>
          <p:cNvSpPr>
            <a:spLocks noGrp="1"/>
          </p:cNvSpPr>
          <p:nvPr>
            <p:ph type="sldNum" sz="quarter" idx="12"/>
          </p:nvPr>
        </p:nvSpPr>
        <p:spPr/>
        <p:txBody>
          <a:bodyPr/>
          <a:lstStyle/>
          <a:p>
            <a:fld id="{C5363229-A221-49B6-B287-076DE68E7EBC}" type="slidenum">
              <a:rPr lang="uk-UA" smtClean="0"/>
              <a:t>‹№›</a:t>
            </a:fld>
            <a:endParaRPr lang="uk-UA"/>
          </a:p>
        </p:txBody>
      </p:sp>
    </p:spTree>
    <p:extLst>
      <p:ext uri="{BB962C8B-B14F-4D97-AF65-F5344CB8AC3E}">
        <p14:creationId xmlns:p14="http://schemas.microsoft.com/office/powerpoint/2010/main" val="1625843700"/>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і вертикальни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93275C8-3112-19B7-23D0-54B0BD395A1C}"/>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вертикального тексту 2">
            <a:extLst>
              <a:ext uri="{FF2B5EF4-FFF2-40B4-BE49-F238E27FC236}">
                <a16:creationId xmlns:a16="http://schemas.microsoft.com/office/drawing/2014/main" id="{AA3505AE-3497-E509-086E-9506CC5E590F}"/>
              </a:ext>
            </a:extLst>
          </p:cNvPr>
          <p:cNvSpPr>
            <a:spLocks noGrp="1"/>
          </p:cNvSpPr>
          <p:nvPr>
            <p:ph type="body" orient="vert" idx="1"/>
          </p:nvPr>
        </p:nvSpPr>
        <p:spPr/>
        <p:txBody>
          <a:bodyPr vert="eaVert"/>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F57D3029-C078-E4FB-7D8C-B5355E396AF9}"/>
              </a:ext>
            </a:extLst>
          </p:cNvPr>
          <p:cNvSpPr>
            <a:spLocks noGrp="1"/>
          </p:cNvSpPr>
          <p:nvPr>
            <p:ph type="dt" sz="half" idx="10"/>
          </p:nvPr>
        </p:nvSpPr>
        <p:spPr/>
        <p:txBody>
          <a:bodyPr/>
          <a:lstStyle/>
          <a:p>
            <a:fld id="{A0ADB4AC-C8BF-42BC-93F6-C758EF06C515}" type="datetimeFigureOut">
              <a:rPr lang="uk-UA" smtClean="0"/>
              <a:t>08.06.2025</a:t>
            </a:fld>
            <a:endParaRPr lang="uk-UA"/>
          </a:p>
        </p:txBody>
      </p:sp>
      <p:sp>
        <p:nvSpPr>
          <p:cNvPr id="5" name="Місце для нижнього колонтитула 4">
            <a:extLst>
              <a:ext uri="{FF2B5EF4-FFF2-40B4-BE49-F238E27FC236}">
                <a16:creationId xmlns:a16="http://schemas.microsoft.com/office/drawing/2014/main" id="{2701CD23-6B63-FEEA-A58D-11B48F8D5229}"/>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AA2E7B6D-1AF3-2B0F-473E-0D7806F54957}"/>
              </a:ext>
            </a:extLst>
          </p:cNvPr>
          <p:cNvSpPr>
            <a:spLocks noGrp="1"/>
          </p:cNvSpPr>
          <p:nvPr>
            <p:ph type="sldNum" sz="quarter" idx="12"/>
          </p:nvPr>
        </p:nvSpPr>
        <p:spPr/>
        <p:txBody>
          <a:bodyPr/>
          <a:lstStyle/>
          <a:p>
            <a:fld id="{C5363229-A221-49B6-B287-076DE68E7EBC}" type="slidenum">
              <a:rPr lang="uk-UA" smtClean="0"/>
              <a:t>‹№›</a:t>
            </a:fld>
            <a:endParaRPr lang="uk-UA"/>
          </a:p>
        </p:txBody>
      </p:sp>
    </p:spTree>
    <p:extLst>
      <p:ext uri="{BB962C8B-B14F-4D97-AF65-F5344CB8AC3E}">
        <p14:creationId xmlns:p14="http://schemas.microsoft.com/office/powerpoint/2010/main" val="1734991180"/>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ий заголовок і текст">
    <p:spTree>
      <p:nvGrpSpPr>
        <p:cNvPr id="1" name=""/>
        <p:cNvGrpSpPr/>
        <p:nvPr/>
      </p:nvGrpSpPr>
      <p:grpSpPr>
        <a:xfrm>
          <a:off x="0" y="0"/>
          <a:ext cx="0" cy="0"/>
          <a:chOff x="0" y="0"/>
          <a:chExt cx="0" cy="0"/>
        </a:xfrm>
      </p:grpSpPr>
      <p:sp>
        <p:nvSpPr>
          <p:cNvPr id="2" name="Вертикальний заголовок 1">
            <a:extLst>
              <a:ext uri="{FF2B5EF4-FFF2-40B4-BE49-F238E27FC236}">
                <a16:creationId xmlns:a16="http://schemas.microsoft.com/office/drawing/2014/main" id="{9A36DB09-4EB6-A16B-5FCD-9B0BC06B5BA2}"/>
              </a:ext>
            </a:extLst>
          </p:cNvPr>
          <p:cNvSpPr>
            <a:spLocks noGrp="1"/>
          </p:cNvSpPr>
          <p:nvPr>
            <p:ph type="title" orient="vert"/>
          </p:nvPr>
        </p:nvSpPr>
        <p:spPr>
          <a:xfrm>
            <a:off x="8724900" y="365125"/>
            <a:ext cx="2628900" cy="5811838"/>
          </a:xfrm>
        </p:spPr>
        <p:txBody>
          <a:bodyPr vert="eaVert"/>
          <a:lstStyle/>
          <a:p>
            <a:r>
              <a:rPr lang="uk-UA"/>
              <a:t>Клацніть, щоб редагувати стиль зразка заголовка</a:t>
            </a:r>
          </a:p>
        </p:txBody>
      </p:sp>
      <p:sp>
        <p:nvSpPr>
          <p:cNvPr id="3" name="Місце для вертикального тексту 2">
            <a:extLst>
              <a:ext uri="{FF2B5EF4-FFF2-40B4-BE49-F238E27FC236}">
                <a16:creationId xmlns:a16="http://schemas.microsoft.com/office/drawing/2014/main" id="{35D5CE90-79B4-65A0-2A99-7E24E3C5B6F7}"/>
              </a:ext>
            </a:extLst>
          </p:cNvPr>
          <p:cNvSpPr>
            <a:spLocks noGrp="1"/>
          </p:cNvSpPr>
          <p:nvPr>
            <p:ph type="body" orient="vert" idx="1"/>
          </p:nvPr>
        </p:nvSpPr>
        <p:spPr>
          <a:xfrm>
            <a:off x="838200" y="365125"/>
            <a:ext cx="7734300" cy="5811838"/>
          </a:xfrm>
        </p:spPr>
        <p:txBody>
          <a:bodyPr vert="eaVert"/>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47D9398C-589E-9B9C-D07F-B0AE09EFD680}"/>
              </a:ext>
            </a:extLst>
          </p:cNvPr>
          <p:cNvSpPr>
            <a:spLocks noGrp="1"/>
          </p:cNvSpPr>
          <p:nvPr>
            <p:ph type="dt" sz="half" idx="10"/>
          </p:nvPr>
        </p:nvSpPr>
        <p:spPr/>
        <p:txBody>
          <a:bodyPr/>
          <a:lstStyle/>
          <a:p>
            <a:fld id="{A0ADB4AC-C8BF-42BC-93F6-C758EF06C515}" type="datetimeFigureOut">
              <a:rPr lang="uk-UA" smtClean="0"/>
              <a:t>08.06.2025</a:t>
            </a:fld>
            <a:endParaRPr lang="uk-UA"/>
          </a:p>
        </p:txBody>
      </p:sp>
      <p:sp>
        <p:nvSpPr>
          <p:cNvPr id="5" name="Місце для нижнього колонтитула 4">
            <a:extLst>
              <a:ext uri="{FF2B5EF4-FFF2-40B4-BE49-F238E27FC236}">
                <a16:creationId xmlns:a16="http://schemas.microsoft.com/office/drawing/2014/main" id="{FFA55816-F734-0775-6577-7A3D613B7898}"/>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C676D832-69E4-A643-2171-5D99FAA82303}"/>
              </a:ext>
            </a:extLst>
          </p:cNvPr>
          <p:cNvSpPr>
            <a:spLocks noGrp="1"/>
          </p:cNvSpPr>
          <p:nvPr>
            <p:ph type="sldNum" sz="quarter" idx="12"/>
          </p:nvPr>
        </p:nvSpPr>
        <p:spPr/>
        <p:txBody>
          <a:bodyPr/>
          <a:lstStyle/>
          <a:p>
            <a:fld id="{C5363229-A221-49B6-B287-076DE68E7EBC}" type="slidenum">
              <a:rPr lang="uk-UA" smtClean="0"/>
              <a:t>‹№›</a:t>
            </a:fld>
            <a:endParaRPr lang="uk-UA"/>
          </a:p>
        </p:txBody>
      </p:sp>
    </p:spTree>
    <p:extLst>
      <p:ext uri="{BB962C8B-B14F-4D97-AF65-F5344CB8AC3E}">
        <p14:creationId xmlns:p14="http://schemas.microsoft.com/office/powerpoint/2010/main" val="997283806"/>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Назва та вмі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1CDCDC2-A88F-4B12-7EDE-C8E0B0271111}"/>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вмісту 2">
            <a:extLst>
              <a:ext uri="{FF2B5EF4-FFF2-40B4-BE49-F238E27FC236}">
                <a16:creationId xmlns:a16="http://schemas.microsoft.com/office/drawing/2014/main" id="{DCCAF2C3-16AC-01D2-6276-83D2B128729A}"/>
              </a:ext>
            </a:extLst>
          </p:cNvPr>
          <p:cNvSpPr>
            <a:spLocks noGrp="1"/>
          </p:cNvSpPr>
          <p:nvPr>
            <p:ph idx="1"/>
          </p:nvPr>
        </p:nvSpPr>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B57DE780-BE3D-F97A-02AF-865DE24B9795}"/>
              </a:ext>
            </a:extLst>
          </p:cNvPr>
          <p:cNvSpPr>
            <a:spLocks noGrp="1"/>
          </p:cNvSpPr>
          <p:nvPr>
            <p:ph type="dt" sz="half" idx="10"/>
          </p:nvPr>
        </p:nvSpPr>
        <p:spPr/>
        <p:txBody>
          <a:bodyPr/>
          <a:lstStyle/>
          <a:p>
            <a:fld id="{A0ADB4AC-C8BF-42BC-93F6-C758EF06C515}" type="datetimeFigureOut">
              <a:rPr lang="uk-UA" smtClean="0"/>
              <a:t>08.06.2025</a:t>
            </a:fld>
            <a:endParaRPr lang="uk-UA"/>
          </a:p>
        </p:txBody>
      </p:sp>
      <p:sp>
        <p:nvSpPr>
          <p:cNvPr id="5" name="Місце для нижнього колонтитула 4">
            <a:extLst>
              <a:ext uri="{FF2B5EF4-FFF2-40B4-BE49-F238E27FC236}">
                <a16:creationId xmlns:a16="http://schemas.microsoft.com/office/drawing/2014/main" id="{014E7444-0200-1783-C804-67C3DA0119F6}"/>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55A988C1-D774-F00E-1092-7BC929A0C388}"/>
              </a:ext>
            </a:extLst>
          </p:cNvPr>
          <p:cNvSpPr>
            <a:spLocks noGrp="1"/>
          </p:cNvSpPr>
          <p:nvPr>
            <p:ph type="sldNum" sz="quarter" idx="12"/>
          </p:nvPr>
        </p:nvSpPr>
        <p:spPr/>
        <p:txBody>
          <a:bodyPr/>
          <a:lstStyle/>
          <a:p>
            <a:fld id="{C5363229-A221-49B6-B287-076DE68E7EBC}" type="slidenum">
              <a:rPr lang="uk-UA" smtClean="0"/>
              <a:t>‹№›</a:t>
            </a:fld>
            <a:endParaRPr lang="uk-UA"/>
          </a:p>
        </p:txBody>
      </p:sp>
    </p:spTree>
    <p:extLst>
      <p:ext uri="{BB962C8B-B14F-4D97-AF65-F5344CB8AC3E}">
        <p14:creationId xmlns:p14="http://schemas.microsoft.com/office/powerpoint/2010/main" val="783902431"/>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Назва розділу">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3772933-F0D4-8068-9390-F88A4F2255F2}"/>
              </a:ext>
            </a:extLst>
          </p:cNvPr>
          <p:cNvSpPr>
            <a:spLocks noGrp="1"/>
          </p:cNvSpPr>
          <p:nvPr>
            <p:ph type="title"/>
          </p:nvPr>
        </p:nvSpPr>
        <p:spPr>
          <a:xfrm>
            <a:off x="831850" y="1709738"/>
            <a:ext cx="10515600" cy="2852737"/>
          </a:xfrm>
        </p:spPr>
        <p:txBody>
          <a:bodyPr anchor="b"/>
          <a:lstStyle>
            <a:lvl1pPr>
              <a:defRPr sz="6000"/>
            </a:lvl1pPr>
          </a:lstStyle>
          <a:p>
            <a:r>
              <a:rPr lang="uk-UA"/>
              <a:t>Клацніть, щоб редагувати стиль зразка заголовка</a:t>
            </a:r>
          </a:p>
        </p:txBody>
      </p:sp>
      <p:sp>
        <p:nvSpPr>
          <p:cNvPr id="3" name="Місце для тексту 2">
            <a:extLst>
              <a:ext uri="{FF2B5EF4-FFF2-40B4-BE49-F238E27FC236}">
                <a16:creationId xmlns:a16="http://schemas.microsoft.com/office/drawing/2014/main" id="{67BBEA5D-FCFE-5E66-3A3C-9E3A42152F1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uk-UA"/>
              <a:t>Клацніть, щоб відредагувати стилі зразків тексту</a:t>
            </a:r>
          </a:p>
        </p:txBody>
      </p:sp>
      <p:sp>
        <p:nvSpPr>
          <p:cNvPr id="4" name="Місце для дати 3">
            <a:extLst>
              <a:ext uri="{FF2B5EF4-FFF2-40B4-BE49-F238E27FC236}">
                <a16:creationId xmlns:a16="http://schemas.microsoft.com/office/drawing/2014/main" id="{3173F3B5-CCBD-BF84-1127-7CF271548FB3}"/>
              </a:ext>
            </a:extLst>
          </p:cNvPr>
          <p:cNvSpPr>
            <a:spLocks noGrp="1"/>
          </p:cNvSpPr>
          <p:nvPr>
            <p:ph type="dt" sz="half" idx="10"/>
          </p:nvPr>
        </p:nvSpPr>
        <p:spPr/>
        <p:txBody>
          <a:bodyPr/>
          <a:lstStyle/>
          <a:p>
            <a:fld id="{A0ADB4AC-C8BF-42BC-93F6-C758EF06C515}" type="datetimeFigureOut">
              <a:rPr lang="uk-UA" smtClean="0"/>
              <a:t>08.06.2025</a:t>
            </a:fld>
            <a:endParaRPr lang="uk-UA"/>
          </a:p>
        </p:txBody>
      </p:sp>
      <p:sp>
        <p:nvSpPr>
          <p:cNvPr id="5" name="Місце для нижнього колонтитула 4">
            <a:extLst>
              <a:ext uri="{FF2B5EF4-FFF2-40B4-BE49-F238E27FC236}">
                <a16:creationId xmlns:a16="http://schemas.microsoft.com/office/drawing/2014/main" id="{93323814-9D4C-19E3-69E3-91C5EC8D89C1}"/>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6033A776-EDA4-50BC-59E4-4B16ABCD71BC}"/>
              </a:ext>
            </a:extLst>
          </p:cNvPr>
          <p:cNvSpPr>
            <a:spLocks noGrp="1"/>
          </p:cNvSpPr>
          <p:nvPr>
            <p:ph type="sldNum" sz="quarter" idx="12"/>
          </p:nvPr>
        </p:nvSpPr>
        <p:spPr/>
        <p:txBody>
          <a:bodyPr/>
          <a:lstStyle/>
          <a:p>
            <a:fld id="{C5363229-A221-49B6-B287-076DE68E7EBC}" type="slidenum">
              <a:rPr lang="uk-UA" smtClean="0"/>
              <a:t>‹№›</a:t>
            </a:fld>
            <a:endParaRPr lang="uk-UA"/>
          </a:p>
        </p:txBody>
      </p:sp>
    </p:spTree>
    <p:extLst>
      <p:ext uri="{BB962C8B-B14F-4D97-AF65-F5344CB8AC3E}">
        <p14:creationId xmlns:p14="http://schemas.microsoft.com/office/powerpoint/2010/main" val="15591728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єкти">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976067E-1758-8F60-3358-CC5DC681571F}"/>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вмісту 2">
            <a:extLst>
              <a:ext uri="{FF2B5EF4-FFF2-40B4-BE49-F238E27FC236}">
                <a16:creationId xmlns:a16="http://schemas.microsoft.com/office/drawing/2014/main" id="{985F5EB9-7360-FB2B-CAE9-CB0000527C2C}"/>
              </a:ext>
            </a:extLst>
          </p:cNvPr>
          <p:cNvSpPr>
            <a:spLocks noGrp="1"/>
          </p:cNvSpPr>
          <p:nvPr>
            <p:ph sz="half" idx="1"/>
          </p:nvPr>
        </p:nvSpPr>
        <p:spPr>
          <a:xfrm>
            <a:off x="838200" y="1825625"/>
            <a:ext cx="5181600" cy="435133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вмісту 3">
            <a:extLst>
              <a:ext uri="{FF2B5EF4-FFF2-40B4-BE49-F238E27FC236}">
                <a16:creationId xmlns:a16="http://schemas.microsoft.com/office/drawing/2014/main" id="{B1D49625-1846-B2FF-4E97-1DF3F4E1A5FF}"/>
              </a:ext>
            </a:extLst>
          </p:cNvPr>
          <p:cNvSpPr>
            <a:spLocks noGrp="1"/>
          </p:cNvSpPr>
          <p:nvPr>
            <p:ph sz="half" idx="2"/>
          </p:nvPr>
        </p:nvSpPr>
        <p:spPr>
          <a:xfrm>
            <a:off x="6172200" y="1825625"/>
            <a:ext cx="5181600" cy="435133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5" name="Місце для дати 4">
            <a:extLst>
              <a:ext uri="{FF2B5EF4-FFF2-40B4-BE49-F238E27FC236}">
                <a16:creationId xmlns:a16="http://schemas.microsoft.com/office/drawing/2014/main" id="{13E7D59A-D154-A332-E536-8EC599BC5984}"/>
              </a:ext>
            </a:extLst>
          </p:cNvPr>
          <p:cNvSpPr>
            <a:spLocks noGrp="1"/>
          </p:cNvSpPr>
          <p:nvPr>
            <p:ph type="dt" sz="half" idx="10"/>
          </p:nvPr>
        </p:nvSpPr>
        <p:spPr/>
        <p:txBody>
          <a:bodyPr/>
          <a:lstStyle/>
          <a:p>
            <a:fld id="{A0ADB4AC-C8BF-42BC-93F6-C758EF06C515}" type="datetimeFigureOut">
              <a:rPr lang="uk-UA" smtClean="0"/>
              <a:t>08.06.2025</a:t>
            </a:fld>
            <a:endParaRPr lang="uk-UA"/>
          </a:p>
        </p:txBody>
      </p:sp>
      <p:sp>
        <p:nvSpPr>
          <p:cNvPr id="6" name="Місце для нижнього колонтитула 5">
            <a:extLst>
              <a:ext uri="{FF2B5EF4-FFF2-40B4-BE49-F238E27FC236}">
                <a16:creationId xmlns:a16="http://schemas.microsoft.com/office/drawing/2014/main" id="{8EEA8CC5-8473-AB8E-134B-9CE50782842C}"/>
              </a:ext>
            </a:extLst>
          </p:cNvPr>
          <p:cNvSpPr>
            <a:spLocks noGrp="1"/>
          </p:cNvSpPr>
          <p:nvPr>
            <p:ph type="ftr" sz="quarter" idx="11"/>
          </p:nvPr>
        </p:nvSpPr>
        <p:spPr/>
        <p:txBody>
          <a:bodyPr/>
          <a:lstStyle/>
          <a:p>
            <a:endParaRPr lang="uk-UA"/>
          </a:p>
        </p:txBody>
      </p:sp>
      <p:sp>
        <p:nvSpPr>
          <p:cNvPr id="7" name="Місце для номера слайда 6">
            <a:extLst>
              <a:ext uri="{FF2B5EF4-FFF2-40B4-BE49-F238E27FC236}">
                <a16:creationId xmlns:a16="http://schemas.microsoft.com/office/drawing/2014/main" id="{4069ABEA-ECB0-778F-4CF3-21D386F91B1E}"/>
              </a:ext>
            </a:extLst>
          </p:cNvPr>
          <p:cNvSpPr>
            <a:spLocks noGrp="1"/>
          </p:cNvSpPr>
          <p:nvPr>
            <p:ph type="sldNum" sz="quarter" idx="12"/>
          </p:nvPr>
        </p:nvSpPr>
        <p:spPr/>
        <p:txBody>
          <a:bodyPr/>
          <a:lstStyle/>
          <a:p>
            <a:fld id="{C5363229-A221-49B6-B287-076DE68E7EBC}" type="slidenum">
              <a:rPr lang="uk-UA" smtClean="0"/>
              <a:t>‹№›</a:t>
            </a:fld>
            <a:endParaRPr lang="uk-UA"/>
          </a:p>
        </p:txBody>
      </p:sp>
    </p:spTree>
    <p:extLst>
      <p:ext uri="{BB962C8B-B14F-4D97-AF65-F5344CB8AC3E}">
        <p14:creationId xmlns:p14="http://schemas.microsoft.com/office/powerpoint/2010/main" val="4168577595"/>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Порівняння">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25D0AB3-E6FC-8B73-3E18-885A322C50CE}"/>
              </a:ext>
            </a:extLst>
          </p:cNvPr>
          <p:cNvSpPr>
            <a:spLocks noGrp="1"/>
          </p:cNvSpPr>
          <p:nvPr>
            <p:ph type="title"/>
          </p:nvPr>
        </p:nvSpPr>
        <p:spPr>
          <a:xfrm>
            <a:off x="839788" y="365125"/>
            <a:ext cx="10515600" cy="1325563"/>
          </a:xfrm>
        </p:spPr>
        <p:txBody>
          <a:bodyPr/>
          <a:lstStyle/>
          <a:p>
            <a:r>
              <a:rPr lang="uk-UA"/>
              <a:t>Клацніть, щоб редагувати стиль зразка заголовка</a:t>
            </a:r>
          </a:p>
        </p:txBody>
      </p:sp>
      <p:sp>
        <p:nvSpPr>
          <p:cNvPr id="3" name="Місце для тексту 2">
            <a:extLst>
              <a:ext uri="{FF2B5EF4-FFF2-40B4-BE49-F238E27FC236}">
                <a16:creationId xmlns:a16="http://schemas.microsoft.com/office/drawing/2014/main" id="{58E913A5-6855-AA18-5CDC-3B24EA477DE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a:t>Клацніть, щоб відредагувати стилі зразків тексту</a:t>
            </a:r>
          </a:p>
        </p:txBody>
      </p:sp>
      <p:sp>
        <p:nvSpPr>
          <p:cNvPr id="4" name="Місце для вмісту 3">
            <a:extLst>
              <a:ext uri="{FF2B5EF4-FFF2-40B4-BE49-F238E27FC236}">
                <a16:creationId xmlns:a16="http://schemas.microsoft.com/office/drawing/2014/main" id="{859AD014-D632-AE03-D421-967884B1605B}"/>
              </a:ext>
            </a:extLst>
          </p:cNvPr>
          <p:cNvSpPr>
            <a:spLocks noGrp="1"/>
          </p:cNvSpPr>
          <p:nvPr>
            <p:ph sz="half" idx="2"/>
          </p:nvPr>
        </p:nvSpPr>
        <p:spPr>
          <a:xfrm>
            <a:off x="839788" y="2505075"/>
            <a:ext cx="5157787" cy="368458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5" name="Місце для тексту 4">
            <a:extLst>
              <a:ext uri="{FF2B5EF4-FFF2-40B4-BE49-F238E27FC236}">
                <a16:creationId xmlns:a16="http://schemas.microsoft.com/office/drawing/2014/main" id="{34D378C1-C9B6-457E-4058-789DBDEB4C6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a:t>Клацніть, щоб відредагувати стилі зразків тексту</a:t>
            </a:r>
          </a:p>
        </p:txBody>
      </p:sp>
      <p:sp>
        <p:nvSpPr>
          <p:cNvPr id="6" name="Місце для вмісту 5">
            <a:extLst>
              <a:ext uri="{FF2B5EF4-FFF2-40B4-BE49-F238E27FC236}">
                <a16:creationId xmlns:a16="http://schemas.microsoft.com/office/drawing/2014/main" id="{7503C7D4-AD58-2540-DA81-B407E783B2F5}"/>
              </a:ext>
            </a:extLst>
          </p:cNvPr>
          <p:cNvSpPr>
            <a:spLocks noGrp="1"/>
          </p:cNvSpPr>
          <p:nvPr>
            <p:ph sz="quarter" idx="4"/>
          </p:nvPr>
        </p:nvSpPr>
        <p:spPr>
          <a:xfrm>
            <a:off x="6172200" y="2505075"/>
            <a:ext cx="5183188" cy="368458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7" name="Місце для дати 6">
            <a:extLst>
              <a:ext uri="{FF2B5EF4-FFF2-40B4-BE49-F238E27FC236}">
                <a16:creationId xmlns:a16="http://schemas.microsoft.com/office/drawing/2014/main" id="{52212B7C-E951-19D7-6255-7FD501AF5B44}"/>
              </a:ext>
            </a:extLst>
          </p:cNvPr>
          <p:cNvSpPr>
            <a:spLocks noGrp="1"/>
          </p:cNvSpPr>
          <p:nvPr>
            <p:ph type="dt" sz="half" idx="10"/>
          </p:nvPr>
        </p:nvSpPr>
        <p:spPr/>
        <p:txBody>
          <a:bodyPr/>
          <a:lstStyle/>
          <a:p>
            <a:fld id="{A0ADB4AC-C8BF-42BC-93F6-C758EF06C515}" type="datetimeFigureOut">
              <a:rPr lang="uk-UA" smtClean="0"/>
              <a:t>08.06.2025</a:t>
            </a:fld>
            <a:endParaRPr lang="uk-UA"/>
          </a:p>
        </p:txBody>
      </p:sp>
      <p:sp>
        <p:nvSpPr>
          <p:cNvPr id="8" name="Місце для нижнього колонтитула 7">
            <a:extLst>
              <a:ext uri="{FF2B5EF4-FFF2-40B4-BE49-F238E27FC236}">
                <a16:creationId xmlns:a16="http://schemas.microsoft.com/office/drawing/2014/main" id="{37723293-F56D-EC84-784F-42B5993A2A9B}"/>
              </a:ext>
            </a:extLst>
          </p:cNvPr>
          <p:cNvSpPr>
            <a:spLocks noGrp="1"/>
          </p:cNvSpPr>
          <p:nvPr>
            <p:ph type="ftr" sz="quarter" idx="11"/>
          </p:nvPr>
        </p:nvSpPr>
        <p:spPr/>
        <p:txBody>
          <a:bodyPr/>
          <a:lstStyle/>
          <a:p>
            <a:endParaRPr lang="uk-UA"/>
          </a:p>
        </p:txBody>
      </p:sp>
      <p:sp>
        <p:nvSpPr>
          <p:cNvPr id="9" name="Місце для номера слайда 8">
            <a:extLst>
              <a:ext uri="{FF2B5EF4-FFF2-40B4-BE49-F238E27FC236}">
                <a16:creationId xmlns:a16="http://schemas.microsoft.com/office/drawing/2014/main" id="{49070E2C-D604-ACEF-4D35-E3E96BD15E9E}"/>
              </a:ext>
            </a:extLst>
          </p:cNvPr>
          <p:cNvSpPr>
            <a:spLocks noGrp="1"/>
          </p:cNvSpPr>
          <p:nvPr>
            <p:ph type="sldNum" sz="quarter" idx="12"/>
          </p:nvPr>
        </p:nvSpPr>
        <p:spPr/>
        <p:txBody>
          <a:bodyPr/>
          <a:lstStyle/>
          <a:p>
            <a:fld id="{C5363229-A221-49B6-B287-076DE68E7EBC}" type="slidenum">
              <a:rPr lang="uk-UA" smtClean="0"/>
              <a:t>‹№›</a:t>
            </a:fld>
            <a:endParaRPr lang="uk-UA"/>
          </a:p>
        </p:txBody>
      </p:sp>
    </p:spTree>
    <p:extLst>
      <p:ext uri="{BB962C8B-B14F-4D97-AF65-F5344CB8AC3E}">
        <p14:creationId xmlns:p14="http://schemas.microsoft.com/office/powerpoint/2010/main" val="285717898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Лише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222FFAF-4E42-ACDC-899E-A371734F7A04}"/>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дати 2">
            <a:extLst>
              <a:ext uri="{FF2B5EF4-FFF2-40B4-BE49-F238E27FC236}">
                <a16:creationId xmlns:a16="http://schemas.microsoft.com/office/drawing/2014/main" id="{DA6DFB45-7759-1E1B-703A-9ED7A57B4132}"/>
              </a:ext>
            </a:extLst>
          </p:cNvPr>
          <p:cNvSpPr>
            <a:spLocks noGrp="1"/>
          </p:cNvSpPr>
          <p:nvPr>
            <p:ph type="dt" sz="half" idx="10"/>
          </p:nvPr>
        </p:nvSpPr>
        <p:spPr/>
        <p:txBody>
          <a:bodyPr/>
          <a:lstStyle/>
          <a:p>
            <a:fld id="{A0ADB4AC-C8BF-42BC-93F6-C758EF06C515}" type="datetimeFigureOut">
              <a:rPr lang="uk-UA" smtClean="0"/>
              <a:t>08.06.2025</a:t>
            </a:fld>
            <a:endParaRPr lang="uk-UA"/>
          </a:p>
        </p:txBody>
      </p:sp>
      <p:sp>
        <p:nvSpPr>
          <p:cNvPr id="4" name="Місце для нижнього колонтитула 3">
            <a:extLst>
              <a:ext uri="{FF2B5EF4-FFF2-40B4-BE49-F238E27FC236}">
                <a16:creationId xmlns:a16="http://schemas.microsoft.com/office/drawing/2014/main" id="{C2BB64E5-4C2B-A8A5-02D7-34CFA6240539}"/>
              </a:ext>
            </a:extLst>
          </p:cNvPr>
          <p:cNvSpPr>
            <a:spLocks noGrp="1"/>
          </p:cNvSpPr>
          <p:nvPr>
            <p:ph type="ftr" sz="quarter" idx="11"/>
          </p:nvPr>
        </p:nvSpPr>
        <p:spPr/>
        <p:txBody>
          <a:bodyPr/>
          <a:lstStyle/>
          <a:p>
            <a:endParaRPr lang="uk-UA"/>
          </a:p>
        </p:txBody>
      </p:sp>
      <p:sp>
        <p:nvSpPr>
          <p:cNvPr id="5" name="Місце для номера слайда 4">
            <a:extLst>
              <a:ext uri="{FF2B5EF4-FFF2-40B4-BE49-F238E27FC236}">
                <a16:creationId xmlns:a16="http://schemas.microsoft.com/office/drawing/2014/main" id="{7C1EE10E-B18C-F100-23BE-6E986382BC61}"/>
              </a:ext>
            </a:extLst>
          </p:cNvPr>
          <p:cNvSpPr>
            <a:spLocks noGrp="1"/>
          </p:cNvSpPr>
          <p:nvPr>
            <p:ph type="sldNum" sz="quarter" idx="12"/>
          </p:nvPr>
        </p:nvSpPr>
        <p:spPr/>
        <p:txBody>
          <a:bodyPr/>
          <a:lstStyle/>
          <a:p>
            <a:fld id="{C5363229-A221-49B6-B287-076DE68E7EBC}" type="slidenum">
              <a:rPr lang="uk-UA" smtClean="0"/>
              <a:t>‹№›</a:t>
            </a:fld>
            <a:endParaRPr lang="uk-UA"/>
          </a:p>
        </p:txBody>
      </p:sp>
    </p:spTree>
    <p:extLst>
      <p:ext uri="{BB962C8B-B14F-4D97-AF65-F5344CB8AC3E}">
        <p14:creationId xmlns:p14="http://schemas.microsoft.com/office/powerpoint/2010/main" val="4160690920"/>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ий слайд">
    <p:spTree>
      <p:nvGrpSpPr>
        <p:cNvPr id="1" name=""/>
        <p:cNvGrpSpPr/>
        <p:nvPr/>
      </p:nvGrpSpPr>
      <p:grpSpPr>
        <a:xfrm>
          <a:off x="0" y="0"/>
          <a:ext cx="0" cy="0"/>
          <a:chOff x="0" y="0"/>
          <a:chExt cx="0" cy="0"/>
        </a:xfrm>
      </p:grpSpPr>
      <p:sp>
        <p:nvSpPr>
          <p:cNvPr id="2" name="Місце для дати 1">
            <a:extLst>
              <a:ext uri="{FF2B5EF4-FFF2-40B4-BE49-F238E27FC236}">
                <a16:creationId xmlns:a16="http://schemas.microsoft.com/office/drawing/2014/main" id="{B4800456-417A-4814-9977-8FFE61B673C8}"/>
              </a:ext>
            </a:extLst>
          </p:cNvPr>
          <p:cNvSpPr>
            <a:spLocks noGrp="1"/>
          </p:cNvSpPr>
          <p:nvPr>
            <p:ph type="dt" sz="half" idx="10"/>
          </p:nvPr>
        </p:nvSpPr>
        <p:spPr/>
        <p:txBody>
          <a:bodyPr/>
          <a:lstStyle/>
          <a:p>
            <a:fld id="{A0ADB4AC-C8BF-42BC-93F6-C758EF06C515}" type="datetimeFigureOut">
              <a:rPr lang="uk-UA" smtClean="0"/>
              <a:t>08.06.2025</a:t>
            </a:fld>
            <a:endParaRPr lang="uk-UA"/>
          </a:p>
        </p:txBody>
      </p:sp>
      <p:sp>
        <p:nvSpPr>
          <p:cNvPr id="3" name="Місце для нижнього колонтитула 2">
            <a:extLst>
              <a:ext uri="{FF2B5EF4-FFF2-40B4-BE49-F238E27FC236}">
                <a16:creationId xmlns:a16="http://schemas.microsoft.com/office/drawing/2014/main" id="{CC642E42-465D-5AAB-F982-6B9DCB9EE187}"/>
              </a:ext>
            </a:extLst>
          </p:cNvPr>
          <p:cNvSpPr>
            <a:spLocks noGrp="1"/>
          </p:cNvSpPr>
          <p:nvPr>
            <p:ph type="ftr" sz="quarter" idx="11"/>
          </p:nvPr>
        </p:nvSpPr>
        <p:spPr/>
        <p:txBody>
          <a:bodyPr/>
          <a:lstStyle/>
          <a:p>
            <a:endParaRPr lang="uk-UA"/>
          </a:p>
        </p:txBody>
      </p:sp>
      <p:sp>
        <p:nvSpPr>
          <p:cNvPr id="4" name="Місце для номера слайда 3">
            <a:extLst>
              <a:ext uri="{FF2B5EF4-FFF2-40B4-BE49-F238E27FC236}">
                <a16:creationId xmlns:a16="http://schemas.microsoft.com/office/drawing/2014/main" id="{D04DDAE8-0C22-4D0A-3232-80D46F180E05}"/>
              </a:ext>
            </a:extLst>
          </p:cNvPr>
          <p:cNvSpPr>
            <a:spLocks noGrp="1"/>
          </p:cNvSpPr>
          <p:nvPr>
            <p:ph type="sldNum" sz="quarter" idx="12"/>
          </p:nvPr>
        </p:nvSpPr>
        <p:spPr/>
        <p:txBody>
          <a:bodyPr/>
          <a:lstStyle/>
          <a:p>
            <a:fld id="{C5363229-A221-49B6-B287-076DE68E7EBC}" type="slidenum">
              <a:rPr lang="uk-UA" smtClean="0"/>
              <a:t>‹№›</a:t>
            </a:fld>
            <a:endParaRPr lang="uk-UA"/>
          </a:p>
        </p:txBody>
      </p:sp>
    </p:spTree>
    <p:extLst>
      <p:ext uri="{BB962C8B-B14F-4D97-AF65-F5344CB8AC3E}">
        <p14:creationId xmlns:p14="http://schemas.microsoft.com/office/powerpoint/2010/main" val="165564202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Вміст і підпис">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D486726-3072-769B-246E-3896F01F99D3}"/>
              </a:ext>
            </a:extLst>
          </p:cNvPr>
          <p:cNvSpPr>
            <a:spLocks noGrp="1"/>
          </p:cNvSpPr>
          <p:nvPr>
            <p:ph type="title"/>
          </p:nvPr>
        </p:nvSpPr>
        <p:spPr>
          <a:xfrm>
            <a:off x="839788" y="457200"/>
            <a:ext cx="3932237" cy="1600200"/>
          </a:xfrm>
        </p:spPr>
        <p:txBody>
          <a:bodyPr anchor="b"/>
          <a:lstStyle>
            <a:lvl1pPr>
              <a:defRPr sz="3200"/>
            </a:lvl1pPr>
          </a:lstStyle>
          <a:p>
            <a:r>
              <a:rPr lang="uk-UA"/>
              <a:t>Клацніть, щоб редагувати стиль зразка заголовка</a:t>
            </a:r>
          </a:p>
        </p:txBody>
      </p:sp>
      <p:sp>
        <p:nvSpPr>
          <p:cNvPr id="3" name="Місце для вмісту 2">
            <a:extLst>
              <a:ext uri="{FF2B5EF4-FFF2-40B4-BE49-F238E27FC236}">
                <a16:creationId xmlns:a16="http://schemas.microsoft.com/office/drawing/2014/main" id="{6107B002-368D-512D-773D-19E37A14B72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тексту 3">
            <a:extLst>
              <a:ext uri="{FF2B5EF4-FFF2-40B4-BE49-F238E27FC236}">
                <a16:creationId xmlns:a16="http://schemas.microsoft.com/office/drawing/2014/main" id="{2FB49D47-0A30-F611-B739-2E82187E03F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uk-UA"/>
              <a:t>Клацніть, щоб відредагувати стилі зразків тексту</a:t>
            </a:r>
          </a:p>
        </p:txBody>
      </p:sp>
      <p:sp>
        <p:nvSpPr>
          <p:cNvPr id="5" name="Місце для дати 4">
            <a:extLst>
              <a:ext uri="{FF2B5EF4-FFF2-40B4-BE49-F238E27FC236}">
                <a16:creationId xmlns:a16="http://schemas.microsoft.com/office/drawing/2014/main" id="{D90F3ABF-6719-FAFE-0E93-E9CCF0C38E19}"/>
              </a:ext>
            </a:extLst>
          </p:cNvPr>
          <p:cNvSpPr>
            <a:spLocks noGrp="1"/>
          </p:cNvSpPr>
          <p:nvPr>
            <p:ph type="dt" sz="half" idx="10"/>
          </p:nvPr>
        </p:nvSpPr>
        <p:spPr/>
        <p:txBody>
          <a:bodyPr/>
          <a:lstStyle/>
          <a:p>
            <a:fld id="{A0ADB4AC-C8BF-42BC-93F6-C758EF06C515}" type="datetimeFigureOut">
              <a:rPr lang="uk-UA" smtClean="0"/>
              <a:t>08.06.2025</a:t>
            </a:fld>
            <a:endParaRPr lang="uk-UA"/>
          </a:p>
        </p:txBody>
      </p:sp>
      <p:sp>
        <p:nvSpPr>
          <p:cNvPr id="6" name="Місце для нижнього колонтитула 5">
            <a:extLst>
              <a:ext uri="{FF2B5EF4-FFF2-40B4-BE49-F238E27FC236}">
                <a16:creationId xmlns:a16="http://schemas.microsoft.com/office/drawing/2014/main" id="{2E9F88E7-1B93-DB75-2692-1258110DC946}"/>
              </a:ext>
            </a:extLst>
          </p:cNvPr>
          <p:cNvSpPr>
            <a:spLocks noGrp="1"/>
          </p:cNvSpPr>
          <p:nvPr>
            <p:ph type="ftr" sz="quarter" idx="11"/>
          </p:nvPr>
        </p:nvSpPr>
        <p:spPr/>
        <p:txBody>
          <a:bodyPr/>
          <a:lstStyle/>
          <a:p>
            <a:endParaRPr lang="uk-UA"/>
          </a:p>
        </p:txBody>
      </p:sp>
      <p:sp>
        <p:nvSpPr>
          <p:cNvPr id="7" name="Місце для номера слайда 6">
            <a:extLst>
              <a:ext uri="{FF2B5EF4-FFF2-40B4-BE49-F238E27FC236}">
                <a16:creationId xmlns:a16="http://schemas.microsoft.com/office/drawing/2014/main" id="{95EADD0E-5E30-8A2A-DF87-9C20BB16FA2E}"/>
              </a:ext>
            </a:extLst>
          </p:cNvPr>
          <p:cNvSpPr>
            <a:spLocks noGrp="1"/>
          </p:cNvSpPr>
          <p:nvPr>
            <p:ph type="sldNum" sz="quarter" idx="12"/>
          </p:nvPr>
        </p:nvSpPr>
        <p:spPr/>
        <p:txBody>
          <a:bodyPr/>
          <a:lstStyle/>
          <a:p>
            <a:fld id="{C5363229-A221-49B6-B287-076DE68E7EBC}" type="slidenum">
              <a:rPr lang="uk-UA" smtClean="0"/>
              <a:t>‹№›</a:t>
            </a:fld>
            <a:endParaRPr lang="uk-UA"/>
          </a:p>
        </p:txBody>
      </p:sp>
    </p:spTree>
    <p:extLst>
      <p:ext uri="{BB962C8B-B14F-4D97-AF65-F5344CB8AC3E}">
        <p14:creationId xmlns:p14="http://schemas.microsoft.com/office/powerpoint/2010/main" val="195465083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і підпис">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07DEF31-80B2-7674-5F8A-EAF7B0CEA3FA}"/>
              </a:ext>
            </a:extLst>
          </p:cNvPr>
          <p:cNvSpPr>
            <a:spLocks noGrp="1"/>
          </p:cNvSpPr>
          <p:nvPr>
            <p:ph type="title"/>
          </p:nvPr>
        </p:nvSpPr>
        <p:spPr>
          <a:xfrm>
            <a:off x="839788" y="457200"/>
            <a:ext cx="3932237" cy="1600200"/>
          </a:xfrm>
        </p:spPr>
        <p:txBody>
          <a:bodyPr anchor="b"/>
          <a:lstStyle>
            <a:lvl1pPr>
              <a:defRPr sz="3200"/>
            </a:lvl1pPr>
          </a:lstStyle>
          <a:p>
            <a:r>
              <a:rPr lang="uk-UA"/>
              <a:t>Клацніть, щоб редагувати стиль зразка заголовка</a:t>
            </a:r>
          </a:p>
        </p:txBody>
      </p:sp>
      <p:sp>
        <p:nvSpPr>
          <p:cNvPr id="3" name="Місце для зображення 2">
            <a:extLst>
              <a:ext uri="{FF2B5EF4-FFF2-40B4-BE49-F238E27FC236}">
                <a16:creationId xmlns:a16="http://schemas.microsoft.com/office/drawing/2014/main" id="{AC4B2405-31FA-84B3-2A24-5508DF9A65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Місце для тексту 3">
            <a:extLst>
              <a:ext uri="{FF2B5EF4-FFF2-40B4-BE49-F238E27FC236}">
                <a16:creationId xmlns:a16="http://schemas.microsoft.com/office/drawing/2014/main" id="{0D9E97F5-8712-1873-575C-577237B5C91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uk-UA"/>
              <a:t>Клацніть, щоб відредагувати стилі зразків тексту</a:t>
            </a:r>
          </a:p>
        </p:txBody>
      </p:sp>
      <p:sp>
        <p:nvSpPr>
          <p:cNvPr id="5" name="Місце для дати 4">
            <a:extLst>
              <a:ext uri="{FF2B5EF4-FFF2-40B4-BE49-F238E27FC236}">
                <a16:creationId xmlns:a16="http://schemas.microsoft.com/office/drawing/2014/main" id="{001F63AD-006B-88C3-C612-AB775463AC72}"/>
              </a:ext>
            </a:extLst>
          </p:cNvPr>
          <p:cNvSpPr>
            <a:spLocks noGrp="1"/>
          </p:cNvSpPr>
          <p:nvPr>
            <p:ph type="dt" sz="half" idx="10"/>
          </p:nvPr>
        </p:nvSpPr>
        <p:spPr/>
        <p:txBody>
          <a:bodyPr/>
          <a:lstStyle/>
          <a:p>
            <a:fld id="{A0ADB4AC-C8BF-42BC-93F6-C758EF06C515}" type="datetimeFigureOut">
              <a:rPr lang="uk-UA" smtClean="0"/>
              <a:t>08.06.2025</a:t>
            </a:fld>
            <a:endParaRPr lang="uk-UA"/>
          </a:p>
        </p:txBody>
      </p:sp>
      <p:sp>
        <p:nvSpPr>
          <p:cNvPr id="6" name="Місце для нижнього колонтитула 5">
            <a:extLst>
              <a:ext uri="{FF2B5EF4-FFF2-40B4-BE49-F238E27FC236}">
                <a16:creationId xmlns:a16="http://schemas.microsoft.com/office/drawing/2014/main" id="{85C90D34-8104-9012-7D39-71AA0B92E58C}"/>
              </a:ext>
            </a:extLst>
          </p:cNvPr>
          <p:cNvSpPr>
            <a:spLocks noGrp="1"/>
          </p:cNvSpPr>
          <p:nvPr>
            <p:ph type="ftr" sz="quarter" idx="11"/>
          </p:nvPr>
        </p:nvSpPr>
        <p:spPr/>
        <p:txBody>
          <a:bodyPr/>
          <a:lstStyle/>
          <a:p>
            <a:endParaRPr lang="uk-UA"/>
          </a:p>
        </p:txBody>
      </p:sp>
      <p:sp>
        <p:nvSpPr>
          <p:cNvPr id="7" name="Місце для номера слайда 6">
            <a:extLst>
              <a:ext uri="{FF2B5EF4-FFF2-40B4-BE49-F238E27FC236}">
                <a16:creationId xmlns:a16="http://schemas.microsoft.com/office/drawing/2014/main" id="{101699DB-BD8E-36D0-47C6-964847BDD5CA}"/>
              </a:ext>
            </a:extLst>
          </p:cNvPr>
          <p:cNvSpPr>
            <a:spLocks noGrp="1"/>
          </p:cNvSpPr>
          <p:nvPr>
            <p:ph type="sldNum" sz="quarter" idx="12"/>
          </p:nvPr>
        </p:nvSpPr>
        <p:spPr/>
        <p:txBody>
          <a:bodyPr/>
          <a:lstStyle/>
          <a:p>
            <a:fld id="{C5363229-A221-49B6-B287-076DE68E7EBC}" type="slidenum">
              <a:rPr lang="uk-UA" smtClean="0"/>
              <a:t>‹№›</a:t>
            </a:fld>
            <a:endParaRPr lang="uk-UA"/>
          </a:p>
        </p:txBody>
      </p:sp>
    </p:spTree>
    <p:extLst>
      <p:ext uri="{BB962C8B-B14F-4D97-AF65-F5344CB8AC3E}">
        <p14:creationId xmlns:p14="http://schemas.microsoft.com/office/powerpoint/2010/main" val="2100616950"/>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заголовка 1">
            <a:extLst>
              <a:ext uri="{FF2B5EF4-FFF2-40B4-BE49-F238E27FC236}">
                <a16:creationId xmlns:a16="http://schemas.microsoft.com/office/drawing/2014/main" id="{CE29E61E-15CC-8024-2E7C-CC93E1FD1C0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uk-UA"/>
              <a:t>Клацніть, щоб редагувати стиль зразка заголовка</a:t>
            </a:r>
          </a:p>
        </p:txBody>
      </p:sp>
      <p:sp>
        <p:nvSpPr>
          <p:cNvPr id="3" name="Місце для тексту 2">
            <a:extLst>
              <a:ext uri="{FF2B5EF4-FFF2-40B4-BE49-F238E27FC236}">
                <a16:creationId xmlns:a16="http://schemas.microsoft.com/office/drawing/2014/main" id="{E0798E72-284B-4B48-586C-86EF468C709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B9BF0253-A9AB-C4E9-B89F-9176A3A234C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A0ADB4AC-C8BF-42BC-93F6-C758EF06C515}" type="datetimeFigureOut">
              <a:rPr lang="uk-UA" smtClean="0"/>
              <a:t>08.06.2025</a:t>
            </a:fld>
            <a:endParaRPr lang="uk-UA"/>
          </a:p>
        </p:txBody>
      </p:sp>
      <p:sp>
        <p:nvSpPr>
          <p:cNvPr id="5" name="Місце для нижнього колонтитула 4">
            <a:extLst>
              <a:ext uri="{FF2B5EF4-FFF2-40B4-BE49-F238E27FC236}">
                <a16:creationId xmlns:a16="http://schemas.microsoft.com/office/drawing/2014/main" id="{E5863DB9-A025-E94B-92B3-A2CD6CB984C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uk-UA"/>
          </a:p>
        </p:txBody>
      </p:sp>
      <p:sp>
        <p:nvSpPr>
          <p:cNvPr id="6" name="Місце для номера слайда 5">
            <a:extLst>
              <a:ext uri="{FF2B5EF4-FFF2-40B4-BE49-F238E27FC236}">
                <a16:creationId xmlns:a16="http://schemas.microsoft.com/office/drawing/2014/main" id="{86EDC162-822A-CE7F-7839-7BAFB70EE68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5363229-A221-49B6-B287-076DE68E7EBC}" type="slidenum">
              <a:rPr lang="uk-UA" smtClean="0"/>
              <a:t>‹№›</a:t>
            </a:fld>
            <a:endParaRPr lang="uk-UA"/>
          </a:p>
        </p:txBody>
      </p:sp>
    </p:spTree>
    <p:extLst>
      <p:ext uri="{BB962C8B-B14F-4D97-AF65-F5344CB8AC3E}">
        <p14:creationId xmlns:p14="http://schemas.microsoft.com/office/powerpoint/2010/main" val="21716176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wallpaperflare.com/grayscale-photo-of-line-graph-stock-trading-monitor-desk-wallpaper-uksjt/download/1366x768" TargetMode="External"/><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hyperlink" Target="https://wordwall.net/resource/89486457" TargetMode="External"/><Relationship Id="rId1" Type="http://schemas.openxmlformats.org/officeDocument/2006/relationships/slideLayout" Target="../slideLayouts/slideLayout2.xml"/><Relationship Id="rId5" Type="http://schemas.openxmlformats.org/officeDocument/2006/relationships/hyperlink" Target="https://creativecommons.org/licenses/by-nc-sa/3.0/" TargetMode="External"/><Relationship Id="rId4" Type="http://schemas.openxmlformats.org/officeDocument/2006/relationships/hyperlink" Target="https://nobaproject.com/textbooks/jillian-wojcik-new-textbook/modules/factors-influencing-learning"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www.youtube.com/watch?v=BvhYfdFg2M4" TargetMode="External"/><Relationship Id="rId1" Type="http://schemas.openxmlformats.org/officeDocument/2006/relationships/slideLayout" Target="../slideLayouts/slideLayout5.xml"/><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2" Type="http://schemas.openxmlformats.org/officeDocument/2006/relationships/hyperlink" Target="https://lingua.com/businessenglish/reading/investing/"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prageru.com/video/investin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pikist.com/free-photo-ssbnm" TargetMode="External"/><Relationship Id="rId2" Type="http://schemas.openxmlformats.org/officeDocument/2006/relationships/image" Target="../media/image8.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5A68EF1-ABC7-2486-8D98-663569201207}"/>
              </a:ext>
            </a:extLst>
          </p:cNvPr>
          <p:cNvSpPr>
            <a:spLocks noGrp="1"/>
          </p:cNvSpPr>
          <p:nvPr>
            <p:ph type="ctrTitle"/>
          </p:nvPr>
        </p:nvSpPr>
        <p:spPr>
          <a:xfrm>
            <a:off x="481013" y="3752849"/>
            <a:ext cx="6153467" cy="2452687"/>
          </a:xfrm>
        </p:spPr>
        <p:txBody>
          <a:bodyPr vert="horz" lIns="91440" tIns="45720" rIns="91440" bIns="45720" rtlCol="0" anchor="ctr">
            <a:normAutofit/>
          </a:bodyPr>
          <a:lstStyle/>
          <a:p>
            <a:r>
              <a:rPr lang="en-US" sz="3600" b="1" dirty="0"/>
              <a:t>Investing Strategies</a:t>
            </a:r>
          </a:p>
        </p:txBody>
      </p:sp>
      <p:pic>
        <p:nvPicPr>
          <p:cNvPr id="5" name="Рисунок 4" descr="Зображення, що містить годинник, Настінний годинник, будильник, просто неба&#10;&#10;Вміст, створений ШІ, може бути неправильним.">
            <a:extLst>
              <a:ext uri="{FF2B5EF4-FFF2-40B4-BE49-F238E27FC236}">
                <a16:creationId xmlns:a16="http://schemas.microsoft.com/office/drawing/2014/main" id="{5497E7F1-20AB-BE1B-92AC-366B6F29C675}"/>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t="26588" b="9339"/>
          <a:stretch/>
        </p:blipFill>
        <p:spPr>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sp>
        <p:nvSpPr>
          <p:cNvPr id="3" name="Підзаголовок 2">
            <a:extLst>
              <a:ext uri="{FF2B5EF4-FFF2-40B4-BE49-F238E27FC236}">
                <a16:creationId xmlns:a16="http://schemas.microsoft.com/office/drawing/2014/main" id="{2FC010D5-414E-396E-18B8-2ACFE6996837}"/>
              </a:ext>
            </a:extLst>
          </p:cNvPr>
          <p:cNvSpPr>
            <a:spLocks noGrp="1"/>
          </p:cNvSpPr>
          <p:nvPr>
            <p:ph type="subTitle" idx="1"/>
          </p:nvPr>
        </p:nvSpPr>
        <p:spPr>
          <a:xfrm>
            <a:off x="8418508" y="4795520"/>
            <a:ext cx="3290887" cy="1410017"/>
          </a:xfrm>
        </p:spPr>
        <p:txBody>
          <a:bodyPr vert="horz" lIns="91440" tIns="45720" rIns="91440" bIns="45720" rtlCol="0" anchor="ctr">
            <a:normAutofit/>
          </a:bodyPr>
          <a:lstStyle/>
          <a:p>
            <a:pPr algn="l"/>
            <a:r>
              <a:rPr lang="en-US" sz="1800" i="1" dirty="0"/>
              <a:t>Created by Iryna Zhukevych</a:t>
            </a:r>
          </a:p>
          <a:p>
            <a:pPr algn="l"/>
            <a:r>
              <a:rPr lang="en-US" sz="1800" i="1" dirty="0"/>
              <a:t>PhD in Pedagogical Sciences</a:t>
            </a:r>
          </a:p>
          <a:p>
            <a:pPr algn="l"/>
            <a:r>
              <a:rPr lang="en-US" sz="1800" i="1" dirty="0"/>
              <a:t>Associate Professor</a:t>
            </a:r>
          </a:p>
        </p:txBody>
      </p:sp>
    </p:spTree>
    <p:extLst>
      <p:ext uri="{BB962C8B-B14F-4D97-AF65-F5344CB8AC3E}">
        <p14:creationId xmlns:p14="http://schemas.microsoft.com/office/powerpoint/2010/main" val="3583294618"/>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1199E1B1-A8C0-4FE8-A5A8-1CB41D69F8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12191998" cy="1575955"/>
          </a:xfrm>
          <a:prstGeom prst="rect">
            <a:avLst/>
          </a:prstGeom>
          <a:gradFill>
            <a:gsLst>
              <a:gs pos="0">
                <a:srgbClr val="000000">
                  <a:alpha val="96000"/>
                </a:srgbClr>
              </a:gs>
              <a:gs pos="100000">
                <a:schemeClr val="accent1">
                  <a:lumMod val="7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84A8DE83-DE75-4B41-9DB4-A7EC0B0DEC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128856" cy="1575461"/>
          </a:xfrm>
          <a:prstGeom prst="rect">
            <a:avLst/>
          </a:prstGeom>
          <a:gradFill>
            <a:gsLst>
              <a:gs pos="0">
                <a:schemeClr val="accent1">
                  <a:alpha val="41000"/>
                </a:schemeClr>
              </a:gs>
              <a:gs pos="74000">
                <a:schemeClr val="accent1">
                  <a:lumMod val="60000"/>
                  <a:lumOff val="40000"/>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A7009A0A-BEF5-4EAC-AF15-E4F9F002E2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1"/>
            <a:ext cx="12192002" cy="1574311"/>
          </a:xfrm>
          <a:prstGeom prst="rect">
            <a:avLst/>
          </a:prstGeom>
          <a:gradFill>
            <a:gsLst>
              <a:gs pos="0">
                <a:srgbClr val="000000">
                  <a:alpha val="63000"/>
                </a:srgbClr>
              </a:gs>
              <a:gs pos="78000">
                <a:schemeClr val="accent1">
                  <a:alpha val="15000"/>
                </a:scheme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44952D35-2784-BF66-59F1-89187969E192}"/>
              </a:ext>
            </a:extLst>
          </p:cNvPr>
          <p:cNvSpPr>
            <a:spLocks noGrp="1"/>
          </p:cNvSpPr>
          <p:nvPr>
            <p:ph type="title"/>
          </p:nvPr>
        </p:nvSpPr>
        <p:spPr>
          <a:xfrm>
            <a:off x="304801" y="248038"/>
            <a:ext cx="11765280" cy="1159200"/>
          </a:xfrm>
        </p:spPr>
        <p:txBody>
          <a:bodyPr vert="horz" lIns="91440" tIns="45720" rIns="91440" bIns="45720" rtlCol="0" anchor="ctr">
            <a:normAutofit/>
          </a:bodyPr>
          <a:lstStyle/>
          <a:p>
            <a:r>
              <a:rPr lang="en-US" sz="2200" b="1" kern="1200" dirty="0">
                <a:solidFill>
                  <a:srgbClr val="FFFFFF"/>
                </a:solidFill>
                <a:latin typeface="+mj-lt"/>
                <a:ea typeface="+mj-ea"/>
                <a:cs typeface="+mj-cs"/>
              </a:rPr>
              <a:t>Investment Features</a:t>
            </a:r>
            <a:r>
              <a:rPr lang="en-US" sz="2200" b="1" dirty="0">
                <a:solidFill>
                  <a:srgbClr val="FFFFFF"/>
                </a:solidFill>
              </a:rPr>
              <a:t> (</a:t>
            </a:r>
            <a:r>
              <a:rPr lang="en-US" sz="2200" b="1" kern="1200" dirty="0">
                <a:solidFill>
                  <a:srgbClr val="FFFFFF"/>
                </a:solidFill>
                <a:latin typeface="+mj-lt"/>
                <a:ea typeface="+mj-ea"/>
                <a:cs typeface="+mj-cs"/>
              </a:rPr>
              <a:t>Break into small teams). </a:t>
            </a:r>
            <a:br>
              <a:rPr lang="en-US" sz="2200" b="1" kern="1200" dirty="0">
                <a:solidFill>
                  <a:srgbClr val="FFFFFF"/>
                </a:solidFill>
                <a:latin typeface="+mj-lt"/>
                <a:ea typeface="+mj-ea"/>
                <a:cs typeface="+mj-cs"/>
              </a:rPr>
            </a:br>
            <a:r>
              <a:rPr lang="en-US" sz="2200" b="1" kern="1200" dirty="0">
                <a:solidFill>
                  <a:srgbClr val="FFFFFF"/>
                </a:solidFill>
                <a:latin typeface="+mj-lt"/>
                <a:ea typeface="+mj-ea"/>
                <a:cs typeface="+mj-cs"/>
              </a:rPr>
              <a:t>Research several investment types to complete this table. </a:t>
            </a:r>
            <a:br>
              <a:rPr lang="en-US" sz="2200" b="1" kern="1200" dirty="0">
                <a:solidFill>
                  <a:srgbClr val="FFFFFF"/>
                </a:solidFill>
                <a:latin typeface="+mj-lt"/>
                <a:ea typeface="+mj-ea"/>
                <a:cs typeface="+mj-cs"/>
              </a:rPr>
            </a:br>
            <a:r>
              <a:rPr lang="en-US" sz="2200" b="1" kern="1200" dirty="0">
                <a:solidFill>
                  <a:srgbClr val="FFFFFF"/>
                </a:solidFill>
                <a:latin typeface="+mj-lt"/>
                <a:ea typeface="+mj-ea"/>
                <a:cs typeface="+mj-cs"/>
              </a:rPr>
              <a:t>Use the suggested investments or choose your own.</a:t>
            </a:r>
          </a:p>
        </p:txBody>
      </p:sp>
      <p:pic>
        <p:nvPicPr>
          <p:cNvPr id="5" name="Місце для вмісту 4">
            <a:extLst>
              <a:ext uri="{FF2B5EF4-FFF2-40B4-BE49-F238E27FC236}">
                <a16:creationId xmlns:a16="http://schemas.microsoft.com/office/drawing/2014/main" id="{86CD7792-835B-4107-4D0A-0C11C2A93FDD}"/>
              </a:ext>
            </a:extLst>
          </p:cNvPr>
          <p:cNvPicPr>
            <a:picLocks noGrp="1" noChangeAspect="1"/>
          </p:cNvPicPr>
          <p:nvPr>
            <p:ph idx="1"/>
          </p:nvPr>
        </p:nvPicPr>
        <p:blipFill>
          <a:blip r:embed="rId2"/>
          <a:stretch>
            <a:fillRect/>
          </a:stretch>
        </p:blipFill>
        <p:spPr>
          <a:xfrm>
            <a:off x="235974" y="1574310"/>
            <a:ext cx="11834107" cy="5283690"/>
          </a:xfrm>
          <a:prstGeom prst="rect">
            <a:avLst/>
          </a:prstGeom>
        </p:spPr>
      </p:pic>
    </p:spTree>
    <p:extLst>
      <p:ext uri="{BB962C8B-B14F-4D97-AF65-F5344CB8AC3E}">
        <p14:creationId xmlns:p14="http://schemas.microsoft.com/office/powerpoint/2010/main" val="104919017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9F79630B-0F0B-446E-A637-38FA8F61D1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B3437C99-FC8E-4311-B48A-F0C4C329B1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28" y="-1"/>
            <a:ext cx="12192000" cy="6857999"/>
          </a:xfrm>
          <a:prstGeom prst="rect">
            <a:avLst/>
          </a:pr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A93897B0-3689-FD86-BA81-1EF09C2D09D7}"/>
              </a:ext>
            </a:extLst>
          </p:cNvPr>
          <p:cNvSpPr>
            <a:spLocks noGrp="1"/>
          </p:cNvSpPr>
          <p:nvPr>
            <p:ph type="title"/>
          </p:nvPr>
        </p:nvSpPr>
        <p:spPr>
          <a:xfrm>
            <a:off x="43322" y="1140542"/>
            <a:ext cx="4744988" cy="1330839"/>
          </a:xfrm>
        </p:spPr>
        <p:txBody>
          <a:bodyPr>
            <a:normAutofit/>
          </a:bodyPr>
          <a:lstStyle/>
          <a:p>
            <a:pPr algn="ctr"/>
            <a:r>
              <a:rPr lang="en-US" b="1" dirty="0"/>
              <a:t>Speaking Cards</a:t>
            </a:r>
            <a:endParaRPr lang="uk-UA" b="1" dirty="0"/>
          </a:p>
        </p:txBody>
      </p:sp>
      <p:sp>
        <p:nvSpPr>
          <p:cNvPr id="3" name="Місце для вмісту 2">
            <a:extLst>
              <a:ext uri="{FF2B5EF4-FFF2-40B4-BE49-F238E27FC236}">
                <a16:creationId xmlns:a16="http://schemas.microsoft.com/office/drawing/2014/main" id="{8F5AC1D6-2B10-5EDA-DF92-943B6077845B}"/>
              </a:ext>
            </a:extLst>
          </p:cNvPr>
          <p:cNvSpPr>
            <a:spLocks noGrp="1"/>
          </p:cNvSpPr>
          <p:nvPr>
            <p:ph idx="1"/>
          </p:nvPr>
        </p:nvSpPr>
        <p:spPr>
          <a:xfrm>
            <a:off x="43322" y="3893574"/>
            <a:ext cx="4744988" cy="2209114"/>
          </a:xfrm>
        </p:spPr>
        <p:txBody>
          <a:bodyPr>
            <a:normAutofit/>
          </a:bodyPr>
          <a:lstStyle/>
          <a:p>
            <a:pPr marL="0" indent="0">
              <a:buNone/>
            </a:pPr>
            <a:r>
              <a:rPr lang="en-US" sz="2000" dirty="0">
                <a:hlinkClick r:id="rId2"/>
              </a:rPr>
              <a:t>https://wordwall.net/resource/89486457</a:t>
            </a:r>
            <a:endParaRPr lang="en-US" sz="2000" dirty="0"/>
          </a:p>
          <a:p>
            <a:pPr marL="0" indent="0">
              <a:buNone/>
            </a:pPr>
            <a:endParaRPr lang="uk-UA" sz="2000" dirty="0"/>
          </a:p>
        </p:txBody>
      </p:sp>
      <p:pic>
        <p:nvPicPr>
          <p:cNvPr id="5" name="Рисунок 4" descr="Зображення, що містить текст, почерк, Паперовий виріб, особа&#10;&#10;Вміст, створений ШІ, може бути неправильним.">
            <a:extLst>
              <a:ext uri="{FF2B5EF4-FFF2-40B4-BE49-F238E27FC236}">
                <a16:creationId xmlns:a16="http://schemas.microsoft.com/office/drawing/2014/main" id="{987F8043-6A37-8827-F854-64898FDB8057}"/>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t="4611" r="3" b="3"/>
          <a:stretch/>
        </p:blipFill>
        <p:spPr>
          <a:xfrm>
            <a:off x="4948188" y="1"/>
            <a:ext cx="7243812" cy="6857999"/>
          </a:xfrm>
          <a:custGeom>
            <a:avLst/>
            <a:gdLst/>
            <a:ahLst/>
            <a:cxnLst/>
            <a:rect l="l" t="t" r="r" b="b"/>
            <a:pathLst>
              <a:path w="7243812" h="6857999">
                <a:moveTo>
                  <a:pt x="609803" y="0"/>
                </a:moveTo>
                <a:lnTo>
                  <a:pt x="1222601" y="0"/>
                </a:lnTo>
                <a:lnTo>
                  <a:pt x="1223032" y="1645"/>
                </a:lnTo>
                <a:lnTo>
                  <a:pt x="1343371" y="1645"/>
                </a:lnTo>
                <a:lnTo>
                  <a:pt x="1343665" y="0"/>
                </a:lnTo>
                <a:lnTo>
                  <a:pt x="1884172" y="0"/>
                </a:lnTo>
                <a:lnTo>
                  <a:pt x="1884280" y="1645"/>
                </a:lnTo>
                <a:lnTo>
                  <a:pt x="7243812" y="1645"/>
                </a:lnTo>
                <a:lnTo>
                  <a:pt x="7243812" y="6857999"/>
                </a:lnTo>
                <a:lnTo>
                  <a:pt x="133676" y="6857999"/>
                </a:lnTo>
                <a:lnTo>
                  <a:pt x="114609" y="6843646"/>
                </a:lnTo>
                <a:cubicBezTo>
                  <a:pt x="106811" y="6836369"/>
                  <a:pt x="103243" y="6828354"/>
                  <a:pt x="111459" y="6817746"/>
                </a:cubicBezTo>
                <a:cubicBezTo>
                  <a:pt x="93943" y="6769544"/>
                  <a:pt x="97901" y="6796071"/>
                  <a:pt x="113412" y="6759582"/>
                </a:cubicBezTo>
                <a:cubicBezTo>
                  <a:pt x="110188" y="6732087"/>
                  <a:pt x="99653" y="6727133"/>
                  <a:pt x="100729" y="6705297"/>
                </a:cubicBezTo>
                <a:cubicBezTo>
                  <a:pt x="94563" y="6675394"/>
                  <a:pt x="99792" y="6669536"/>
                  <a:pt x="87662" y="6640957"/>
                </a:cubicBezTo>
                <a:cubicBezTo>
                  <a:pt x="74199" y="6591883"/>
                  <a:pt x="82185" y="6576319"/>
                  <a:pt x="83084" y="6541313"/>
                </a:cubicBezTo>
                <a:cubicBezTo>
                  <a:pt x="82225" y="6490855"/>
                  <a:pt x="67640" y="6422980"/>
                  <a:pt x="59444" y="6370251"/>
                </a:cubicBezTo>
                <a:cubicBezTo>
                  <a:pt x="51248" y="6317522"/>
                  <a:pt x="30729" y="6270972"/>
                  <a:pt x="33908" y="6224938"/>
                </a:cubicBezTo>
                <a:lnTo>
                  <a:pt x="30063" y="6089693"/>
                </a:lnTo>
                <a:cubicBezTo>
                  <a:pt x="25730" y="6032039"/>
                  <a:pt x="3474" y="5997051"/>
                  <a:pt x="29101" y="5973994"/>
                </a:cubicBezTo>
                <a:cubicBezTo>
                  <a:pt x="17018" y="5940131"/>
                  <a:pt x="41135" y="5955713"/>
                  <a:pt x="33855" y="5939847"/>
                </a:cubicBezTo>
                <a:lnTo>
                  <a:pt x="12982" y="5906467"/>
                </a:lnTo>
                <a:lnTo>
                  <a:pt x="8416" y="5862699"/>
                </a:lnTo>
                <a:cubicBezTo>
                  <a:pt x="7895" y="5838948"/>
                  <a:pt x="8409" y="5853058"/>
                  <a:pt x="12052" y="5823324"/>
                </a:cubicBezTo>
                <a:cubicBezTo>
                  <a:pt x="11631" y="5805291"/>
                  <a:pt x="11213" y="5787258"/>
                  <a:pt x="10793" y="5769225"/>
                </a:cubicBezTo>
                <a:cubicBezTo>
                  <a:pt x="17866" y="5738356"/>
                  <a:pt x="19121" y="5696311"/>
                  <a:pt x="25986" y="5667896"/>
                </a:cubicBezTo>
                <a:cubicBezTo>
                  <a:pt x="16329" y="5647975"/>
                  <a:pt x="42195" y="5619318"/>
                  <a:pt x="43687" y="5594585"/>
                </a:cubicBezTo>
                <a:cubicBezTo>
                  <a:pt x="32512" y="5517959"/>
                  <a:pt x="44052" y="5536542"/>
                  <a:pt x="40019" y="5464225"/>
                </a:cubicBezTo>
                <a:cubicBezTo>
                  <a:pt x="32676" y="5400671"/>
                  <a:pt x="26469" y="5311951"/>
                  <a:pt x="22904" y="5269726"/>
                </a:cubicBezTo>
                <a:cubicBezTo>
                  <a:pt x="19341" y="5227501"/>
                  <a:pt x="14742" y="5212581"/>
                  <a:pt x="18628" y="5210876"/>
                </a:cubicBezTo>
                <a:cubicBezTo>
                  <a:pt x="-20300" y="5161742"/>
                  <a:pt x="15511" y="5141336"/>
                  <a:pt x="5392" y="5111369"/>
                </a:cubicBezTo>
                <a:cubicBezTo>
                  <a:pt x="10662" y="5053859"/>
                  <a:pt x="15546" y="5034036"/>
                  <a:pt x="13324" y="5009272"/>
                </a:cubicBezTo>
                <a:cubicBezTo>
                  <a:pt x="25126" y="4982633"/>
                  <a:pt x="74251" y="4956261"/>
                  <a:pt x="48699" y="4925805"/>
                </a:cubicBezTo>
                <a:cubicBezTo>
                  <a:pt x="76704" y="4931200"/>
                  <a:pt x="39437" y="4888353"/>
                  <a:pt x="62925" y="4877992"/>
                </a:cubicBezTo>
                <a:cubicBezTo>
                  <a:pt x="82480" y="4871554"/>
                  <a:pt x="75731" y="4857054"/>
                  <a:pt x="79496" y="4844323"/>
                </a:cubicBezTo>
                <a:cubicBezTo>
                  <a:pt x="97657" y="4832308"/>
                  <a:pt x="110974" y="4752352"/>
                  <a:pt x="101400" y="4733115"/>
                </a:cubicBezTo>
                <a:cubicBezTo>
                  <a:pt x="108185" y="4679357"/>
                  <a:pt x="119720" y="4662889"/>
                  <a:pt x="111223" y="4625153"/>
                </a:cubicBezTo>
                <a:cubicBezTo>
                  <a:pt x="106592" y="4588197"/>
                  <a:pt x="114401" y="4567830"/>
                  <a:pt x="126359" y="4539168"/>
                </a:cubicBezTo>
                <a:cubicBezTo>
                  <a:pt x="126535" y="4522289"/>
                  <a:pt x="126710" y="4505410"/>
                  <a:pt x="126886" y="4488531"/>
                </a:cubicBezTo>
                <a:cubicBezTo>
                  <a:pt x="126165" y="4473140"/>
                  <a:pt x="132917" y="4437329"/>
                  <a:pt x="135099" y="4411258"/>
                </a:cubicBezTo>
                <a:cubicBezTo>
                  <a:pt x="107667" y="4345686"/>
                  <a:pt x="146840" y="4280033"/>
                  <a:pt x="132327" y="4219510"/>
                </a:cubicBezTo>
                <a:cubicBezTo>
                  <a:pt x="138549" y="4158987"/>
                  <a:pt x="124091" y="4192084"/>
                  <a:pt x="172424" y="4048117"/>
                </a:cubicBezTo>
                <a:cubicBezTo>
                  <a:pt x="167703" y="4015047"/>
                  <a:pt x="203806" y="3905047"/>
                  <a:pt x="177666" y="3878222"/>
                </a:cubicBezTo>
                <a:cubicBezTo>
                  <a:pt x="167714" y="3821305"/>
                  <a:pt x="183914" y="3845122"/>
                  <a:pt x="156982" y="3778166"/>
                </a:cubicBezTo>
                <a:cubicBezTo>
                  <a:pt x="160365" y="3760234"/>
                  <a:pt x="142791" y="3724716"/>
                  <a:pt x="142115" y="3707357"/>
                </a:cubicBezTo>
                <a:cubicBezTo>
                  <a:pt x="139253" y="3688591"/>
                  <a:pt x="140202" y="3672776"/>
                  <a:pt x="139805" y="3665569"/>
                </a:cubicBezTo>
                <a:cubicBezTo>
                  <a:pt x="139778" y="3665084"/>
                  <a:pt x="139750" y="3664599"/>
                  <a:pt x="139723" y="3664114"/>
                </a:cubicBezTo>
                <a:lnTo>
                  <a:pt x="134134" y="3653088"/>
                </a:lnTo>
                <a:lnTo>
                  <a:pt x="126568" y="3641228"/>
                </a:lnTo>
                <a:cubicBezTo>
                  <a:pt x="126560" y="3629488"/>
                  <a:pt x="126549" y="3617747"/>
                  <a:pt x="126540" y="3606007"/>
                </a:cubicBezTo>
                <a:lnTo>
                  <a:pt x="134645" y="3597336"/>
                </a:lnTo>
                <a:lnTo>
                  <a:pt x="131649" y="3586412"/>
                </a:lnTo>
                <a:lnTo>
                  <a:pt x="134221" y="3569719"/>
                </a:lnTo>
                <a:lnTo>
                  <a:pt x="133795" y="3568021"/>
                </a:lnTo>
                <a:lnTo>
                  <a:pt x="130189" y="3553678"/>
                </a:lnTo>
                <a:lnTo>
                  <a:pt x="129827" y="3552249"/>
                </a:lnTo>
                <a:lnTo>
                  <a:pt x="122183" y="3542019"/>
                </a:lnTo>
                <a:lnTo>
                  <a:pt x="112426" y="3531201"/>
                </a:lnTo>
                <a:lnTo>
                  <a:pt x="105626" y="3496391"/>
                </a:lnTo>
                <a:lnTo>
                  <a:pt x="111971" y="3486850"/>
                </a:lnTo>
                <a:lnTo>
                  <a:pt x="106910" y="3476412"/>
                </a:lnTo>
                <a:cubicBezTo>
                  <a:pt x="105781" y="3466028"/>
                  <a:pt x="105824" y="3433967"/>
                  <a:pt x="105209" y="3424545"/>
                </a:cubicBezTo>
                <a:lnTo>
                  <a:pt x="103215" y="3419880"/>
                </a:lnTo>
                <a:lnTo>
                  <a:pt x="104953" y="3415218"/>
                </a:lnTo>
                <a:lnTo>
                  <a:pt x="101255" y="3409825"/>
                </a:lnTo>
                <a:lnTo>
                  <a:pt x="103044" y="3407057"/>
                </a:lnTo>
                <a:lnTo>
                  <a:pt x="89764" y="3378959"/>
                </a:lnTo>
                <a:lnTo>
                  <a:pt x="83991" y="3362948"/>
                </a:lnTo>
                <a:lnTo>
                  <a:pt x="66858" y="3332072"/>
                </a:lnTo>
                <a:lnTo>
                  <a:pt x="69057" y="3325671"/>
                </a:lnTo>
                <a:lnTo>
                  <a:pt x="51631" y="3278130"/>
                </a:lnTo>
                <a:lnTo>
                  <a:pt x="53959" y="3277179"/>
                </a:lnTo>
                <a:lnTo>
                  <a:pt x="60205" y="3262610"/>
                </a:lnTo>
                <a:lnTo>
                  <a:pt x="58998" y="3258677"/>
                </a:lnTo>
                <a:cubicBezTo>
                  <a:pt x="46010" y="3210316"/>
                  <a:pt x="80872" y="3236545"/>
                  <a:pt x="45170" y="3180546"/>
                </a:cubicBezTo>
                <a:cubicBezTo>
                  <a:pt x="53643" y="3171780"/>
                  <a:pt x="52550" y="3163902"/>
                  <a:pt x="45228" y="3151828"/>
                </a:cubicBezTo>
                <a:cubicBezTo>
                  <a:pt x="39651" y="3128169"/>
                  <a:pt x="64667" y="3124610"/>
                  <a:pt x="45020" y="3103777"/>
                </a:cubicBezTo>
                <a:cubicBezTo>
                  <a:pt x="59127" y="3105196"/>
                  <a:pt x="41123" y="3057428"/>
                  <a:pt x="57092" y="3065434"/>
                </a:cubicBezTo>
                <a:cubicBezTo>
                  <a:pt x="55435" y="3051512"/>
                  <a:pt x="40803" y="3032637"/>
                  <a:pt x="35088" y="3020247"/>
                </a:cubicBezTo>
                <a:cubicBezTo>
                  <a:pt x="32503" y="3002537"/>
                  <a:pt x="18197" y="3001119"/>
                  <a:pt x="22803" y="2991092"/>
                </a:cubicBezTo>
                <a:cubicBezTo>
                  <a:pt x="24338" y="2987749"/>
                  <a:pt x="27975" y="2983455"/>
                  <a:pt x="34850" y="2977278"/>
                </a:cubicBezTo>
                <a:cubicBezTo>
                  <a:pt x="22587" y="2954448"/>
                  <a:pt x="35600" y="2946689"/>
                  <a:pt x="36223" y="2911749"/>
                </a:cubicBezTo>
                <a:cubicBezTo>
                  <a:pt x="35158" y="2886513"/>
                  <a:pt x="29761" y="2843788"/>
                  <a:pt x="28462" y="2825860"/>
                </a:cubicBezTo>
                <a:cubicBezTo>
                  <a:pt x="28449" y="2818634"/>
                  <a:pt x="28437" y="2811409"/>
                  <a:pt x="28424" y="2804183"/>
                </a:cubicBezTo>
                <a:lnTo>
                  <a:pt x="21292" y="2790136"/>
                </a:lnTo>
                <a:lnTo>
                  <a:pt x="16179" y="2760208"/>
                </a:lnTo>
                <a:lnTo>
                  <a:pt x="22858" y="2751112"/>
                </a:lnTo>
                <a:lnTo>
                  <a:pt x="18505" y="2740278"/>
                </a:lnTo>
                <a:lnTo>
                  <a:pt x="22482" y="2726489"/>
                </a:lnTo>
                <a:lnTo>
                  <a:pt x="18175" y="2725052"/>
                </a:lnTo>
                <a:lnTo>
                  <a:pt x="10521" y="2715895"/>
                </a:lnTo>
                <a:lnTo>
                  <a:pt x="25499" y="2665666"/>
                </a:lnTo>
                <a:lnTo>
                  <a:pt x="30658" y="2635351"/>
                </a:lnTo>
                <a:cubicBezTo>
                  <a:pt x="30723" y="2625597"/>
                  <a:pt x="30791" y="2615842"/>
                  <a:pt x="30857" y="2606088"/>
                </a:cubicBezTo>
                <a:lnTo>
                  <a:pt x="37532" y="2596456"/>
                </a:lnTo>
                <a:cubicBezTo>
                  <a:pt x="41239" y="2582253"/>
                  <a:pt x="34640" y="2564757"/>
                  <a:pt x="36511" y="2549900"/>
                </a:cubicBezTo>
                <a:lnTo>
                  <a:pt x="53712" y="2496499"/>
                </a:lnTo>
                <a:cubicBezTo>
                  <a:pt x="53527" y="2492743"/>
                  <a:pt x="64725" y="2449625"/>
                  <a:pt x="64540" y="2445869"/>
                </a:cubicBezTo>
                <a:cubicBezTo>
                  <a:pt x="61940" y="2441580"/>
                  <a:pt x="65575" y="2413465"/>
                  <a:pt x="64348" y="2408995"/>
                </a:cubicBezTo>
                <a:cubicBezTo>
                  <a:pt x="100333" y="2407546"/>
                  <a:pt x="71752" y="2329020"/>
                  <a:pt x="101725" y="2335735"/>
                </a:cubicBezTo>
                <a:cubicBezTo>
                  <a:pt x="120512" y="2299003"/>
                  <a:pt x="138791" y="2291744"/>
                  <a:pt x="147278" y="2260088"/>
                </a:cubicBezTo>
                <a:cubicBezTo>
                  <a:pt x="152668" y="2224200"/>
                  <a:pt x="143589" y="2220953"/>
                  <a:pt x="152643" y="2193455"/>
                </a:cubicBezTo>
                <a:cubicBezTo>
                  <a:pt x="152701" y="2159228"/>
                  <a:pt x="131577" y="2138038"/>
                  <a:pt x="161815" y="2107942"/>
                </a:cubicBezTo>
                <a:lnTo>
                  <a:pt x="168884" y="2024270"/>
                </a:lnTo>
                <a:lnTo>
                  <a:pt x="210800" y="1969445"/>
                </a:lnTo>
                <a:lnTo>
                  <a:pt x="215063" y="1961162"/>
                </a:lnTo>
                <a:lnTo>
                  <a:pt x="226767" y="1945112"/>
                </a:lnTo>
                <a:lnTo>
                  <a:pt x="225906" y="1942021"/>
                </a:lnTo>
                <a:lnTo>
                  <a:pt x="220555" y="1935584"/>
                </a:lnTo>
                <a:cubicBezTo>
                  <a:pt x="220179" y="1930292"/>
                  <a:pt x="223282" y="1914884"/>
                  <a:pt x="223648" y="1910265"/>
                </a:cubicBezTo>
                <a:cubicBezTo>
                  <a:pt x="221934" y="1909994"/>
                  <a:pt x="221895" y="1909162"/>
                  <a:pt x="222758" y="1907867"/>
                </a:cubicBezTo>
                <a:lnTo>
                  <a:pt x="229387" y="1899379"/>
                </a:lnTo>
                <a:lnTo>
                  <a:pt x="231548" y="1895114"/>
                </a:lnTo>
                <a:lnTo>
                  <a:pt x="216553" y="1892417"/>
                </a:lnTo>
                <a:cubicBezTo>
                  <a:pt x="209075" y="1884999"/>
                  <a:pt x="222114" y="1866643"/>
                  <a:pt x="209739" y="1861483"/>
                </a:cubicBezTo>
                <a:cubicBezTo>
                  <a:pt x="214584" y="1853278"/>
                  <a:pt x="219066" y="1844665"/>
                  <a:pt x="222950" y="1835810"/>
                </a:cubicBezTo>
                <a:lnTo>
                  <a:pt x="224812" y="1830569"/>
                </a:lnTo>
                <a:lnTo>
                  <a:pt x="224522" y="1830429"/>
                </a:lnTo>
                <a:cubicBezTo>
                  <a:pt x="224224" y="1829219"/>
                  <a:pt x="224571" y="1827468"/>
                  <a:pt x="225830" y="1824832"/>
                </a:cubicBezTo>
                <a:lnTo>
                  <a:pt x="228207" y="1821003"/>
                </a:lnTo>
                <a:lnTo>
                  <a:pt x="230878" y="1807109"/>
                </a:lnTo>
                <a:lnTo>
                  <a:pt x="227355" y="1805316"/>
                </a:lnTo>
                <a:lnTo>
                  <a:pt x="228132" y="1804434"/>
                </a:lnTo>
                <a:cubicBezTo>
                  <a:pt x="237533" y="1798221"/>
                  <a:pt x="248274" y="1797417"/>
                  <a:pt x="223762" y="1784314"/>
                </a:cubicBezTo>
                <a:cubicBezTo>
                  <a:pt x="240655" y="1769422"/>
                  <a:pt x="224912" y="1763793"/>
                  <a:pt x="226521" y="1740358"/>
                </a:cubicBezTo>
                <a:cubicBezTo>
                  <a:pt x="240385" y="1732435"/>
                  <a:pt x="239102" y="1724301"/>
                  <a:pt x="233164" y="1715685"/>
                </a:cubicBezTo>
                <a:cubicBezTo>
                  <a:pt x="245499" y="1694404"/>
                  <a:pt x="240415" y="1672675"/>
                  <a:pt x="245819" y="1647555"/>
                </a:cubicBezTo>
                <a:cubicBezTo>
                  <a:pt x="268668" y="1622803"/>
                  <a:pt x="248434" y="1605585"/>
                  <a:pt x="254317" y="1578752"/>
                </a:cubicBezTo>
                <a:lnTo>
                  <a:pt x="249918" y="1546022"/>
                </a:lnTo>
                <a:cubicBezTo>
                  <a:pt x="251996" y="1543635"/>
                  <a:pt x="248777" y="1521210"/>
                  <a:pt x="248927" y="1519929"/>
                </a:cubicBezTo>
                <a:lnTo>
                  <a:pt x="248704" y="1519731"/>
                </a:lnTo>
                <a:lnTo>
                  <a:pt x="252245" y="1514846"/>
                </a:lnTo>
                <a:cubicBezTo>
                  <a:pt x="255314" y="1501295"/>
                  <a:pt x="252199" y="1477394"/>
                  <a:pt x="254681" y="1463304"/>
                </a:cubicBezTo>
                <a:cubicBezTo>
                  <a:pt x="257024" y="1459891"/>
                  <a:pt x="268983" y="1432466"/>
                  <a:pt x="267138" y="1430305"/>
                </a:cubicBezTo>
                <a:lnTo>
                  <a:pt x="266110" y="1429568"/>
                </a:lnTo>
                <a:lnTo>
                  <a:pt x="286784" y="1404045"/>
                </a:lnTo>
                <a:lnTo>
                  <a:pt x="294521" y="1360879"/>
                </a:lnTo>
                <a:lnTo>
                  <a:pt x="324750" y="1301993"/>
                </a:lnTo>
                <a:lnTo>
                  <a:pt x="328780" y="1210776"/>
                </a:lnTo>
                <a:cubicBezTo>
                  <a:pt x="344171" y="1197232"/>
                  <a:pt x="343390" y="1192124"/>
                  <a:pt x="346123" y="1157176"/>
                </a:cubicBezTo>
                <a:cubicBezTo>
                  <a:pt x="359383" y="1110140"/>
                  <a:pt x="355619" y="1111028"/>
                  <a:pt x="349331" y="1063288"/>
                </a:cubicBezTo>
                <a:cubicBezTo>
                  <a:pt x="364194" y="1005331"/>
                  <a:pt x="362778" y="969963"/>
                  <a:pt x="431245" y="889417"/>
                </a:cubicBezTo>
                <a:lnTo>
                  <a:pt x="459477" y="816346"/>
                </a:lnTo>
                <a:cubicBezTo>
                  <a:pt x="465006" y="808083"/>
                  <a:pt x="496978" y="764380"/>
                  <a:pt x="489268" y="752692"/>
                </a:cubicBezTo>
                <a:lnTo>
                  <a:pt x="505368" y="724368"/>
                </a:lnTo>
                <a:lnTo>
                  <a:pt x="511178" y="722494"/>
                </a:lnTo>
                <a:lnTo>
                  <a:pt x="514451" y="717531"/>
                </a:lnTo>
                <a:cubicBezTo>
                  <a:pt x="514171" y="710761"/>
                  <a:pt x="513893" y="703992"/>
                  <a:pt x="513612" y="697222"/>
                </a:cubicBezTo>
                <a:cubicBezTo>
                  <a:pt x="513272" y="693376"/>
                  <a:pt x="513720" y="690905"/>
                  <a:pt x="514772" y="689289"/>
                </a:cubicBezTo>
                <a:lnTo>
                  <a:pt x="515249" y="689151"/>
                </a:lnTo>
                <a:cubicBezTo>
                  <a:pt x="515320" y="686637"/>
                  <a:pt x="515389" y="684122"/>
                  <a:pt x="515461" y="681608"/>
                </a:cubicBezTo>
                <a:cubicBezTo>
                  <a:pt x="522970" y="666964"/>
                  <a:pt x="551123" y="617831"/>
                  <a:pt x="560298" y="601285"/>
                </a:cubicBezTo>
                <a:cubicBezTo>
                  <a:pt x="558549" y="585107"/>
                  <a:pt x="540289" y="573171"/>
                  <a:pt x="570504" y="582332"/>
                </a:cubicBezTo>
                <a:cubicBezTo>
                  <a:pt x="570816" y="577121"/>
                  <a:pt x="573898" y="574271"/>
                  <a:pt x="578347" y="572511"/>
                </a:cubicBezTo>
                <a:lnTo>
                  <a:pt x="580375" y="572092"/>
                </a:lnTo>
                <a:lnTo>
                  <a:pt x="575722" y="536015"/>
                </a:lnTo>
                <a:lnTo>
                  <a:pt x="578705" y="531675"/>
                </a:lnTo>
                <a:lnTo>
                  <a:pt x="564084" y="491380"/>
                </a:lnTo>
                <a:cubicBezTo>
                  <a:pt x="560969" y="487340"/>
                  <a:pt x="560134" y="482008"/>
                  <a:pt x="564457" y="473782"/>
                </a:cubicBezTo>
                <a:lnTo>
                  <a:pt x="566413" y="472000"/>
                </a:lnTo>
                <a:lnTo>
                  <a:pt x="584600" y="354566"/>
                </a:lnTo>
                <a:cubicBezTo>
                  <a:pt x="586100" y="325288"/>
                  <a:pt x="584583" y="317533"/>
                  <a:pt x="588077" y="265704"/>
                </a:cubicBezTo>
                <a:cubicBezTo>
                  <a:pt x="588008" y="205530"/>
                  <a:pt x="578491" y="226511"/>
                  <a:pt x="580576" y="187093"/>
                </a:cubicBezTo>
                <a:cubicBezTo>
                  <a:pt x="579265" y="162458"/>
                  <a:pt x="569240" y="117589"/>
                  <a:pt x="587928" y="130336"/>
                </a:cubicBezTo>
                <a:cubicBezTo>
                  <a:pt x="552635" y="69804"/>
                  <a:pt x="604651" y="82036"/>
                  <a:pt x="593881" y="17287"/>
                </a:cubicBezTo>
                <a:cubicBezTo>
                  <a:pt x="600399" y="13784"/>
                  <a:pt x="605413" y="8440"/>
                  <a:pt x="609224" y="1705"/>
                </a:cubicBezTo>
                <a:close/>
              </a:path>
            </a:pathLst>
          </a:custGeom>
        </p:spPr>
      </p:pic>
      <p:sp>
        <p:nvSpPr>
          <p:cNvPr id="6" name="TextBox 5">
            <a:extLst>
              <a:ext uri="{FF2B5EF4-FFF2-40B4-BE49-F238E27FC236}">
                <a16:creationId xmlns:a16="http://schemas.microsoft.com/office/drawing/2014/main" id="{10AD6EFA-44BE-2C13-23FF-343100DC2819}"/>
              </a:ext>
            </a:extLst>
          </p:cNvPr>
          <p:cNvSpPr txBox="1"/>
          <p:nvPr/>
        </p:nvSpPr>
        <p:spPr>
          <a:xfrm>
            <a:off x="9724658" y="6657945"/>
            <a:ext cx="2467342" cy="200055"/>
          </a:xfrm>
          <a:prstGeom prst="rect">
            <a:avLst/>
          </a:prstGeom>
          <a:solidFill>
            <a:srgbClr val="000000"/>
          </a:solidFill>
        </p:spPr>
        <p:txBody>
          <a:bodyPr wrap="none" rtlCol="0">
            <a:spAutoFit/>
          </a:bodyPr>
          <a:lstStyle/>
          <a:p>
            <a:pPr algn="r">
              <a:spcAft>
                <a:spcPts val="600"/>
              </a:spcAft>
            </a:pPr>
            <a:r>
              <a:rPr lang="uk-UA" sz="700">
                <a:solidFill>
                  <a:srgbClr val="FFFFFF"/>
                </a:solidFill>
                <a:hlinkClick r:id="rId4" tooltip="https://nobaproject.com/textbooks/jillian-wojcik-new-textbook/modules/factors-influencing-learning">
                  <a:extLst>
                    <a:ext uri="{A12FA001-AC4F-418D-AE19-62706E023703}">
                      <ahyp:hlinkClr xmlns:ahyp="http://schemas.microsoft.com/office/drawing/2018/hyperlinkcolor" val="tx"/>
                    </a:ext>
                  </a:extLst>
                </a:hlinkClick>
              </a:rPr>
              <a:t>Це фото</a:t>
            </a:r>
            <a:r>
              <a:rPr lang="uk-UA" sz="700">
                <a:solidFill>
                  <a:srgbClr val="FFFFFF"/>
                </a:solidFill>
              </a:rPr>
              <a:t>; автор: Невідомий автор; ліцензія: </a:t>
            </a:r>
            <a:r>
              <a:rPr lang="uk-UA" sz="700">
                <a:solidFill>
                  <a:srgbClr val="FFFFFF"/>
                </a:solidFill>
                <a:hlinkClick r:id="rId5" tooltip="https://creativecommons.org/licenses/by-nc-sa/3.0/">
                  <a:extLst>
                    <a:ext uri="{A12FA001-AC4F-418D-AE19-62706E023703}">
                      <ahyp:hlinkClr xmlns:ahyp="http://schemas.microsoft.com/office/drawing/2018/hyperlinkcolor" val="tx"/>
                    </a:ext>
                  </a:extLst>
                </a:hlinkClick>
              </a:rPr>
              <a:t>CC BY-SA-NC</a:t>
            </a:r>
            <a:endParaRPr lang="uk-UA" sz="700">
              <a:solidFill>
                <a:srgbClr val="FFFFFF"/>
              </a:solidFill>
            </a:endParaRPr>
          </a:p>
        </p:txBody>
      </p:sp>
    </p:spTree>
    <p:extLst>
      <p:ext uri="{BB962C8B-B14F-4D97-AF65-F5344CB8AC3E}">
        <p14:creationId xmlns:p14="http://schemas.microsoft.com/office/powerpoint/2010/main" val="2865222048"/>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27E18C0-756F-D649-1620-BF142436C7C9}"/>
              </a:ext>
            </a:extLst>
          </p:cNvPr>
          <p:cNvSpPr>
            <a:spLocks noGrp="1"/>
          </p:cNvSpPr>
          <p:nvPr>
            <p:ph type="title"/>
          </p:nvPr>
        </p:nvSpPr>
        <p:spPr>
          <a:xfrm>
            <a:off x="839787" y="216310"/>
            <a:ext cx="10919593" cy="452028"/>
          </a:xfrm>
        </p:spPr>
        <p:txBody>
          <a:bodyPr>
            <a:normAutofit fontScale="90000"/>
          </a:bodyPr>
          <a:lstStyle/>
          <a:p>
            <a:pPr algn="ctr"/>
            <a:r>
              <a:rPr lang="en-US" sz="2200" b="1" dirty="0"/>
              <a:t>Watch the video and answer the questions below.</a:t>
            </a:r>
            <a:r>
              <a:rPr lang="en-US" sz="2200" b="1" dirty="0">
                <a:hlinkClick r:id="rId2"/>
              </a:rPr>
              <a:t>                </a:t>
            </a:r>
            <a:r>
              <a:rPr lang="en-US" sz="1600" dirty="0">
                <a:hlinkClick r:id="rId2"/>
              </a:rPr>
              <a:t>https://www.youtube.com/watch?v=BvhYfdFg2M4</a:t>
            </a:r>
            <a:br>
              <a:rPr lang="en-US" sz="1600" dirty="0"/>
            </a:br>
            <a:endParaRPr lang="uk-UA" sz="1600" dirty="0"/>
          </a:p>
        </p:txBody>
      </p:sp>
      <p:sp>
        <p:nvSpPr>
          <p:cNvPr id="3" name="Місце для вмісту 2">
            <a:extLst>
              <a:ext uri="{FF2B5EF4-FFF2-40B4-BE49-F238E27FC236}">
                <a16:creationId xmlns:a16="http://schemas.microsoft.com/office/drawing/2014/main" id="{724B98B6-DFD6-24A0-3656-CF46219BDDC9}"/>
              </a:ext>
            </a:extLst>
          </p:cNvPr>
          <p:cNvSpPr>
            <a:spLocks noGrp="1"/>
          </p:cNvSpPr>
          <p:nvPr>
            <p:ph sz="half" idx="2"/>
          </p:nvPr>
        </p:nvSpPr>
        <p:spPr/>
        <p:txBody>
          <a:bodyPr/>
          <a:lstStyle/>
          <a:p>
            <a:pPr marL="0" indent="0">
              <a:buNone/>
            </a:pPr>
            <a:endParaRPr lang="uk-UA" dirty="0"/>
          </a:p>
        </p:txBody>
      </p:sp>
      <p:pic>
        <p:nvPicPr>
          <p:cNvPr id="10" name="Місце для вмісту 9">
            <a:extLst>
              <a:ext uri="{FF2B5EF4-FFF2-40B4-BE49-F238E27FC236}">
                <a16:creationId xmlns:a16="http://schemas.microsoft.com/office/drawing/2014/main" id="{5579772B-BDD0-CF1F-7696-F9751491C9A2}"/>
              </a:ext>
            </a:extLst>
          </p:cNvPr>
          <p:cNvPicPr>
            <a:picLocks noGrp="1" noChangeAspect="1"/>
          </p:cNvPicPr>
          <p:nvPr>
            <p:ph sz="quarter" idx="4"/>
          </p:nvPr>
        </p:nvPicPr>
        <p:blipFill>
          <a:blip r:embed="rId3"/>
          <a:stretch>
            <a:fillRect/>
          </a:stretch>
        </p:blipFill>
        <p:spPr>
          <a:xfrm>
            <a:off x="6587613" y="668336"/>
            <a:ext cx="5604387" cy="6047096"/>
          </a:xfrm>
        </p:spPr>
      </p:pic>
      <p:pic>
        <p:nvPicPr>
          <p:cNvPr id="8" name="Рисунок 7">
            <a:extLst>
              <a:ext uri="{FF2B5EF4-FFF2-40B4-BE49-F238E27FC236}">
                <a16:creationId xmlns:a16="http://schemas.microsoft.com/office/drawing/2014/main" id="{95B8CA5D-E2B6-0DD1-8FEE-D65EAA94B574}"/>
              </a:ext>
            </a:extLst>
          </p:cNvPr>
          <p:cNvPicPr>
            <a:picLocks noChangeAspect="1"/>
          </p:cNvPicPr>
          <p:nvPr/>
        </p:nvPicPr>
        <p:blipFill>
          <a:blip r:embed="rId4"/>
          <a:stretch>
            <a:fillRect/>
          </a:stretch>
        </p:blipFill>
        <p:spPr>
          <a:xfrm>
            <a:off x="0" y="668337"/>
            <a:ext cx="6601746" cy="5973353"/>
          </a:xfrm>
          <a:prstGeom prst="rect">
            <a:avLst/>
          </a:prstGeom>
        </p:spPr>
      </p:pic>
    </p:spTree>
    <p:extLst>
      <p:ext uri="{BB962C8B-B14F-4D97-AF65-F5344CB8AC3E}">
        <p14:creationId xmlns:p14="http://schemas.microsoft.com/office/powerpoint/2010/main" val="3593080155"/>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2554CA6-288E-4202-BC52-2E5A8F0C0A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9189"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01A61E66-AA26-C2BC-B788-E5C121A67FB8}"/>
              </a:ext>
            </a:extLst>
          </p:cNvPr>
          <p:cNvSpPr>
            <a:spLocks noGrp="1"/>
          </p:cNvSpPr>
          <p:nvPr>
            <p:ph type="title"/>
          </p:nvPr>
        </p:nvSpPr>
        <p:spPr>
          <a:xfrm>
            <a:off x="1171074" y="1396686"/>
            <a:ext cx="3736206" cy="4064628"/>
          </a:xfrm>
        </p:spPr>
        <p:txBody>
          <a:bodyPr>
            <a:normAutofit/>
          </a:bodyPr>
          <a:lstStyle/>
          <a:p>
            <a:r>
              <a:rPr lang="en-US" dirty="0">
                <a:solidFill>
                  <a:srgbClr val="FFFFFF"/>
                </a:solidFill>
              </a:rPr>
              <a:t>Reading + Test</a:t>
            </a:r>
            <a:endParaRPr lang="uk-UA" dirty="0">
              <a:solidFill>
                <a:srgbClr val="FFFFFF"/>
              </a:solidFill>
            </a:endParaRPr>
          </a:p>
        </p:txBody>
      </p:sp>
      <p:sp>
        <p:nvSpPr>
          <p:cNvPr id="12" name="Arc 11">
            <a:extLst>
              <a:ext uri="{FF2B5EF4-FFF2-40B4-BE49-F238E27FC236}">
                <a16:creationId xmlns:a16="http://schemas.microsoft.com/office/drawing/2014/main" id="{5B7778FC-632E-4DCA-A7CB-0D7731CCF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9809111">
            <a:off x="8683720" y="941148"/>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FA23A907-97FB-4A8F-880A-DD77401C42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0048" y="4780992"/>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Місце для вмісту 2">
            <a:extLst>
              <a:ext uri="{FF2B5EF4-FFF2-40B4-BE49-F238E27FC236}">
                <a16:creationId xmlns:a16="http://schemas.microsoft.com/office/drawing/2014/main" id="{0E3EF784-046B-FA93-9216-85520C1CBCD0}"/>
              </a:ext>
            </a:extLst>
          </p:cNvPr>
          <p:cNvSpPr>
            <a:spLocks noGrp="1"/>
          </p:cNvSpPr>
          <p:nvPr>
            <p:ph idx="1"/>
          </p:nvPr>
        </p:nvSpPr>
        <p:spPr>
          <a:xfrm>
            <a:off x="5168307" y="2712720"/>
            <a:ext cx="6749374" cy="2748594"/>
          </a:xfrm>
        </p:spPr>
        <p:txBody>
          <a:bodyPr>
            <a:normAutofit/>
          </a:bodyPr>
          <a:lstStyle/>
          <a:p>
            <a:pPr marL="0" indent="0" algn="ctr">
              <a:buNone/>
            </a:pPr>
            <a:r>
              <a:rPr lang="en-US" sz="2000" dirty="0">
                <a:hlinkClick r:id="rId2"/>
              </a:rPr>
              <a:t>https://lingua.com/businessenglish/reading/investing/</a:t>
            </a:r>
            <a:endParaRPr lang="en-US" sz="2000" dirty="0"/>
          </a:p>
          <a:p>
            <a:pPr marL="0" indent="0">
              <a:buNone/>
            </a:pPr>
            <a:endParaRPr lang="uk-UA" dirty="0"/>
          </a:p>
        </p:txBody>
      </p:sp>
    </p:spTree>
    <p:extLst>
      <p:ext uri="{BB962C8B-B14F-4D97-AF65-F5344CB8AC3E}">
        <p14:creationId xmlns:p14="http://schemas.microsoft.com/office/powerpoint/2010/main" val="3649903884"/>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Down Arrow 7">
            <a:extLst>
              <a:ext uri="{FF2B5EF4-FFF2-40B4-BE49-F238E27FC236}">
                <a16:creationId xmlns:a16="http://schemas.microsoft.com/office/drawing/2014/main" id="{D4771268-CB57-404A-9271-370EB28F60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00100" y="1491343"/>
            <a:ext cx="3333749" cy="3499103"/>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0991FFF4-7AA9-A914-B9F3-BEDD45B5894F}"/>
              </a:ext>
            </a:extLst>
          </p:cNvPr>
          <p:cNvSpPr>
            <a:spLocks noGrp="1"/>
          </p:cNvSpPr>
          <p:nvPr>
            <p:ph type="title"/>
          </p:nvPr>
        </p:nvSpPr>
        <p:spPr>
          <a:xfrm>
            <a:off x="796413" y="1967266"/>
            <a:ext cx="3018503" cy="2547257"/>
          </a:xfrm>
          <a:noFill/>
        </p:spPr>
        <p:txBody>
          <a:bodyPr vert="horz" lIns="91440" tIns="45720" rIns="91440" bIns="45720" rtlCol="0" anchor="ctr">
            <a:normAutofit/>
          </a:bodyPr>
          <a:lstStyle/>
          <a:p>
            <a:pPr algn="ctr">
              <a:lnSpc>
                <a:spcPct val="150000"/>
              </a:lnSpc>
            </a:pPr>
            <a:r>
              <a:rPr lang="en-US" sz="2800" b="1" i="0" kern="1200" dirty="0">
                <a:solidFill>
                  <a:srgbClr val="FFFFFF"/>
                </a:solidFill>
                <a:effectLst/>
                <a:latin typeface="+mj-lt"/>
                <a:ea typeface="+mj-ea"/>
                <a:cs typeface="+mj-cs"/>
              </a:rPr>
              <a:t>Make sentences from these </a:t>
            </a:r>
            <a:r>
              <a:rPr lang="en-US" sz="2800" b="1" dirty="0">
                <a:solidFill>
                  <a:srgbClr val="FFFFFF"/>
                </a:solidFill>
              </a:rPr>
              <a:t>w</a:t>
            </a:r>
            <a:r>
              <a:rPr lang="en-US" sz="2800" b="1" i="0" kern="1200" dirty="0">
                <a:solidFill>
                  <a:srgbClr val="FFFFFF"/>
                </a:solidFill>
                <a:effectLst/>
                <a:latin typeface="+mj-lt"/>
                <a:ea typeface="+mj-ea"/>
                <a:cs typeface="+mj-cs"/>
              </a:rPr>
              <a:t>ords!</a:t>
            </a:r>
            <a:endParaRPr lang="en-US" sz="2800" kern="1200" dirty="0">
              <a:solidFill>
                <a:srgbClr val="FFFFFF"/>
              </a:solidFill>
              <a:latin typeface="+mj-lt"/>
              <a:ea typeface="+mj-ea"/>
              <a:cs typeface="+mj-cs"/>
            </a:endParaRPr>
          </a:p>
        </p:txBody>
      </p:sp>
      <p:pic>
        <p:nvPicPr>
          <p:cNvPr id="5" name="Місце для вмісту 4">
            <a:extLst>
              <a:ext uri="{FF2B5EF4-FFF2-40B4-BE49-F238E27FC236}">
                <a16:creationId xmlns:a16="http://schemas.microsoft.com/office/drawing/2014/main" id="{B0BF26E0-0C4A-A6D1-BA53-7B860BDE24D1}"/>
              </a:ext>
            </a:extLst>
          </p:cNvPr>
          <p:cNvPicPr>
            <a:picLocks noGrp="1" noChangeAspect="1"/>
          </p:cNvPicPr>
          <p:nvPr>
            <p:ph idx="1"/>
          </p:nvPr>
        </p:nvPicPr>
        <p:blipFill>
          <a:blip r:embed="rId2"/>
          <a:stretch>
            <a:fillRect/>
          </a:stretch>
        </p:blipFill>
        <p:spPr>
          <a:xfrm>
            <a:off x="4591665" y="127820"/>
            <a:ext cx="6587612" cy="6567948"/>
          </a:xfrm>
          <a:prstGeom prst="rect">
            <a:avLst/>
          </a:prstGeom>
        </p:spPr>
      </p:pic>
    </p:spTree>
    <p:extLst>
      <p:ext uri="{BB962C8B-B14F-4D97-AF65-F5344CB8AC3E}">
        <p14:creationId xmlns:p14="http://schemas.microsoft.com/office/powerpoint/2010/main" val="346882929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32AEEBC8-9D30-42EF-95F2-386C2653FB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1C3433E9-5388-E55B-DB8D-A480E4931136}"/>
              </a:ext>
            </a:extLst>
          </p:cNvPr>
          <p:cNvSpPr>
            <a:spLocks noGrp="1"/>
          </p:cNvSpPr>
          <p:nvPr>
            <p:ph type="title"/>
          </p:nvPr>
        </p:nvSpPr>
        <p:spPr>
          <a:xfrm>
            <a:off x="106778" y="502920"/>
            <a:ext cx="4111261" cy="1463040"/>
          </a:xfrm>
        </p:spPr>
        <p:txBody>
          <a:bodyPr anchor="ctr">
            <a:normAutofit/>
          </a:bodyPr>
          <a:lstStyle/>
          <a:p>
            <a:pPr algn="ctr"/>
            <a:r>
              <a:rPr lang="en-US" sz="2800" b="1" dirty="0"/>
              <a:t>Watch the video</a:t>
            </a:r>
            <a:br>
              <a:rPr lang="en-US" sz="2800" b="1" dirty="0"/>
            </a:br>
            <a:r>
              <a:rPr lang="en-US" sz="1800" dirty="0">
                <a:hlinkClick r:id="rId2"/>
              </a:rPr>
              <a:t>https://www.prageru.com/video/investing</a:t>
            </a:r>
            <a:br>
              <a:rPr lang="en-US" sz="2800" dirty="0"/>
            </a:br>
            <a:endParaRPr lang="uk-UA" sz="2800" b="1" dirty="0"/>
          </a:p>
        </p:txBody>
      </p:sp>
      <p:sp>
        <p:nvSpPr>
          <p:cNvPr id="12" name="sketch line">
            <a:extLst>
              <a:ext uri="{FF2B5EF4-FFF2-40B4-BE49-F238E27FC236}">
                <a16:creationId xmlns:a16="http://schemas.microsoft.com/office/drawing/2014/main" id="{2E92FA66-67D7-4CB4-94D3-E643A9AD47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566159" y="1225296"/>
            <a:ext cx="1554480" cy="18288"/>
          </a:xfrm>
          <a:custGeom>
            <a:avLst/>
            <a:gdLst>
              <a:gd name="connsiteX0" fmla="*/ 0 w 1554480"/>
              <a:gd name="connsiteY0" fmla="*/ 0 h 18288"/>
              <a:gd name="connsiteX1" fmla="*/ 549250 w 1554480"/>
              <a:gd name="connsiteY1" fmla="*/ 0 h 18288"/>
              <a:gd name="connsiteX2" fmla="*/ 1082954 w 1554480"/>
              <a:gd name="connsiteY2" fmla="*/ 0 h 18288"/>
              <a:gd name="connsiteX3" fmla="*/ 1554480 w 1554480"/>
              <a:gd name="connsiteY3" fmla="*/ 0 h 18288"/>
              <a:gd name="connsiteX4" fmla="*/ 1554480 w 1554480"/>
              <a:gd name="connsiteY4" fmla="*/ 18288 h 18288"/>
              <a:gd name="connsiteX5" fmla="*/ 1067410 w 1554480"/>
              <a:gd name="connsiteY5" fmla="*/ 18288 h 18288"/>
              <a:gd name="connsiteX6" fmla="*/ 549250 w 1554480"/>
              <a:gd name="connsiteY6" fmla="*/ 18288 h 18288"/>
              <a:gd name="connsiteX7" fmla="*/ 0 w 1554480"/>
              <a:gd name="connsiteY7" fmla="*/ 18288 h 18288"/>
              <a:gd name="connsiteX8" fmla="*/ 0 w 1554480"/>
              <a:gd name="connsiteY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4480" h="18288" fill="none" extrusionOk="0">
                <a:moveTo>
                  <a:pt x="0" y="0"/>
                </a:moveTo>
                <a:cubicBezTo>
                  <a:pt x="114141" y="-19864"/>
                  <a:pt x="345055" y="-1657"/>
                  <a:pt x="549250" y="0"/>
                </a:cubicBezTo>
                <a:cubicBezTo>
                  <a:pt x="753445" y="1657"/>
                  <a:pt x="862292" y="-5674"/>
                  <a:pt x="1082954" y="0"/>
                </a:cubicBezTo>
                <a:cubicBezTo>
                  <a:pt x="1303616" y="5674"/>
                  <a:pt x="1363530" y="4537"/>
                  <a:pt x="1554480" y="0"/>
                </a:cubicBezTo>
                <a:cubicBezTo>
                  <a:pt x="1554963" y="7176"/>
                  <a:pt x="1553909" y="13682"/>
                  <a:pt x="1554480" y="18288"/>
                </a:cubicBezTo>
                <a:cubicBezTo>
                  <a:pt x="1338847" y="6127"/>
                  <a:pt x="1215066" y="37851"/>
                  <a:pt x="1067410" y="18288"/>
                </a:cubicBezTo>
                <a:cubicBezTo>
                  <a:pt x="919754" y="-1275"/>
                  <a:pt x="800465" y="3080"/>
                  <a:pt x="549250" y="18288"/>
                </a:cubicBezTo>
                <a:cubicBezTo>
                  <a:pt x="298035" y="33496"/>
                  <a:pt x="158868" y="22769"/>
                  <a:pt x="0" y="18288"/>
                </a:cubicBezTo>
                <a:cubicBezTo>
                  <a:pt x="-655" y="13237"/>
                  <a:pt x="709" y="4645"/>
                  <a:pt x="0" y="0"/>
                </a:cubicBezTo>
                <a:close/>
              </a:path>
              <a:path w="1554480" h="18288" stroke="0" extrusionOk="0">
                <a:moveTo>
                  <a:pt x="0" y="0"/>
                </a:moveTo>
                <a:cubicBezTo>
                  <a:pt x="249941" y="-58"/>
                  <a:pt x="367334" y="23448"/>
                  <a:pt x="502615" y="0"/>
                </a:cubicBezTo>
                <a:cubicBezTo>
                  <a:pt x="637897" y="-23448"/>
                  <a:pt x="813653" y="-20418"/>
                  <a:pt x="974141" y="0"/>
                </a:cubicBezTo>
                <a:cubicBezTo>
                  <a:pt x="1134629" y="20418"/>
                  <a:pt x="1268772" y="6288"/>
                  <a:pt x="1554480" y="0"/>
                </a:cubicBezTo>
                <a:cubicBezTo>
                  <a:pt x="1554917" y="7222"/>
                  <a:pt x="1555359" y="13299"/>
                  <a:pt x="1554480" y="18288"/>
                </a:cubicBezTo>
                <a:cubicBezTo>
                  <a:pt x="1336087" y="12172"/>
                  <a:pt x="1310024" y="19759"/>
                  <a:pt x="1067410" y="18288"/>
                </a:cubicBezTo>
                <a:cubicBezTo>
                  <a:pt x="824796" y="16818"/>
                  <a:pt x="787902" y="34647"/>
                  <a:pt x="518160" y="18288"/>
                </a:cubicBezTo>
                <a:cubicBezTo>
                  <a:pt x="248418" y="1930"/>
                  <a:pt x="133160" y="9205"/>
                  <a:pt x="0" y="18288"/>
                </a:cubicBezTo>
                <a:cubicBezTo>
                  <a:pt x="-643" y="9451"/>
                  <a:pt x="-340" y="7114"/>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Місце для вмісту 2">
            <a:extLst>
              <a:ext uri="{FF2B5EF4-FFF2-40B4-BE49-F238E27FC236}">
                <a16:creationId xmlns:a16="http://schemas.microsoft.com/office/drawing/2014/main" id="{71811B2C-6AEC-824E-BA0B-98C72A5FA0D1}"/>
              </a:ext>
            </a:extLst>
          </p:cNvPr>
          <p:cNvSpPr>
            <a:spLocks noGrp="1"/>
          </p:cNvSpPr>
          <p:nvPr>
            <p:ph idx="1"/>
          </p:nvPr>
        </p:nvSpPr>
        <p:spPr>
          <a:xfrm>
            <a:off x="4487046" y="502920"/>
            <a:ext cx="7598175" cy="1463040"/>
          </a:xfrm>
        </p:spPr>
        <p:txBody>
          <a:bodyPr anchor="ctr">
            <a:normAutofit fontScale="92500" lnSpcReduction="20000"/>
          </a:bodyPr>
          <a:lstStyle/>
          <a:p>
            <a:pPr marL="0" indent="0">
              <a:lnSpc>
                <a:spcPct val="150000"/>
              </a:lnSpc>
              <a:buNone/>
            </a:pPr>
            <a:r>
              <a:rPr lang="en-US" sz="1800" dirty="0"/>
              <a:t>You have saved enough money for a healthy emergency fund and now have an extra $1,000 that you’d like to invest. Read the three investment scenarios below and consider the risks and potential rewards. Which scenario below is the most responsible investment, considering the video you just watched?</a:t>
            </a:r>
          </a:p>
          <a:p>
            <a:pPr marL="0" indent="0">
              <a:buNone/>
            </a:pPr>
            <a:endParaRPr lang="uk-UA" sz="1500" dirty="0"/>
          </a:p>
        </p:txBody>
      </p:sp>
      <p:pic>
        <p:nvPicPr>
          <p:cNvPr id="5" name="Рисунок 4">
            <a:extLst>
              <a:ext uri="{FF2B5EF4-FFF2-40B4-BE49-F238E27FC236}">
                <a16:creationId xmlns:a16="http://schemas.microsoft.com/office/drawing/2014/main" id="{088F1452-71FB-84F8-D8D1-A5EB0B95620E}"/>
              </a:ext>
            </a:extLst>
          </p:cNvPr>
          <p:cNvPicPr>
            <a:picLocks noChangeAspect="1"/>
          </p:cNvPicPr>
          <p:nvPr/>
        </p:nvPicPr>
        <p:blipFill>
          <a:blip r:embed="rId3"/>
          <a:stretch>
            <a:fillRect/>
          </a:stretch>
        </p:blipFill>
        <p:spPr>
          <a:xfrm>
            <a:off x="235974" y="1779639"/>
            <a:ext cx="11467165" cy="4906296"/>
          </a:xfrm>
          <a:prstGeom prst="rect">
            <a:avLst/>
          </a:prstGeom>
        </p:spPr>
      </p:pic>
    </p:spTree>
    <p:extLst>
      <p:ext uri="{BB962C8B-B14F-4D97-AF65-F5344CB8AC3E}">
        <p14:creationId xmlns:p14="http://schemas.microsoft.com/office/powerpoint/2010/main" val="785031415"/>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Shape 11">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Isosceles Triangle 19">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Місце для вмісту 4">
            <a:extLst>
              <a:ext uri="{FF2B5EF4-FFF2-40B4-BE49-F238E27FC236}">
                <a16:creationId xmlns:a16="http://schemas.microsoft.com/office/drawing/2014/main" id="{31142598-C51A-37D2-ACF5-3BB73FC95C75}"/>
              </a:ext>
            </a:extLst>
          </p:cNvPr>
          <p:cNvPicPr>
            <a:picLocks noGrp="1" noChangeAspect="1"/>
          </p:cNvPicPr>
          <p:nvPr>
            <p:ph idx="1"/>
          </p:nvPr>
        </p:nvPicPr>
        <p:blipFill>
          <a:blip r:embed="rId2"/>
          <a:stretch>
            <a:fillRect/>
          </a:stretch>
        </p:blipFill>
        <p:spPr>
          <a:xfrm>
            <a:off x="243840" y="1713934"/>
            <a:ext cx="11775439" cy="3904546"/>
          </a:xfrm>
          <a:prstGeom prst="rect">
            <a:avLst/>
          </a:prstGeom>
          <a:ln>
            <a:noFill/>
          </a:ln>
        </p:spPr>
      </p:pic>
      <p:sp>
        <p:nvSpPr>
          <p:cNvPr id="22" name="Isosceles Triangle 21">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3455655"/>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lowchart: Document 9">
            <a:extLst>
              <a:ext uri="{FF2B5EF4-FFF2-40B4-BE49-F238E27FC236}">
                <a16:creationId xmlns:a16="http://schemas.microsoft.com/office/drawing/2014/main" id="{D12DDE76-C203-4047-9998-63900085B5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8175" y="0"/>
            <a:ext cx="3248025" cy="3400426"/>
          </a:xfrm>
          <a:prstGeom prst="flowChartDocument">
            <a:avLst/>
          </a:prstGeom>
          <a:solidFill>
            <a:srgbClr val="6131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698BF024-E265-DE03-BBB9-76D97EC14335}"/>
              </a:ext>
            </a:extLst>
          </p:cNvPr>
          <p:cNvSpPr>
            <a:spLocks noGrp="1"/>
          </p:cNvSpPr>
          <p:nvPr>
            <p:ph type="title"/>
          </p:nvPr>
        </p:nvSpPr>
        <p:spPr>
          <a:xfrm>
            <a:off x="838200" y="171162"/>
            <a:ext cx="2840182" cy="2371148"/>
          </a:xfrm>
        </p:spPr>
        <p:txBody>
          <a:bodyPr vert="horz" lIns="91440" tIns="45720" rIns="91440" bIns="45720" rtlCol="0" anchor="ctr">
            <a:normAutofit/>
          </a:bodyPr>
          <a:lstStyle/>
          <a:p>
            <a:r>
              <a:rPr lang="en-US" sz="3200" kern="1200">
                <a:solidFill>
                  <a:srgbClr val="FFFFFF"/>
                </a:solidFill>
                <a:latin typeface="+mj-lt"/>
                <a:ea typeface="+mj-ea"/>
                <a:cs typeface="+mj-cs"/>
              </a:rPr>
              <a:t>Multiple Choice</a:t>
            </a:r>
          </a:p>
        </p:txBody>
      </p:sp>
      <p:pic>
        <p:nvPicPr>
          <p:cNvPr id="5" name="Місце для вмісту 4">
            <a:extLst>
              <a:ext uri="{FF2B5EF4-FFF2-40B4-BE49-F238E27FC236}">
                <a16:creationId xmlns:a16="http://schemas.microsoft.com/office/drawing/2014/main" id="{E12CE190-22FF-32F3-F6AF-4E9A75141168}"/>
              </a:ext>
            </a:extLst>
          </p:cNvPr>
          <p:cNvPicPr>
            <a:picLocks noGrp="1" noChangeAspect="1"/>
          </p:cNvPicPr>
          <p:nvPr>
            <p:ph idx="1"/>
          </p:nvPr>
        </p:nvPicPr>
        <p:blipFill>
          <a:blip r:embed="rId2"/>
          <a:stretch>
            <a:fillRect/>
          </a:stretch>
        </p:blipFill>
        <p:spPr>
          <a:xfrm>
            <a:off x="4207933" y="876219"/>
            <a:ext cx="7347537" cy="5106538"/>
          </a:xfrm>
          <a:prstGeom prst="rect">
            <a:avLst/>
          </a:prstGeom>
        </p:spPr>
      </p:pic>
    </p:spTree>
    <p:extLst>
      <p:ext uri="{BB962C8B-B14F-4D97-AF65-F5344CB8AC3E}">
        <p14:creationId xmlns:p14="http://schemas.microsoft.com/office/powerpoint/2010/main" val="4169809315"/>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9F7D5CDA-D291-4307-BF55-1381FED296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9005AC4F-2D82-4469-039D-1DB82A98F340}"/>
              </a:ext>
            </a:extLst>
          </p:cNvPr>
          <p:cNvSpPr>
            <a:spLocks noGrp="1"/>
          </p:cNvSpPr>
          <p:nvPr>
            <p:ph type="title"/>
          </p:nvPr>
        </p:nvSpPr>
        <p:spPr>
          <a:xfrm>
            <a:off x="294640" y="1"/>
            <a:ext cx="6390640" cy="1229360"/>
          </a:xfrm>
        </p:spPr>
        <p:txBody>
          <a:bodyPr anchor="ctr">
            <a:normAutofit/>
          </a:bodyPr>
          <a:lstStyle/>
          <a:p>
            <a:pPr algn="ctr">
              <a:lnSpc>
                <a:spcPct val="150000"/>
              </a:lnSpc>
            </a:pPr>
            <a:r>
              <a:rPr lang="en-US" sz="2400" b="1" dirty="0"/>
              <a:t>Match the following investment strategies with their primary characteristics:</a:t>
            </a:r>
            <a:endParaRPr lang="uk-UA" sz="2400" b="1" dirty="0"/>
          </a:p>
        </p:txBody>
      </p:sp>
      <p:sp>
        <p:nvSpPr>
          <p:cNvPr id="3" name="Місце для вмісту 2">
            <a:extLst>
              <a:ext uri="{FF2B5EF4-FFF2-40B4-BE49-F238E27FC236}">
                <a16:creationId xmlns:a16="http://schemas.microsoft.com/office/drawing/2014/main" id="{5FD54255-D5B2-AC84-29B4-8429DBAD7D89}"/>
              </a:ext>
            </a:extLst>
          </p:cNvPr>
          <p:cNvSpPr>
            <a:spLocks noGrp="1"/>
          </p:cNvSpPr>
          <p:nvPr>
            <p:ph idx="1"/>
          </p:nvPr>
        </p:nvSpPr>
        <p:spPr>
          <a:xfrm>
            <a:off x="206478" y="1514168"/>
            <a:ext cx="6478802" cy="5112774"/>
          </a:xfrm>
        </p:spPr>
        <p:txBody>
          <a:bodyPr anchor="ctr">
            <a:normAutofit/>
          </a:bodyPr>
          <a:lstStyle/>
          <a:p>
            <a:pPr marL="0" indent="0">
              <a:buNone/>
            </a:pPr>
            <a:r>
              <a:rPr lang="en-US" sz="2000" dirty="0"/>
              <a:t>A. Growth Investing</a:t>
            </a:r>
          </a:p>
          <a:p>
            <a:pPr marL="0" indent="0">
              <a:buNone/>
            </a:pPr>
            <a:r>
              <a:rPr lang="en-US" sz="2000" dirty="0"/>
              <a:t>B. Value Investing</a:t>
            </a:r>
          </a:p>
          <a:p>
            <a:pPr marL="0" indent="0">
              <a:buNone/>
            </a:pPr>
            <a:r>
              <a:rPr lang="en-US" sz="2000" dirty="0"/>
              <a:t>C. Income Investing</a:t>
            </a:r>
          </a:p>
          <a:p>
            <a:pPr marL="0" indent="0">
              <a:buNone/>
            </a:pPr>
            <a:r>
              <a:rPr lang="en-US" sz="2000" dirty="0"/>
              <a:t>D. Socially Responsible Investing</a:t>
            </a:r>
          </a:p>
          <a:p>
            <a:pPr marL="0" indent="0">
              <a:buNone/>
            </a:pPr>
            <a:endParaRPr lang="en-US" sz="2000" dirty="0"/>
          </a:p>
          <a:p>
            <a:pPr marL="0" indent="0">
              <a:buNone/>
            </a:pPr>
            <a:r>
              <a:rPr lang="en-US" sz="2000" dirty="0"/>
              <a:t>1. Focuses on companies with potential for above-average earnings growth</a:t>
            </a:r>
          </a:p>
          <a:p>
            <a:pPr marL="0" indent="0">
              <a:buNone/>
            </a:pPr>
            <a:r>
              <a:rPr lang="en-US" sz="2000" dirty="0"/>
              <a:t>2. Seeks to invest in undervalued companies with strong fundamentals</a:t>
            </a:r>
          </a:p>
          <a:p>
            <a:pPr marL="0" indent="0">
              <a:buNone/>
            </a:pPr>
            <a:r>
              <a:rPr lang="en-US" sz="2000" dirty="0"/>
              <a:t>3. Prioritizes investments that generate regular income through dividends</a:t>
            </a:r>
          </a:p>
          <a:p>
            <a:pPr marL="0" indent="0">
              <a:buNone/>
            </a:pPr>
            <a:r>
              <a:rPr lang="en-US" sz="2000" dirty="0"/>
              <a:t>4. Considers environmental and social impact alongside financial returns</a:t>
            </a:r>
            <a:endParaRPr lang="uk-UA" sz="2000" dirty="0"/>
          </a:p>
        </p:txBody>
      </p:sp>
      <p:pic>
        <p:nvPicPr>
          <p:cNvPr id="5" name="Picture 4" descr="Calculator, pen, compass, money and a paper with graphs printed on it">
            <a:extLst>
              <a:ext uri="{FF2B5EF4-FFF2-40B4-BE49-F238E27FC236}">
                <a16:creationId xmlns:a16="http://schemas.microsoft.com/office/drawing/2014/main" id="{01BC29DA-832B-B4C4-C7F8-264027305607}"/>
              </a:ext>
            </a:extLst>
          </p:cNvPr>
          <p:cNvPicPr>
            <a:picLocks noChangeAspect="1"/>
          </p:cNvPicPr>
          <p:nvPr/>
        </p:nvPicPr>
        <p:blipFill>
          <a:blip r:embed="rId2"/>
          <a:srcRect l="28716" r="24496" b="1"/>
          <a:stretch/>
        </p:blipFill>
        <p:spPr>
          <a:xfrm>
            <a:off x="6857797" y="-10886"/>
            <a:ext cx="5334204" cy="6868886"/>
          </a:xfrm>
          <a:prstGeom prst="rect">
            <a:avLst/>
          </a:prstGeom>
          <a:effectLst>
            <a:outerShdw blurRad="127000" dist="50800" dir="10800000" sx="99000" sy="99000" algn="r" rotWithShape="0">
              <a:prstClr val="black">
                <a:alpha val="40000"/>
              </a:prstClr>
            </a:outerShdw>
          </a:effectLst>
        </p:spPr>
      </p:pic>
    </p:spTree>
    <p:extLst>
      <p:ext uri="{BB962C8B-B14F-4D97-AF65-F5344CB8AC3E}">
        <p14:creationId xmlns:p14="http://schemas.microsoft.com/office/powerpoint/2010/main" val="381952254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C0763A76-9F1C-4FC5-82B7-DD475DA461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useBgFill="1">
        <p:nvSpPr>
          <p:cNvPr id="11" name="Rectangle 10">
            <a:extLst>
              <a:ext uri="{FF2B5EF4-FFF2-40B4-BE49-F238E27FC236}">
                <a16:creationId xmlns:a16="http://schemas.microsoft.com/office/drawing/2014/main" id="{E81BF4F6-F2CF-4984-9D14-D6966D92F9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8522446" cy="2285999"/>
          </a:xfrm>
          <a:prstGeom prst="rect">
            <a:avLst/>
          </a:prstGeom>
          <a:ln>
            <a:noFill/>
          </a:ln>
          <a:effectLst>
            <a:outerShdw blurRad="596900" dist="304800" dir="7140000" sx="90000" sy="90000" algn="t"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F61FAA1E-A423-02E5-BC2B-BB91C9DE5E7F}"/>
              </a:ext>
            </a:extLst>
          </p:cNvPr>
          <p:cNvSpPr>
            <a:spLocks noGrp="1"/>
          </p:cNvSpPr>
          <p:nvPr>
            <p:ph type="title"/>
          </p:nvPr>
        </p:nvSpPr>
        <p:spPr>
          <a:xfrm>
            <a:off x="0" y="350196"/>
            <a:ext cx="5994400" cy="1624520"/>
          </a:xfrm>
        </p:spPr>
        <p:txBody>
          <a:bodyPr anchor="ctr">
            <a:normAutofit fontScale="90000"/>
          </a:bodyPr>
          <a:lstStyle/>
          <a:p>
            <a:pPr algn="just">
              <a:lnSpc>
                <a:spcPct val="150000"/>
              </a:lnSpc>
            </a:pPr>
            <a:r>
              <a:rPr lang="en-US" sz="2500" b="1" dirty="0"/>
              <a:t>Arrange the following steps of fundamental investment analysis in the correct sequential order:</a:t>
            </a:r>
            <a:endParaRPr lang="uk-UA" sz="2500" b="1" dirty="0"/>
          </a:p>
        </p:txBody>
      </p:sp>
      <p:sp>
        <p:nvSpPr>
          <p:cNvPr id="3" name="Місце для вмісту 2">
            <a:extLst>
              <a:ext uri="{FF2B5EF4-FFF2-40B4-BE49-F238E27FC236}">
                <a16:creationId xmlns:a16="http://schemas.microsoft.com/office/drawing/2014/main" id="{C7F9AA1C-0263-593A-182B-D881F520F0C4}"/>
              </a:ext>
            </a:extLst>
          </p:cNvPr>
          <p:cNvSpPr>
            <a:spLocks noGrp="1"/>
          </p:cNvSpPr>
          <p:nvPr>
            <p:ph idx="1"/>
          </p:nvPr>
        </p:nvSpPr>
        <p:spPr>
          <a:xfrm>
            <a:off x="314960" y="2743200"/>
            <a:ext cx="5527040" cy="3613149"/>
          </a:xfrm>
        </p:spPr>
        <p:txBody>
          <a:bodyPr anchor="ctr">
            <a:normAutofit/>
          </a:bodyPr>
          <a:lstStyle/>
          <a:p>
            <a:pPr marL="0" indent="0">
              <a:buNone/>
            </a:pPr>
            <a:r>
              <a:rPr lang="en-US" sz="2000" dirty="0"/>
              <a:t>1. Analyze financial statements</a:t>
            </a:r>
          </a:p>
          <a:p>
            <a:pPr marL="0" indent="0">
              <a:buNone/>
            </a:pPr>
            <a:r>
              <a:rPr lang="en-US" sz="2000" dirty="0"/>
              <a:t>2. Evaluate industry trends</a:t>
            </a:r>
          </a:p>
          <a:p>
            <a:pPr marL="0" indent="0">
              <a:buNone/>
            </a:pPr>
            <a:r>
              <a:rPr lang="en-US" sz="2000" dirty="0"/>
              <a:t>3. Assess company management</a:t>
            </a:r>
          </a:p>
          <a:p>
            <a:pPr marL="0" indent="0">
              <a:buNone/>
            </a:pPr>
            <a:r>
              <a:rPr lang="en-US" sz="2000" dirty="0"/>
              <a:t>4. Determine intrinsic value</a:t>
            </a:r>
          </a:p>
          <a:p>
            <a:pPr marL="0" indent="0">
              <a:buNone/>
            </a:pPr>
            <a:r>
              <a:rPr lang="en-US" sz="2000" dirty="0"/>
              <a:t>5. Make investment decision</a:t>
            </a:r>
            <a:endParaRPr lang="uk-UA" sz="2000" dirty="0"/>
          </a:p>
        </p:txBody>
      </p:sp>
      <p:pic>
        <p:nvPicPr>
          <p:cNvPr id="5" name="Picture 4" descr="Magnifying glass showing decling performance">
            <a:extLst>
              <a:ext uri="{FF2B5EF4-FFF2-40B4-BE49-F238E27FC236}">
                <a16:creationId xmlns:a16="http://schemas.microsoft.com/office/drawing/2014/main" id="{A04A20C4-A96C-1955-27BE-0F490A9D8FD6}"/>
              </a:ext>
            </a:extLst>
          </p:cNvPr>
          <p:cNvPicPr>
            <a:picLocks noChangeAspect="1"/>
          </p:cNvPicPr>
          <p:nvPr/>
        </p:nvPicPr>
        <p:blipFill>
          <a:blip r:embed="rId2"/>
          <a:srcRect l="13740" r="26860" b="-2"/>
          <a:stretch/>
        </p:blipFill>
        <p:spPr>
          <a:xfrm>
            <a:off x="6096000" y="1"/>
            <a:ext cx="6102825" cy="6858000"/>
          </a:xfrm>
          <a:prstGeom prst="rect">
            <a:avLst/>
          </a:prstGeom>
        </p:spPr>
      </p:pic>
    </p:spTree>
    <p:extLst>
      <p:ext uri="{BB962C8B-B14F-4D97-AF65-F5344CB8AC3E}">
        <p14:creationId xmlns:p14="http://schemas.microsoft.com/office/powerpoint/2010/main" val="3860819626"/>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B5E2835-4E47-45B3-9CFE-732FF7B054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Рисунок 3" descr="Зображення, що містить інструмент, канцелярські товари й офісне обладнання, ручка, Загальні поставки&#10;&#10;Вміст, створений ШІ, може бути неправильним.">
            <a:extLst>
              <a:ext uri="{FF2B5EF4-FFF2-40B4-BE49-F238E27FC236}">
                <a16:creationId xmlns:a16="http://schemas.microsoft.com/office/drawing/2014/main" id="{DA17E4F8-A874-D65A-FA0B-C1510219802B}"/>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r="13221"/>
          <a:stretch/>
        </p:blipFill>
        <p:spPr>
          <a:xfrm>
            <a:off x="3242695" y="10"/>
            <a:ext cx="8949307" cy="6857990"/>
          </a:xfrm>
          <a:custGeom>
            <a:avLst/>
            <a:gdLst/>
            <a:ahLst/>
            <a:cxnLst/>
            <a:rect l="l" t="t" r="r" b="b"/>
            <a:pathLst>
              <a:path w="8949307" h="6858000">
                <a:moveTo>
                  <a:pt x="0" y="0"/>
                </a:moveTo>
                <a:lnTo>
                  <a:pt x="8949307" y="0"/>
                </a:lnTo>
                <a:lnTo>
                  <a:pt x="8949307" y="6858000"/>
                </a:lnTo>
                <a:lnTo>
                  <a:pt x="0" y="6858000"/>
                </a:lnTo>
                <a:lnTo>
                  <a:pt x="62983" y="6788730"/>
                </a:lnTo>
                <a:cubicBezTo>
                  <a:pt x="773509" y="5928900"/>
                  <a:pt x="1212979" y="4741056"/>
                  <a:pt x="1212979" y="3429000"/>
                </a:cubicBezTo>
                <a:cubicBezTo>
                  <a:pt x="1212979" y="2116944"/>
                  <a:pt x="773509" y="929100"/>
                  <a:pt x="62983" y="69271"/>
                </a:cubicBezTo>
                <a:close/>
              </a:path>
            </a:pathLst>
          </a:custGeom>
        </p:spPr>
      </p:pic>
      <p:sp useBgFill="1">
        <p:nvSpPr>
          <p:cNvPr id="11" name="Freeform: Shape 10">
            <a:extLst>
              <a:ext uri="{FF2B5EF4-FFF2-40B4-BE49-F238E27FC236}">
                <a16:creationId xmlns:a16="http://schemas.microsoft.com/office/drawing/2014/main" id="{5B45AD5D-AA52-4F7B-9362-576A39AD9E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455673" cy="6858000"/>
          </a:xfrm>
          <a:custGeom>
            <a:avLst/>
            <a:gdLst>
              <a:gd name="connsiteX0" fmla="*/ 0 w 4455673"/>
              <a:gd name="connsiteY0" fmla="*/ 0 h 6858000"/>
              <a:gd name="connsiteX1" fmla="*/ 3242695 w 4455673"/>
              <a:gd name="connsiteY1" fmla="*/ 0 h 6858000"/>
              <a:gd name="connsiteX2" fmla="*/ 3305678 w 4455673"/>
              <a:gd name="connsiteY2" fmla="*/ 69271 h 6858000"/>
              <a:gd name="connsiteX3" fmla="*/ 4455673 w 4455673"/>
              <a:gd name="connsiteY3" fmla="*/ 3429000 h 6858000"/>
              <a:gd name="connsiteX4" fmla="*/ 3305678 w 4455673"/>
              <a:gd name="connsiteY4" fmla="*/ 6788730 h 6858000"/>
              <a:gd name="connsiteX5" fmla="*/ 3242695 w 4455673"/>
              <a:gd name="connsiteY5" fmla="*/ 6858000 h 6858000"/>
              <a:gd name="connsiteX6" fmla="*/ 0 w 445567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5673" h="6858000">
                <a:moveTo>
                  <a:pt x="0" y="0"/>
                </a:moveTo>
                <a:lnTo>
                  <a:pt x="3242695" y="0"/>
                </a:lnTo>
                <a:lnTo>
                  <a:pt x="3305678" y="69271"/>
                </a:lnTo>
                <a:cubicBezTo>
                  <a:pt x="4016204" y="929100"/>
                  <a:pt x="4455673" y="2116944"/>
                  <a:pt x="4455673" y="3429000"/>
                </a:cubicBezTo>
                <a:cubicBezTo>
                  <a:pt x="4455673" y="4741056"/>
                  <a:pt x="4016204" y="5928900"/>
                  <a:pt x="3305678" y="6788730"/>
                </a:cubicBezTo>
                <a:lnTo>
                  <a:pt x="3242695" y="6858000"/>
                </a:lnTo>
                <a:lnTo>
                  <a:pt x="0" y="6858000"/>
                </a:lnTo>
                <a:close/>
              </a:path>
            </a:pathLst>
          </a:custGeom>
          <a:ln w="9525">
            <a:solidFill>
              <a:srgbClr val="D5D5D5"/>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Freeform: Shape 12">
            <a:extLst>
              <a:ext uri="{FF2B5EF4-FFF2-40B4-BE49-F238E27FC236}">
                <a16:creationId xmlns:a16="http://schemas.microsoft.com/office/drawing/2014/main" id="{AEDD7960-4866-4399-BEF6-DD1431AB4E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446529" cy="6858000"/>
          </a:xfrm>
          <a:custGeom>
            <a:avLst/>
            <a:gdLst>
              <a:gd name="connsiteX0" fmla="*/ 0 w 4446529"/>
              <a:gd name="connsiteY0" fmla="*/ 0 h 6858000"/>
              <a:gd name="connsiteX1" fmla="*/ 3233551 w 4446529"/>
              <a:gd name="connsiteY1" fmla="*/ 0 h 6858000"/>
              <a:gd name="connsiteX2" fmla="*/ 3296534 w 4446529"/>
              <a:gd name="connsiteY2" fmla="*/ 69271 h 6858000"/>
              <a:gd name="connsiteX3" fmla="*/ 4446529 w 4446529"/>
              <a:gd name="connsiteY3" fmla="*/ 3429000 h 6858000"/>
              <a:gd name="connsiteX4" fmla="*/ 3296534 w 4446529"/>
              <a:gd name="connsiteY4" fmla="*/ 6788730 h 6858000"/>
              <a:gd name="connsiteX5" fmla="*/ 3233551 w 4446529"/>
              <a:gd name="connsiteY5" fmla="*/ 6858000 h 6858000"/>
              <a:gd name="connsiteX6" fmla="*/ 0 w 444652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46529" h="6858000">
                <a:moveTo>
                  <a:pt x="0" y="0"/>
                </a:moveTo>
                <a:lnTo>
                  <a:pt x="3233551" y="0"/>
                </a:lnTo>
                <a:lnTo>
                  <a:pt x="3296534" y="69271"/>
                </a:lnTo>
                <a:cubicBezTo>
                  <a:pt x="4007060" y="929100"/>
                  <a:pt x="4446529" y="2116944"/>
                  <a:pt x="4446529" y="3429000"/>
                </a:cubicBezTo>
                <a:cubicBezTo>
                  <a:pt x="4446529" y="4741056"/>
                  <a:pt x="4007060" y="5928900"/>
                  <a:pt x="3296534" y="6788730"/>
                </a:cubicBezTo>
                <a:lnTo>
                  <a:pt x="3233551"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7" name="Rectangle 16">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3756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Місце для вмісту 2">
            <a:extLst>
              <a:ext uri="{FF2B5EF4-FFF2-40B4-BE49-F238E27FC236}">
                <a16:creationId xmlns:a16="http://schemas.microsoft.com/office/drawing/2014/main" id="{AA2E5670-46EB-EC9F-B967-DC9E783BFEA8}"/>
              </a:ext>
            </a:extLst>
          </p:cNvPr>
          <p:cNvSpPr>
            <a:spLocks noGrp="1"/>
          </p:cNvSpPr>
          <p:nvPr>
            <p:ph idx="1"/>
          </p:nvPr>
        </p:nvSpPr>
        <p:spPr>
          <a:xfrm>
            <a:off x="71120" y="2718053"/>
            <a:ext cx="4196080" cy="3495933"/>
          </a:xfrm>
        </p:spPr>
        <p:txBody>
          <a:bodyPr anchor="t">
            <a:normAutofit/>
          </a:bodyPr>
          <a:lstStyle/>
          <a:p>
            <a:pPr marL="0" indent="0">
              <a:lnSpc>
                <a:spcPct val="150000"/>
              </a:lnSpc>
              <a:buNone/>
            </a:pPr>
            <a:r>
              <a:rPr lang="en-US" sz="2000" b="1" dirty="0"/>
              <a:t>Breakout rooms.</a:t>
            </a:r>
          </a:p>
          <a:p>
            <a:pPr marL="0" indent="0">
              <a:lnSpc>
                <a:spcPct val="150000"/>
              </a:lnSpc>
              <a:buNone/>
            </a:pPr>
            <a:r>
              <a:rPr lang="en-US" sz="2000" i="1" dirty="0"/>
              <a:t>Explain the key differences between active and passive investment strategies and provide two specific advantages of each approach.</a:t>
            </a:r>
            <a:endParaRPr lang="uk-UA" sz="2000" i="1" dirty="0"/>
          </a:p>
        </p:txBody>
      </p:sp>
    </p:spTree>
    <p:extLst>
      <p:ext uri="{BB962C8B-B14F-4D97-AF65-F5344CB8AC3E}">
        <p14:creationId xmlns:p14="http://schemas.microsoft.com/office/powerpoint/2010/main" val="3400438600"/>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SLIDO_APP_VERSION" val="1.15.0.6311"/>
  <p:tag name="SLIDO_PRESENTATION_ID" val="6141c395-b72e-44d0-9e3b-73f3cbf0b2a8"/>
  <p:tag name="SLIDO_EVENT_UUID" val="fea254f9-a172-4e4a-871b-c9283e87d16c"/>
  <p:tag name="SLIDO_EVENT_SECTION_UUID" val="354062a8-040b-41dc-b8d4-c8c4ea303875"/>
</p:tagLst>
</file>

<file path=ppt/theme/theme1.xml><?xml version="1.0" encoding="utf-8"?>
<a:theme xmlns:a="http://schemas.openxmlformats.org/drawingml/2006/main" name="Тема Office">
  <a:themeElements>
    <a:clrScheme name="Офіс">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Офіс">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Офіс">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106</TotalTime>
  <Words>308</Words>
  <Application>Microsoft Office PowerPoint</Application>
  <PresentationFormat>Широкий екран</PresentationFormat>
  <Paragraphs>33</Paragraphs>
  <Slides>12</Slides>
  <Notes>0</Notes>
  <HiddenSlides>0</HiddenSlides>
  <MMClips>0</MMClips>
  <ScaleCrop>false</ScaleCrop>
  <HeadingPairs>
    <vt:vector size="6" baseType="variant">
      <vt:variant>
        <vt:lpstr>Використані шрифти</vt:lpstr>
      </vt:variant>
      <vt:variant>
        <vt:i4>4</vt:i4>
      </vt:variant>
      <vt:variant>
        <vt:lpstr>Тема</vt:lpstr>
      </vt:variant>
      <vt:variant>
        <vt:i4>1</vt:i4>
      </vt:variant>
      <vt:variant>
        <vt:lpstr>Заголовки слайдів</vt:lpstr>
      </vt:variant>
      <vt:variant>
        <vt:i4>12</vt:i4>
      </vt:variant>
    </vt:vector>
  </HeadingPairs>
  <TitlesOfParts>
    <vt:vector size="17" baseType="lpstr">
      <vt:lpstr>Aptos</vt:lpstr>
      <vt:lpstr>Aptos Display</vt:lpstr>
      <vt:lpstr>Arial</vt:lpstr>
      <vt:lpstr>Calibri</vt:lpstr>
      <vt:lpstr>Тема Office</vt:lpstr>
      <vt:lpstr>Investing Strategies</vt:lpstr>
      <vt:lpstr>Reading + Test</vt:lpstr>
      <vt:lpstr>Make sentences from these words!</vt:lpstr>
      <vt:lpstr>Watch the video https://www.prageru.com/video/investing </vt:lpstr>
      <vt:lpstr>Презентація PowerPoint</vt:lpstr>
      <vt:lpstr>Multiple Choice</vt:lpstr>
      <vt:lpstr>Match the following investment strategies with their primary characteristics:</vt:lpstr>
      <vt:lpstr>Arrange the following steps of fundamental investment analysis in the correct sequential order:</vt:lpstr>
      <vt:lpstr>Презентація PowerPoint</vt:lpstr>
      <vt:lpstr>Investment Features (Break into small teams).  Research several investment types to complete this table.  Use the suggested investments or choose your own.</vt:lpstr>
      <vt:lpstr>Speaking Cards</vt:lpstr>
      <vt:lpstr>Watch the video and answer the questions below.                https://www.youtube.com/watch?v=BvhYfdFg2M4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Iryna Zhukevych</dc:creator>
  <cp:lastModifiedBy>Iryna Zhukevych</cp:lastModifiedBy>
  <cp:revision>1</cp:revision>
  <dcterms:created xsi:type="dcterms:W3CDTF">2025-03-27T13:09:44Z</dcterms:created>
  <dcterms:modified xsi:type="dcterms:W3CDTF">2025-06-08T11:58:55Z</dcterms:modified>
</cp:coreProperties>
</file>