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58" r:id="rId11"/>
    <p:sldId id="259" r:id="rId12"/>
    <p:sldId id="257" r:id="rId13"/>
  </p:sldIdLst>
  <p:sldSz cx="12192000" cy="6858000"/>
  <p:notesSz cx="6858000" cy="9144000"/>
  <p:custDataLst>
    <p:tags r:id="rId15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E4DE31-A5E2-4DA3-81E7-57E314705024}" v="35" dt="2025-06-09T06:16:13.3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FE3B97DD-A532-4873-B05F-4613B1C9CE85}"/>
    <pc:docChg chg="undo custSel addSld delSld modSld sldOrd modMainMaster">
      <pc:chgData name="Iryna Zhukevych" userId="32b9d8b4c7aa7458" providerId="LiveId" clId="{FE3B97DD-A532-4873-B05F-4613B1C9CE85}" dt="2025-05-13T05:24:46.345" v="772" actId="14100"/>
      <pc:docMkLst>
        <pc:docMk/>
      </pc:docMkLst>
      <pc:sldChg chg="addSp modSp new mod modTransition setBg addAnim setClrOvrMap">
        <pc:chgData name="Iryna Zhukevych" userId="32b9d8b4c7aa7458" providerId="LiveId" clId="{FE3B97DD-A532-4873-B05F-4613B1C9CE85}" dt="2025-05-07T15:58:45.075" v="321"/>
        <pc:sldMkLst>
          <pc:docMk/>
          <pc:sldMk cId="115097575" sldId="256"/>
        </pc:sldMkLst>
        <pc:spChg chg="mod">
          <ac:chgData name="Iryna Zhukevych" userId="32b9d8b4c7aa7458" providerId="LiveId" clId="{FE3B97DD-A532-4873-B05F-4613B1C9CE85}" dt="2025-05-07T15:57:15.821" v="317" actId="14100"/>
          <ac:spMkLst>
            <pc:docMk/>
            <pc:sldMk cId="115097575" sldId="256"/>
            <ac:spMk id="2" creationId="{1CC25F9A-368C-155E-E6B5-9FE1F46CA271}"/>
          </ac:spMkLst>
        </pc:spChg>
        <pc:spChg chg="mod">
          <ac:chgData name="Iryna Zhukevych" userId="32b9d8b4c7aa7458" providerId="LiveId" clId="{FE3B97DD-A532-4873-B05F-4613B1C9CE85}" dt="2025-05-07T15:57:28.036" v="319" actId="1076"/>
          <ac:spMkLst>
            <pc:docMk/>
            <pc:sldMk cId="115097575" sldId="256"/>
            <ac:spMk id="3" creationId="{C4DC7CBF-0E85-BE66-412C-B45A9FF30A22}"/>
          </ac:spMkLst>
        </pc:spChg>
        <pc:spChg chg="add mod">
          <ac:chgData name="Iryna Zhukevych" userId="32b9d8b4c7aa7458" providerId="LiveId" clId="{FE3B97DD-A532-4873-B05F-4613B1C9CE85}" dt="2025-05-07T15:56:46.869" v="307" actId="26606"/>
          <ac:spMkLst>
            <pc:docMk/>
            <pc:sldMk cId="115097575" sldId="256"/>
            <ac:spMk id="6" creationId="{00EA7F84-F382-FCD4-A5EE-BEFDBA43F78C}"/>
          </ac:spMkLst>
        </pc:spChg>
        <pc:spChg chg="add">
          <ac:chgData name="Iryna Zhukevych" userId="32b9d8b4c7aa7458" providerId="LiveId" clId="{FE3B97DD-A532-4873-B05F-4613B1C9CE85}" dt="2025-05-07T15:56:46.869" v="307" actId="26606"/>
          <ac:spMkLst>
            <pc:docMk/>
            <pc:sldMk cId="115097575" sldId="256"/>
            <ac:spMk id="11" creationId="{71B2258F-86CA-4D4D-8270-BC05FCDEBFB3}"/>
          </ac:spMkLst>
        </pc:spChg>
        <pc:picChg chg="add mod ord">
          <ac:chgData name="Iryna Zhukevych" userId="32b9d8b4c7aa7458" providerId="LiveId" clId="{FE3B97DD-A532-4873-B05F-4613B1C9CE85}" dt="2025-05-07T15:57:04.575" v="314" actId="1076"/>
          <ac:picMkLst>
            <pc:docMk/>
            <pc:sldMk cId="115097575" sldId="256"/>
            <ac:picMk id="5" creationId="{B75BBB4C-5A36-2C6B-5BC2-25EDE683194C}"/>
          </ac:picMkLst>
        </pc:picChg>
      </pc:sldChg>
      <pc:sldChg chg="addSp modSp new mod ord modTransition setBg">
        <pc:chgData name="Iryna Zhukevych" userId="32b9d8b4c7aa7458" providerId="LiveId" clId="{FE3B97DD-A532-4873-B05F-4613B1C9CE85}" dt="2025-05-13T05:24:46.345" v="772" actId="14100"/>
        <pc:sldMkLst>
          <pc:docMk/>
          <pc:sldMk cId="1449381524" sldId="257"/>
        </pc:sldMkLst>
        <pc:spChg chg="mod">
          <ac:chgData name="Iryna Zhukevych" userId="32b9d8b4c7aa7458" providerId="LiveId" clId="{FE3B97DD-A532-4873-B05F-4613B1C9CE85}" dt="2025-05-07T15:55:00.143" v="225" actId="27636"/>
          <ac:spMkLst>
            <pc:docMk/>
            <pc:sldMk cId="1449381524" sldId="257"/>
            <ac:spMk id="2" creationId="{44669FDB-404E-7FA2-EB5E-E603D897CECA}"/>
          </ac:spMkLst>
        </pc:spChg>
        <pc:spChg chg="mod">
          <ac:chgData name="Iryna Zhukevych" userId="32b9d8b4c7aa7458" providerId="LiveId" clId="{FE3B97DD-A532-4873-B05F-4613B1C9CE85}" dt="2025-05-13T05:24:46.345" v="772" actId="14100"/>
          <ac:spMkLst>
            <pc:docMk/>
            <pc:sldMk cId="1449381524" sldId="257"/>
            <ac:spMk id="3" creationId="{4EBC463B-8490-2A4C-E24D-BFAB2469FC74}"/>
          </ac:spMkLst>
        </pc:spChg>
        <pc:spChg chg="add mod">
          <ac:chgData name="Iryna Zhukevych" userId="32b9d8b4c7aa7458" providerId="LiveId" clId="{FE3B97DD-A532-4873-B05F-4613B1C9CE85}" dt="2025-05-07T15:54:42.304" v="218" actId="26606"/>
          <ac:spMkLst>
            <pc:docMk/>
            <pc:sldMk cId="1449381524" sldId="257"/>
            <ac:spMk id="9" creationId="{C6748DCB-E586-6E56-7967-099088B3447D}"/>
          </ac:spMkLst>
        </pc:spChg>
        <pc:spChg chg="add">
          <ac:chgData name="Iryna Zhukevych" userId="32b9d8b4c7aa7458" providerId="LiveId" clId="{FE3B97DD-A532-4873-B05F-4613B1C9CE85}" dt="2025-05-07T15:54:42.304" v="218" actId="26606"/>
          <ac:spMkLst>
            <pc:docMk/>
            <pc:sldMk cId="1449381524" sldId="257"/>
            <ac:spMk id="14" creationId="{6B5E2835-4E47-45B3-9CFE-732FF7B05472}"/>
          </ac:spMkLst>
        </pc:spChg>
        <pc:spChg chg="add">
          <ac:chgData name="Iryna Zhukevych" userId="32b9d8b4c7aa7458" providerId="LiveId" clId="{FE3B97DD-A532-4873-B05F-4613B1C9CE85}" dt="2025-05-07T15:54:42.304" v="218" actId="26606"/>
          <ac:spMkLst>
            <pc:docMk/>
            <pc:sldMk cId="1449381524" sldId="257"/>
            <ac:spMk id="16" creationId="{5B45AD5D-AA52-4F7B-9362-576A39AD9E09}"/>
          </ac:spMkLst>
        </pc:spChg>
        <pc:spChg chg="add">
          <ac:chgData name="Iryna Zhukevych" userId="32b9d8b4c7aa7458" providerId="LiveId" clId="{FE3B97DD-A532-4873-B05F-4613B1C9CE85}" dt="2025-05-07T15:54:42.304" v="218" actId="26606"/>
          <ac:spMkLst>
            <pc:docMk/>
            <pc:sldMk cId="1449381524" sldId="257"/>
            <ac:spMk id="18" creationId="{AEDD7960-4866-4399-BEF6-DD1431AB4E34}"/>
          </ac:spMkLst>
        </pc:spChg>
        <pc:spChg chg="add">
          <ac:chgData name="Iryna Zhukevych" userId="32b9d8b4c7aa7458" providerId="LiveId" clId="{FE3B97DD-A532-4873-B05F-4613B1C9CE85}" dt="2025-05-07T15:54:42.304" v="218" actId="26606"/>
          <ac:spMkLst>
            <pc:docMk/>
            <pc:sldMk cId="1449381524" sldId="257"/>
            <ac:spMk id="20" creationId="{55D4142C-5077-457F-A6AD-3FECFDB39685}"/>
          </ac:spMkLst>
        </pc:spChg>
        <pc:spChg chg="add">
          <ac:chgData name="Iryna Zhukevych" userId="32b9d8b4c7aa7458" providerId="LiveId" clId="{FE3B97DD-A532-4873-B05F-4613B1C9CE85}" dt="2025-05-07T15:54:42.304" v="218" actId="26606"/>
          <ac:spMkLst>
            <pc:docMk/>
            <pc:sldMk cId="1449381524" sldId="257"/>
            <ac:spMk id="22" creationId="{7A5F0580-5EE9-419F-96EE-B6529EF6E7D0}"/>
          </ac:spMkLst>
        </pc:spChg>
        <pc:picChg chg="add mod ord">
          <ac:chgData name="Iryna Zhukevych" userId="32b9d8b4c7aa7458" providerId="LiveId" clId="{FE3B97DD-A532-4873-B05F-4613B1C9CE85}" dt="2025-05-07T15:54:42.304" v="218" actId="26606"/>
          <ac:picMkLst>
            <pc:docMk/>
            <pc:sldMk cId="1449381524" sldId="257"/>
            <ac:picMk id="8" creationId="{2576E2A0-FDE3-A9FD-B181-2E5A010992DE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13T05:22:57.013" v="767" actId="14100"/>
        <pc:sldMkLst>
          <pc:docMk/>
          <pc:sldMk cId="493410447" sldId="258"/>
        </pc:sldMkLst>
        <pc:spChg chg="mod">
          <ac:chgData name="Iryna Zhukevych" userId="32b9d8b4c7aa7458" providerId="LiveId" clId="{FE3B97DD-A532-4873-B05F-4613B1C9CE85}" dt="2025-05-13T05:22:57.013" v="767" actId="14100"/>
          <ac:spMkLst>
            <pc:docMk/>
            <pc:sldMk cId="493410447" sldId="258"/>
            <ac:spMk id="2" creationId="{DA05AB58-DD79-86D4-2DC1-1F370A6A356A}"/>
          </ac:spMkLst>
        </pc:spChg>
        <pc:spChg chg="add">
          <ac:chgData name="Iryna Zhukevych" userId="32b9d8b4c7aa7458" providerId="LiveId" clId="{FE3B97DD-A532-4873-B05F-4613B1C9CE85}" dt="2025-05-07T15:34:59.541" v="69" actId="26606"/>
          <ac:spMkLst>
            <pc:docMk/>
            <pc:sldMk cId="493410447" sldId="258"/>
            <ac:spMk id="10" creationId="{91DC6ABD-215C-4EA8-A483-CEF5B99AB385}"/>
          </ac:spMkLst>
        </pc:spChg>
        <pc:spChg chg="add">
          <ac:chgData name="Iryna Zhukevych" userId="32b9d8b4c7aa7458" providerId="LiveId" clId="{FE3B97DD-A532-4873-B05F-4613B1C9CE85}" dt="2025-05-07T15:34:59.541" v="69" actId="26606"/>
          <ac:spMkLst>
            <pc:docMk/>
            <pc:sldMk cId="493410447" sldId="258"/>
            <ac:spMk id="16" creationId="{04357C93-F0CB-4A1C-8F77-4E9063789819}"/>
          </ac:spMkLst>
        </pc:spChg>
        <pc:grpChg chg="add">
          <ac:chgData name="Iryna Zhukevych" userId="32b9d8b4c7aa7458" providerId="LiveId" clId="{FE3B97DD-A532-4873-B05F-4613B1C9CE85}" dt="2025-05-07T15:34:59.541" v="69" actId="26606"/>
          <ac:grpSpMkLst>
            <pc:docMk/>
            <pc:sldMk cId="493410447" sldId="258"/>
            <ac:grpSpMk id="12" creationId="{3AF6A671-C637-4547-85F4-51B6D1881399}"/>
          </ac:grpSpMkLst>
        </pc:grpChg>
        <pc:picChg chg="add mod ord">
          <ac:chgData name="Iryna Zhukevych" userId="32b9d8b4c7aa7458" providerId="LiveId" clId="{FE3B97DD-A532-4873-B05F-4613B1C9CE85}" dt="2025-05-07T15:35:41.923" v="81" actId="14100"/>
          <ac:picMkLst>
            <pc:docMk/>
            <pc:sldMk cId="493410447" sldId="258"/>
            <ac:picMk id="5" creationId="{1EDA9AE5-F8FD-9DC5-71F9-B6BA9A4421B7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3087417837" sldId="259"/>
        </pc:sldMkLst>
        <pc:spChg chg="mod">
          <ac:chgData name="Iryna Zhukevych" userId="32b9d8b4c7aa7458" providerId="LiveId" clId="{FE3B97DD-A532-4873-B05F-4613B1C9CE85}" dt="2025-05-07T15:52:58.232" v="203" actId="26606"/>
          <ac:spMkLst>
            <pc:docMk/>
            <pc:sldMk cId="3087417837" sldId="259"/>
            <ac:spMk id="2" creationId="{465FA648-75C9-2E92-A8CF-8BFECEFFBD89}"/>
          </ac:spMkLst>
        </pc:spChg>
        <pc:spChg chg="add">
          <ac:chgData name="Iryna Zhukevych" userId="32b9d8b4c7aa7458" providerId="LiveId" clId="{FE3B97DD-A532-4873-B05F-4613B1C9CE85}" dt="2025-05-07T15:52:58.232" v="203" actId="26606"/>
          <ac:spMkLst>
            <pc:docMk/>
            <pc:sldMk cId="3087417837" sldId="259"/>
            <ac:spMk id="10" creationId="{D12DDE76-C203-4047-9998-63900085B5E8}"/>
          </ac:spMkLst>
        </pc:spChg>
        <pc:picChg chg="add mod ord">
          <ac:chgData name="Iryna Zhukevych" userId="32b9d8b4c7aa7458" providerId="LiveId" clId="{FE3B97DD-A532-4873-B05F-4613B1C9CE85}" dt="2025-05-07T15:53:12.542" v="207" actId="14100"/>
          <ac:picMkLst>
            <pc:docMk/>
            <pc:sldMk cId="3087417837" sldId="259"/>
            <ac:picMk id="5" creationId="{1E1F36DA-EACA-F3C1-F73B-CA941B0A6C43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1363219245" sldId="260"/>
        </pc:sldMkLst>
        <pc:spChg chg="add">
          <ac:chgData name="Iryna Zhukevych" userId="32b9d8b4c7aa7458" providerId="LiveId" clId="{FE3B97DD-A532-4873-B05F-4613B1C9CE85}" dt="2025-05-07T15:38:13.436" v="101" actId="26606"/>
          <ac:spMkLst>
            <pc:docMk/>
            <pc:sldMk cId="1363219245" sldId="260"/>
            <ac:spMk id="7" creationId="{F3060C83-F051-4F0E-ABAD-AA0DFC48B218}"/>
          </ac:spMkLst>
        </pc:spChg>
        <pc:spChg chg="add">
          <ac:chgData name="Iryna Zhukevych" userId="32b9d8b4c7aa7458" providerId="LiveId" clId="{FE3B97DD-A532-4873-B05F-4613B1C9CE85}" dt="2025-05-07T15:38:13.436" v="101" actId="26606"/>
          <ac:spMkLst>
            <pc:docMk/>
            <pc:sldMk cId="1363219245" sldId="260"/>
            <ac:spMk id="8" creationId="{83C98ABE-055B-441F-B07E-44F97F083C39}"/>
          </ac:spMkLst>
        </pc:spChg>
        <pc:spChg chg="add">
          <ac:chgData name="Iryna Zhukevych" userId="32b9d8b4c7aa7458" providerId="LiveId" clId="{FE3B97DD-A532-4873-B05F-4613B1C9CE85}" dt="2025-05-07T15:38:13.436" v="101" actId="26606"/>
          <ac:spMkLst>
            <pc:docMk/>
            <pc:sldMk cId="1363219245" sldId="260"/>
            <ac:spMk id="11" creationId="{3783CA14-24A1-485C-8B30-D6A5D87987AD}"/>
          </ac:spMkLst>
        </pc:spChg>
        <pc:spChg chg="add">
          <ac:chgData name="Iryna Zhukevych" userId="32b9d8b4c7aa7458" providerId="LiveId" clId="{FE3B97DD-A532-4873-B05F-4613B1C9CE85}" dt="2025-05-07T15:38:13.436" v="101" actId="26606"/>
          <ac:spMkLst>
            <pc:docMk/>
            <pc:sldMk cId="1363219245" sldId="260"/>
            <ac:spMk id="13" creationId="{9A97C86A-04D6-40F7-AE84-31AB43E6A846}"/>
          </ac:spMkLst>
        </pc:spChg>
        <pc:spChg chg="add">
          <ac:chgData name="Iryna Zhukevych" userId="32b9d8b4c7aa7458" providerId="LiveId" clId="{FE3B97DD-A532-4873-B05F-4613B1C9CE85}" dt="2025-05-07T15:38:13.436" v="101" actId="26606"/>
          <ac:spMkLst>
            <pc:docMk/>
            <pc:sldMk cId="1363219245" sldId="260"/>
            <ac:spMk id="14" creationId="{29FDB030-9B49-4CED-8CCD-4D99382388AC}"/>
          </ac:spMkLst>
        </pc:spChg>
        <pc:spChg chg="add">
          <ac:chgData name="Iryna Zhukevych" userId="32b9d8b4c7aa7458" providerId="LiveId" clId="{FE3B97DD-A532-4873-B05F-4613B1C9CE85}" dt="2025-05-07T15:38:13.436" v="101" actId="26606"/>
          <ac:spMkLst>
            <pc:docMk/>
            <pc:sldMk cId="1363219245" sldId="260"/>
            <ac:spMk id="15" creationId="{FF9F2414-84E8-453E-B1F3-389FDE8192D9}"/>
          </ac:spMkLst>
        </pc:spChg>
        <pc:spChg chg="add">
          <ac:chgData name="Iryna Zhukevych" userId="32b9d8b4c7aa7458" providerId="LiveId" clId="{FE3B97DD-A532-4873-B05F-4613B1C9CE85}" dt="2025-05-07T15:38:13.436" v="101" actId="26606"/>
          <ac:spMkLst>
            <pc:docMk/>
            <pc:sldMk cId="1363219245" sldId="260"/>
            <ac:spMk id="17" creationId="{3ECA69A1-7536-43AC-85EF-C7106179F5ED}"/>
          </ac:spMkLst>
        </pc:spChg>
        <pc:picChg chg="add mod ord">
          <ac:chgData name="Iryna Zhukevych" userId="32b9d8b4c7aa7458" providerId="LiveId" clId="{FE3B97DD-A532-4873-B05F-4613B1C9CE85}" dt="2025-05-07T15:38:30.124" v="106" actId="14100"/>
          <ac:picMkLst>
            <pc:docMk/>
            <pc:sldMk cId="1363219245" sldId="260"/>
            <ac:picMk id="5" creationId="{99878F3A-AD8D-81D6-0DEA-4C17B2640893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3156575572" sldId="261"/>
        </pc:sldMkLst>
        <pc:spChg chg="add">
          <ac:chgData name="Iryna Zhukevych" userId="32b9d8b4c7aa7458" providerId="LiveId" clId="{FE3B97DD-A532-4873-B05F-4613B1C9CE85}" dt="2025-05-07T15:39:07.945" v="110" actId="26606"/>
          <ac:spMkLst>
            <pc:docMk/>
            <pc:sldMk cId="3156575572" sldId="261"/>
            <ac:spMk id="10" creationId="{F3060C83-F051-4F0E-ABAD-AA0DFC48B218}"/>
          </ac:spMkLst>
        </pc:spChg>
        <pc:spChg chg="add">
          <ac:chgData name="Iryna Zhukevych" userId="32b9d8b4c7aa7458" providerId="LiveId" clId="{FE3B97DD-A532-4873-B05F-4613B1C9CE85}" dt="2025-05-07T15:39:07.945" v="110" actId="26606"/>
          <ac:spMkLst>
            <pc:docMk/>
            <pc:sldMk cId="3156575572" sldId="261"/>
            <ac:spMk id="12" creationId="{83C98ABE-055B-441F-B07E-44F97F083C39}"/>
          </ac:spMkLst>
        </pc:spChg>
        <pc:spChg chg="add">
          <ac:chgData name="Iryna Zhukevych" userId="32b9d8b4c7aa7458" providerId="LiveId" clId="{FE3B97DD-A532-4873-B05F-4613B1C9CE85}" dt="2025-05-07T15:39:07.945" v="110" actId="26606"/>
          <ac:spMkLst>
            <pc:docMk/>
            <pc:sldMk cId="3156575572" sldId="261"/>
            <ac:spMk id="14" creationId="{29FDB030-9B49-4CED-8CCD-4D99382388AC}"/>
          </ac:spMkLst>
        </pc:spChg>
        <pc:spChg chg="add">
          <ac:chgData name="Iryna Zhukevych" userId="32b9d8b4c7aa7458" providerId="LiveId" clId="{FE3B97DD-A532-4873-B05F-4613B1C9CE85}" dt="2025-05-07T15:39:07.945" v="110" actId="26606"/>
          <ac:spMkLst>
            <pc:docMk/>
            <pc:sldMk cId="3156575572" sldId="261"/>
            <ac:spMk id="16" creationId="{3783CA14-24A1-485C-8B30-D6A5D87987AD}"/>
          </ac:spMkLst>
        </pc:spChg>
        <pc:spChg chg="add">
          <ac:chgData name="Iryna Zhukevych" userId="32b9d8b4c7aa7458" providerId="LiveId" clId="{FE3B97DD-A532-4873-B05F-4613B1C9CE85}" dt="2025-05-07T15:39:07.945" v="110" actId="26606"/>
          <ac:spMkLst>
            <pc:docMk/>
            <pc:sldMk cId="3156575572" sldId="261"/>
            <ac:spMk id="18" creationId="{9A97C86A-04D6-40F7-AE84-31AB43E6A846}"/>
          </ac:spMkLst>
        </pc:spChg>
        <pc:spChg chg="add">
          <ac:chgData name="Iryna Zhukevych" userId="32b9d8b4c7aa7458" providerId="LiveId" clId="{FE3B97DD-A532-4873-B05F-4613B1C9CE85}" dt="2025-05-07T15:39:07.945" v="110" actId="26606"/>
          <ac:spMkLst>
            <pc:docMk/>
            <pc:sldMk cId="3156575572" sldId="261"/>
            <ac:spMk id="20" creationId="{FF9F2414-84E8-453E-B1F3-389FDE8192D9}"/>
          </ac:spMkLst>
        </pc:spChg>
        <pc:spChg chg="add">
          <ac:chgData name="Iryna Zhukevych" userId="32b9d8b4c7aa7458" providerId="LiveId" clId="{FE3B97DD-A532-4873-B05F-4613B1C9CE85}" dt="2025-05-07T15:39:07.945" v="110" actId="26606"/>
          <ac:spMkLst>
            <pc:docMk/>
            <pc:sldMk cId="3156575572" sldId="261"/>
            <ac:spMk id="22" creationId="{3ECA69A1-7536-43AC-85EF-C7106179F5ED}"/>
          </ac:spMkLst>
        </pc:spChg>
        <pc:picChg chg="add mod ord">
          <ac:chgData name="Iryna Zhukevych" userId="32b9d8b4c7aa7458" providerId="LiveId" clId="{FE3B97DD-A532-4873-B05F-4613B1C9CE85}" dt="2025-05-07T15:39:11.803" v="111" actId="14100"/>
          <ac:picMkLst>
            <pc:docMk/>
            <pc:sldMk cId="3156575572" sldId="261"/>
            <ac:picMk id="5" creationId="{D52E2D14-575A-3ADC-8239-A5E085B38075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1413508335" sldId="262"/>
        </pc:sldMkLst>
        <pc:spChg chg="add">
          <ac:chgData name="Iryna Zhukevych" userId="32b9d8b4c7aa7458" providerId="LiveId" clId="{FE3B97DD-A532-4873-B05F-4613B1C9CE85}" dt="2025-05-07T15:39:34.639" v="115" actId="26606"/>
          <ac:spMkLst>
            <pc:docMk/>
            <pc:sldMk cId="1413508335" sldId="262"/>
            <ac:spMk id="10" creationId="{F3060C83-F051-4F0E-ABAD-AA0DFC48B218}"/>
          </ac:spMkLst>
        </pc:spChg>
        <pc:spChg chg="add">
          <ac:chgData name="Iryna Zhukevych" userId="32b9d8b4c7aa7458" providerId="LiveId" clId="{FE3B97DD-A532-4873-B05F-4613B1C9CE85}" dt="2025-05-07T15:39:34.639" v="115" actId="26606"/>
          <ac:spMkLst>
            <pc:docMk/>
            <pc:sldMk cId="1413508335" sldId="262"/>
            <ac:spMk id="12" creationId="{83C98ABE-055B-441F-B07E-44F97F083C39}"/>
          </ac:spMkLst>
        </pc:spChg>
        <pc:spChg chg="add">
          <ac:chgData name="Iryna Zhukevych" userId="32b9d8b4c7aa7458" providerId="LiveId" clId="{FE3B97DD-A532-4873-B05F-4613B1C9CE85}" dt="2025-05-07T15:39:34.639" v="115" actId="26606"/>
          <ac:spMkLst>
            <pc:docMk/>
            <pc:sldMk cId="1413508335" sldId="262"/>
            <ac:spMk id="14" creationId="{29FDB030-9B49-4CED-8CCD-4D99382388AC}"/>
          </ac:spMkLst>
        </pc:spChg>
        <pc:spChg chg="add">
          <ac:chgData name="Iryna Zhukevych" userId="32b9d8b4c7aa7458" providerId="LiveId" clId="{FE3B97DD-A532-4873-B05F-4613B1C9CE85}" dt="2025-05-07T15:39:34.639" v="115" actId="26606"/>
          <ac:spMkLst>
            <pc:docMk/>
            <pc:sldMk cId="1413508335" sldId="262"/>
            <ac:spMk id="16" creationId="{3783CA14-24A1-485C-8B30-D6A5D87987AD}"/>
          </ac:spMkLst>
        </pc:spChg>
        <pc:spChg chg="add">
          <ac:chgData name="Iryna Zhukevych" userId="32b9d8b4c7aa7458" providerId="LiveId" clId="{FE3B97DD-A532-4873-B05F-4613B1C9CE85}" dt="2025-05-07T15:39:34.639" v="115" actId="26606"/>
          <ac:spMkLst>
            <pc:docMk/>
            <pc:sldMk cId="1413508335" sldId="262"/>
            <ac:spMk id="18" creationId="{9A97C86A-04D6-40F7-AE84-31AB43E6A846}"/>
          </ac:spMkLst>
        </pc:spChg>
        <pc:spChg chg="add">
          <ac:chgData name="Iryna Zhukevych" userId="32b9d8b4c7aa7458" providerId="LiveId" clId="{FE3B97DD-A532-4873-B05F-4613B1C9CE85}" dt="2025-05-07T15:39:34.639" v="115" actId="26606"/>
          <ac:spMkLst>
            <pc:docMk/>
            <pc:sldMk cId="1413508335" sldId="262"/>
            <ac:spMk id="20" creationId="{FF9F2414-84E8-453E-B1F3-389FDE8192D9}"/>
          </ac:spMkLst>
        </pc:spChg>
        <pc:spChg chg="add">
          <ac:chgData name="Iryna Zhukevych" userId="32b9d8b4c7aa7458" providerId="LiveId" clId="{FE3B97DD-A532-4873-B05F-4613B1C9CE85}" dt="2025-05-07T15:39:34.639" v="115" actId="26606"/>
          <ac:spMkLst>
            <pc:docMk/>
            <pc:sldMk cId="1413508335" sldId="262"/>
            <ac:spMk id="22" creationId="{3ECA69A1-7536-43AC-85EF-C7106179F5ED}"/>
          </ac:spMkLst>
        </pc:spChg>
        <pc:picChg chg="add mod ord">
          <ac:chgData name="Iryna Zhukevych" userId="32b9d8b4c7aa7458" providerId="LiveId" clId="{FE3B97DD-A532-4873-B05F-4613B1C9CE85}" dt="2025-05-07T15:39:37.296" v="116" actId="14100"/>
          <ac:picMkLst>
            <pc:docMk/>
            <pc:sldMk cId="1413508335" sldId="262"/>
            <ac:picMk id="5" creationId="{6D80D58F-F5F4-5F96-A23A-0B6BAC944AC7}"/>
          </ac:picMkLst>
        </pc:picChg>
      </pc:sldChg>
      <pc:sldChg chg="add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4004696899" sldId="263"/>
        </pc:sldMkLst>
        <pc:spChg chg="mod">
          <ac:chgData name="Iryna Zhukevych" userId="32b9d8b4c7aa7458" providerId="LiveId" clId="{FE3B97DD-A532-4873-B05F-4613B1C9CE85}" dt="2025-05-07T15:42:08.299" v="129" actId="14100"/>
          <ac:spMkLst>
            <pc:docMk/>
            <pc:sldMk cId="4004696899" sldId="263"/>
            <ac:spMk id="2" creationId="{821166A4-CED0-BDEC-45E7-F23663FE1EB0}"/>
          </ac:spMkLst>
        </pc:spChg>
        <pc:spChg chg="mod">
          <ac:chgData name="Iryna Zhukevych" userId="32b9d8b4c7aa7458" providerId="LiveId" clId="{FE3B97DD-A532-4873-B05F-4613B1C9CE85}" dt="2025-05-07T15:42:14.572" v="131" actId="14100"/>
          <ac:spMkLst>
            <pc:docMk/>
            <pc:sldMk cId="4004696899" sldId="263"/>
            <ac:spMk id="3" creationId="{D4C587B4-0618-F853-98C3-1F073DB5D015}"/>
          </ac:spMkLst>
        </pc:spChg>
        <pc:spChg chg="add">
          <ac:chgData name="Iryna Zhukevych" userId="32b9d8b4c7aa7458" providerId="LiveId" clId="{FE3B97DD-A532-4873-B05F-4613B1C9CE85}" dt="2025-05-07T15:41:54.509" v="126" actId="26606"/>
          <ac:spMkLst>
            <pc:docMk/>
            <pc:sldMk cId="4004696899" sldId="263"/>
            <ac:spMk id="10" creationId="{2B97F24A-32CE-4C1C-A50D-3016B394DCFB}"/>
          </ac:spMkLst>
        </pc:spChg>
        <pc:spChg chg="add">
          <ac:chgData name="Iryna Zhukevych" userId="32b9d8b4c7aa7458" providerId="LiveId" clId="{FE3B97DD-A532-4873-B05F-4613B1C9CE85}" dt="2025-05-07T15:41:54.509" v="126" actId="26606"/>
          <ac:spMkLst>
            <pc:docMk/>
            <pc:sldMk cId="4004696899" sldId="263"/>
            <ac:spMk id="12" creationId="{CD8B4F24-440B-49E9-B85D-733523DC064B}"/>
          </ac:spMkLst>
        </pc:spChg>
        <pc:picChg chg="add mod">
          <ac:chgData name="Iryna Zhukevych" userId="32b9d8b4c7aa7458" providerId="LiveId" clId="{FE3B97DD-A532-4873-B05F-4613B1C9CE85}" dt="2025-05-07T15:42:02.250" v="127" actId="1076"/>
          <ac:picMkLst>
            <pc:docMk/>
            <pc:sldMk cId="4004696899" sldId="263"/>
            <ac:picMk id="5" creationId="{F7394CA9-F40A-70C2-AB65-2AA1ED2388DE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3637083202" sldId="264"/>
        </pc:sldMkLst>
        <pc:spChg chg="add">
          <ac:chgData name="Iryna Zhukevych" userId="32b9d8b4c7aa7458" providerId="LiveId" clId="{FE3B97DD-A532-4873-B05F-4613B1C9CE85}" dt="2025-05-07T15:43:06.963" v="136" actId="26606"/>
          <ac:spMkLst>
            <pc:docMk/>
            <pc:sldMk cId="3637083202" sldId="264"/>
            <ac:spMk id="10" creationId="{F3060C83-F051-4F0E-ABAD-AA0DFC48B218}"/>
          </ac:spMkLst>
        </pc:spChg>
        <pc:spChg chg="add">
          <ac:chgData name="Iryna Zhukevych" userId="32b9d8b4c7aa7458" providerId="LiveId" clId="{FE3B97DD-A532-4873-B05F-4613B1C9CE85}" dt="2025-05-07T15:43:06.963" v="136" actId="26606"/>
          <ac:spMkLst>
            <pc:docMk/>
            <pc:sldMk cId="3637083202" sldId="264"/>
            <ac:spMk id="12" creationId="{83C98ABE-055B-441F-B07E-44F97F083C39}"/>
          </ac:spMkLst>
        </pc:spChg>
        <pc:spChg chg="add">
          <ac:chgData name="Iryna Zhukevych" userId="32b9d8b4c7aa7458" providerId="LiveId" clId="{FE3B97DD-A532-4873-B05F-4613B1C9CE85}" dt="2025-05-07T15:43:06.963" v="136" actId="26606"/>
          <ac:spMkLst>
            <pc:docMk/>
            <pc:sldMk cId="3637083202" sldId="264"/>
            <ac:spMk id="14" creationId="{29FDB030-9B49-4CED-8CCD-4D99382388AC}"/>
          </ac:spMkLst>
        </pc:spChg>
        <pc:spChg chg="add">
          <ac:chgData name="Iryna Zhukevych" userId="32b9d8b4c7aa7458" providerId="LiveId" clId="{FE3B97DD-A532-4873-B05F-4613B1C9CE85}" dt="2025-05-07T15:43:06.963" v="136" actId="26606"/>
          <ac:spMkLst>
            <pc:docMk/>
            <pc:sldMk cId="3637083202" sldId="264"/>
            <ac:spMk id="16" creationId="{3783CA14-24A1-485C-8B30-D6A5D87987AD}"/>
          </ac:spMkLst>
        </pc:spChg>
        <pc:spChg chg="add">
          <ac:chgData name="Iryna Zhukevych" userId="32b9d8b4c7aa7458" providerId="LiveId" clId="{FE3B97DD-A532-4873-B05F-4613B1C9CE85}" dt="2025-05-07T15:43:06.963" v="136" actId="26606"/>
          <ac:spMkLst>
            <pc:docMk/>
            <pc:sldMk cId="3637083202" sldId="264"/>
            <ac:spMk id="18" creationId="{9A97C86A-04D6-40F7-AE84-31AB43E6A846}"/>
          </ac:spMkLst>
        </pc:spChg>
        <pc:spChg chg="add">
          <ac:chgData name="Iryna Zhukevych" userId="32b9d8b4c7aa7458" providerId="LiveId" clId="{FE3B97DD-A532-4873-B05F-4613B1C9CE85}" dt="2025-05-07T15:43:06.963" v="136" actId="26606"/>
          <ac:spMkLst>
            <pc:docMk/>
            <pc:sldMk cId="3637083202" sldId="264"/>
            <ac:spMk id="20" creationId="{FF9F2414-84E8-453E-B1F3-389FDE8192D9}"/>
          </ac:spMkLst>
        </pc:spChg>
        <pc:spChg chg="add">
          <ac:chgData name="Iryna Zhukevych" userId="32b9d8b4c7aa7458" providerId="LiveId" clId="{FE3B97DD-A532-4873-B05F-4613B1C9CE85}" dt="2025-05-07T15:43:06.963" v="136" actId="26606"/>
          <ac:spMkLst>
            <pc:docMk/>
            <pc:sldMk cId="3637083202" sldId="264"/>
            <ac:spMk id="22" creationId="{3ECA69A1-7536-43AC-85EF-C7106179F5ED}"/>
          </ac:spMkLst>
        </pc:spChg>
        <pc:picChg chg="add mod ord">
          <ac:chgData name="Iryna Zhukevych" userId="32b9d8b4c7aa7458" providerId="LiveId" clId="{FE3B97DD-A532-4873-B05F-4613B1C9CE85}" dt="2025-05-07T15:43:06.963" v="136" actId="26606"/>
          <ac:picMkLst>
            <pc:docMk/>
            <pc:sldMk cId="3637083202" sldId="264"/>
            <ac:picMk id="5" creationId="{326C60C1-73FE-BD91-356D-B552FD9A5E1A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2254107437" sldId="265"/>
        </pc:sldMkLst>
        <pc:spChg chg="mod">
          <ac:chgData name="Iryna Zhukevych" userId="32b9d8b4c7aa7458" providerId="LiveId" clId="{FE3B97DD-A532-4873-B05F-4613B1C9CE85}" dt="2025-05-07T15:45:07.251" v="147" actId="122"/>
          <ac:spMkLst>
            <pc:docMk/>
            <pc:sldMk cId="2254107437" sldId="265"/>
            <ac:spMk id="2" creationId="{970189D9-A99A-08C0-9254-7FC61D7B97EA}"/>
          </ac:spMkLst>
        </pc:spChg>
        <pc:spChg chg="add">
          <ac:chgData name="Iryna Zhukevych" userId="32b9d8b4c7aa7458" providerId="LiveId" clId="{FE3B97DD-A532-4873-B05F-4613B1C9CE85}" dt="2025-05-07T15:44:47.096" v="141" actId="26606"/>
          <ac:spMkLst>
            <pc:docMk/>
            <pc:sldMk cId="2254107437" sldId="265"/>
            <ac:spMk id="10" creationId="{18EEE165-BC21-B37E-CF1E-0E1E2D138397}"/>
          </ac:spMkLst>
        </pc:spChg>
        <pc:spChg chg="add">
          <ac:chgData name="Iryna Zhukevych" userId="32b9d8b4c7aa7458" providerId="LiveId" clId="{FE3B97DD-A532-4873-B05F-4613B1C9CE85}" dt="2025-05-07T15:44:47.096" v="141" actId="26606"/>
          <ac:spMkLst>
            <pc:docMk/>
            <pc:sldMk cId="2254107437" sldId="265"/>
            <ac:spMk id="12" creationId="{13A48C6C-3CC4-4EE5-A773-EC1EB7F59CD4}"/>
          </ac:spMkLst>
        </pc:spChg>
        <pc:picChg chg="add mod ord">
          <ac:chgData name="Iryna Zhukevych" userId="32b9d8b4c7aa7458" providerId="LiveId" clId="{FE3B97DD-A532-4873-B05F-4613B1C9CE85}" dt="2025-05-07T15:45:24.105" v="151" actId="14100"/>
          <ac:picMkLst>
            <pc:docMk/>
            <pc:sldMk cId="2254107437" sldId="265"/>
            <ac:picMk id="5" creationId="{D410E0DB-4839-0D61-B675-136527E2F89D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2063597347" sldId="266"/>
        </pc:sldMkLst>
        <pc:spChg chg="add">
          <ac:chgData name="Iryna Zhukevych" userId="32b9d8b4c7aa7458" providerId="LiveId" clId="{FE3B97DD-A532-4873-B05F-4613B1C9CE85}" dt="2025-05-07T15:46:02.660" v="155" actId="26606"/>
          <ac:spMkLst>
            <pc:docMk/>
            <pc:sldMk cId="2063597347" sldId="266"/>
            <ac:spMk id="10" creationId="{86FF76B9-219D-4469-AF87-0236D29032F1}"/>
          </ac:spMkLst>
        </pc:spChg>
        <pc:spChg chg="add">
          <ac:chgData name="Iryna Zhukevych" userId="32b9d8b4c7aa7458" providerId="LiveId" clId="{FE3B97DD-A532-4873-B05F-4613B1C9CE85}" dt="2025-05-07T15:46:02.660" v="155" actId="26606"/>
          <ac:spMkLst>
            <pc:docMk/>
            <pc:sldMk cId="2063597347" sldId="266"/>
            <ac:spMk id="16" creationId="{2E80C965-DB6D-4F81-9E9E-B027384D0BD6}"/>
          </ac:spMkLst>
        </pc:spChg>
        <pc:spChg chg="add">
          <ac:chgData name="Iryna Zhukevych" userId="32b9d8b4c7aa7458" providerId="LiveId" clId="{FE3B97DD-A532-4873-B05F-4613B1C9CE85}" dt="2025-05-07T15:46:02.660" v="155" actId="26606"/>
          <ac:spMkLst>
            <pc:docMk/>
            <pc:sldMk cId="2063597347" sldId="266"/>
            <ac:spMk id="18" creationId="{633C5E46-DAC5-4661-9C87-22B08E2A512F}"/>
          </ac:spMkLst>
        </pc:spChg>
        <pc:grpChg chg="add">
          <ac:chgData name="Iryna Zhukevych" userId="32b9d8b4c7aa7458" providerId="LiveId" clId="{FE3B97DD-A532-4873-B05F-4613B1C9CE85}" dt="2025-05-07T15:46:02.660" v="155" actId="26606"/>
          <ac:grpSpMkLst>
            <pc:docMk/>
            <pc:sldMk cId="2063597347" sldId="266"/>
            <ac:grpSpMk id="12" creationId="{DB88BD78-87E1-424D-B479-C37D8E41B12E}"/>
          </ac:grpSpMkLst>
        </pc:grpChg>
        <pc:picChg chg="add mod ord">
          <ac:chgData name="Iryna Zhukevych" userId="32b9d8b4c7aa7458" providerId="LiveId" clId="{FE3B97DD-A532-4873-B05F-4613B1C9CE85}" dt="2025-05-07T15:46:02.660" v="155" actId="26606"/>
          <ac:picMkLst>
            <pc:docMk/>
            <pc:sldMk cId="2063597347" sldId="266"/>
            <ac:picMk id="5" creationId="{920E63AA-FA0D-D9BE-AAAC-C4F31ABB11C5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677287811" sldId="267"/>
        </pc:sldMkLst>
        <pc:spChg chg="add">
          <ac:chgData name="Iryna Zhukevych" userId="32b9d8b4c7aa7458" providerId="LiveId" clId="{FE3B97DD-A532-4873-B05F-4613B1C9CE85}" dt="2025-05-07T15:46:30.978" v="160" actId="26606"/>
          <ac:spMkLst>
            <pc:docMk/>
            <pc:sldMk cId="677287811" sldId="267"/>
            <ac:spMk id="10" creationId="{F3060C83-F051-4F0E-ABAD-AA0DFC48B218}"/>
          </ac:spMkLst>
        </pc:spChg>
        <pc:spChg chg="add">
          <ac:chgData name="Iryna Zhukevych" userId="32b9d8b4c7aa7458" providerId="LiveId" clId="{FE3B97DD-A532-4873-B05F-4613B1C9CE85}" dt="2025-05-07T15:46:30.978" v="160" actId="26606"/>
          <ac:spMkLst>
            <pc:docMk/>
            <pc:sldMk cId="677287811" sldId="267"/>
            <ac:spMk id="12" creationId="{83C98ABE-055B-441F-B07E-44F97F083C39}"/>
          </ac:spMkLst>
        </pc:spChg>
        <pc:spChg chg="add">
          <ac:chgData name="Iryna Zhukevych" userId="32b9d8b4c7aa7458" providerId="LiveId" clId="{FE3B97DD-A532-4873-B05F-4613B1C9CE85}" dt="2025-05-07T15:46:30.978" v="160" actId="26606"/>
          <ac:spMkLst>
            <pc:docMk/>
            <pc:sldMk cId="677287811" sldId="267"/>
            <ac:spMk id="14" creationId="{29FDB030-9B49-4CED-8CCD-4D99382388AC}"/>
          </ac:spMkLst>
        </pc:spChg>
        <pc:spChg chg="add">
          <ac:chgData name="Iryna Zhukevych" userId="32b9d8b4c7aa7458" providerId="LiveId" clId="{FE3B97DD-A532-4873-B05F-4613B1C9CE85}" dt="2025-05-07T15:46:30.978" v="160" actId="26606"/>
          <ac:spMkLst>
            <pc:docMk/>
            <pc:sldMk cId="677287811" sldId="267"/>
            <ac:spMk id="16" creationId="{3783CA14-24A1-485C-8B30-D6A5D87987AD}"/>
          </ac:spMkLst>
        </pc:spChg>
        <pc:spChg chg="add">
          <ac:chgData name="Iryna Zhukevych" userId="32b9d8b4c7aa7458" providerId="LiveId" clId="{FE3B97DD-A532-4873-B05F-4613B1C9CE85}" dt="2025-05-07T15:46:30.978" v="160" actId="26606"/>
          <ac:spMkLst>
            <pc:docMk/>
            <pc:sldMk cId="677287811" sldId="267"/>
            <ac:spMk id="18" creationId="{9A97C86A-04D6-40F7-AE84-31AB43E6A846}"/>
          </ac:spMkLst>
        </pc:spChg>
        <pc:spChg chg="add">
          <ac:chgData name="Iryna Zhukevych" userId="32b9d8b4c7aa7458" providerId="LiveId" clId="{FE3B97DD-A532-4873-B05F-4613B1C9CE85}" dt="2025-05-07T15:46:30.978" v="160" actId="26606"/>
          <ac:spMkLst>
            <pc:docMk/>
            <pc:sldMk cId="677287811" sldId="267"/>
            <ac:spMk id="20" creationId="{FF9F2414-84E8-453E-B1F3-389FDE8192D9}"/>
          </ac:spMkLst>
        </pc:spChg>
        <pc:spChg chg="add">
          <ac:chgData name="Iryna Zhukevych" userId="32b9d8b4c7aa7458" providerId="LiveId" clId="{FE3B97DD-A532-4873-B05F-4613B1C9CE85}" dt="2025-05-07T15:46:30.978" v="160" actId="26606"/>
          <ac:spMkLst>
            <pc:docMk/>
            <pc:sldMk cId="677287811" sldId="267"/>
            <ac:spMk id="22" creationId="{3ECA69A1-7536-43AC-85EF-C7106179F5ED}"/>
          </ac:spMkLst>
        </pc:spChg>
        <pc:picChg chg="add mod ord">
          <ac:chgData name="Iryna Zhukevych" userId="32b9d8b4c7aa7458" providerId="LiveId" clId="{FE3B97DD-A532-4873-B05F-4613B1C9CE85}" dt="2025-05-07T15:46:30.978" v="160" actId="26606"/>
          <ac:picMkLst>
            <pc:docMk/>
            <pc:sldMk cId="677287811" sldId="267"/>
            <ac:picMk id="5" creationId="{74A084A6-928A-BCAA-055C-AA0E10757D53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1558825290" sldId="268"/>
        </pc:sldMkLst>
        <pc:spChg chg="add">
          <ac:chgData name="Iryna Zhukevych" userId="32b9d8b4c7aa7458" providerId="LiveId" clId="{FE3B97DD-A532-4873-B05F-4613B1C9CE85}" dt="2025-05-07T15:46:55.424" v="165" actId="26606"/>
          <ac:spMkLst>
            <pc:docMk/>
            <pc:sldMk cId="1558825290" sldId="268"/>
            <ac:spMk id="10" creationId="{F3060C83-F051-4F0E-ABAD-AA0DFC48B218}"/>
          </ac:spMkLst>
        </pc:spChg>
        <pc:spChg chg="add">
          <ac:chgData name="Iryna Zhukevych" userId="32b9d8b4c7aa7458" providerId="LiveId" clId="{FE3B97DD-A532-4873-B05F-4613B1C9CE85}" dt="2025-05-07T15:46:55.424" v="165" actId="26606"/>
          <ac:spMkLst>
            <pc:docMk/>
            <pc:sldMk cId="1558825290" sldId="268"/>
            <ac:spMk id="12" creationId="{83C98ABE-055B-441F-B07E-44F97F083C39}"/>
          </ac:spMkLst>
        </pc:spChg>
        <pc:spChg chg="add">
          <ac:chgData name="Iryna Zhukevych" userId="32b9d8b4c7aa7458" providerId="LiveId" clId="{FE3B97DD-A532-4873-B05F-4613B1C9CE85}" dt="2025-05-07T15:46:55.424" v="165" actId="26606"/>
          <ac:spMkLst>
            <pc:docMk/>
            <pc:sldMk cId="1558825290" sldId="268"/>
            <ac:spMk id="14" creationId="{29FDB030-9B49-4CED-8CCD-4D99382388AC}"/>
          </ac:spMkLst>
        </pc:spChg>
        <pc:spChg chg="add">
          <ac:chgData name="Iryna Zhukevych" userId="32b9d8b4c7aa7458" providerId="LiveId" clId="{FE3B97DD-A532-4873-B05F-4613B1C9CE85}" dt="2025-05-07T15:46:55.424" v="165" actId="26606"/>
          <ac:spMkLst>
            <pc:docMk/>
            <pc:sldMk cId="1558825290" sldId="268"/>
            <ac:spMk id="16" creationId="{3783CA14-24A1-485C-8B30-D6A5D87987AD}"/>
          </ac:spMkLst>
        </pc:spChg>
        <pc:spChg chg="add">
          <ac:chgData name="Iryna Zhukevych" userId="32b9d8b4c7aa7458" providerId="LiveId" clId="{FE3B97DD-A532-4873-B05F-4613B1C9CE85}" dt="2025-05-07T15:46:55.424" v="165" actId="26606"/>
          <ac:spMkLst>
            <pc:docMk/>
            <pc:sldMk cId="1558825290" sldId="268"/>
            <ac:spMk id="18" creationId="{9A97C86A-04D6-40F7-AE84-31AB43E6A846}"/>
          </ac:spMkLst>
        </pc:spChg>
        <pc:spChg chg="add">
          <ac:chgData name="Iryna Zhukevych" userId="32b9d8b4c7aa7458" providerId="LiveId" clId="{FE3B97DD-A532-4873-B05F-4613B1C9CE85}" dt="2025-05-07T15:46:55.424" v="165" actId="26606"/>
          <ac:spMkLst>
            <pc:docMk/>
            <pc:sldMk cId="1558825290" sldId="268"/>
            <ac:spMk id="20" creationId="{FF9F2414-84E8-453E-B1F3-389FDE8192D9}"/>
          </ac:spMkLst>
        </pc:spChg>
        <pc:spChg chg="add">
          <ac:chgData name="Iryna Zhukevych" userId="32b9d8b4c7aa7458" providerId="LiveId" clId="{FE3B97DD-A532-4873-B05F-4613B1C9CE85}" dt="2025-05-07T15:46:55.424" v="165" actId="26606"/>
          <ac:spMkLst>
            <pc:docMk/>
            <pc:sldMk cId="1558825290" sldId="268"/>
            <ac:spMk id="22" creationId="{3ECA69A1-7536-43AC-85EF-C7106179F5ED}"/>
          </ac:spMkLst>
        </pc:spChg>
        <pc:picChg chg="add mod ord">
          <ac:chgData name="Iryna Zhukevych" userId="32b9d8b4c7aa7458" providerId="LiveId" clId="{FE3B97DD-A532-4873-B05F-4613B1C9CE85}" dt="2025-05-07T15:46:55.424" v="165" actId="26606"/>
          <ac:picMkLst>
            <pc:docMk/>
            <pc:sldMk cId="1558825290" sldId="268"/>
            <ac:picMk id="5" creationId="{178EB896-2383-6C10-1605-FF13A476177D}"/>
          </ac:picMkLst>
        </pc:picChg>
      </pc:sldChg>
      <pc:sldChg chg="addSp delSp modSp new mod modTransition setBg">
        <pc:chgData name="Iryna Zhukevych" userId="32b9d8b4c7aa7458" providerId="LiveId" clId="{FE3B97DD-A532-4873-B05F-4613B1C9CE85}" dt="2025-05-07T15:58:45.075" v="321"/>
        <pc:sldMkLst>
          <pc:docMk/>
          <pc:sldMk cId="2670741800" sldId="269"/>
        </pc:sldMkLst>
        <pc:spChg chg="mod">
          <ac:chgData name="Iryna Zhukevych" userId="32b9d8b4c7aa7458" providerId="LiveId" clId="{FE3B97DD-A532-4873-B05F-4613B1C9CE85}" dt="2025-05-07T15:50:24.869" v="196" actId="33524"/>
          <ac:spMkLst>
            <pc:docMk/>
            <pc:sldMk cId="2670741800" sldId="269"/>
            <ac:spMk id="2" creationId="{F438182C-4C91-9E89-A884-645AFD548840}"/>
          </ac:spMkLst>
        </pc:spChg>
        <pc:grpChg chg="add">
          <ac:chgData name="Iryna Zhukevych" userId="32b9d8b4c7aa7458" providerId="LiveId" clId="{FE3B97DD-A532-4873-B05F-4613B1C9CE85}" dt="2025-05-07T15:49:18.753" v="178" actId="26606"/>
          <ac:grpSpMkLst>
            <pc:docMk/>
            <pc:sldMk cId="2670741800" sldId="269"/>
            <ac:grpSpMk id="15" creationId="{5EFBDE31-BB3E-6CFC-23CD-B5976DA38438}"/>
          </ac:grpSpMkLst>
        </pc:grpChg>
        <pc:picChg chg="add mod ord">
          <ac:chgData name="Iryna Zhukevych" userId="32b9d8b4c7aa7458" providerId="LiveId" clId="{FE3B97DD-A532-4873-B05F-4613B1C9CE85}" dt="2025-05-07T15:49:56.667" v="189" actId="14100"/>
          <ac:picMkLst>
            <pc:docMk/>
            <pc:sldMk cId="2670741800" sldId="269"/>
            <ac:picMk id="5" creationId="{B6006E7F-73F6-E45C-36A1-8F3974E81F3D}"/>
          </ac:picMkLst>
        </pc:picChg>
      </pc:sldChg>
      <pc:sldChg chg="addSp delSp modSp new mod modTransition">
        <pc:chgData name="Iryna Zhukevych" userId="32b9d8b4c7aa7458" providerId="LiveId" clId="{FE3B97DD-A532-4873-B05F-4613B1C9CE85}" dt="2025-05-07T15:58:45.075" v="321"/>
        <pc:sldMkLst>
          <pc:docMk/>
          <pc:sldMk cId="1785417205" sldId="270"/>
        </pc:sldMkLst>
        <pc:picChg chg="add mod">
          <ac:chgData name="Iryna Zhukevych" userId="32b9d8b4c7aa7458" providerId="LiveId" clId="{FE3B97DD-A532-4873-B05F-4613B1C9CE85}" dt="2025-05-07T15:55:42.069" v="229" actId="1076"/>
          <ac:picMkLst>
            <pc:docMk/>
            <pc:sldMk cId="1785417205" sldId="270"/>
            <ac:picMk id="5" creationId="{49207547-A933-1291-979A-65CFC04738BF}"/>
          </ac:picMkLst>
        </pc:picChg>
      </pc:sldChg>
      <pc:sldChg chg="addSp modSp add mod setBg modAnim">
        <pc:chgData name="Iryna Zhukevych" userId="32b9d8b4c7aa7458" providerId="LiveId" clId="{FE3B97DD-A532-4873-B05F-4613B1C9CE85}" dt="2025-05-07T15:59:43.960" v="441"/>
        <pc:sldMkLst>
          <pc:docMk/>
          <pc:sldMk cId="94553654" sldId="271"/>
        </pc:sldMkLst>
        <pc:spChg chg="add mod">
          <ac:chgData name="Iryna Zhukevych" userId="32b9d8b4c7aa7458" providerId="LiveId" clId="{FE3B97DD-A532-4873-B05F-4613B1C9CE85}" dt="2025-05-07T15:59:39.308" v="335"/>
          <ac:spMkLst>
            <pc:docMk/>
            <pc:sldMk cId="94553654" sldId="271"/>
            <ac:spMk id="4" creationId="{653E62F4-A994-A733-FFE3-71B00EB1F444}"/>
          </ac:spMkLst>
        </pc:spChg>
        <pc:spChg chg="add mod">
          <ac:chgData name="Iryna Zhukevych" userId="32b9d8b4c7aa7458" providerId="LiveId" clId="{FE3B97DD-A532-4873-B05F-4613B1C9CE85}" dt="2025-05-07T15:59:39.600" v="377" actId="27636"/>
          <ac:spMkLst>
            <pc:docMk/>
            <pc:sldMk cId="94553654" sldId="271"/>
            <ac:spMk id="5" creationId="{1998B0AB-889B-53CA-D964-C9BFFCBE324C}"/>
          </ac:spMkLst>
        </pc:spChg>
        <pc:spChg chg="add mod">
          <ac:chgData name="Iryna Zhukevych" userId="32b9d8b4c7aa7458" providerId="LiveId" clId="{FE3B97DD-A532-4873-B05F-4613B1C9CE85}" dt="2025-05-07T15:59:39.605" v="378" actId="27636"/>
          <ac:spMkLst>
            <pc:docMk/>
            <pc:sldMk cId="94553654" sldId="271"/>
            <ac:spMk id="8" creationId="{B385BFD7-2872-E123-4777-5CAA38D728CC}"/>
          </ac:spMkLst>
        </pc:spChg>
        <pc:picChg chg="add mod">
          <ac:chgData name="Iryna Zhukevych" userId="32b9d8b4c7aa7458" providerId="LiveId" clId="{FE3B97DD-A532-4873-B05F-4613B1C9CE85}" dt="2025-05-07T15:59:39.280" v="327"/>
          <ac:picMkLst>
            <pc:docMk/>
            <pc:sldMk cId="94553654" sldId="271"/>
            <ac:picMk id="3" creationId="{DEED708F-702A-07BF-C7D2-75FF1E45495F}"/>
          </ac:picMkLst>
        </pc:picChg>
        <pc:picChg chg="add mod">
          <ac:chgData name="Iryna Zhukevych" userId="32b9d8b4c7aa7458" providerId="LiveId" clId="{FE3B97DD-A532-4873-B05F-4613B1C9CE85}" dt="2025-05-07T15:59:39.421" v="350"/>
          <ac:picMkLst>
            <pc:docMk/>
            <pc:sldMk cId="94553654" sldId="271"/>
            <ac:picMk id="7" creationId="{5DCA6708-C992-9A98-D794-9428F9300887}"/>
          </ac:picMkLst>
        </pc:picChg>
        <pc:picChg chg="add mod">
          <ac:chgData name="Iryna Zhukevych" userId="32b9d8b4c7aa7458" providerId="LiveId" clId="{FE3B97DD-A532-4873-B05F-4613B1C9CE85}" dt="2025-05-07T15:59:39.531" v="368"/>
          <ac:picMkLst>
            <pc:docMk/>
            <pc:sldMk cId="94553654" sldId="271"/>
            <ac:picMk id="10" creationId="{40AC5954-7424-5C0B-F6E7-60DAF7C73F1B}"/>
          </ac:picMkLst>
        </pc:picChg>
      </pc:sldChg>
      <pc:sldChg chg="addSp delSp modSp add mod setBg modAnim">
        <pc:chgData name="Iryna Zhukevych" userId="32b9d8b4c7aa7458" providerId="LiveId" clId="{FE3B97DD-A532-4873-B05F-4613B1C9CE85}" dt="2025-05-07T15:59:49.569" v="519"/>
        <pc:sldMkLst>
          <pc:docMk/>
          <pc:sldMk cId="1964739016" sldId="272"/>
        </pc:sldMkLst>
        <pc:spChg chg="add mod">
          <ac:chgData name="Iryna Zhukevych" userId="32b9d8b4c7aa7458" providerId="LiveId" clId="{FE3B97DD-A532-4873-B05F-4613B1C9CE85}" dt="2025-05-07T15:59:43.997" v="455"/>
          <ac:spMkLst>
            <pc:docMk/>
            <pc:sldMk cId="1964739016" sldId="272"/>
            <ac:spMk id="4" creationId="{65A08CAB-8251-79F8-ED8E-40AE2D4C5352}"/>
          </ac:spMkLst>
        </pc:spChg>
        <pc:spChg chg="add mod">
          <ac:chgData name="Iryna Zhukevych" userId="32b9d8b4c7aa7458" providerId="LiveId" clId="{FE3B97DD-A532-4873-B05F-4613B1C9CE85}" dt="2025-05-07T15:59:43.971" v="451" actId="27636"/>
          <ac:spMkLst>
            <pc:docMk/>
            <pc:sldMk cId="1964739016" sldId="272"/>
            <ac:spMk id="5" creationId="{F9F3078B-503A-5AA8-340D-B56F21A71554}"/>
          </ac:spMkLst>
        </pc:spChg>
        <pc:spChg chg="add mod">
          <ac:chgData name="Iryna Zhukevych" userId="32b9d8b4c7aa7458" providerId="LiveId" clId="{FE3B97DD-A532-4873-B05F-4613B1C9CE85}" dt="2025-05-07T15:59:43.975" v="452" actId="27636"/>
          <ac:spMkLst>
            <pc:docMk/>
            <pc:sldMk cId="1964739016" sldId="272"/>
            <ac:spMk id="8" creationId="{BCFC75CE-BA55-C0C9-DFBA-4E4511FAF2C3}"/>
          </ac:spMkLst>
        </pc:spChg>
        <pc:picChg chg="add mod">
          <ac:chgData name="Iryna Zhukevych" userId="32b9d8b4c7aa7458" providerId="LiveId" clId="{FE3B97DD-A532-4873-B05F-4613B1C9CE85}" dt="2025-05-07T15:59:43.785" v="407"/>
          <ac:picMkLst>
            <pc:docMk/>
            <pc:sldMk cId="1964739016" sldId="272"/>
            <ac:picMk id="7" creationId="{42BD84D2-9F4B-7247-E345-0768EDCEFF4F}"/>
          </ac:picMkLst>
        </pc:picChg>
        <pc:picChg chg="add mod">
          <ac:chgData name="Iryna Zhukevych" userId="32b9d8b4c7aa7458" providerId="LiveId" clId="{FE3B97DD-A532-4873-B05F-4613B1C9CE85}" dt="2025-05-07T15:59:43.913" v="425"/>
          <ac:picMkLst>
            <pc:docMk/>
            <pc:sldMk cId="1964739016" sldId="272"/>
            <ac:picMk id="10" creationId="{C596B850-860C-C1A2-1AC2-F4BDF070165F}"/>
          </ac:picMkLst>
        </pc:picChg>
        <pc:picChg chg="add mod">
          <ac:chgData name="Iryna Zhukevych" userId="32b9d8b4c7aa7458" providerId="LiveId" clId="{FE3B97DD-A532-4873-B05F-4613B1C9CE85}" dt="2025-05-07T15:59:44.071" v="459"/>
          <ac:picMkLst>
            <pc:docMk/>
            <pc:sldMk cId="1964739016" sldId="272"/>
            <ac:picMk id="12" creationId="{2B45C638-F86F-0B2A-AC35-18C270A7C2DC}"/>
          </ac:picMkLst>
        </pc:picChg>
      </pc:sldChg>
      <pc:sldChg chg="addSp delSp modSp add mod setBg modAnim">
        <pc:chgData name="Iryna Zhukevych" userId="32b9d8b4c7aa7458" providerId="LiveId" clId="{FE3B97DD-A532-4873-B05F-4613B1C9CE85}" dt="2025-05-07T15:59:53.080" v="597"/>
        <pc:sldMkLst>
          <pc:docMk/>
          <pc:sldMk cId="177023923" sldId="273"/>
        </pc:sldMkLst>
        <pc:spChg chg="add mod">
          <ac:chgData name="Iryna Zhukevych" userId="32b9d8b4c7aa7458" providerId="LiveId" clId="{FE3B97DD-A532-4873-B05F-4613B1C9CE85}" dt="2025-05-07T15:59:49.597" v="533"/>
          <ac:spMkLst>
            <pc:docMk/>
            <pc:sldMk cId="177023923" sldId="273"/>
            <ac:spMk id="4" creationId="{52EBEEAD-3882-459D-4680-271A20FDC793}"/>
          </ac:spMkLst>
        </pc:spChg>
        <pc:spChg chg="add mod">
          <ac:chgData name="Iryna Zhukevych" userId="32b9d8b4c7aa7458" providerId="LiveId" clId="{FE3B97DD-A532-4873-B05F-4613B1C9CE85}" dt="2025-05-07T15:59:49.589" v="529" actId="27636"/>
          <ac:spMkLst>
            <pc:docMk/>
            <pc:sldMk cId="177023923" sldId="273"/>
            <ac:spMk id="5" creationId="{C3E258F8-B112-B091-1B85-C47A11F65885}"/>
          </ac:spMkLst>
        </pc:spChg>
        <pc:spChg chg="add mod">
          <ac:chgData name="Iryna Zhukevych" userId="32b9d8b4c7aa7458" providerId="LiveId" clId="{FE3B97DD-A532-4873-B05F-4613B1C9CE85}" dt="2025-05-07T15:59:49.593" v="530" actId="27636"/>
          <ac:spMkLst>
            <pc:docMk/>
            <pc:sldMk cId="177023923" sldId="273"/>
            <ac:spMk id="8" creationId="{F3240843-D76F-7E72-6641-99D203FD3D70}"/>
          </ac:spMkLst>
        </pc:spChg>
        <pc:picChg chg="add mod">
          <ac:chgData name="Iryna Zhukevych" userId="32b9d8b4c7aa7458" providerId="LiveId" clId="{FE3B97DD-A532-4873-B05F-4613B1C9CE85}" dt="2025-05-07T15:59:49.443" v="488"/>
          <ac:picMkLst>
            <pc:docMk/>
            <pc:sldMk cId="177023923" sldId="273"/>
            <ac:picMk id="7" creationId="{DCA3625F-74CD-874A-457A-6113EC1F2679}"/>
          </ac:picMkLst>
        </pc:picChg>
        <pc:picChg chg="add mod">
          <ac:chgData name="Iryna Zhukevych" userId="32b9d8b4c7aa7458" providerId="LiveId" clId="{FE3B97DD-A532-4873-B05F-4613B1C9CE85}" dt="2025-05-07T15:59:49.526" v="506"/>
          <ac:picMkLst>
            <pc:docMk/>
            <pc:sldMk cId="177023923" sldId="273"/>
            <ac:picMk id="10" creationId="{F94DA7CE-0DE6-9B6F-AF41-5F4C49AC9968}"/>
          </ac:picMkLst>
        </pc:picChg>
        <pc:picChg chg="add mod">
          <ac:chgData name="Iryna Zhukevych" userId="32b9d8b4c7aa7458" providerId="LiveId" clId="{FE3B97DD-A532-4873-B05F-4613B1C9CE85}" dt="2025-05-07T15:59:49.669" v="537"/>
          <ac:picMkLst>
            <pc:docMk/>
            <pc:sldMk cId="177023923" sldId="273"/>
            <ac:picMk id="12" creationId="{EE2885E8-00AE-A30F-0B67-F70499250C41}"/>
          </ac:picMkLst>
        </pc:picChg>
      </pc:sldChg>
      <pc:sldChg chg="addSp delSp modSp add mod setBg modAnim">
        <pc:chgData name="Iryna Zhukevych" userId="32b9d8b4c7aa7458" providerId="LiveId" clId="{FE3B97DD-A532-4873-B05F-4613B1C9CE85}" dt="2025-05-07T15:59:56.208" v="677"/>
        <pc:sldMkLst>
          <pc:docMk/>
          <pc:sldMk cId="3115217615" sldId="274"/>
        </pc:sldMkLst>
        <pc:spChg chg="add mod">
          <ac:chgData name="Iryna Zhukevych" userId="32b9d8b4c7aa7458" providerId="LiveId" clId="{FE3B97DD-A532-4873-B05F-4613B1C9CE85}" dt="2025-05-07T15:59:53.097" v="609"/>
          <ac:spMkLst>
            <pc:docMk/>
            <pc:sldMk cId="3115217615" sldId="274"/>
            <ac:spMk id="4" creationId="{54863F0D-1DA2-C1E0-823F-2A8223BA2D25}"/>
          </ac:spMkLst>
        </pc:spChg>
        <pc:spChg chg="add mod">
          <ac:chgData name="Iryna Zhukevych" userId="32b9d8b4c7aa7458" providerId="LiveId" clId="{FE3B97DD-A532-4873-B05F-4613B1C9CE85}" dt="2025-05-07T15:59:53.200" v="615" actId="27636"/>
          <ac:spMkLst>
            <pc:docMk/>
            <pc:sldMk cId="3115217615" sldId="274"/>
            <ac:spMk id="5" creationId="{4689458B-926F-3686-9F34-A1F9CD7666AD}"/>
          </ac:spMkLst>
        </pc:spChg>
        <pc:spChg chg="add mod">
          <ac:chgData name="Iryna Zhukevych" userId="32b9d8b4c7aa7458" providerId="LiveId" clId="{FE3B97DD-A532-4873-B05F-4613B1C9CE85}" dt="2025-05-07T15:59:53.196" v="614" actId="27636"/>
          <ac:spMkLst>
            <pc:docMk/>
            <pc:sldMk cId="3115217615" sldId="274"/>
            <ac:spMk id="8" creationId="{27AEDC12-6F36-B1EF-B8DF-56650F757583}"/>
          </ac:spMkLst>
        </pc:spChg>
        <pc:picChg chg="add mod">
          <ac:chgData name="Iryna Zhukevych" userId="32b9d8b4c7aa7458" providerId="LiveId" clId="{FE3B97DD-A532-4873-B05F-4613B1C9CE85}" dt="2025-05-07T15:59:52.921" v="566"/>
          <ac:picMkLst>
            <pc:docMk/>
            <pc:sldMk cId="3115217615" sldId="274"/>
            <ac:picMk id="7" creationId="{B841865D-C338-B37F-7C5D-983C3C424289}"/>
          </ac:picMkLst>
        </pc:picChg>
        <pc:picChg chg="add mod">
          <ac:chgData name="Iryna Zhukevych" userId="32b9d8b4c7aa7458" providerId="LiveId" clId="{FE3B97DD-A532-4873-B05F-4613B1C9CE85}" dt="2025-05-07T15:59:53.044" v="584"/>
          <ac:picMkLst>
            <pc:docMk/>
            <pc:sldMk cId="3115217615" sldId="274"/>
            <ac:picMk id="10" creationId="{52B09659-B60F-C75C-FC28-E3AB08652952}"/>
          </ac:picMkLst>
        </pc:picChg>
        <pc:picChg chg="add mod">
          <ac:chgData name="Iryna Zhukevych" userId="32b9d8b4c7aa7458" providerId="LiveId" clId="{FE3B97DD-A532-4873-B05F-4613B1C9CE85}" dt="2025-05-07T15:59:53.188" v="613"/>
          <ac:picMkLst>
            <pc:docMk/>
            <pc:sldMk cId="3115217615" sldId="274"/>
            <ac:picMk id="12" creationId="{C4E42689-3DB2-9176-4532-12B9FF578986}"/>
          </ac:picMkLst>
        </pc:picChg>
      </pc:sldChg>
      <pc:sldChg chg="addSp delSp modSp add mod setBg modAnim">
        <pc:chgData name="Iryna Zhukevych" userId="32b9d8b4c7aa7458" providerId="LiveId" clId="{FE3B97DD-A532-4873-B05F-4613B1C9CE85}" dt="2025-05-07T15:59:56.299" v="693"/>
        <pc:sldMkLst>
          <pc:docMk/>
          <pc:sldMk cId="954019161" sldId="275"/>
        </pc:sldMkLst>
        <pc:spChg chg="add mod">
          <ac:chgData name="Iryna Zhukevych" userId="32b9d8b4c7aa7458" providerId="LiveId" clId="{FE3B97DD-A532-4873-B05F-4613B1C9CE85}" dt="2025-05-07T15:59:56.230" v="689"/>
          <ac:spMkLst>
            <pc:docMk/>
            <pc:sldMk cId="954019161" sldId="275"/>
            <ac:spMk id="4" creationId="{9093186A-18E0-A857-1F0E-9C052DB44BE5}"/>
          </ac:spMkLst>
        </pc:spChg>
        <pc:spChg chg="add mod">
          <ac:chgData name="Iryna Zhukevych" userId="32b9d8b4c7aa7458" providerId="LiveId" clId="{FE3B97DD-A532-4873-B05F-4613B1C9CE85}" dt="2025-05-07T15:59:56.202" v="670" actId="27636"/>
          <ac:spMkLst>
            <pc:docMk/>
            <pc:sldMk cId="954019161" sldId="275"/>
            <ac:spMk id="5" creationId="{6213EB75-295C-3A53-5499-D445C4A8255E}"/>
          </ac:spMkLst>
        </pc:spChg>
        <pc:spChg chg="add mod">
          <ac:chgData name="Iryna Zhukevych" userId="32b9d8b4c7aa7458" providerId="LiveId" clId="{FE3B97DD-A532-4873-B05F-4613B1C9CE85}" dt="2025-05-07T15:59:56.197" v="669" actId="27636"/>
          <ac:spMkLst>
            <pc:docMk/>
            <pc:sldMk cId="954019161" sldId="275"/>
            <ac:spMk id="8" creationId="{2CC793C6-0FB2-117B-244D-AD0A8739CF31}"/>
          </ac:spMkLst>
        </pc:spChg>
        <pc:picChg chg="add mod">
          <ac:chgData name="Iryna Zhukevych" userId="32b9d8b4c7aa7458" providerId="LiveId" clId="{FE3B97DD-A532-4873-B05F-4613B1C9CE85}" dt="2025-05-07T15:59:56.025" v="644"/>
          <ac:picMkLst>
            <pc:docMk/>
            <pc:sldMk cId="954019161" sldId="275"/>
            <ac:picMk id="7" creationId="{ADD2155D-224C-C4CE-5BAA-913C9C730F77}"/>
          </ac:picMkLst>
        </pc:picChg>
        <pc:picChg chg="add mod">
          <ac:chgData name="Iryna Zhukevych" userId="32b9d8b4c7aa7458" providerId="LiveId" clId="{FE3B97DD-A532-4873-B05F-4613B1C9CE85}" dt="2025-05-07T15:59:56.152" v="662"/>
          <ac:picMkLst>
            <pc:docMk/>
            <pc:sldMk cId="954019161" sldId="275"/>
            <ac:picMk id="10" creationId="{22E6C25C-568E-366F-7DE0-F8DF892DA273}"/>
          </ac:picMkLst>
        </pc:picChg>
        <pc:picChg chg="add mod">
          <ac:chgData name="Iryna Zhukevych" userId="32b9d8b4c7aa7458" providerId="LiveId" clId="{FE3B97DD-A532-4873-B05F-4613B1C9CE85}" dt="2025-05-07T15:59:56.299" v="693"/>
          <ac:picMkLst>
            <pc:docMk/>
            <pc:sldMk cId="954019161" sldId="275"/>
            <ac:picMk id="12" creationId="{733CB715-C0E5-6FDC-D7D3-01A3EA59E95F}"/>
          </ac:picMkLst>
        </pc:picChg>
      </pc:sldChg>
      <pc:sldChg chg="addSp delSp modSp new mod ord setBg">
        <pc:chgData name="Iryna Zhukevych" userId="32b9d8b4c7aa7458" providerId="LiveId" clId="{FE3B97DD-A532-4873-B05F-4613B1C9CE85}" dt="2025-05-07T16:04:38.792" v="700" actId="26606"/>
        <pc:sldMkLst>
          <pc:docMk/>
          <pc:sldMk cId="4144565055" sldId="276"/>
        </pc:sldMkLst>
        <pc:spChg chg="add">
          <ac:chgData name="Iryna Zhukevych" userId="32b9d8b4c7aa7458" providerId="LiveId" clId="{FE3B97DD-A532-4873-B05F-4613B1C9CE85}" dt="2025-05-07T16:04:38.792" v="700" actId="26606"/>
          <ac:spMkLst>
            <pc:docMk/>
            <pc:sldMk cId="4144565055" sldId="276"/>
            <ac:spMk id="10" creationId="{F3060C83-F051-4F0E-ABAD-AA0DFC48B218}"/>
          </ac:spMkLst>
        </pc:spChg>
        <pc:spChg chg="add">
          <ac:chgData name="Iryna Zhukevych" userId="32b9d8b4c7aa7458" providerId="LiveId" clId="{FE3B97DD-A532-4873-B05F-4613B1C9CE85}" dt="2025-05-07T16:04:38.792" v="700" actId="26606"/>
          <ac:spMkLst>
            <pc:docMk/>
            <pc:sldMk cId="4144565055" sldId="276"/>
            <ac:spMk id="12" creationId="{83C98ABE-055B-441F-B07E-44F97F083C39}"/>
          </ac:spMkLst>
        </pc:spChg>
        <pc:spChg chg="add">
          <ac:chgData name="Iryna Zhukevych" userId="32b9d8b4c7aa7458" providerId="LiveId" clId="{FE3B97DD-A532-4873-B05F-4613B1C9CE85}" dt="2025-05-07T16:04:38.792" v="700" actId="26606"/>
          <ac:spMkLst>
            <pc:docMk/>
            <pc:sldMk cId="4144565055" sldId="276"/>
            <ac:spMk id="14" creationId="{29FDB030-9B49-4CED-8CCD-4D99382388AC}"/>
          </ac:spMkLst>
        </pc:spChg>
        <pc:spChg chg="add">
          <ac:chgData name="Iryna Zhukevych" userId="32b9d8b4c7aa7458" providerId="LiveId" clId="{FE3B97DD-A532-4873-B05F-4613B1C9CE85}" dt="2025-05-07T16:04:38.792" v="700" actId="26606"/>
          <ac:spMkLst>
            <pc:docMk/>
            <pc:sldMk cId="4144565055" sldId="276"/>
            <ac:spMk id="16" creationId="{3783CA14-24A1-485C-8B30-D6A5D87987AD}"/>
          </ac:spMkLst>
        </pc:spChg>
        <pc:spChg chg="add">
          <ac:chgData name="Iryna Zhukevych" userId="32b9d8b4c7aa7458" providerId="LiveId" clId="{FE3B97DD-A532-4873-B05F-4613B1C9CE85}" dt="2025-05-07T16:04:38.792" v="700" actId="26606"/>
          <ac:spMkLst>
            <pc:docMk/>
            <pc:sldMk cId="4144565055" sldId="276"/>
            <ac:spMk id="18" creationId="{9A97C86A-04D6-40F7-AE84-31AB43E6A846}"/>
          </ac:spMkLst>
        </pc:spChg>
        <pc:spChg chg="add">
          <ac:chgData name="Iryna Zhukevych" userId="32b9d8b4c7aa7458" providerId="LiveId" clId="{FE3B97DD-A532-4873-B05F-4613B1C9CE85}" dt="2025-05-07T16:04:38.792" v="700" actId="26606"/>
          <ac:spMkLst>
            <pc:docMk/>
            <pc:sldMk cId="4144565055" sldId="276"/>
            <ac:spMk id="20" creationId="{FF9F2414-84E8-453E-B1F3-389FDE8192D9}"/>
          </ac:spMkLst>
        </pc:spChg>
        <pc:spChg chg="add">
          <ac:chgData name="Iryna Zhukevych" userId="32b9d8b4c7aa7458" providerId="LiveId" clId="{FE3B97DD-A532-4873-B05F-4613B1C9CE85}" dt="2025-05-07T16:04:38.792" v="700" actId="26606"/>
          <ac:spMkLst>
            <pc:docMk/>
            <pc:sldMk cId="4144565055" sldId="276"/>
            <ac:spMk id="22" creationId="{3ECA69A1-7536-43AC-85EF-C7106179F5ED}"/>
          </ac:spMkLst>
        </pc:spChg>
        <pc:picChg chg="add mod ord">
          <ac:chgData name="Iryna Zhukevych" userId="32b9d8b4c7aa7458" providerId="LiveId" clId="{FE3B97DD-A532-4873-B05F-4613B1C9CE85}" dt="2025-05-07T16:04:38.792" v="700" actId="26606"/>
          <ac:picMkLst>
            <pc:docMk/>
            <pc:sldMk cId="4144565055" sldId="276"/>
            <ac:picMk id="5" creationId="{E63DCEAC-0A6D-F4BF-4FD6-B087AE7C8A48}"/>
          </ac:picMkLst>
        </pc:picChg>
      </pc:sldChg>
      <pc:sldChg chg="new del">
        <pc:chgData name="Iryna Zhukevych" userId="32b9d8b4c7aa7458" providerId="LiveId" clId="{FE3B97DD-A532-4873-B05F-4613B1C9CE85}" dt="2025-05-07T16:06:55.169" v="707" actId="2696"/>
        <pc:sldMkLst>
          <pc:docMk/>
          <pc:sldMk cId="2682633233" sldId="277"/>
        </pc:sldMkLst>
      </pc:sldChg>
      <pc:sldChg chg="addSp delSp modSp new mod ord setBg">
        <pc:chgData name="Iryna Zhukevych" userId="32b9d8b4c7aa7458" providerId="LiveId" clId="{FE3B97DD-A532-4873-B05F-4613B1C9CE85}" dt="2025-05-07T16:06:43.249" v="706"/>
        <pc:sldMkLst>
          <pc:docMk/>
          <pc:sldMk cId="3099360835" sldId="278"/>
        </pc:sldMkLst>
      </pc:sldChg>
      <pc:sldMasterChg chg="modTransition modSldLayout">
        <pc:chgData name="Iryna Zhukevych" userId="32b9d8b4c7aa7458" providerId="LiveId" clId="{FE3B97DD-A532-4873-B05F-4613B1C9CE85}" dt="2025-05-07T15:58:45.075" v="321"/>
        <pc:sldMasterMkLst>
          <pc:docMk/>
          <pc:sldMasterMk cId="2757159127" sldId="2147483648"/>
        </pc:sldMasterMkLst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4010872422" sldId="2147483649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2359388374" sldId="2147483650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749056809" sldId="2147483651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596140327" sldId="2147483652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2813388607" sldId="2147483653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1670066558" sldId="2147483654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2610197913" sldId="2147483655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446328775" sldId="2147483656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4253432870" sldId="2147483657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2473759913" sldId="2147483658"/>
          </pc:sldLayoutMkLst>
        </pc:sldLayoutChg>
        <pc:sldLayoutChg chg="modTransition">
          <pc:chgData name="Iryna Zhukevych" userId="32b9d8b4c7aa7458" providerId="LiveId" clId="{FE3B97DD-A532-4873-B05F-4613B1C9CE85}" dt="2025-05-07T15:58:45.075" v="321"/>
          <pc:sldLayoutMkLst>
            <pc:docMk/>
            <pc:sldMasterMk cId="2757159127" sldId="2147483648"/>
            <pc:sldLayoutMk cId="2643071257" sldId="2147483659"/>
          </pc:sldLayoutMkLst>
        </pc:sldLayoutChg>
      </pc:sldMasterChg>
    </pc:docChg>
  </pc:docChgLst>
  <pc:docChgLst>
    <pc:chgData name="Iryna Zhukevych" userId="32b9d8b4c7aa7458" providerId="LiveId" clId="{E8E4DE31-A5E2-4DA3-81E7-57E314705024}"/>
    <pc:docChg chg="delSld modSld">
      <pc:chgData name="Iryna Zhukevych" userId="32b9d8b4c7aa7458" providerId="LiveId" clId="{E8E4DE31-A5E2-4DA3-81E7-57E314705024}" dt="2025-06-09T06:17:06.973" v="45" actId="2696"/>
      <pc:docMkLst>
        <pc:docMk/>
      </pc:docMkLst>
      <pc:sldChg chg="del">
        <pc:chgData name="Iryna Zhukevych" userId="32b9d8b4c7aa7458" providerId="LiveId" clId="{E8E4DE31-A5E2-4DA3-81E7-57E314705024}" dt="2025-06-09T06:17:06.973" v="45" actId="2696"/>
        <pc:sldMkLst>
          <pc:docMk/>
          <pc:sldMk cId="677287811" sldId="267"/>
        </pc:sldMkLst>
      </pc:sldChg>
      <pc:sldChg chg="del">
        <pc:chgData name="Iryna Zhukevych" userId="32b9d8b4c7aa7458" providerId="LiveId" clId="{E8E4DE31-A5E2-4DA3-81E7-57E314705024}" dt="2025-06-09T06:16:58.469" v="44" actId="2696"/>
        <pc:sldMkLst>
          <pc:docMk/>
          <pc:sldMk cId="1558825290" sldId="268"/>
        </pc:sldMkLst>
      </pc:sldChg>
      <pc:sldChg chg="modSp mod">
        <pc:chgData name="Iryna Zhukevych" userId="32b9d8b4c7aa7458" providerId="LiveId" clId="{E8E4DE31-A5E2-4DA3-81E7-57E314705024}" dt="2025-06-09T06:16:36.513" v="43" actId="20577"/>
        <pc:sldMkLst>
          <pc:docMk/>
          <pc:sldMk cId="2670741800" sldId="269"/>
        </pc:sldMkLst>
        <pc:spChg chg="mod">
          <ac:chgData name="Iryna Zhukevych" userId="32b9d8b4c7aa7458" providerId="LiveId" clId="{E8E4DE31-A5E2-4DA3-81E7-57E314705024}" dt="2025-06-09T06:16:36.513" v="43" actId="20577"/>
          <ac:spMkLst>
            <pc:docMk/>
            <pc:sldMk cId="2670741800" sldId="269"/>
            <ac:spMk id="2" creationId="{F438182C-4C91-9E89-A884-645AFD548840}"/>
          </ac:spMkLst>
        </pc:spChg>
      </pc:sldChg>
      <pc:sldChg chg="del">
        <pc:chgData name="Iryna Zhukevych" userId="32b9d8b4c7aa7458" providerId="LiveId" clId="{E8E4DE31-A5E2-4DA3-81E7-57E314705024}" dt="2025-06-09T06:16:18.898" v="41" actId="2696"/>
        <pc:sldMkLst>
          <pc:docMk/>
          <pc:sldMk cId="1785417205" sldId="270"/>
        </pc:sldMkLst>
      </pc:sldChg>
      <pc:sldChg chg="del modAnim">
        <pc:chgData name="Iryna Zhukevych" userId="32b9d8b4c7aa7458" providerId="LiveId" clId="{E8E4DE31-A5E2-4DA3-81E7-57E314705024}" dt="2025-06-09T06:16:15.733" v="40" actId="2696"/>
        <pc:sldMkLst>
          <pc:docMk/>
          <pc:sldMk cId="94553654" sldId="271"/>
        </pc:sldMkLst>
      </pc:sldChg>
      <pc:sldChg chg="del modAnim">
        <pc:chgData name="Iryna Zhukevych" userId="32b9d8b4c7aa7458" providerId="LiveId" clId="{E8E4DE31-A5E2-4DA3-81E7-57E314705024}" dt="2025-06-09T06:16:12.699" v="28" actId="2696"/>
        <pc:sldMkLst>
          <pc:docMk/>
          <pc:sldMk cId="1964739016" sldId="272"/>
        </pc:sldMkLst>
      </pc:sldChg>
      <pc:sldChg chg="del modAnim">
        <pc:chgData name="Iryna Zhukevych" userId="32b9d8b4c7aa7458" providerId="LiveId" clId="{E8E4DE31-A5E2-4DA3-81E7-57E314705024}" dt="2025-06-09T06:16:10.759" v="19" actId="2696"/>
        <pc:sldMkLst>
          <pc:docMk/>
          <pc:sldMk cId="177023923" sldId="273"/>
        </pc:sldMkLst>
      </pc:sldChg>
      <pc:sldChg chg="del modAnim">
        <pc:chgData name="Iryna Zhukevych" userId="32b9d8b4c7aa7458" providerId="LiveId" clId="{E8E4DE31-A5E2-4DA3-81E7-57E314705024}" dt="2025-06-09T06:16:08.484" v="10" actId="2696"/>
        <pc:sldMkLst>
          <pc:docMk/>
          <pc:sldMk cId="3115217615" sldId="274"/>
        </pc:sldMkLst>
      </pc:sldChg>
      <pc:sldChg chg="del">
        <pc:chgData name="Iryna Zhukevych" userId="32b9d8b4c7aa7458" providerId="LiveId" clId="{E8E4DE31-A5E2-4DA3-81E7-57E314705024}" dt="2025-06-09T06:16:06.173" v="1" actId="2696"/>
        <pc:sldMkLst>
          <pc:docMk/>
          <pc:sldMk cId="954019161" sldId="275"/>
        </pc:sldMkLst>
      </pc:sldChg>
      <pc:sldChg chg="del">
        <pc:chgData name="Iryna Zhukevych" userId="32b9d8b4c7aa7458" providerId="LiveId" clId="{E8E4DE31-A5E2-4DA3-81E7-57E314705024}" dt="2025-06-09T06:16:29.891" v="42" actId="2696"/>
        <pc:sldMkLst>
          <pc:docMk/>
          <pc:sldMk cId="4144565055" sldId="276"/>
        </pc:sldMkLst>
      </pc:sldChg>
      <pc:sldChg chg="del">
        <pc:chgData name="Iryna Zhukevych" userId="32b9d8b4c7aa7458" providerId="LiveId" clId="{E8E4DE31-A5E2-4DA3-81E7-57E314705024}" dt="2025-06-09T06:16:00.262" v="0" actId="2696"/>
        <pc:sldMkLst>
          <pc:docMk/>
          <pc:sldMk cId="3099360835" sldId="2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C410B-A06A-471F-B269-5D19CC7C69EC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EDB8D-910C-4FA7-92F5-B49B97E20CB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6662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EDB8D-910C-4FA7-92F5-B49B97E20CB6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703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708054-2E90-B8E3-1D77-951D8564F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6877A18-0E13-EAF5-C97B-6A1C12D01E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E36D9E1-858D-FADB-1DEF-7506172B3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EC1E42C-B633-A754-91D7-666E836E7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D10C6CE-CF78-3CA4-BB87-0603C4813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08724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51B60-648E-796F-556A-FE32C878A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E9FBFE2-20C8-33EA-90DD-AAE2E4135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941049F-9C53-1B34-2A7A-07AF08789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87B7680-DF52-2DCA-F866-C2D43DE3C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C7AE299-B963-443E-9D67-22633B0BA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3759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A749E878-A470-1EDD-FBAE-5577D79286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51FBE1AB-A725-B47F-B28C-B05B0E0CA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F57CDB9-B58F-1681-A5FF-29E5B48F7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0E89515-1B08-F6EE-7703-07257174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A0173C4-0FF5-A606-3B8B-20449BB33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3071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98BE50-9A63-F853-83F7-56492E0BE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5806CF5-59FA-8D02-531B-30582F2A3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2D980B7-8F22-4C98-9628-B2868D0B2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75FDB1E-E8CB-ABEF-4CFA-AE52835DF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75DBF46-3476-C025-C445-BA32A954F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9388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25DC17-E3F4-57C9-EF37-F59F630A5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DAB26F4-DB69-5947-6926-229203E77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D5C6144-3BD6-A7BC-4A32-CDEFE7A8C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AB3730C-1A67-A7FF-1B51-D2C3B2BAC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CF2190C-EC98-DE47-3FE3-DC5A2F4B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9056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0EBB3-9CAF-B7B9-DBD5-7DEC2A0D6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AA60E37-A8F7-DE3E-FB69-74A8C85067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940C598-26E4-C795-8024-2D8C0B6F8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73C7199-95F4-C2DA-EB3B-2B2CA4DF7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DF09266-4A31-5E60-2432-430366C8A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F229685-F3A8-708B-57AB-E3B12EE81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6140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A7FE96-442E-8CE3-6DBD-B39015872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2A53CEA-3BCF-F517-6C93-27D8E01DA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C6BAB79-341D-9723-6318-5B5116029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B9EEEDC5-9665-D2AE-7A42-EC85AA65FE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F1F9CAC6-75FD-F27B-A50F-4767DF11B0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4E23501B-C87C-6FB4-8716-634BAF14F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BF754B2A-3BD8-E820-0DDE-BC539AD76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B6A8B6E0-3F5B-72C9-B9AE-7BBFC31AE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3388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9554F-B7F2-FD01-EB65-CD2696AE8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7A6E1293-B3C3-5A06-B87B-2F28F932C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8AF81DE5-E11D-6D0C-AB62-6828DF22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7A631E9F-A35E-F852-9DE2-A2C9DCB72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00665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A58F700C-E3E1-C2F8-FE40-50CEB66CE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69FD2B6E-111C-333C-9532-2C8634EFC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34615961-6F56-4AC5-C44C-F740EF00B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0197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A1AB0F-EEE1-CA0A-3095-CBB6AECE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EEC19B5-1C88-06C4-E0D2-A90B5D4AE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3EAE51A-3AC8-03A0-85C7-621600A3A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1D053A5-A64A-C116-383C-DCC8B3144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016A740-C250-DA82-5C88-0F8F31EB5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254F960-4B1F-93F0-7858-9D05E99B3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6328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44879C-A9A7-5A87-986A-368B6B027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DED51F9D-8EBA-A2B8-4E6B-BEA54D7AC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ED712FEF-607C-EA22-6AE7-9A2309AA3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6019EBF3-101B-FD1C-7911-627F28606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79D42EE-CE8E-6CDE-D549-0B7FDFBB0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6E2922D4-D803-5C34-0ABD-CF13764EE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3432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CFFF197C-0199-A214-692C-F142B4FA8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7E18C1C-3CD3-E4C8-3E5D-39003C05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1AEC257-830F-B3C5-77D5-B905F63984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AFFB24-E798-4FAC-A071-9916A9129F7A}" type="datetimeFigureOut">
              <a:rPr lang="uk-UA" smtClean="0"/>
              <a:t>09.06.2025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F9D2125-737C-5016-B4E6-B09CC25482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9C85F02-06E6-68FB-7AA1-5DAA0E7FE2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B24BD0-CD64-40D5-83CD-128658DAD85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7159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achinerysafety101.com/2017/02/14/2017-travel-polic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sa/3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isasteravoidanceexperts.com/is-your-team-multitasking-to-survive-your-videconference-meetings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businessenglishpod.com/category/video-conference-english/page/2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MOOG7rWT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електроніка, комп’ютер, ноутбук, Дисплей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B75BBB4C-5A36-2C6B-5BC2-25EDE683194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23469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25F9A-368C-155E-E6B5-9FE1F46CA2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5920" y="192733"/>
            <a:ext cx="9144000" cy="109839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Video Conferences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4DC7CBF-0E85-BE66-412C-B45A9FF30A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69680" y="5210407"/>
            <a:ext cx="3230880" cy="1098395"/>
          </a:xfrm>
        </p:spPr>
        <p:txBody>
          <a:bodyPr>
            <a:normAutofit/>
          </a:bodyPr>
          <a:lstStyle/>
          <a:p>
            <a:r>
              <a:rPr lang="en-US" sz="1700" dirty="0">
                <a:solidFill>
                  <a:srgbClr val="FFFFFF"/>
                </a:solidFill>
              </a:rPr>
              <a:t>Created by Iryna Zhukevych</a:t>
            </a:r>
          </a:p>
          <a:p>
            <a:r>
              <a:rPr lang="en-US" sz="1700" dirty="0">
                <a:solidFill>
                  <a:srgbClr val="FFFFFF"/>
                </a:solidFill>
              </a:rPr>
              <a:t>PhD in Pedagogical Sciences</a:t>
            </a:r>
          </a:p>
          <a:p>
            <a:r>
              <a:rPr lang="en-US" sz="1700" dirty="0">
                <a:solidFill>
                  <a:srgbClr val="FFFFFF"/>
                </a:solidFill>
              </a:rPr>
              <a:t>Associate Professor</a:t>
            </a:r>
            <a:endParaRPr lang="uk-UA" sz="1700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EA7F84-F382-FCD4-A5EE-BEFDBA43F78C}"/>
              </a:ext>
            </a:extLst>
          </p:cNvPr>
          <p:cNvSpPr txBox="1"/>
          <p:nvPr/>
        </p:nvSpPr>
        <p:spPr>
          <a:xfrm>
            <a:off x="9724658" y="6657945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://machinerysafety101.com/2017/02/14/2017-travel-policy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97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1DC6ABD-215C-4EA8-A483-CEF5B99AB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05AB58-DD79-86D4-2DC1-1F370A6A3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878" y="1252556"/>
            <a:ext cx="4022542" cy="427956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Imagine you are all participants in an important online meeting. </a:t>
            </a:r>
            <a:b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During the meeting, several technical and communication issues occur. </a:t>
            </a:r>
            <a:b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Look at the squares in the picture. </a:t>
            </a:r>
            <a:b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Each square represents a problem or action that might happen during the meeting. </a:t>
            </a:r>
            <a:b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b="1" dirty="0"/>
              <a:t>Try to solve them.</a:t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1EDA9AE5-F8FD-9DC5-71F9-B6BA9A4421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42421" y="197301"/>
            <a:ext cx="7149970" cy="639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410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4036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5FA648-75C9-2E92-A8CF-8BFECEFFB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GENERAL MEETING DISCUSSION QUESTIONS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1E1F36DA-EACA-F3C1-F73B-CA941B0A6C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6225" y="91440"/>
            <a:ext cx="7831455" cy="661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417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B5E2835-4E47-45B3-9CFE-732FF7B054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Рисунок 7" descr="Зображення, що містить у приміщенні, стіна, особа, меблі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2576E2A0-FDE3-A9FD-B181-2E5A010992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071" r="7823" b="-1"/>
          <a:stretch/>
        </p:blipFill>
        <p:spPr>
          <a:xfrm>
            <a:off x="3242695" y="10"/>
            <a:ext cx="8949307" cy="6857990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5B45AD5D-AA52-4F7B-9362-576A39AD9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D5D5D5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AEDD7960-4866-4399-BEF6-DD1431AB4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69FDB-404E-7FA2-EB5E-E603D897C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5728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400" b="1" i="0" dirty="0">
                <a:effectLst/>
                <a:latin typeface="Fira Sans" panose="020B0503050000020004" pitchFamily="34" charset="0"/>
              </a:rPr>
              <a:t>Videoconferences and Presenting Online</a:t>
            </a:r>
            <a:endParaRPr lang="uk-UA" sz="24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EBC463B-8490-2A4C-E24D-BFAB2469F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80" y="3602736"/>
            <a:ext cx="4013200" cy="1454829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US" sz="1700" dirty="0">
                <a:hlinkClick r:id="rId4"/>
              </a:rPr>
              <a:t>https://www.businessenglishpod.com/category/video-conference-english/page/2/</a:t>
            </a:r>
            <a:endParaRPr lang="en-US" sz="1700" dirty="0"/>
          </a:p>
          <a:p>
            <a:pPr marL="0" indent="0" algn="ctr">
              <a:buNone/>
            </a:pPr>
            <a:endParaRPr lang="uk-UA" sz="1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748DCB-E586-6E56-7967-099088B3447D}"/>
              </a:ext>
            </a:extLst>
          </p:cNvPr>
          <p:cNvSpPr txBox="1"/>
          <p:nvPr/>
        </p:nvSpPr>
        <p:spPr>
          <a:xfrm>
            <a:off x="10016404" y="6657945"/>
            <a:ext cx="217559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disasteravoidanceexperts.com/is-your-team-multitasking-to-survive-your-videconference-meeting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381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99878F3A-AD8D-81D6-0DEA-4C17B26408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5120" y="288485"/>
            <a:ext cx="8305981" cy="6281030"/>
          </a:xfrm>
          <a:prstGeom prst="rect">
            <a:avLst/>
          </a:prstGeom>
          <a:ln>
            <a:noFill/>
          </a:ln>
        </p:spPr>
      </p:pic>
      <p:sp>
        <p:nvSpPr>
          <p:cNvPr id="17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19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52E2D14-575A-3ADC-8239-A5E085B380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1043516"/>
            <a:ext cx="10905066" cy="507198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75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6D80D58F-F5F4-5F96-A23A-0B6BAC944A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1138936"/>
            <a:ext cx="10905066" cy="4896104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08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1166A4-CED0-BDEC-45E7-F23663FE1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10748264" cy="1067360"/>
          </a:xfrm>
        </p:spPr>
        <p:txBody>
          <a:bodyPr anchor="b">
            <a:normAutofit/>
          </a:bodyPr>
          <a:lstStyle/>
          <a:p>
            <a:r>
              <a:rPr lang="en-US" sz="2600" dirty="0"/>
              <a:t>Watch the video. How many problems can you identify? List them below.</a:t>
            </a:r>
            <a:endParaRPr lang="uk-UA" sz="2600" dirty="0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4C587B4-0618-F853-98C3-1F073DB5D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2807208"/>
            <a:ext cx="4246880" cy="341071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200" dirty="0">
                <a:hlinkClick r:id="rId3"/>
              </a:rPr>
              <a:t>https://www.youtube.com/watch?v=JMOOG7rWTPg</a:t>
            </a:r>
            <a:endParaRPr lang="en-US" sz="2200" dirty="0"/>
          </a:p>
          <a:p>
            <a:pPr marL="0" indent="0">
              <a:buNone/>
            </a:pPr>
            <a:endParaRPr lang="uk-UA" sz="2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7394CA9-F40A-70C2-AB65-2AA1ED2388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4889" y="2573756"/>
            <a:ext cx="6903720" cy="422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696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326C60C1-73FE-BD91-356D-B552FD9A5E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988991"/>
            <a:ext cx="10905066" cy="4880016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83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nt">
            <a:extLst>
              <a:ext uri="{FF2B5EF4-FFF2-40B4-BE49-F238E27FC236}">
                <a16:creationId xmlns:a16="http://schemas.microsoft.com/office/drawing/2014/main" id="{18EEE165-BC21-B37E-CF1E-0E1E2D138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92321" y="1"/>
            <a:ext cx="4299679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3A48C6C-3CC4-4EE5-A773-EC1EB7F59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4" cy="6858000"/>
          </a:xfrm>
          <a:prstGeom prst="rect">
            <a:avLst/>
          </a:prstGeom>
          <a:ln>
            <a:noFill/>
          </a:ln>
          <a:effectLst>
            <a:outerShdw blurRad="368300" dist="139700" sx="97000" sy="97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0189D9-A99A-08C0-9254-7FC61D7B9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" y="777240"/>
            <a:ext cx="2113280" cy="29646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VIDEO CONFERENCING ETIQUETTE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410E0DB-4839-0D61-B675-136527E2F8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4580" y="1"/>
            <a:ext cx="7487289" cy="673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07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920E63AA-FA0D-D9BE-AAAC-C4F31ABB11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5853" y="643467"/>
            <a:ext cx="9860294" cy="55710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3597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8182C-4C91-9E89-A884-645AFD548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1385203"/>
            <a:ext cx="5663682" cy="3398315"/>
          </a:xfrm>
        </p:spPr>
        <p:txBody>
          <a:bodyPr anchor="b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/>
              <a:t>Describe the benefits and challenges of each scenario pictured regarding: </a:t>
            </a:r>
            <a:br>
              <a:rPr lang="uk-UA" sz="2000" b="1" dirty="0"/>
            </a:br>
            <a:br>
              <a:rPr lang="en-US" sz="2000" b="1" dirty="0"/>
            </a:br>
            <a:r>
              <a:rPr lang="en-US" sz="2000" b="1" i="1" dirty="0"/>
              <a:t>a. Team morale and chemistry. </a:t>
            </a:r>
            <a:br>
              <a:rPr lang="en-US" sz="2000" b="1" i="1" dirty="0"/>
            </a:br>
            <a:r>
              <a:rPr lang="en-US" sz="2000" b="1" i="1" dirty="0"/>
              <a:t>b. Communication. </a:t>
            </a:r>
            <a:br>
              <a:rPr lang="en-US" sz="2000" b="1" i="1" dirty="0"/>
            </a:br>
            <a:r>
              <a:rPr lang="en-US" sz="2000" b="1" i="1" dirty="0"/>
              <a:t>c. Productivity. </a:t>
            </a:r>
            <a:br>
              <a:rPr lang="en-US" sz="2000" b="1" i="1" dirty="0"/>
            </a:br>
            <a:r>
              <a:rPr lang="en-US" sz="2000" b="1" i="1" dirty="0"/>
              <a:t>d. Gaining recognition. </a:t>
            </a:r>
            <a:endParaRPr lang="uk-UA" sz="2000" b="1" i="1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B6006E7F-73F6-E45C-36A1-8F3974E81F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25"/>
          <a:stretch/>
        </p:blipFill>
        <p:spPr>
          <a:xfrm>
            <a:off x="20" y="10"/>
            <a:ext cx="6400780" cy="6857990"/>
          </a:xfrm>
          <a:prstGeom prst="rect">
            <a:avLst/>
          </a:prstGeom>
        </p:spPr>
      </p:pic>
      <p:grpSp>
        <p:nvGrpSpPr>
          <p:cNvPr id="15" name="Group 11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0741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16.0.6404"/>
  <p:tag name="SLIDO_PRESENTATION_ID" val="dfc68670-3ef1-41f4-91fb-34707e2a1dec"/>
  <p:tag name="SLIDO_EVENT_UUID" val="b8f089ca-6fcd-4223-9ebd-1bb3fbdc6d76"/>
  <p:tag name="SLIDO_EVENT_SECTION_UUID" val="fd8997c3-9474-446f-b397-3b9ff9484d64"/>
</p:tagLst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182</Words>
  <Application>Microsoft Office PowerPoint</Application>
  <PresentationFormat>Широкий екран</PresentationFormat>
  <Paragraphs>15</Paragraphs>
  <Slides>12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Fira Sans</vt:lpstr>
      <vt:lpstr>Тема Office</vt:lpstr>
      <vt:lpstr>Video Conferences</vt:lpstr>
      <vt:lpstr>Презентація PowerPoint</vt:lpstr>
      <vt:lpstr>Презентація PowerPoint</vt:lpstr>
      <vt:lpstr>Презентація PowerPoint</vt:lpstr>
      <vt:lpstr>Watch the video. How many problems can you identify? List them below.</vt:lpstr>
      <vt:lpstr>Презентація PowerPoint</vt:lpstr>
      <vt:lpstr>VIDEO CONFERENCING ETIQUETTE</vt:lpstr>
      <vt:lpstr>Презентація PowerPoint</vt:lpstr>
      <vt:lpstr>Describe the benefits and challenges of each scenario pictured regarding:   a. Team morale and chemistry.  b. Communication.  c. Productivity.  d. Gaining recognition. </vt:lpstr>
      <vt:lpstr>Imagine you are all participants in an important online meeting.  During the meeting, several technical and communication issues occur.  Look at the squares in the picture.  Each square represents a problem or action that might happen during the meeting.  Try to solve them. </vt:lpstr>
      <vt:lpstr>GENERAL MEETING DISCUSSION QUESTIONS</vt:lpstr>
      <vt:lpstr>Videoconferences and Presenting Online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2025-05-07T15:27:08Z</dcterms:created>
  <dcterms:modified xsi:type="dcterms:W3CDTF">2025-06-09T06:17:07Z</dcterms:modified>
</cp:coreProperties>
</file>