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6" r:id="rId5"/>
    <p:sldId id="268" r:id="rId6"/>
    <p:sldId id="257" r:id="rId7"/>
    <p:sldId id="265" r:id="rId8"/>
    <p:sldId id="269" r:id="rId9"/>
    <p:sldId id="270" r:id="rId10"/>
    <p:sldId id="276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325004B4-8090-43A9-B31C-5ED28BC3068C}"/>
    <pc:docChg chg="custSel addSld modSld">
      <pc:chgData name="Iryna Zhukevych" userId="32b9d8b4c7aa7458" providerId="LiveId" clId="{325004B4-8090-43A9-B31C-5ED28BC3068C}" dt="2024-10-02T05:39:33.094" v="308" actId="680"/>
      <pc:docMkLst>
        <pc:docMk/>
      </pc:docMkLst>
      <pc:sldChg chg="modSp new mod">
        <pc:chgData name="Iryna Zhukevych" userId="32b9d8b4c7aa7458" providerId="LiveId" clId="{325004B4-8090-43A9-B31C-5ED28BC3068C}" dt="2024-10-02T05:18:12.072" v="122" actId="20577"/>
        <pc:sldMkLst>
          <pc:docMk/>
          <pc:sldMk cId="3675600310" sldId="256"/>
        </pc:sldMkLst>
        <pc:spChg chg="mod">
          <ac:chgData name="Iryna Zhukevych" userId="32b9d8b4c7aa7458" providerId="LiveId" clId="{325004B4-8090-43A9-B31C-5ED28BC3068C}" dt="2024-10-02T05:17:24.089" v="40" actId="20577"/>
          <ac:spMkLst>
            <pc:docMk/>
            <pc:sldMk cId="3675600310" sldId="256"/>
            <ac:spMk id="2" creationId="{D027A4C5-30C2-E91D-0672-D7AE09155E51}"/>
          </ac:spMkLst>
        </pc:spChg>
        <pc:spChg chg="mod">
          <ac:chgData name="Iryna Zhukevych" userId="32b9d8b4c7aa7458" providerId="LiveId" clId="{325004B4-8090-43A9-B31C-5ED28BC3068C}" dt="2024-10-02T05:18:12.072" v="122" actId="20577"/>
          <ac:spMkLst>
            <pc:docMk/>
            <pc:sldMk cId="3675600310" sldId="256"/>
            <ac:spMk id="3" creationId="{B3848F51-DBDE-C2DB-0641-DE8E401B32C4}"/>
          </ac:spMkLst>
        </pc:spChg>
      </pc:sldChg>
      <pc:sldChg chg="modSp new mod">
        <pc:chgData name="Iryna Zhukevych" userId="32b9d8b4c7aa7458" providerId="LiveId" clId="{325004B4-8090-43A9-B31C-5ED28BC3068C}" dt="2024-10-02T05:39:24.259" v="307" actId="20577"/>
        <pc:sldMkLst>
          <pc:docMk/>
          <pc:sldMk cId="2584318099" sldId="257"/>
        </pc:sldMkLst>
        <pc:spChg chg="mod">
          <ac:chgData name="Iryna Zhukevych" userId="32b9d8b4c7aa7458" providerId="LiveId" clId="{325004B4-8090-43A9-B31C-5ED28BC3068C}" dt="2024-10-02T05:18:46.282" v="185" actId="20577"/>
          <ac:spMkLst>
            <pc:docMk/>
            <pc:sldMk cId="2584318099" sldId="257"/>
            <ac:spMk id="2" creationId="{7744DDE9-C481-680A-D428-6C97BDC03904}"/>
          </ac:spMkLst>
        </pc:spChg>
        <pc:spChg chg="mod">
          <ac:chgData name="Iryna Zhukevych" userId="32b9d8b4c7aa7458" providerId="LiveId" clId="{325004B4-8090-43A9-B31C-5ED28BC3068C}" dt="2024-10-02T05:39:24.259" v="307" actId="20577"/>
          <ac:spMkLst>
            <pc:docMk/>
            <pc:sldMk cId="2584318099" sldId="257"/>
            <ac:spMk id="3" creationId="{41D1691A-CF90-8144-2061-8A6AB2F06FB1}"/>
          </ac:spMkLst>
        </pc:spChg>
      </pc:sldChg>
      <pc:sldChg chg="delSp modSp new mod">
        <pc:chgData name="Iryna Zhukevych" userId="32b9d8b4c7aa7458" providerId="LiveId" clId="{325004B4-8090-43A9-B31C-5ED28BC3068C}" dt="2024-10-02T05:28:22.730" v="208" actId="478"/>
        <pc:sldMkLst>
          <pc:docMk/>
          <pc:sldMk cId="950546079" sldId="258"/>
        </pc:sldMkLst>
        <pc:spChg chg="mod">
          <ac:chgData name="Iryna Zhukevych" userId="32b9d8b4c7aa7458" providerId="LiveId" clId="{325004B4-8090-43A9-B31C-5ED28BC3068C}" dt="2024-10-02T05:28:17.053" v="207" actId="20577"/>
          <ac:spMkLst>
            <pc:docMk/>
            <pc:sldMk cId="950546079" sldId="258"/>
            <ac:spMk id="2" creationId="{78465823-3185-8F74-E05E-6DBAB3296480}"/>
          </ac:spMkLst>
        </pc:spChg>
        <pc:spChg chg="del">
          <ac:chgData name="Iryna Zhukevych" userId="32b9d8b4c7aa7458" providerId="LiveId" clId="{325004B4-8090-43A9-B31C-5ED28BC3068C}" dt="2024-10-02T05:28:22.730" v="208" actId="478"/>
          <ac:spMkLst>
            <pc:docMk/>
            <pc:sldMk cId="950546079" sldId="258"/>
            <ac:spMk id="3" creationId="{17B8D4D8-76A8-1928-D1AD-3FC853D4839F}"/>
          </ac:spMkLst>
        </pc:spChg>
      </pc:sldChg>
      <pc:sldChg chg="delSp modSp new mod">
        <pc:chgData name="Iryna Zhukevych" userId="32b9d8b4c7aa7458" providerId="LiveId" clId="{325004B4-8090-43A9-B31C-5ED28BC3068C}" dt="2024-10-02T05:35:18.201" v="214"/>
        <pc:sldMkLst>
          <pc:docMk/>
          <pc:sldMk cId="1097897509" sldId="259"/>
        </pc:sldMkLst>
        <pc:spChg chg="del">
          <ac:chgData name="Iryna Zhukevych" userId="32b9d8b4c7aa7458" providerId="LiveId" clId="{325004B4-8090-43A9-B31C-5ED28BC3068C}" dt="2024-10-02T05:28:28.326" v="210" actId="478"/>
          <ac:spMkLst>
            <pc:docMk/>
            <pc:sldMk cId="1097897509" sldId="259"/>
            <ac:spMk id="2" creationId="{5F53FE23-DA62-CC50-5F3D-F0ED6018F92A}"/>
          </ac:spMkLst>
        </pc:spChg>
        <pc:spChg chg="mod">
          <ac:chgData name="Iryna Zhukevych" userId="32b9d8b4c7aa7458" providerId="LiveId" clId="{325004B4-8090-43A9-B31C-5ED28BC3068C}" dt="2024-10-02T05:35:18.201" v="214"/>
          <ac:spMkLst>
            <pc:docMk/>
            <pc:sldMk cId="1097897509" sldId="259"/>
            <ac:spMk id="3" creationId="{01E1E73C-0664-6A9A-045A-0F6799E4BB21}"/>
          </ac:spMkLst>
        </pc:spChg>
      </pc:sldChg>
      <pc:sldChg chg="modSp new mod">
        <pc:chgData name="Iryna Zhukevych" userId="32b9d8b4c7aa7458" providerId="LiveId" clId="{325004B4-8090-43A9-B31C-5ED28BC3068C}" dt="2024-10-02T05:35:41.277" v="220" actId="20577"/>
        <pc:sldMkLst>
          <pc:docMk/>
          <pc:sldMk cId="2246447446" sldId="260"/>
        </pc:sldMkLst>
        <pc:spChg chg="mod">
          <ac:chgData name="Iryna Zhukevych" userId="32b9d8b4c7aa7458" providerId="LiveId" clId="{325004B4-8090-43A9-B31C-5ED28BC3068C}" dt="2024-10-02T05:35:29.327" v="215"/>
          <ac:spMkLst>
            <pc:docMk/>
            <pc:sldMk cId="2246447446" sldId="260"/>
            <ac:spMk id="2" creationId="{AA72B967-9742-7DCB-E2A2-9799A80F0B65}"/>
          </ac:spMkLst>
        </pc:spChg>
        <pc:spChg chg="mod">
          <ac:chgData name="Iryna Zhukevych" userId="32b9d8b4c7aa7458" providerId="LiveId" clId="{325004B4-8090-43A9-B31C-5ED28BC3068C}" dt="2024-10-02T05:35:41.277" v="220" actId="20577"/>
          <ac:spMkLst>
            <pc:docMk/>
            <pc:sldMk cId="2246447446" sldId="260"/>
            <ac:spMk id="3" creationId="{3BDBA873-C239-7004-0764-1D93DAB4B1B7}"/>
          </ac:spMkLst>
        </pc:spChg>
      </pc:sldChg>
      <pc:sldChg chg="modSp new mod">
        <pc:chgData name="Iryna Zhukevych" userId="32b9d8b4c7aa7458" providerId="LiveId" clId="{325004B4-8090-43A9-B31C-5ED28BC3068C}" dt="2024-10-02T05:36:06.403" v="224"/>
        <pc:sldMkLst>
          <pc:docMk/>
          <pc:sldMk cId="3702185783" sldId="261"/>
        </pc:sldMkLst>
        <pc:spChg chg="mod">
          <ac:chgData name="Iryna Zhukevych" userId="32b9d8b4c7aa7458" providerId="LiveId" clId="{325004B4-8090-43A9-B31C-5ED28BC3068C}" dt="2024-10-02T05:35:57.639" v="222"/>
          <ac:spMkLst>
            <pc:docMk/>
            <pc:sldMk cId="3702185783" sldId="261"/>
            <ac:spMk id="2" creationId="{C97DBBF5-DD48-EB47-279A-E81B3C837AF8}"/>
          </ac:spMkLst>
        </pc:spChg>
        <pc:spChg chg="mod">
          <ac:chgData name="Iryna Zhukevych" userId="32b9d8b4c7aa7458" providerId="LiveId" clId="{325004B4-8090-43A9-B31C-5ED28BC3068C}" dt="2024-10-02T05:36:06.403" v="224"/>
          <ac:spMkLst>
            <pc:docMk/>
            <pc:sldMk cId="3702185783" sldId="261"/>
            <ac:spMk id="3" creationId="{8CEF1E5E-292E-7B32-E313-651E5FA7FA85}"/>
          </ac:spMkLst>
        </pc:spChg>
      </pc:sldChg>
      <pc:sldChg chg="modSp new mod">
        <pc:chgData name="Iryna Zhukevych" userId="32b9d8b4c7aa7458" providerId="LiveId" clId="{325004B4-8090-43A9-B31C-5ED28BC3068C}" dt="2024-10-02T05:36:27.869" v="229" actId="20577"/>
        <pc:sldMkLst>
          <pc:docMk/>
          <pc:sldMk cId="714731115" sldId="262"/>
        </pc:sldMkLst>
        <pc:spChg chg="mod">
          <ac:chgData name="Iryna Zhukevych" userId="32b9d8b4c7aa7458" providerId="LiveId" clId="{325004B4-8090-43A9-B31C-5ED28BC3068C}" dt="2024-10-02T05:36:17.260" v="226"/>
          <ac:spMkLst>
            <pc:docMk/>
            <pc:sldMk cId="714731115" sldId="262"/>
            <ac:spMk id="2" creationId="{5B092EFB-6CF5-56CC-2B86-78F148DD1E4D}"/>
          </ac:spMkLst>
        </pc:spChg>
        <pc:spChg chg="mod">
          <ac:chgData name="Iryna Zhukevych" userId="32b9d8b4c7aa7458" providerId="LiveId" clId="{325004B4-8090-43A9-B31C-5ED28BC3068C}" dt="2024-10-02T05:36:27.869" v="229" actId="20577"/>
          <ac:spMkLst>
            <pc:docMk/>
            <pc:sldMk cId="714731115" sldId="262"/>
            <ac:spMk id="3" creationId="{DAC3C3BC-CAA5-AC9A-6E00-C24C0CC6DE32}"/>
          </ac:spMkLst>
        </pc:spChg>
      </pc:sldChg>
      <pc:sldChg chg="modSp new mod">
        <pc:chgData name="Iryna Zhukevych" userId="32b9d8b4c7aa7458" providerId="LiveId" clId="{325004B4-8090-43A9-B31C-5ED28BC3068C}" dt="2024-10-02T05:37:22.635" v="234" actId="20577"/>
        <pc:sldMkLst>
          <pc:docMk/>
          <pc:sldMk cId="1326265499" sldId="263"/>
        </pc:sldMkLst>
        <pc:spChg chg="mod">
          <ac:chgData name="Iryna Zhukevych" userId="32b9d8b4c7aa7458" providerId="LiveId" clId="{325004B4-8090-43A9-B31C-5ED28BC3068C}" dt="2024-10-02T05:37:10.904" v="231"/>
          <ac:spMkLst>
            <pc:docMk/>
            <pc:sldMk cId="1326265499" sldId="263"/>
            <ac:spMk id="2" creationId="{023B86AE-FFFC-039F-6015-606BDEA54DAE}"/>
          </ac:spMkLst>
        </pc:spChg>
        <pc:spChg chg="mod">
          <ac:chgData name="Iryna Zhukevych" userId="32b9d8b4c7aa7458" providerId="LiveId" clId="{325004B4-8090-43A9-B31C-5ED28BC3068C}" dt="2024-10-02T05:37:22.635" v="234" actId="20577"/>
          <ac:spMkLst>
            <pc:docMk/>
            <pc:sldMk cId="1326265499" sldId="263"/>
            <ac:spMk id="3" creationId="{C1CBD238-CDA3-F646-4ABA-DED6EC1A98EC}"/>
          </ac:spMkLst>
        </pc:spChg>
      </pc:sldChg>
      <pc:sldChg chg="modSp new mod">
        <pc:chgData name="Iryna Zhukevych" userId="32b9d8b4c7aa7458" providerId="LiveId" clId="{325004B4-8090-43A9-B31C-5ED28BC3068C}" dt="2024-10-02T05:37:42.598" v="239" actId="20577"/>
        <pc:sldMkLst>
          <pc:docMk/>
          <pc:sldMk cId="3396354492" sldId="264"/>
        </pc:sldMkLst>
        <pc:spChg chg="mod">
          <ac:chgData name="Iryna Zhukevych" userId="32b9d8b4c7aa7458" providerId="LiveId" clId="{325004B4-8090-43A9-B31C-5ED28BC3068C}" dt="2024-10-02T05:37:32.940" v="236"/>
          <ac:spMkLst>
            <pc:docMk/>
            <pc:sldMk cId="3396354492" sldId="264"/>
            <ac:spMk id="2" creationId="{3A4C1D25-1719-9764-82EA-4A7547329745}"/>
          </ac:spMkLst>
        </pc:spChg>
        <pc:spChg chg="mod">
          <ac:chgData name="Iryna Zhukevych" userId="32b9d8b4c7aa7458" providerId="LiveId" clId="{325004B4-8090-43A9-B31C-5ED28BC3068C}" dt="2024-10-02T05:37:42.598" v="239" actId="20577"/>
          <ac:spMkLst>
            <pc:docMk/>
            <pc:sldMk cId="3396354492" sldId="264"/>
            <ac:spMk id="3" creationId="{1697AB03-8374-B818-4D4C-D99595212A7C}"/>
          </ac:spMkLst>
        </pc:spChg>
      </pc:sldChg>
      <pc:sldChg chg="new">
        <pc:chgData name="Iryna Zhukevych" userId="32b9d8b4c7aa7458" providerId="LiveId" clId="{325004B4-8090-43A9-B31C-5ED28BC3068C}" dt="2024-10-02T05:39:33.094" v="308" actId="680"/>
        <pc:sldMkLst>
          <pc:docMk/>
          <pc:sldMk cId="2268175006" sldId="265"/>
        </pc:sldMkLst>
      </pc:sldChg>
    </pc:docChg>
  </pc:docChgLst>
  <pc:docChgLst>
    <pc:chgData name="Iryna Zhukevych" userId="32b9d8b4c7aa7458" providerId="LiveId" clId="{0A77B853-BD17-4F9D-B705-3B5D0D294ACC}"/>
    <pc:docChg chg="undo custSel addSld delSld modSld modMainMaster">
      <pc:chgData name="Iryna Zhukevych" userId="32b9d8b4c7aa7458" providerId="LiveId" clId="{0A77B853-BD17-4F9D-B705-3B5D0D294ACC}" dt="2024-10-06T20:00:56.745" v="1509" actId="115"/>
      <pc:docMkLst>
        <pc:docMk/>
      </pc:docMkLst>
      <pc:sldChg chg="addSp modSp mod modTransition setBg addAnim">
        <pc:chgData name="Iryna Zhukevych" userId="32b9d8b4c7aa7458" providerId="LiveId" clId="{0A77B853-BD17-4F9D-B705-3B5D0D294ACC}" dt="2024-10-03T09:30:09.815" v="1441"/>
        <pc:sldMkLst>
          <pc:docMk/>
          <pc:sldMk cId="3675600310" sldId="256"/>
        </pc:sldMkLst>
        <pc:spChg chg="mod">
          <ac:chgData name="Iryna Zhukevych" userId="32b9d8b4c7aa7458" providerId="LiveId" clId="{0A77B853-BD17-4F9D-B705-3B5D0D294ACC}" dt="2024-10-03T08:33:29.470" v="1190" actId="1076"/>
          <ac:spMkLst>
            <pc:docMk/>
            <pc:sldMk cId="3675600310" sldId="256"/>
            <ac:spMk id="2" creationId="{D027A4C5-30C2-E91D-0672-D7AE09155E51}"/>
          </ac:spMkLst>
        </pc:spChg>
        <pc:spChg chg="mod">
          <ac:chgData name="Iryna Zhukevych" userId="32b9d8b4c7aa7458" providerId="LiveId" clId="{0A77B853-BD17-4F9D-B705-3B5D0D294ACC}" dt="2024-10-03T08:33:25.982" v="1189" actId="1076"/>
          <ac:spMkLst>
            <pc:docMk/>
            <pc:sldMk cId="3675600310" sldId="256"/>
            <ac:spMk id="3" creationId="{B3848F51-DBDE-C2DB-0641-DE8E401B32C4}"/>
          </ac:spMkLst>
        </pc:spChg>
        <pc:grpChg chg="add">
          <ac:chgData name="Iryna Zhukevych" userId="32b9d8b4c7aa7458" providerId="LiveId" clId="{0A77B853-BD17-4F9D-B705-3B5D0D294ACC}" dt="2024-10-03T08:32:36.272" v="1178" actId="26606"/>
          <ac:grpSpMkLst>
            <pc:docMk/>
            <pc:sldMk cId="3675600310" sldId="256"/>
            <ac:grpSpMk id="9" creationId="{CA16F22E-4716-CA29-1F53-4AAD52955EF1}"/>
          </ac:grpSpMkLst>
        </pc:grpChg>
        <pc:picChg chg="add">
          <ac:chgData name="Iryna Zhukevych" userId="32b9d8b4c7aa7458" providerId="LiveId" clId="{0A77B853-BD17-4F9D-B705-3B5D0D294ACC}" dt="2024-10-03T08:32:36.272" v="1178" actId="26606"/>
          <ac:picMkLst>
            <pc:docMk/>
            <pc:sldMk cId="3675600310" sldId="256"/>
            <ac:picMk id="5" creationId="{A463D5FD-AB2E-581C-90A6-EA99383D95DD}"/>
          </ac:picMkLst>
        </pc:picChg>
      </pc:sldChg>
      <pc:sldChg chg="addSp modSp mod modTransition setBg">
        <pc:chgData name="Iryna Zhukevych" userId="32b9d8b4c7aa7458" providerId="LiveId" clId="{0A77B853-BD17-4F9D-B705-3B5D0D294ACC}" dt="2024-10-06T19:56:40.152" v="1451" actId="14100"/>
        <pc:sldMkLst>
          <pc:docMk/>
          <pc:sldMk cId="2584318099" sldId="257"/>
        </pc:sldMkLst>
        <pc:spChg chg="mod">
          <ac:chgData name="Iryna Zhukevych" userId="32b9d8b4c7aa7458" providerId="LiveId" clId="{0A77B853-BD17-4F9D-B705-3B5D0D294ACC}" dt="2024-10-06T19:56:40.152" v="1451" actId="14100"/>
          <ac:spMkLst>
            <pc:docMk/>
            <pc:sldMk cId="2584318099" sldId="257"/>
            <ac:spMk id="2" creationId="{7744DDE9-C481-680A-D428-6C97BDC03904}"/>
          </ac:spMkLst>
        </pc:spChg>
        <pc:spChg chg="mod">
          <ac:chgData name="Iryna Zhukevych" userId="32b9d8b4c7aa7458" providerId="LiveId" clId="{0A77B853-BD17-4F9D-B705-3B5D0D294ACC}" dt="2024-10-03T09:29:12.768" v="1437" actId="14100"/>
          <ac:spMkLst>
            <pc:docMk/>
            <pc:sldMk cId="2584318099" sldId="257"/>
            <ac:spMk id="3" creationId="{41D1691A-CF90-8144-2061-8A6AB2F06FB1}"/>
          </ac:spMkLst>
        </pc:spChg>
        <pc:spChg chg="add">
          <ac:chgData name="Iryna Zhukevych" userId="32b9d8b4c7aa7458" providerId="LiveId" clId="{0A77B853-BD17-4F9D-B705-3B5D0D294ACC}" dt="2024-10-03T09:28:58.937" v="1431" actId="26606"/>
          <ac:spMkLst>
            <pc:docMk/>
            <pc:sldMk cId="2584318099" sldId="257"/>
            <ac:spMk id="8" creationId="{777A147A-9ED8-46B4-8660-1B3C2AA880B5}"/>
          </ac:spMkLst>
        </pc:spChg>
        <pc:spChg chg="add">
          <ac:chgData name="Iryna Zhukevych" userId="32b9d8b4c7aa7458" providerId="LiveId" clId="{0A77B853-BD17-4F9D-B705-3B5D0D294ACC}" dt="2024-10-03T09:28:58.937" v="1431" actId="26606"/>
          <ac:spMkLst>
            <pc:docMk/>
            <pc:sldMk cId="2584318099" sldId="257"/>
            <ac:spMk id="10" creationId="{5D6C15A0-C087-4593-8414-2B4EC1CDC3DE}"/>
          </ac:spMkLst>
        </pc:spChg>
      </pc:sldChg>
      <pc:sldChg chg="addSp delSp modSp mod modTransition setBg addAnim setClrOvrMap">
        <pc:chgData name="Iryna Zhukevych" userId="32b9d8b4c7aa7458" providerId="LiveId" clId="{0A77B853-BD17-4F9D-B705-3B5D0D294ACC}" dt="2024-10-03T09:30:09.815" v="1441"/>
        <pc:sldMkLst>
          <pc:docMk/>
          <pc:sldMk cId="950546079" sldId="258"/>
        </pc:sldMkLst>
        <pc:spChg chg="mod ord">
          <ac:chgData name="Iryna Zhukevych" userId="32b9d8b4c7aa7458" providerId="LiveId" clId="{0A77B853-BD17-4F9D-B705-3B5D0D294ACC}" dt="2024-10-03T09:29:48.059" v="1438" actId="26606"/>
          <ac:spMkLst>
            <pc:docMk/>
            <pc:sldMk cId="950546079" sldId="258"/>
            <ac:spMk id="2" creationId="{78465823-3185-8F74-E05E-6DBAB3296480}"/>
          </ac:spMkLst>
        </pc:spChg>
        <pc:spChg chg="add del">
          <ac:chgData name="Iryna Zhukevych" userId="32b9d8b4c7aa7458" providerId="LiveId" clId="{0A77B853-BD17-4F9D-B705-3B5D0D294ACC}" dt="2024-10-03T09:29:48.059" v="1438" actId="26606"/>
          <ac:spMkLst>
            <pc:docMk/>
            <pc:sldMk cId="950546079" sldId="258"/>
            <ac:spMk id="9" creationId="{71B2258F-86CA-4D4D-8270-BC05FCDEBFB3}"/>
          </ac:spMkLst>
        </pc:spChg>
        <pc:spChg chg="add">
          <ac:chgData name="Iryna Zhukevych" userId="32b9d8b4c7aa7458" providerId="LiveId" clId="{0A77B853-BD17-4F9D-B705-3B5D0D294ACC}" dt="2024-10-03T09:29:48.059" v="1438" actId="26606"/>
          <ac:spMkLst>
            <pc:docMk/>
            <pc:sldMk cId="950546079" sldId="258"/>
            <ac:spMk id="14" creationId="{37C89E4B-3C9F-44B9-8B86-D9E3D112D8EC}"/>
          </ac:spMkLst>
        </pc:spChg>
        <pc:picChg chg="add mod">
          <ac:chgData name="Iryna Zhukevych" userId="32b9d8b4c7aa7458" providerId="LiveId" clId="{0A77B853-BD17-4F9D-B705-3B5D0D294ACC}" dt="2024-10-03T09:29:48.059" v="1438" actId="26606"/>
          <ac:picMkLst>
            <pc:docMk/>
            <pc:sldMk cId="950546079" sldId="258"/>
            <ac:picMk id="4" creationId="{9AF2DDDA-568C-6DF6-2CB6-A044376F60AA}"/>
          </ac:picMkLst>
        </pc:picChg>
        <pc:cxnChg chg="add">
          <ac:chgData name="Iryna Zhukevych" userId="32b9d8b4c7aa7458" providerId="LiveId" clId="{0A77B853-BD17-4F9D-B705-3B5D0D294ACC}" dt="2024-10-03T09:29:48.059" v="1438" actId="26606"/>
          <ac:cxnSpMkLst>
            <pc:docMk/>
            <pc:sldMk cId="950546079" sldId="258"/>
            <ac:cxnSpMk id="16" creationId="{AA2EAA10-076F-46BD-8F0F-B9A2FB77A85C}"/>
          </ac:cxnSpMkLst>
        </pc:cxnChg>
        <pc:cxnChg chg="add">
          <ac:chgData name="Iryna Zhukevych" userId="32b9d8b4c7aa7458" providerId="LiveId" clId="{0A77B853-BD17-4F9D-B705-3B5D0D294ACC}" dt="2024-10-03T09:29:48.059" v="1438" actId="26606"/>
          <ac:cxnSpMkLst>
            <pc:docMk/>
            <pc:sldMk cId="950546079" sldId="258"/>
            <ac:cxnSpMk id="18" creationId="{D891E407-403B-4764-86C9-33A56D3BCAA3}"/>
          </ac:cxnSpMkLst>
        </pc:cxnChg>
      </pc:sldChg>
      <pc:sldChg chg="del">
        <pc:chgData name="Iryna Zhukevych" userId="32b9d8b4c7aa7458" providerId="LiveId" clId="{0A77B853-BD17-4F9D-B705-3B5D0D294ACC}" dt="2024-10-03T07:33:57.892" v="5" actId="2696"/>
        <pc:sldMkLst>
          <pc:docMk/>
          <pc:sldMk cId="1097897509" sldId="259"/>
        </pc:sldMkLst>
      </pc:sldChg>
      <pc:sldChg chg="del">
        <pc:chgData name="Iryna Zhukevych" userId="32b9d8b4c7aa7458" providerId="LiveId" clId="{0A77B853-BD17-4F9D-B705-3B5D0D294ACC}" dt="2024-10-03T07:33:55.915" v="4" actId="2696"/>
        <pc:sldMkLst>
          <pc:docMk/>
          <pc:sldMk cId="2246447446" sldId="260"/>
        </pc:sldMkLst>
      </pc:sldChg>
      <pc:sldChg chg="del">
        <pc:chgData name="Iryna Zhukevych" userId="32b9d8b4c7aa7458" providerId="LiveId" clId="{0A77B853-BD17-4F9D-B705-3B5D0D294ACC}" dt="2024-10-03T07:33:53.072" v="3" actId="2696"/>
        <pc:sldMkLst>
          <pc:docMk/>
          <pc:sldMk cId="3702185783" sldId="261"/>
        </pc:sldMkLst>
      </pc:sldChg>
      <pc:sldChg chg="del">
        <pc:chgData name="Iryna Zhukevych" userId="32b9d8b4c7aa7458" providerId="LiveId" clId="{0A77B853-BD17-4F9D-B705-3B5D0D294ACC}" dt="2024-10-03T07:33:50.970" v="2" actId="2696"/>
        <pc:sldMkLst>
          <pc:docMk/>
          <pc:sldMk cId="714731115" sldId="262"/>
        </pc:sldMkLst>
      </pc:sldChg>
      <pc:sldChg chg="del">
        <pc:chgData name="Iryna Zhukevych" userId="32b9d8b4c7aa7458" providerId="LiveId" clId="{0A77B853-BD17-4F9D-B705-3B5D0D294ACC}" dt="2024-10-03T07:33:48.946" v="1" actId="2696"/>
        <pc:sldMkLst>
          <pc:docMk/>
          <pc:sldMk cId="1326265499" sldId="263"/>
        </pc:sldMkLst>
      </pc:sldChg>
      <pc:sldChg chg="del">
        <pc:chgData name="Iryna Zhukevych" userId="32b9d8b4c7aa7458" providerId="LiveId" clId="{0A77B853-BD17-4F9D-B705-3B5D0D294ACC}" dt="2024-10-03T07:33:46.644" v="0" actId="2696"/>
        <pc:sldMkLst>
          <pc:docMk/>
          <pc:sldMk cId="3396354492" sldId="264"/>
        </pc:sldMkLst>
      </pc:sldChg>
      <pc:sldChg chg="addSp delSp modSp mod modTransition setBg">
        <pc:chgData name="Iryna Zhukevych" userId="32b9d8b4c7aa7458" providerId="LiveId" clId="{0A77B853-BD17-4F9D-B705-3B5D0D294ACC}" dt="2024-10-06T20:00:30.646" v="1505" actId="255"/>
        <pc:sldMkLst>
          <pc:docMk/>
          <pc:sldMk cId="2268175006" sldId="265"/>
        </pc:sldMkLst>
        <pc:spChg chg="mod">
          <ac:chgData name="Iryna Zhukevych" userId="32b9d8b4c7aa7458" providerId="LiveId" clId="{0A77B853-BD17-4F9D-B705-3B5D0D294ACC}" dt="2024-10-06T20:00:30.646" v="1505" actId="255"/>
          <ac:spMkLst>
            <pc:docMk/>
            <pc:sldMk cId="2268175006" sldId="265"/>
            <ac:spMk id="2" creationId="{3B40C3EE-DB6B-4777-5BE8-85B883B99C82}"/>
          </ac:spMkLst>
        </pc:spChg>
        <pc:spChg chg="del mod">
          <ac:chgData name="Iryna Zhukevych" userId="32b9d8b4c7aa7458" providerId="LiveId" clId="{0A77B853-BD17-4F9D-B705-3B5D0D294ACC}" dt="2024-10-03T08:39:17.934" v="1194" actId="26606"/>
          <ac:spMkLst>
            <pc:docMk/>
            <pc:sldMk cId="2268175006" sldId="265"/>
            <ac:spMk id="3" creationId="{B63BC036-F1DE-F8E8-F8DC-5388EE7F3DDD}"/>
          </ac:spMkLst>
        </pc:spChg>
        <pc:spChg chg="add del">
          <ac:chgData name="Iryna Zhukevych" userId="32b9d8b4c7aa7458" providerId="LiveId" clId="{0A77B853-BD17-4F9D-B705-3B5D0D294ACC}" dt="2024-10-06T19:59:57.208" v="1496" actId="26606"/>
          <ac:spMkLst>
            <pc:docMk/>
            <pc:sldMk cId="2268175006" sldId="265"/>
            <ac:spMk id="11" creationId="{9F7D5CDA-D291-4307-BF55-1381FED29634}"/>
          </ac:spMkLst>
        </pc:spChg>
        <pc:spChg chg="add">
          <ac:chgData name="Iryna Zhukevych" userId="32b9d8b4c7aa7458" providerId="LiveId" clId="{0A77B853-BD17-4F9D-B705-3B5D0D294ACC}" dt="2024-10-06T19:59:57.208" v="1496" actId="26606"/>
          <ac:spMkLst>
            <pc:docMk/>
            <pc:sldMk cId="2268175006" sldId="265"/>
            <ac:spMk id="16" creationId="{9F7D5CDA-D291-4307-BF55-1381FED29634}"/>
          </ac:spMkLst>
        </pc:spChg>
        <pc:graphicFrameChg chg="add mod modGraphic">
          <ac:chgData name="Iryna Zhukevych" userId="32b9d8b4c7aa7458" providerId="LiveId" clId="{0A77B853-BD17-4F9D-B705-3B5D0D294ACC}" dt="2024-10-06T20:00:22.482" v="1504" actId="14100"/>
          <ac:graphicFrameMkLst>
            <pc:docMk/>
            <pc:sldMk cId="2268175006" sldId="265"/>
            <ac:graphicFrameMk id="5" creationId="{96B826FB-A3FC-F1FD-1C75-914938F20E8E}"/>
          </ac:graphicFrameMkLst>
        </pc:graphicFrameChg>
        <pc:picChg chg="add mod">
          <ac:chgData name="Iryna Zhukevych" userId="32b9d8b4c7aa7458" providerId="LiveId" clId="{0A77B853-BD17-4F9D-B705-3B5D0D294ACC}" dt="2024-10-06T19:58:23.826" v="1476" actId="27614"/>
          <ac:picMkLst>
            <pc:docMk/>
            <pc:sldMk cId="2268175006" sldId="265"/>
            <ac:picMk id="6" creationId="{8FE779B6-9BE3-D518-1967-253406A8EDB4}"/>
          </ac:picMkLst>
        </pc:picChg>
      </pc:sldChg>
      <pc:sldChg chg="add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1326271803" sldId="266"/>
        </pc:sldMkLst>
        <pc:spChg chg="mod">
          <ac:chgData name="Iryna Zhukevych" userId="32b9d8b4c7aa7458" providerId="LiveId" clId="{0A77B853-BD17-4F9D-B705-3B5D0D294ACC}" dt="2024-10-03T09:25:39.556" v="1404" actId="14100"/>
          <ac:spMkLst>
            <pc:docMk/>
            <pc:sldMk cId="1326271803" sldId="266"/>
            <ac:spMk id="2" creationId="{DA495982-B861-45BC-5BEC-2B68D4337D04}"/>
          </ac:spMkLst>
        </pc:spChg>
        <pc:spChg chg="mod">
          <ac:chgData name="Iryna Zhukevych" userId="32b9d8b4c7aa7458" providerId="LiveId" clId="{0A77B853-BD17-4F9D-B705-3B5D0D294ACC}" dt="2024-10-03T09:26:17.796" v="1415" actId="27636"/>
          <ac:spMkLst>
            <pc:docMk/>
            <pc:sldMk cId="1326271803" sldId="266"/>
            <ac:spMk id="3" creationId="{B588521C-59AA-2E19-E3AC-4391DEB16314}"/>
          </ac:spMkLst>
        </pc:spChg>
        <pc:spChg chg="add">
          <ac:chgData name="Iryna Zhukevych" userId="32b9d8b4c7aa7458" providerId="LiveId" clId="{0A77B853-BD17-4F9D-B705-3B5D0D294ACC}" dt="2024-10-03T09:24:33.592" v="1244" actId="26606"/>
          <ac:spMkLst>
            <pc:docMk/>
            <pc:sldMk cId="1326271803" sldId="266"/>
            <ac:spMk id="10" creationId="{04812C46-200A-4DEB-A05E-3ED6C68C2387}"/>
          </ac:spMkLst>
        </pc:spChg>
        <pc:spChg chg="add">
          <ac:chgData name="Iryna Zhukevych" userId="32b9d8b4c7aa7458" providerId="LiveId" clId="{0A77B853-BD17-4F9D-B705-3B5D0D294ACC}" dt="2024-10-03T09:24:33.592" v="1244" actId="26606"/>
          <ac:spMkLst>
            <pc:docMk/>
            <pc:sldMk cId="1326271803" sldId="266"/>
            <ac:spMk id="12" creationId="{D1EA859B-E555-4109-94F3-6700E046E008}"/>
          </ac:spMkLst>
        </pc:spChg>
        <pc:picChg chg="add mod ord">
          <ac:chgData name="Iryna Zhukevych" userId="32b9d8b4c7aa7458" providerId="LiveId" clId="{0A77B853-BD17-4F9D-B705-3B5D0D294ACC}" dt="2024-10-03T09:26:14.139" v="1413" actId="14100"/>
          <ac:picMkLst>
            <pc:docMk/>
            <pc:sldMk cId="1326271803" sldId="266"/>
            <ac:picMk id="5" creationId="{6C4699FE-C706-E7D8-A499-C98BA9A4F51D}"/>
          </ac:picMkLst>
        </pc:picChg>
      </pc:sldChg>
      <pc:sldChg chg="addSp modSp new mod modTransition setBg">
        <pc:chgData name="Iryna Zhukevych" userId="32b9d8b4c7aa7458" providerId="LiveId" clId="{0A77B853-BD17-4F9D-B705-3B5D0D294ACC}" dt="2024-10-04T11:39:47.246" v="1446" actId="1076"/>
        <pc:sldMkLst>
          <pc:docMk/>
          <pc:sldMk cId="3985277810" sldId="267"/>
        </pc:sldMkLst>
        <pc:spChg chg="mod">
          <ac:chgData name="Iryna Zhukevych" userId="32b9d8b4c7aa7458" providerId="LiveId" clId="{0A77B853-BD17-4F9D-B705-3B5D0D294ACC}" dt="2024-10-03T09:23:54.343" v="1242" actId="14100"/>
          <ac:spMkLst>
            <pc:docMk/>
            <pc:sldMk cId="3985277810" sldId="267"/>
            <ac:spMk id="2" creationId="{71FB3B6D-1A27-C064-C7FD-9051F6AF345A}"/>
          </ac:spMkLst>
        </pc:spChg>
        <pc:spChg chg="mod">
          <ac:chgData name="Iryna Zhukevych" userId="32b9d8b4c7aa7458" providerId="LiveId" clId="{0A77B853-BD17-4F9D-B705-3B5D0D294ACC}" dt="2024-10-04T11:39:47.246" v="1446" actId="1076"/>
          <ac:spMkLst>
            <pc:docMk/>
            <pc:sldMk cId="3985277810" sldId="267"/>
            <ac:spMk id="3" creationId="{9982CDF0-316F-653C-947D-49769A575D55}"/>
          </ac:spMkLst>
        </pc:spChg>
        <pc:spChg chg="add">
          <ac:chgData name="Iryna Zhukevych" userId="32b9d8b4c7aa7458" providerId="LiveId" clId="{0A77B853-BD17-4F9D-B705-3B5D0D294ACC}" dt="2024-10-03T09:23:41.113" v="1238" actId="26606"/>
          <ac:spMkLst>
            <pc:docMk/>
            <pc:sldMk cId="3985277810" sldId="267"/>
            <ac:spMk id="10" creationId="{04812C46-200A-4DEB-A05E-3ED6C68C2387}"/>
          </ac:spMkLst>
        </pc:spChg>
        <pc:spChg chg="add">
          <ac:chgData name="Iryna Zhukevych" userId="32b9d8b4c7aa7458" providerId="LiveId" clId="{0A77B853-BD17-4F9D-B705-3B5D0D294ACC}" dt="2024-10-03T09:23:41.113" v="1238" actId="26606"/>
          <ac:spMkLst>
            <pc:docMk/>
            <pc:sldMk cId="3985277810" sldId="267"/>
            <ac:spMk id="12" creationId="{D1EA859B-E555-4109-94F3-6700E046E008}"/>
          </ac:spMkLst>
        </pc:spChg>
        <pc:picChg chg="add mod ord">
          <ac:chgData name="Iryna Zhukevych" userId="32b9d8b4c7aa7458" providerId="LiveId" clId="{0A77B853-BD17-4F9D-B705-3B5D0D294ACC}" dt="2024-10-03T09:23:41.113" v="1238" actId="26606"/>
          <ac:picMkLst>
            <pc:docMk/>
            <pc:sldMk cId="3985277810" sldId="267"/>
            <ac:picMk id="5" creationId="{748DE57D-C4C7-AF45-A25F-053CC13EC69A}"/>
          </ac:picMkLst>
        </pc:picChg>
      </pc:sldChg>
      <pc:sldChg chg="add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1574828175" sldId="268"/>
        </pc:sldMkLst>
        <pc:spChg chg="mod">
          <ac:chgData name="Iryna Zhukevych" userId="32b9d8b4c7aa7458" providerId="LiveId" clId="{0A77B853-BD17-4F9D-B705-3B5D0D294ACC}" dt="2024-10-03T09:28:20.976" v="1427" actId="113"/>
          <ac:spMkLst>
            <pc:docMk/>
            <pc:sldMk cId="1574828175" sldId="268"/>
            <ac:spMk id="2" creationId="{819B1C4E-6957-5F33-F77F-7F77CA61DAB7}"/>
          </ac:spMkLst>
        </pc:spChg>
        <pc:spChg chg="mod">
          <ac:chgData name="Iryna Zhukevych" userId="32b9d8b4c7aa7458" providerId="LiveId" clId="{0A77B853-BD17-4F9D-B705-3B5D0D294ACC}" dt="2024-10-03T09:28:10.786" v="1425" actId="14100"/>
          <ac:spMkLst>
            <pc:docMk/>
            <pc:sldMk cId="1574828175" sldId="268"/>
            <ac:spMk id="3" creationId="{56D49D66-282E-D870-9793-0E9DD7E9836F}"/>
          </ac:spMkLst>
        </pc:spChg>
        <pc:spChg chg="add">
          <ac:chgData name="Iryna Zhukevych" userId="32b9d8b4c7aa7458" providerId="LiveId" clId="{0A77B853-BD17-4F9D-B705-3B5D0D294ACC}" dt="2024-10-03T09:27:48.061" v="1419" actId="26606"/>
          <ac:spMkLst>
            <pc:docMk/>
            <pc:sldMk cId="1574828175" sldId="268"/>
            <ac:spMk id="10" creationId="{F13C74B1-5B17-4795-BED0-7140497B445A}"/>
          </ac:spMkLst>
        </pc:spChg>
        <pc:spChg chg="add">
          <ac:chgData name="Iryna Zhukevych" userId="32b9d8b4c7aa7458" providerId="LiveId" clId="{0A77B853-BD17-4F9D-B705-3B5D0D294ACC}" dt="2024-10-03T09:27:48.061" v="1419" actId="26606"/>
          <ac:spMkLst>
            <pc:docMk/>
            <pc:sldMk cId="1574828175" sldId="268"/>
            <ac:spMk id="12" creationId="{D4974D33-8DC5-464E-8C6D-BE58F0669C17}"/>
          </ac:spMkLst>
        </pc:spChg>
        <pc:picChg chg="add mod">
          <ac:chgData name="Iryna Zhukevych" userId="32b9d8b4c7aa7458" providerId="LiveId" clId="{0A77B853-BD17-4F9D-B705-3B5D0D294ACC}" dt="2024-10-03T09:27:48.061" v="1419" actId="26606"/>
          <ac:picMkLst>
            <pc:docMk/>
            <pc:sldMk cId="1574828175" sldId="268"/>
            <ac:picMk id="5" creationId="{1679ED1A-D772-2902-A6BB-8E9B64F45025}"/>
          </ac:picMkLst>
        </pc:picChg>
      </pc:sldChg>
      <pc:sldChg chg="addSp modSp new mod modTransition setBg setClrOvrMap">
        <pc:chgData name="Iryna Zhukevych" userId="32b9d8b4c7aa7458" providerId="LiveId" clId="{0A77B853-BD17-4F9D-B705-3B5D0D294ACC}" dt="2024-10-03T09:30:09.815" v="1441"/>
        <pc:sldMkLst>
          <pc:docMk/>
          <pc:sldMk cId="2155761853" sldId="269"/>
        </pc:sldMkLst>
        <pc:spChg chg="mod">
          <ac:chgData name="Iryna Zhukevych" userId="32b9d8b4c7aa7458" providerId="LiveId" clId="{0A77B853-BD17-4F9D-B705-3B5D0D294ACC}" dt="2024-10-03T09:15:18.928" v="1207" actId="2710"/>
          <ac:spMkLst>
            <pc:docMk/>
            <pc:sldMk cId="2155761853" sldId="269"/>
            <ac:spMk id="2" creationId="{8292E84F-72AC-FF4B-9764-164BD3F06D71}"/>
          </ac:spMkLst>
        </pc:spChg>
        <pc:spChg chg="mod">
          <ac:chgData name="Iryna Zhukevych" userId="32b9d8b4c7aa7458" providerId="LiveId" clId="{0A77B853-BD17-4F9D-B705-3B5D0D294ACC}" dt="2024-10-03T09:15:28.106" v="1209" actId="14100"/>
          <ac:spMkLst>
            <pc:docMk/>
            <pc:sldMk cId="2155761853" sldId="269"/>
            <ac:spMk id="3" creationId="{A2673009-B56A-F905-8EFB-199BE03C9405}"/>
          </ac:spMkLst>
        </pc:spChg>
        <pc:spChg chg="add">
          <ac:chgData name="Iryna Zhukevych" userId="32b9d8b4c7aa7458" providerId="LiveId" clId="{0A77B853-BD17-4F9D-B705-3B5D0D294ACC}" dt="2024-10-03T09:14:55.383" v="1200" actId="26606"/>
          <ac:spMkLst>
            <pc:docMk/>
            <pc:sldMk cId="2155761853" sldId="269"/>
            <ac:spMk id="10" creationId="{C5E6CFF1-2F42-4E10-9A97-F116F46F53FE}"/>
          </ac:spMkLst>
        </pc:spChg>
        <pc:picChg chg="add mod ord">
          <ac:chgData name="Iryna Zhukevych" userId="32b9d8b4c7aa7458" providerId="LiveId" clId="{0A77B853-BD17-4F9D-B705-3B5D0D294ACC}" dt="2024-10-03T09:14:55.383" v="1200" actId="26606"/>
          <ac:picMkLst>
            <pc:docMk/>
            <pc:sldMk cId="2155761853" sldId="269"/>
            <ac:picMk id="5" creationId="{B5CA5DD1-B1FC-7D66-7597-159E4A6AEAEE}"/>
          </ac:picMkLst>
        </pc:picChg>
        <pc:cxnChg chg="add">
          <ac:chgData name="Iryna Zhukevych" userId="32b9d8b4c7aa7458" providerId="LiveId" clId="{0A77B853-BD17-4F9D-B705-3B5D0D294ACC}" dt="2024-10-03T09:14:55.383" v="1200" actId="26606"/>
          <ac:cxnSpMkLst>
            <pc:docMk/>
            <pc:sldMk cId="2155761853" sldId="269"/>
            <ac:cxnSpMk id="12" creationId="{96A8629B-8289-498B-939B-1CA0C106182C}"/>
          </ac:cxnSpMkLst>
        </pc:cxn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1086319349" sldId="270"/>
        </pc:sldMkLst>
        <pc:spChg chg="mod">
          <ac:chgData name="Iryna Zhukevych" userId="32b9d8b4c7aa7458" providerId="LiveId" clId="{0A77B853-BD17-4F9D-B705-3B5D0D294ACC}" dt="2024-10-03T09:15:49.006" v="1214" actId="14100"/>
          <ac:spMkLst>
            <pc:docMk/>
            <pc:sldMk cId="1086319349" sldId="270"/>
            <ac:spMk id="2" creationId="{7F4D9529-EC78-2F0D-CC1B-7F54419E8FDB}"/>
          </ac:spMkLst>
        </pc:spChg>
        <pc:spChg chg="del mod">
          <ac:chgData name="Iryna Zhukevych" userId="32b9d8b4c7aa7458" providerId="LiveId" clId="{0A77B853-BD17-4F9D-B705-3B5D0D294ACC}" dt="2024-10-03T09:15:42.787" v="1210" actId="26606"/>
          <ac:spMkLst>
            <pc:docMk/>
            <pc:sldMk cId="1086319349" sldId="270"/>
            <ac:spMk id="3" creationId="{3F2F3860-17D1-15AC-9F57-B0EE6CB41D3A}"/>
          </ac:spMkLst>
        </pc:spChg>
        <pc:spChg chg="add">
          <ac:chgData name="Iryna Zhukevych" userId="32b9d8b4c7aa7458" providerId="LiveId" clId="{0A77B853-BD17-4F9D-B705-3B5D0D294ACC}" dt="2024-10-03T09:15:42.787" v="1210" actId="26606"/>
          <ac:spMkLst>
            <pc:docMk/>
            <pc:sldMk cId="1086319349" sldId="270"/>
            <ac:spMk id="10" creationId="{D3E17859-C5F0-476F-A082-A4CB8841DB24}"/>
          </ac:spMkLst>
        </pc:spChg>
        <pc:spChg chg="add">
          <ac:chgData name="Iryna Zhukevych" userId="32b9d8b4c7aa7458" providerId="LiveId" clId="{0A77B853-BD17-4F9D-B705-3B5D0D294ACC}" dt="2024-10-03T09:15:42.787" v="1210" actId="26606"/>
          <ac:spMkLst>
            <pc:docMk/>
            <pc:sldMk cId="1086319349" sldId="270"/>
            <ac:spMk id="12" creationId="{70BEB1E7-2F88-40BC-B73D-42E5B6F80BFC}"/>
          </ac:spMkLst>
        </pc:spChg>
        <pc:spChg chg="add">
          <ac:chgData name="Iryna Zhukevych" userId="32b9d8b4c7aa7458" providerId="LiveId" clId="{0A77B853-BD17-4F9D-B705-3B5D0D294ACC}" dt="2024-10-03T09:15:42.787" v="1210" actId="26606"/>
          <ac:spMkLst>
            <pc:docMk/>
            <pc:sldMk cId="1086319349" sldId="270"/>
            <ac:spMk id="14" creationId="{A7B99495-F43F-4D80-A44F-2CB4764EB90B}"/>
          </ac:spMkLst>
        </pc:spChg>
        <pc:graphicFrameChg chg="add mod">
          <ac:chgData name="Iryna Zhukevych" userId="32b9d8b4c7aa7458" providerId="LiveId" clId="{0A77B853-BD17-4F9D-B705-3B5D0D294ACC}" dt="2024-10-03T09:16:25.926" v="1226"/>
          <ac:graphicFrameMkLst>
            <pc:docMk/>
            <pc:sldMk cId="1086319349" sldId="270"/>
            <ac:graphicFrameMk id="5" creationId="{7B8CDDD0-BD48-6383-F6E4-25EBE064C0DA}"/>
          </ac:graphicFrameMkLst>
        </pc:graphicFrameChg>
        <pc:picChg chg="add mod">
          <ac:chgData name="Iryna Zhukevych" userId="32b9d8b4c7aa7458" providerId="LiveId" clId="{0A77B853-BD17-4F9D-B705-3B5D0D294ACC}" dt="2024-10-03T09:15:45.867" v="1212" actId="27614"/>
          <ac:picMkLst>
            <pc:docMk/>
            <pc:sldMk cId="1086319349" sldId="270"/>
            <ac:picMk id="6" creationId="{DFA4EECA-EA98-A042-B856-D3540934A1D8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6T20:00:56.745" v="1509" actId="115"/>
        <pc:sldMkLst>
          <pc:docMk/>
          <pc:sldMk cId="1936020650" sldId="271"/>
        </pc:sldMkLst>
        <pc:spChg chg="del mod">
          <ac:chgData name="Iryna Zhukevych" userId="32b9d8b4c7aa7458" providerId="LiveId" clId="{0A77B853-BD17-4F9D-B705-3B5D0D294ACC}" dt="2024-10-03T08:23:23.020" v="1014" actId="478"/>
          <ac:spMkLst>
            <pc:docMk/>
            <pc:sldMk cId="1936020650" sldId="271"/>
            <ac:spMk id="2" creationId="{B08A0D3D-45F7-B497-E47E-087717D3E20D}"/>
          </ac:spMkLst>
        </pc:spChg>
        <pc:spChg chg="mod">
          <ac:chgData name="Iryna Zhukevych" userId="32b9d8b4c7aa7458" providerId="LiveId" clId="{0A77B853-BD17-4F9D-B705-3B5D0D294ACC}" dt="2024-10-06T20:00:56.745" v="1509" actId="115"/>
          <ac:spMkLst>
            <pc:docMk/>
            <pc:sldMk cId="1936020650" sldId="271"/>
            <ac:spMk id="3" creationId="{50CD4A07-101D-BC30-7D5A-DA3496CD5463}"/>
          </ac:spMkLst>
        </pc:spChg>
        <pc:spChg chg="add">
          <ac:chgData name="Iryna Zhukevych" userId="32b9d8b4c7aa7458" providerId="LiveId" clId="{0A77B853-BD17-4F9D-B705-3B5D0D294ACC}" dt="2024-10-03T09:16:59.809" v="1228" actId="26606"/>
          <ac:spMkLst>
            <pc:docMk/>
            <pc:sldMk cId="1936020650" sldId="271"/>
            <ac:spMk id="10" creationId="{D3E17859-C5F0-476F-A082-A4CB8841DB24}"/>
          </ac:spMkLst>
        </pc:spChg>
        <pc:spChg chg="add">
          <ac:chgData name="Iryna Zhukevych" userId="32b9d8b4c7aa7458" providerId="LiveId" clId="{0A77B853-BD17-4F9D-B705-3B5D0D294ACC}" dt="2024-10-03T09:16:59.809" v="1228" actId="26606"/>
          <ac:spMkLst>
            <pc:docMk/>
            <pc:sldMk cId="1936020650" sldId="271"/>
            <ac:spMk id="12" creationId="{70BEB1E7-2F88-40BC-B73D-42E5B6F80BFC}"/>
          </ac:spMkLst>
        </pc:spChg>
        <pc:spChg chg="add">
          <ac:chgData name="Iryna Zhukevych" userId="32b9d8b4c7aa7458" providerId="LiveId" clId="{0A77B853-BD17-4F9D-B705-3B5D0D294ACC}" dt="2024-10-03T09:16:59.809" v="1228" actId="26606"/>
          <ac:spMkLst>
            <pc:docMk/>
            <pc:sldMk cId="1936020650" sldId="271"/>
            <ac:spMk id="14" creationId="{A7B99495-F43F-4D80-A44F-2CB4764EB90B}"/>
          </ac:spMkLst>
        </pc:spChg>
        <pc:picChg chg="add mod">
          <ac:chgData name="Iryna Zhukevych" userId="32b9d8b4c7aa7458" providerId="LiveId" clId="{0A77B853-BD17-4F9D-B705-3B5D0D294ACC}" dt="2024-10-03T09:16:59.809" v="1228" actId="26606"/>
          <ac:picMkLst>
            <pc:docMk/>
            <pc:sldMk cId="1936020650" sldId="271"/>
            <ac:picMk id="5" creationId="{E6DF81AE-CD4B-DA2C-2C42-1801FB9D7874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3183237564" sldId="272"/>
        </pc:sldMkLst>
        <pc:spChg chg="del">
          <ac:chgData name="Iryna Zhukevych" userId="32b9d8b4c7aa7458" providerId="LiveId" clId="{0A77B853-BD17-4F9D-B705-3B5D0D294ACC}" dt="2024-10-03T08:29:02.457" v="1076" actId="478"/>
          <ac:spMkLst>
            <pc:docMk/>
            <pc:sldMk cId="3183237564" sldId="272"/>
            <ac:spMk id="2" creationId="{0A682C87-AC7B-2C2B-EFA5-0E8B6E54CA39}"/>
          </ac:spMkLst>
        </pc:spChg>
        <pc:spChg chg="del mod">
          <ac:chgData name="Iryna Zhukevych" userId="32b9d8b4c7aa7458" providerId="LiveId" clId="{0A77B853-BD17-4F9D-B705-3B5D0D294ACC}" dt="2024-10-03T08:29:09.087" v="1078"/>
          <ac:spMkLst>
            <pc:docMk/>
            <pc:sldMk cId="3183237564" sldId="272"/>
            <ac:spMk id="3" creationId="{1A27FE32-4781-F163-E296-3A17171416F1}"/>
          </ac:spMkLst>
        </pc:spChg>
        <pc:spChg chg="add">
          <ac:chgData name="Iryna Zhukevych" userId="32b9d8b4c7aa7458" providerId="LiveId" clId="{0A77B853-BD17-4F9D-B705-3B5D0D294ACC}" dt="2024-10-03T08:29:55.746" v="1094" actId="26606"/>
          <ac:spMkLst>
            <pc:docMk/>
            <pc:sldMk cId="3183237564" sldId="272"/>
            <ac:spMk id="10" creationId="{22F15A2D-2324-487D-A02A-BF46C5C580EB}"/>
          </ac:spMkLst>
        </pc:spChg>
        <pc:spChg chg="add">
          <ac:chgData name="Iryna Zhukevych" userId="32b9d8b4c7aa7458" providerId="LiveId" clId="{0A77B853-BD17-4F9D-B705-3B5D0D294ACC}" dt="2024-10-03T08:29:55.746" v="1094" actId="26606"/>
          <ac:spMkLst>
            <pc:docMk/>
            <pc:sldMk cId="3183237564" sldId="272"/>
            <ac:spMk id="12" creationId="{17A7F34E-D418-47E2-9F86-2C45BBC31210}"/>
          </ac:spMkLst>
        </pc:spChg>
        <pc:spChg chg="add">
          <ac:chgData name="Iryna Zhukevych" userId="32b9d8b4c7aa7458" providerId="LiveId" clId="{0A77B853-BD17-4F9D-B705-3B5D0D294ACC}" dt="2024-10-03T08:29:55.746" v="1094" actId="26606"/>
          <ac:spMkLst>
            <pc:docMk/>
            <pc:sldMk cId="3183237564" sldId="272"/>
            <ac:spMk id="14" creationId="{2AEAFA59-923A-4F54-8B49-44C970BCC323}"/>
          </ac:spMkLst>
        </pc:spChg>
        <pc:picChg chg="add mod">
          <ac:chgData name="Iryna Zhukevych" userId="32b9d8b4c7aa7458" providerId="LiveId" clId="{0A77B853-BD17-4F9D-B705-3B5D0D294ACC}" dt="2024-10-03T08:30:07.951" v="1099" actId="14100"/>
          <ac:picMkLst>
            <pc:docMk/>
            <pc:sldMk cId="3183237564" sldId="272"/>
            <ac:picMk id="5" creationId="{F83D245F-08F3-FB17-2994-A7BBE4A9169A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3774007973" sldId="273"/>
        </pc:sldMkLst>
        <pc:spChg chg="del">
          <ac:chgData name="Iryna Zhukevych" userId="32b9d8b4c7aa7458" providerId="LiveId" clId="{0A77B853-BD17-4F9D-B705-3B5D0D294ACC}" dt="2024-10-03T08:30:16.976" v="1100" actId="478"/>
          <ac:spMkLst>
            <pc:docMk/>
            <pc:sldMk cId="3774007973" sldId="273"/>
            <ac:spMk id="2" creationId="{217AB0A3-7328-91D3-17BD-AB4BD3EDD119}"/>
          </ac:spMkLst>
        </pc:spChg>
        <pc:spChg chg="del">
          <ac:chgData name="Iryna Zhukevych" userId="32b9d8b4c7aa7458" providerId="LiveId" clId="{0A77B853-BD17-4F9D-B705-3B5D0D294ACC}" dt="2024-10-03T08:29:15.103" v="1081"/>
          <ac:spMkLst>
            <pc:docMk/>
            <pc:sldMk cId="3774007973" sldId="273"/>
            <ac:spMk id="3" creationId="{E34B8031-18BA-48A6-805C-D89DBD008A2A}"/>
          </ac:spMkLst>
        </pc:spChg>
        <pc:spChg chg="add">
          <ac:chgData name="Iryna Zhukevych" userId="32b9d8b4c7aa7458" providerId="LiveId" clId="{0A77B853-BD17-4F9D-B705-3B5D0D294ACC}" dt="2024-10-03T08:30:25.376" v="1105" actId="26606"/>
          <ac:spMkLst>
            <pc:docMk/>
            <pc:sldMk cId="3774007973" sldId="273"/>
            <ac:spMk id="10" creationId="{22F15A2D-2324-487D-A02A-BF46C5C580EB}"/>
          </ac:spMkLst>
        </pc:spChg>
        <pc:spChg chg="add">
          <ac:chgData name="Iryna Zhukevych" userId="32b9d8b4c7aa7458" providerId="LiveId" clId="{0A77B853-BD17-4F9D-B705-3B5D0D294ACC}" dt="2024-10-03T08:30:25.376" v="1105" actId="26606"/>
          <ac:spMkLst>
            <pc:docMk/>
            <pc:sldMk cId="3774007973" sldId="273"/>
            <ac:spMk id="12" creationId="{17A7F34E-D418-47E2-9F86-2C45BBC31210}"/>
          </ac:spMkLst>
        </pc:spChg>
        <pc:spChg chg="add">
          <ac:chgData name="Iryna Zhukevych" userId="32b9d8b4c7aa7458" providerId="LiveId" clId="{0A77B853-BD17-4F9D-B705-3B5D0D294ACC}" dt="2024-10-03T08:30:25.376" v="1105" actId="26606"/>
          <ac:spMkLst>
            <pc:docMk/>
            <pc:sldMk cId="3774007973" sldId="273"/>
            <ac:spMk id="14" creationId="{2AEAFA59-923A-4F54-8B49-44C970BCC323}"/>
          </ac:spMkLst>
        </pc:spChg>
        <pc:picChg chg="add mod">
          <ac:chgData name="Iryna Zhukevych" userId="32b9d8b4c7aa7458" providerId="LiveId" clId="{0A77B853-BD17-4F9D-B705-3B5D0D294ACC}" dt="2024-10-03T08:30:35.047" v="1109" actId="14100"/>
          <ac:picMkLst>
            <pc:docMk/>
            <pc:sldMk cId="3774007973" sldId="273"/>
            <ac:picMk id="5" creationId="{2F59AA0B-D5ED-A5F9-11FE-F20BAECF7BF9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900975994" sldId="274"/>
        </pc:sldMkLst>
        <pc:spChg chg="del">
          <ac:chgData name="Iryna Zhukevych" userId="32b9d8b4c7aa7458" providerId="LiveId" clId="{0A77B853-BD17-4F9D-B705-3B5D0D294ACC}" dt="2024-10-03T08:30:40.628" v="1110" actId="478"/>
          <ac:spMkLst>
            <pc:docMk/>
            <pc:sldMk cId="900975994" sldId="274"/>
            <ac:spMk id="2" creationId="{AAFCCAD2-4874-E046-19C6-159904EB4EBC}"/>
          </ac:spMkLst>
        </pc:spChg>
        <pc:spChg chg="del">
          <ac:chgData name="Iryna Zhukevych" userId="32b9d8b4c7aa7458" providerId="LiveId" clId="{0A77B853-BD17-4F9D-B705-3B5D0D294ACC}" dt="2024-10-03T08:29:20.711" v="1085"/>
          <ac:spMkLst>
            <pc:docMk/>
            <pc:sldMk cId="900975994" sldId="274"/>
            <ac:spMk id="3" creationId="{D5D8DD36-B66B-E038-9292-BF1FE09185E5}"/>
          </ac:spMkLst>
        </pc:spChg>
        <pc:spChg chg="add">
          <ac:chgData name="Iryna Zhukevych" userId="32b9d8b4c7aa7458" providerId="LiveId" clId="{0A77B853-BD17-4F9D-B705-3B5D0D294ACC}" dt="2024-10-03T08:30:42.534" v="1111" actId="26606"/>
          <ac:spMkLst>
            <pc:docMk/>
            <pc:sldMk cId="900975994" sldId="274"/>
            <ac:spMk id="10" creationId="{22F15A2D-2324-487D-A02A-BF46C5C580EB}"/>
          </ac:spMkLst>
        </pc:spChg>
        <pc:spChg chg="add">
          <ac:chgData name="Iryna Zhukevych" userId="32b9d8b4c7aa7458" providerId="LiveId" clId="{0A77B853-BD17-4F9D-B705-3B5D0D294ACC}" dt="2024-10-03T08:30:42.534" v="1111" actId="26606"/>
          <ac:spMkLst>
            <pc:docMk/>
            <pc:sldMk cId="900975994" sldId="274"/>
            <ac:spMk id="12" creationId="{17A7F34E-D418-47E2-9F86-2C45BBC31210}"/>
          </ac:spMkLst>
        </pc:spChg>
        <pc:spChg chg="add">
          <ac:chgData name="Iryna Zhukevych" userId="32b9d8b4c7aa7458" providerId="LiveId" clId="{0A77B853-BD17-4F9D-B705-3B5D0D294ACC}" dt="2024-10-03T08:30:42.534" v="1111" actId="26606"/>
          <ac:spMkLst>
            <pc:docMk/>
            <pc:sldMk cId="900975994" sldId="274"/>
            <ac:spMk id="14" creationId="{2AEAFA59-923A-4F54-8B49-44C970BCC323}"/>
          </ac:spMkLst>
        </pc:spChg>
        <pc:picChg chg="add mod">
          <ac:chgData name="Iryna Zhukevych" userId="32b9d8b4c7aa7458" providerId="LiveId" clId="{0A77B853-BD17-4F9D-B705-3B5D0D294ACC}" dt="2024-10-03T08:31:02.367" v="1118" actId="14100"/>
          <ac:picMkLst>
            <pc:docMk/>
            <pc:sldMk cId="900975994" sldId="274"/>
            <ac:picMk id="5" creationId="{FCD5DF7F-9C6D-D8C4-A180-C26D7C4A4AD6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5549846" sldId="275"/>
        </pc:sldMkLst>
        <pc:spChg chg="del">
          <ac:chgData name="Iryna Zhukevych" userId="32b9d8b4c7aa7458" providerId="LiveId" clId="{0A77B853-BD17-4F9D-B705-3B5D0D294ACC}" dt="2024-10-03T08:31:06.682" v="1119" actId="478"/>
          <ac:spMkLst>
            <pc:docMk/>
            <pc:sldMk cId="5549846" sldId="275"/>
            <ac:spMk id="2" creationId="{CE7D3B66-C6F2-5EB4-A277-D91E3B271BEE}"/>
          </ac:spMkLst>
        </pc:spChg>
        <pc:spChg chg="del">
          <ac:chgData name="Iryna Zhukevych" userId="32b9d8b4c7aa7458" providerId="LiveId" clId="{0A77B853-BD17-4F9D-B705-3B5D0D294ACC}" dt="2024-10-03T08:29:25.993" v="1088"/>
          <ac:spMkLst>
            <pc:docMk/>
            <pc:sldMk cId="5549846" sldId="275"/>
            <ac:spMk id="3" creationId="{5C74ACAD-BAE5-C7B4-85EE-D2E10E8076D2}"/>
          </ac:spMkLst>
        </pc:spChg>
        <pc:spChg chg="add">
          <ac:chgData name="Iryna Zhukevych" userId="32b9d8b4c7aa7458" providerId="LiveId" clId="{0A77B853-BD17-4F9D-B705-3B5D0D294ACC}" dt="2024-10-03T08:31:08.552" v="1120" actId="26606"/>
          <ac:spMkLst>
            <pc:docMk/>
            <pc:sldMk cId="5549846" sldId="275"/>
            <ac:spMk id="10" creationId="{22F15A2D-2324-487D-A02A-BF46C5C580EB}"/>
          </ac:spMkLst>
        </pc:spChg>
        <pc:spChg chg="add">
          <ac:chgData name="Iryna Zhukevych" userId="32b9d8b4c7aa7458" providerId="LiveId" clId="{0A77B853-BD17-4F9D-B705-3B5D0D294ACC}" dt="2024-10-03T08:31:08.552" v="1120" actId="26606"/>
          <ac:spMkLst>
            <pc:docMk/>
            <pc:sldMk cId="5549846" sldId="275"/>
            <ac:spMk id="12" creationId="{17A7F34E-D418-47E2-9F86-2C45BBC31210}"/>
          </ac:spMkLst>
        </pc:spChg>
        <pc:spChg chg="add">
          <ac:chgData name="Iryna Zhukevych" userId="32b9d8b4c7aa7458" providerId="LiveId" clId="{0A77B853-BD17-4F9D-B705-3B5D0D294ACC}" dt="2024-10-03T08:31:08.552" v="1120" actId="26606"/>
          <ac:spMkLst>
            <pc:docMk/>
            <pc:sldMk cId="5549846" sldId="275"/>
            <ac:spMk id="14" creationId="{2AEAFA59-923A-4F54-8B49-44C970BCC323}"/>
          </ac:spMkLst>
        </pc:spChg>
        <pc:picChg chg="add mod">
          <ac:chgData name="Iryna Zhukevych" userId="32b9d8b4c7aa7458" providerId="LiveId" clId="{0A77B853-BD17-4F9D-B705-3B5D0D294ACC}" dt="2024-10-03T08:31:19.962" v="1124" actId="14100"/>
          <ac:picMkLst>
            <pc:docMk/>
            <pc:sldMk cId="5549846" sldId="275"/>
            <ac:picMk id="5" creationId="{15B5BD84-FB48-2773-E898-0B48C1E4DB1B}"/>
          </ac:picMkLst>
        </pc:picChg>
      </pc:sldChg>
      <pc:sldChg chg="addSp delSp modSp new mod modTransition setBg">
        <pc:chgData name="Iryna Zhukevych" userId="32b9d8b4c7aa7458" providerId="LiveId" clId="{0A77B853-BD17-4F9D-B705-3B5D0D294ACC}" dt="2024-10-03T09:30:09.815" v="1441"/>
        <pc:sldMkLst>
          <pc:docMk/>
          <pc:sldMk cId="1303267755" sldId="276"/>
        </pc:sldMkLst>
        <pc:spChg chg="del">
          <ac:chgData name="Iryna Zhukevych" userId="32b9d8b4c7aa7458" providerId="LiveId" clId="{0A77B853-BD17-4F9D-B705-3B5D0D294ACC}" dt="2024-10-03T08:31:30.149" v="1127" actId="478"/>
          <ac:spMkLst>
            <pc:docMk/>
            <pc:sldMk cId="1303267755" sldId="276"/>
            <ac:spMk id="2" creationId="{2CD54C14-02C7-6B21-F153-0CB56E2A4A22}"/>
          </ac:spMkLst>
        </pc:spChg>
        <pc:spChg chg="mod">
          <ac:chgData name="Iryna Zhukevych" userId="32b9d8b4c7aa7458" providerId="LiveId" clId="{0A77B853-BD17-4F9D-B705-3B5D0D294ACC}" dt="2024-10-03T08:32:18.778" v="1177" actId="122"/>
          <ac:spMkLst>
            <pc:docMk/>
            <pc:sldMk cId="1303267755" sldId="276"/>
            <ac:spMk id="3" creationId="{E15E249B-3288-4015-48C9-BEAC450D0475}"/>
          </ac:spMkLst>
        </pc:spChg>
        <pc:picChg chg="add">
          <ac:chgData name="Iryna Zhukevych" userId="32b9d8b4c7aa7458" providerId="LiveId" clId="{0A77B853-BD17-4F9D-B705-3B5D0D294ACC}" dt="2024-10-03T08:32:05.928" v="1173" actId="26606"/>
          <ac:picMkLst>
            <pc:docMk/>
            <pc:sldMk cId="1303267755" sldId="276"/>
            <ac:picMk id="5" creationId="{44A4392E-1A6C-8FA2-E265-8795AC0D545C}"/>
          </ac:picMkLst>
        </pc:picChg>
        <pc:cxnChg chg="add">
          <ac:chgData name="Iryna Zhukevych" userId="32b9d8b4c7aa7458" providerId="LiveId" clId="{0A77B853-BD17-4F9D-B705-3B5D0D294ACC}" dt="2024-10-03T08:32:05.928" v="1173" actId="26606"/>
          <ac:cxnSpMkLst>
            <pc:docMk/>
            <pc:sldMk cId="1303267755" sldId="276"/>
            <ac:cxnSpMk id="9" creationId="{249EDD1B-F94D-B4E6-ACAA-566B9A26FDE3}"/>
          </ac:cxnSpMkLst>
        </pc:cxnChg>
      </pc:sldChg>
      <pc:sldMasterChg chg="modTransition modSldLayout">
        <pc:chgData name="Iryna Zhukevych" userId="32b9d8b4c7aa7458" providerId="LiveId" clId="{0A77B853-BD17-4F9D-B705-3B5D0D294ACC}" dt="2024-10-03T09:30:09.815" v="1441"/>
        <pc:sldMasterMkLst>
          <pc:docMk/>
          <pc:sldMasterMk cId="2171185241" sldId="2147483648"/>
        </pc:sldMasterMkLst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1083426599" sldId="2147483649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3979157635" sldId="2147483650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651611183" sldId="2147483651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2887238830" sldId="2147483652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4032222098" sldId="2147483653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473836416" sldId="2147483654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372342780" sldId="2147483655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3752088973" sldId="2147483656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1880660597" sldId="2147483657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3675677558" sldId="2147483658"/>
          </pc:sldLayoutMkLst>
        </pc:sldLayoutChg>
        <pc:sldLayoutChg chg="modTransition">
          <pc:chgData name="Iryna Zhukevych" userId="32b9d8b4c7aa7458" providerId="LiveId" clId="{0A77B853-BD17-4F9D-B705-3B5D0D294ACC}" dt="2024-10-03T09:30:09.815" v="1441"/>
          <pc:sldLayoutMkLst>
            <pc:docMk/>
            <pc:sldMasterMk cId="2171185241" sldId="2147483648"/>
            <pc:sldLayoutMk cId="1404424519" sldId="2147483659"/>
          </pc:sldLayoutMkLst>
        </pc:sldLayoutChg>
      </pc:sldMasterChg>
    </pc:docChg>
  </pc:docChgLst>
  <pc:docChgLst>
    <pc:chgData name="Iryna Zhukevych" userId="32b9d8b4c7aa7458" providerId="LiveId" clId="{2D7A2FED-0CBE-42C8-AD2A-1A2B62F708FA}"/>
    <pc:docChg chg="delSld">
      <pc:chgData name="Iryna Zhukevych" userId="32b9d8b4c7aa7458" providerId="LiveId" clId="{2D7A2FED-0CBE-42C8-AD2A-1A2B62F708FA}" dt="2024-12-03T10:12:30.862" v="4" actId="2696"/>
      <pc:docMkLst>
        <pc:docMk/>
      </pc:docMkLst>
      <pc:sldChg chg="del">
        <pc:chgData name="Iryna Zhukevych" userId="32b9d8b4c7aa7458" providerId="LiveId" clId="{2D7A2FED-0CBE-42C8-AD2A-1A2B62F708FA}" dt="2024-12-03T10:12:16.106" v="0" actId="2696"/>
        <pc:sldMkLst>
          <pc:docMk/>
          <pc:sldMk cId="1936020650" sldId="271"/>
        </pc:sldMkLst>
      </pc:sldChg>
      <pc:sldChg chg="del">
        <pc:chgData name="Iryna Zhukevych" userId="32b9d8b4c7aa7458" providerId="LiveId" clId="{2D7A2FED-0CBE-42C8-AD2A-1A2B62F708FA}" dt="2024-12-03T10:12:19.156" v="1" actId="2696"/>
        <pc:sldMkLst>
          <pc:docMk/>
          <pc:sldMk cId="3183237564" sldId="272"/>
        </pc:sldMkLst>
      </pc:sldChg>
      <pc:sldChg chg="del">
        <pc:chgData name="Iryna Zhukevych" userId="32b9d8b4c7aa7458" providerId="LiveId" clId="{2D7A2FED-0CBE-42C8-AD2A-1A2B62F708FA}" dt="2024-12-03T10:12:23.133" v="2" actId="2696"/>
        <pc:sldMkLst>
          <pc:docMk/>
          <pc:sldMk cId="3774007973" sldId="273"/>
        </pc:sldMkLst>
      </pc:sldChg>
      <pc:sldChg chg="del">
        <pc:chgData name="Iryna Zhukevych" userId="32b9d8b4c7aa7458" providerId="LiveId" clId="{2D7A2FED-0CBE-42C8-AD2A-1A2B62F708FA}" dt="2024-12-03T10:12:28.080" v="3" actId="2696"/>
        <pc:sldMkLst>
          <pc:docMk/>
          <pc:sldMk cId="900975994" sldId="274"/>
        </pc:sldMkLst>
      </pc:sldChg>
      <pc:sldChg chg="del">
        <pc:chgData name="Iryna Zhukevych" userId="32b9d8b4c7aa7458" providerId="LiveId" clId="{2D7A2FED-0CBE-42C8-AD2A-1A2B62F708FA}" dt="2024-12-03T10:12:30.862" v="4" actId="2696"/>
        <pc:sldMkLst>
          <pc:docMk/>
          <pc:sldMk cId="5549846" sldId="27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0190B8-F3EE-47DC-8E36-8BF8FBAF43F1}" type="doc">
      <dgm:prSet loTypeId="urn:microsoft.com/office/officeart/2005/8/layout/cycle1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F45ADDB-3A49-4F02-A541-F41808F8A643}">
      <dgm:prSet/>
      <dgm:spPr/>
      <dgm:t>
        <a:bodyPr/>
        <a:lstStyle/>
        <a:p>
          <a:endParaRPr lang="en-US" sz="4600" dirty="0"/>
        </a:p>
      </dgm:t>
    </dgm:pt>
    <dgm:pt modelId="{EBBA0BB2-06BB-431B-928B-029577717C20}" type="parTrans" cxnId="{4D0C479D-8C4E-47A9-A545-852AE1C8C7A5}">
      <dgm:prSet/>
      <dgm:spPr/>
      <dgm:t>
        <a:bodyPr/>
        <a:lstStyle/>
        <a:p>
          <a:endParaRPr lang="en-US"/>
        </a:p>
      </dgm:t>
    </dgm:pt>
    <dgm:pt modelId="{CC423EFE-5407-4370-9DDB-C4B8A60F2700}" type="sibTrans" cxnId="{4D0C479D-8C4E-47A9-A545-852AE1C8C7A5}">
      <dgm:prSet/>
      <dgm:spPr/>
      <dgm:t>
        <a:bodyPr/>
        <a:lstStyle/>
        <a:p>
          <a:endParaRPr lang="en-US"/>
        </a:p>
      </dgm:t>
    </dgm:pt>
    <dgm:pt modelId="{E5F09506-CAE6-4605-8640-E80AB9F78E57}">
      <dgm:prSet custT="1"/>
      <dgm:spPr/>
      <dgm:t>
        <a:bodyPr/>
        <a:lstStyle/>
        <a:p>
          <a:r>
            <a:rPr lang="en-US" sz="2800" b="1" i="1" dirty="0"/>
            <a:t>What will be discussed?</a:t>
          </a:r>
        </a:p>
      </dgm:t>
    </dgm:pt>
    <dgm:pt modelId="{6ADFE42F-6DA7-4869-9C7C-14137555F412}" type="parTrans" cxnId="{E296E587-9BAE-422D-860B-A1D5C5B4E359}">
      <dgm:prSet/>
      <dgm:spPr/>
      <dgm:t>
        <a:bodyPr/>
        <a:lstStyle/>
        <a:p>
          <a:endParaRPr lang="en-US"/>
        </a:p>
      </dgm:t>
    </dgm:pt>
    <dgm:pt modelId="{CAB204A6-57EA-489E-960F-4FDA72441996}" type="sibTrans" cxnId="{E296E587-9BAE-422D-860B-A1D5C5B4E359}">
      <dgm:prSet/>
      <dgm:spPr/>
      <dgm:t>
        <a:bodyPr/>
        <a:lstStyle/>
        <a:p>
          <a:endParaRPr lang="en-US"/>
        </a:p>
      </dgm:t>
    </dgm:pt>
    <dgm:pt modelId="{64CDBA50-3A36-4C16-86A1-5730707423E8}">
      <dgm:prSet custT="1"/>
      <dgm:spPr/>
      <dgm:t>
        <a:bodyPr/>
        <a:lstStyle/>
        <a:p>
          <a:r>
            <a:rPr lang="en-US" sz="2800" b="1" i="1" dirty="0"/>
            <a:t>Why is it important to be spoken out?</a:t>
          </a:r>
        </a:p>
      </dgm:t>
    </dgm:pt>
    <dgm:pt modelId="{490A0CA7-79F5-4D25-B073-1B78E5B770B5}" type="parTrans" cxnId="{34125907-2216-4291-844F-7F32FD7DF229}">
      <dgm:prSet/>
      <dgm:spPr/>
      <dgm:t>
        <a:bodyPr/>
        <a:lstStyle/>
        <a:p>
          <a:endParaRPr lang="en-US"/>
        </a:p>
      </dgm:t>
    </dgm:pt>
    <dgm:pt modelId="{AC700866-422B-4938-8C84-153EDBC32EB2}" type="sibTrans" cxnId="{34125907-2216-4291-844F-7F32FD7DF229}">
      <dgm:prSet/>
      <dgm:spPr/>
      <dgm:t>
        <a:bodyPr/>
        <a:lstStyle/>
        <a:p>
          <a:endParaRPr lang="en-US"/>
        </a:p>
      </dgm:t>
    </dgm:pt>
    <dgm:pt modelId="{5E4B8C63-BC96-4A76-B1A9-BF1AEC21CFE7}">
      <dgm:prSet custT="1"/>
      <dgm:spPr/>
      <dgm:t>
        <a:bodyPr/>
        <a:lstStyle/>
        <a:p>
          <a:endParaRPr lang="en-US" sz="2800" b="1" i="1" dirty="0"/>
        </a:p>
      </dgm:t>
    </dgm:pt>
    <dgm:pt modelId="{3FD433BF-F7B4-4395-BA43-F5A731E56BF8}" type="parTrans" cxnId="{2174FA2D-CACE-43BC-ACC4-7350BD6DD82C}">
      <dgm:prSet/>
      <dgm:spPr/>
      <dgm:t>
        <a:bodyPr/>
        <a:lstStyle/>
        <a:p>
          <a:endParaRPr lang="uk-UA"/>
        </a:p>
      </dgm:t>
    </dgm:pt>
    <dgm:pt modelId="{83ECCCDB-F1DC-4A2E-A53F-7593E66EF065}" type="sibTrans" cxnId="{2174FA2D-CACE-43BC-ACC4-7350BD6DD82C}">
      <dgm:prSet/>
      <dgm:spPr/>
      <dgm:t>
        <a:bodyPr/>
        <a:lstStyle/>
        <a:p>
          <a:endParaRPr lang="uk-UA"/>
        </a:p>
      </dgm:t>
    </dgm:pt>
    <dgm:pt modelId="{A090A192-A2C3-43F5-BF46-241F9D8DEC42}" type="pres">
      <dgm:prSet presAssocID="{4A0190B8-F3EE-47DC-8E36-8BF8FBAF43F1}" presName="cycle" presStyleCnt="0">
        <dgm:presLayoutVars>
          <dgm:dir/>
          <dgm:resizeHandles val="exact"/>
        </dgm:presLayoutVars>
      </dgm:prSet>
      <dgm:spPr/>
    </dgm:pt>
    <dgm:pt modelId="{5BE9FA97-4667-4892-BE0B-CC78EBE29B19}" type="pres">
      <dgm:prSet presAssocID="{7F45ADDB-3A49-4F02-A541-F41808F8A643}" presName="node" presStyleLbl="revTx" presStyleIdx="0" presStyleCnt="1" custScaleX="131962" custScaleY="87223">
        <dgm:presLayoutVars>
          <dgm:bulletEnabled val="1"/>
        </dgm:presLayoutVars>
      </dgm:prSet>
      <dgm:spPr/>
    </dgm:pt>
  </dgm:ptLst>
  <dgm:cxnLst>
    <dgm:cxn modelId="{34125907-2216-4291-844F-7F32FD7DF229}" srcId="{7F45ADDB-3A49-4F02-A541-F41808F8A643}" destId="{64CDBA50-3A36-4C16-86A1-5730707423E8}" srcOrd="2" destOrd="0" parTransId="{490A0CA7-79F5-4D25-B073-1B78E5B770B5}" sibTransId="{AC700866-422B-4938-8C84-153EDBC32EB2}"/>
    <dgm:cxn modelId="{2B042615-F32E-4676-9988-DF2FA16CED57}" type="presOf" srcId="{E5F09506-CAE6-4605-8640-E80AB9F78E57}" destId="{5BE9FA97-4667-4892-BE0B-CC78EBE29B19}" srcOrd="0" destOrd="1" presId="urn:microsoft.com/office/officeart/2005/8/layout/cycle1"/>
    <dgm:cxn modelId="{2174FA2D-CACE-43BC-ACC4-7350BD6DD82C}" srcId="{7F45ADDB-3A49-4F02-A541-F41808F8A643}" destId="{5E4B8C63-BC96-4A76-B1A9-BF1AEC21CFE7}" srcOrd="1" destOrd="0" parTransId="{3FD433BF-F7B4-4395-BA43-F5A731E56BF8}" sibTransId="{83ECCCDB-F1DC-4A2E-A53F-7593E66EF065}"/>
    <dgm:cxn modelId="{501F5634-9253-4339-ACCC-237CB3C8A591}" type="presOf" srcId="{64CDBA50-3A36-4C16-86A1-5730707423E8}" destId="{5BE9FA97-4667-4892-BE0B-CC78EBE29B19}" srcOrd="0" destOrd="3" presId="urn:microsoft.com/office/officeart/2005/8/layout/cycle1"/>
    <dgm:cxn modelId="{607D6942-A880-4497-93DF-3C07A6661100}" type="presOf" srcId="{4A0190B8-F3EE-47DC-8E36-8BF8FBAF43F1}" destId="{A090A192-A2C3-43F5-BF46-241F9D8DEC42}" srcOrd="0" destOrd="0" presId="urn:microsoft.com/office/officeart/2005/8/layout/cycle1"/>
    <dgm:cxn modelId="{E296E587-9BAE-422D-860B-A1D5C5B4E359}" srcId="{7F45ADDB-3A49-4F02-A541-F41808F8A643}" destId="{E5F09506-CAE6-4605-8640-E80AB9F78E57}" srcOrd="0" destOrd="0" parTransId="{6ADFE42F-6DA7-4869-9C7C-14137555F412}" sibTransId="{CAB204A6-57EA-489E-960F-4FDA72441996}"/>
    <dgm:cxn modelId="{4D0C479D-8C4E-47A9-A545-852AE1C8C7A5}" srcId="{4A0190B8-F3EE-47DC-8E36-8BF8FBAF43F1}" destId="{7F45ADDB-3A49-4F02-A541-F41808F8A643}" srcOrd="0" destOrd="0" parTransId="{EBBA0BB2-06BB-431B-928B-029577717C20}" sibTransId="{CC423EFE-5407-4370-9DDB-C4B8A60F2700}"/>
    <dgm:cxn modelId="{DA1925CE-0E67-49AA-A200-DC35C21DAC17}" type="presOf" srcId="{5E4B8C63-BC96-4A76-B1A9-BF1AEC21CFE7}" destId="{5BE9FA97-4667-4892-BE0B-CC78EBE29B19}" srcOrd="0" destOrd="2" presId="urn:microsoft.com/office/officeart/2005/8/layout/cycle1"/>
    <dgm:cxn modelId="{BBE855D8-4025-4B1A-83C4-12469DF91875}" type="presOf" srcId="{7F45ADDB-3A49-4F02-A541-F41808F8A643}" destId="{5BE9FA97-4667-4892-BE0B-CC78EBE29B19}" srcOrd="0" destOrd="0" presId="urn:microsoft.com/office/officeart/2005/8/layout/cycle1"/>
    <dgm:cxn modelId="{060CAA3C-51FE-4C53-9CEF-2AB157ED871D}" type="presParOf" srcId="{A090A192-A2C3-43F5-BF46-241F9D8DEC42}" destId="{5BE9FA97-4667-4892-BE0B-CC78EBE29B19}" srcOrd="0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EC4697-2D4D-49C1-8C98-96D6F75D23DD}" type="doc">
      <dgm:prSet loTypeId="urn:microsoft.com/office/officeart/2005/8/layout/matrix2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AD0511B-9135-428E-8C00-9B8DC94924DB}">
      <dgm:prSet/>
      <dgm:spPr/>
      <dgm:t>
        <a:bodyPr/>
        <a:lstStyle/>
        <a:p>
          <a:r>
            <a:rPr lang="en-US" dirty="0"/>
            <a:t>Does everyone have the same levels of self-care?</a:t>
          </a:r>
        </a:p>
      </dgm:t>
    </dgm:pt>
    <dgm:pt modelId="{D4E14EDA-61EE-48CB-8E9F-C98F8E963214}" type="parTrans" cxnId="{DE8E2924-A858-49C1-BB26-8DD0B4978E9B}">
      <dgm:prSet/>
      <dgm:spPr/>
      <dgm:t>
        <a:bodyPr/>
        <a:lstStyle/>
        <a:p>
          <a:endParaRPr lang="en-US"/>
        </a:p>
      </dgm:t>
    </dgm:pt>
    <dgm:pt modelId="{F69BADF5-A700-48AA-8A5B-6F99D7CB3C99}" type="sibTrans" cxnId="{DE8E2924-A858-49C1-BB26-8DD0B4978E9B}">
      <dgm:prSet/>
      <dgm:spPr/>
      <dgm:t>
        <a:bodyPr/>
        <a:lstStyle/>
        <a:p>
          <a:endParaRPr lang="en-US"/>
        </a:p>
      </dgm:t>
    </dgm:pt>
    <dgm:pt modelId="{5360CC12-4F8B-4A93-A528-61DDA9D2961D}">
      <dgm:prSet/>
      <dgm:spPr/>
      <dgm:t>
        <a:bodyPr/>
        <a:lstStyle/>
        <a:p>
          <a:r>
            <a:rPr lang="en-US" dirty="0"/>
            <a:t>What is financial self-care?</a:t>
          </a:r>
        </a:p>
      </dgm:t>
    </dgm:pt>
    <dgm:pt modelId="{2CB78DE1-86D9-44EB-9A81-11C7BD71078A}" type="parTrans" cxnId="{04FE65AE-A4B4-4E08-A9AF-B6FB741F5291}">
      <dgm:prSet/>
      <dgm:spPr/>
      <dgm:t>
        <a:bodyPr/>
        <a:lstStyle/>
        <a:p>
          <a:endParaRPr lang="en-US"/>
        </a:p>
      </dgm:t>
    </dgm:pt>
    <dgm:pt modelId="{09B0A84D-22C6-4B45-A419-95B7B3CE5156}" type="sibTrans" cxnId="{04FE65AE-A4B4-4E08-A9AF-B6FB741F5291}">
      <dgm:prSet/>
      <dgm:spPr/>
      <dgm:t>
        <a:bodyPr/>
        <a:lstStyle/>
        <a:p>
          <a:endParaRPr lang="en-US"/>
        </a:p>
      </dgm:t>
    </dgm:pt>
    <dgm:pt modelId="{AFAFF786-1A91-414B-9CA4-8DA2E34E66F1}">
      <dgm:prSet/>
      <dgm:spPr/>
      <dgm:t>
        <a:bodyPr/>
        <a:lstStyle/>
        <a:p>
          <a:r>
            <a:rPr lang="en-US" dirty="0"/>
            <a:t>What is physical care? What does it mean?</a:t>
          </a:r>
        </a:p>
      </dgm:t>
    </dgm:pt>
    <dgm:pt modelId="{8566D151-B719-4B62-9433-33C97AAF583A}" type="parTrans" cxnId="{EBF0065B-E86E-4E56-A225-C5E9BAC45EB9}">
      <dgm:prSet/>
      <dgm:spPr/>
      <dgm:t>
        <a:bodyPr/>
        <a:lstStyle/>
        <a:p>
          <a:endParaRPr lang="en-US"/>
        </a:p>
      </dgm:t>
    </dgm:pt>
    <dgm:pt modelId="{8BB16380-1787-476F-8549-0FF7836DD380}" type="sibTrans" cxnId="{EBF0065B-E86E-4E56-A225-C5E9BAC45EB9}">
      <dgm:prSet/>
      <dgm:spPr/>
      <dgm:t>
        <a:bodyPr/>
        <a:lstStyle/>
        <a:p>
          <a:endParaRPr lang="en-US"/>
        </a:p>
      </dgm:t>
    </dgm:pt>
    <dgm:pt modelId="{F0F5D76D-0852-4FAC-B2E2-003BE61B707D}">
      <dgm:prSet/>
      <dgm:spPr/>
      <dgm:t>
        <a:bodyPr/>
        <a:lstStyle/>
        <a:p>
          <a:r>
            <a:rPr lang="en-US" dirty="0"/>
            <a:t>What is mental self-care?</a:t>
          </a:r>
        </a:p>
      </dgm:t>
    </dgm:pt>
    <dgm:pt modelId="{90027B53-D95E-4574-AA5E-C2FE6501D49E}" type="parTrans" cxnId="{FD400508-9DA7-4147-AEF5-197DF232D58D}">
      <dgm:prSet/>
      <dgm:spPr/>
      <dgm:t>
        <a:bodyPr/>
        <a:lstStyle/>
        <a:p>
          <a:endParaRPr lang="en-US"/>
        </a:p>
      </dgm:t>
    </dgm:pt>
    <dgm:pt modelId="{AAAE987E-11EA-48AA-B26A-C5F36AE8DBDC}" type="sibTrans" cxnId="{FD400508-9DA7-4147-AEF5-197DF232D58D}">
      <dgm:prSet/>
      <dgm:spPr/>
      <dgm:t>
        <a:bodyPr/>
        <a:lstStyle/>
        <a:p>
          <a:endParaRPr lang="en-US"/>
        </a:p>
      </dgm:t>
    </dgm:pt>
    <dgm:pt modelId="{EEAC9CB3-634C-45A2-B2ED-98D133C71378}" type="pres">
      <dgm:prSet presAssocID="{D0EC4697-2D4D-49C1-8C98-96D6F75D23DD}" presName="matrix" presStyleCnt="0">
        <dgm:presLayoutVars>
          <dgm:chMax val="1"/>
          <dgm:dir/>
          <dgm:resizeHandles val="exact"/>
        </dgm:presLayoutVars>
      </dgm:prSet>
      <dgm:spPr/>
    </dgm:pt>
    <dgm:pt modelId="{E68FA407-D2C4-4F67-9B70-14C87E5DDC34}" type="pres">
      <dgm:prSet presAssocID="{D0EC4697-2D4D-49C1-8C98-96D6F75D23DD}" presName="axisShape" presStyleLbl="bgShp" presStyleIdx="0" presStyleCnt="1"/>
      <dgm:spPr/>
    </dgm:pt>
    <dgm:pt modelId="{5FF19952-D73E-4F69-AACE-6CDCDBCF690F}" type="pres">
      <dgm:prSet presAssocID="{D0EC4697-2D4D-49C1-8C98-96D6F75D23DD}" presName="rect1" presStyleLbl="node1" presStyleIdx="0" presStyleCnt="4" custScaleX="147998" custLinFactNeighborX="-24181" custLinFactNeighborY="1808">
        <dgm:presLayoutVars>
          <dgm:chMax val="0"/>
          <dgm:chPref val="0"/>
          <dgm:bulletEnabled val="1"/>
        </dgm:presLayoutVars>
      </dgm:prSet>
      <dgm:spPr/>
    </dgm:pt>
    <dgm:pt modelId="{410206C3-7410-45EB-A03C-953EFE717369}" type="pres">
      <dgm:prSet presAssocID="{D0EC4697-2D4D-49C1-8C98-96D6F75D23DD}" presName="rect2" presStyleLbl="node1" presStyleIdx="1" presStyleCnt="4" custScaleX="161134" custLinFactNeighborX="29526" custLinFactNeighborY="1695">
        <dgm:presLayoutVars>
          <dgm:chMax val="0"/>
          <dgm:chPref val="0"/>
          <dgm:bulletEnabled val="1"/>
        </dgm:presLayoutVars>
      </dgm:prSet>
      <dgm:spPr/>
    </dgm:pt>
    <dgm:pt modelId="{8D1BE3FB-0481-462D-9ADC-33CA6E63482A}" type="pres">
      <dgm:prSet presAssocID="{D0EC4697-2D4D-49C1-8C98-96D6F75D23DD}" presName="rect3" presStyleLbl="node1" presStyleIdx="2" presStyleCnt="4" custScaleX="159082" custLinFactNeighborX="-23161" custLinFactNeighborY="-1129">
        <dgm:presLayoutVars>
          <dgm:chMax val="0"/>
          <dgm:chPref val="0"/>
          <dgm:bulletEnabled val="1"/>
        </dgm:presLayoutVars>
      </dgm:prSet>
      <dgm:spPr/>
    </dgm:pt>
    <dgm:pt modelId="{281D551C-2CBF-40EF-8179-0A748F91495B}" type="pres">
      <dgm:prSet presAssocID="{D0EC4697-2D4D-49C1-8C98-96D6F75D23DD}" presName="rect4" presStyleLbl="node1" presStyleIdx="3" presStyleCnt="4" custScaleX="154562" custLinFactNeighborX="21466" custLinFactNeighborY="3133">
        <dgm:presLayoutVars>
          <dgm:chMax val="0"/>
          <dgm:chPref val="0"/>
          <dgm:bulletEnabled val="1"/>
        </dgm:presLayoutVars>
      </dgm:prSet>
      <dgm:spPr/>
    </dgm:pt>
  </dgm:ptLst>
  <dgm:cxnLst>
    <dgm:cxn modelId="{FD400508-9DA7-4147-AEF5-197DF232D58D}" srcId="{D0EC4697-2D4D-49C1-8C98-96D6F75D23DD}" destId="{F0F5D76D-0852-4FAC-B2E2-003BE61B707D}" srcOrd="3" destOrd="0" parTransId="{90027B53-D95E-4574-AA5E-C2FE6501D49E}" sibTransId="{AAAE987E-11EA-48AA-B26A-C5F36AE8DBDC}"/>
    <dgm:cxn modelId="{DE8E2924-A858-49C1-BB26-8DD0B4978E9B}" srcId="{D0EC4697-2D4D-49C1-8C98-96D6F75D23DD}" destId="{8AD0511B-9135-428E-8C00-9B8DC94924DB}" srcOrd="0" destOrd="0" parTransId="{D4E14EDA-61EE-48CB-8E9F-C98F8E963214}" sibTransId="{F69BADF5-A700-48AA-8A5B-6F99D7CB3C99}"/>
    <dgm:cxn modelId="{DF7DAE35-301E-4094-99BC-00A7A9FB03BD}" type="presOf" srcId="{D0EC4697-2D4D-49C1-8C98-96D6F75D23DD}" destId="{EEAC9CB3-634C-45A2-B2ED-98D133C71378}" srcOrd="0" destOrd="0" presId="urn:microsoft.com/office/officeart/2005/8/layout/matrix2"/>
    <dgm:cxn modelId="{690D4838-DB21-48D6-B45C-2CF19D4390AB}" type="presOf" srcId="{8AD0511B-9135-428E-8C00-9B8DC94924DB}" destId="{5FF19952-D73E-4F69-AACE-6CDCDBCF690F}" srcOrd="0" destOrd="0" presId="urn:microsoft.com/office/officeart/2005/8/layout/matrix2"/>
    <dgm:cxn modelId="{EBF0065B-E86E-4E56-A225-C5E9BAC45EB9}" srcId="{D0EC4697-2D4D-49C1-8C98-96D6F75D23DD}" destId="{AFAFF786-1A91-414B-9CA4-8DA2E34E66F1}" srcOrd="2" destOrd="0" parTransId="{8566D151-B719-4B62-9433-33C97AAF583A}" sibTransId="{8BB16380-1787-476F-8549-0FF7836DD380}"/>
    <dgm:cxn modelId="{4F3ADC5A-68B0-4178-9A7B-25D8684C1E5F}" type="presOf" srcId="{5360CC12-4F8B-4A93-A528-61DDA9D2961D}" destId="{410206C3-7410-45EB-A03C-953EFE717369}" srcOrd="0" destOrd="0" presId="urn:microsoft.com/office/officeart/2005/8/layout/matrix2"/>
    <dgm:cxn modelId="{583A257B-99B1-4CB6-86C7-28E8E087858E}" type="presOf" srcId="{AFAFF786-1A91-414B-9CA4-8DA2E34E66F1}" destId="{8D1BE3FB-0481-462D-9ADC-33CA6E63482A}" srcOrd="0" destOrd="0" presId="urn:microsoft.com/office/officeart/2005/8/layout/matrix2"/>
    <dgm:cxn modelId="{04FE65AE-A4B4-4E08-A9AF-B6FB741F5291}" srcId="{D0EC4697-2D4D-49C1-8C98-96D6F75D23DD}" destId="{5360CC12-4F8B-4A93-A528-61DDA9D2961D}" srcOrd="1" destOrd="0" parTransId="{2CB78DE1-86D9-44EB-9A81-11C7BD71078A}" sibTransId="{09B0A84D-22C6-4B45-A419-95B7B3CE5156}"/>
    <dgm:cxn modelId="{3B4A83FD-D0EB-433E-8F96-E6052C385E87}" type="presOf" srcId="{F0F5D76D-0852-4FAC-B2E2-003BE61B707D}" destId="{281D551C-2CBF-40EF-8179-0A748F91495B}" srcOrd="0" destOrd="0" presId="urn:microsoft.com/office/officeart/2005/8/layout/matrix2"/>
    <dgm:cxn modelId="{DF4A500E-A529-463D-9670-615FE78974DD}" type="presParOf" srcId="{EEAC9CB3-634C-45A2-B2ED-98D133C71378}" destId="{E68FA407-D2C4-4F67-9B70-14C87E5DDC34}" srcOrd="0" destOrd="0" presId="urn:microsoft.com/office/officeart/2005/8/layout/matrix2"/>
    <dgm:cxn modelId="{D64A81C4-7B16-47B6-8A77-47ABEF663990}" type="presParOf" srcId="{EEAC9CB3-634C-45A2-B2ED-98D133C71378}" destId="{5FF19952-D73E-4F69-AACE-6CDCDBCF690F}" srcOrd="1" destOrd="0" presId="urn:microsoft.com/office/officeart/2005/8/layout/matrix2"/>
    <dgm:cxn modelId="{DC110DED-7CA9-4E55-81FE-2EA28A354AB8}" type="presParOf" srcId="{EEAC9CB3-634C-45A2-B2ED-98D133C71378}" destId="{410206C3-7410-45EB-A03C-953EFE717369}" srcOrd="2" destOrd="0" presId="urn:microsoft.com/office/officeart/2005/8/layout/matrix2"/>
    <dgm:cxn modelId="{64882AF9-0ECB-4D24-83EE-361573D2ABFD}" type="presParOf" srcId="{EEAC9CB3-634C-45A2-B2ED-98D133C71378}" destId="{8D1BE3FB-0481-462D-9ADC-33CA6E63482A}" srcOrd="3" destOrd="0" presId="urn:microsoft.com/office/officeart/2005/8/layout/matrix2"/>
    <dgm:cxn modelId="{EBCF4688-B3AB-488D-867C-041B352F0F0C}" type="presParOf" srcId="{EEAC9CB3-634C-45A2-B2ED-98D133C71378}" destId="{281D551C-2CBF-40EF-8179-0A748F91495B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9FA97-4667-4892-BE0B-CC78EBE29B19}">
      <dsp:nvSpPr>
        <dsp:cNvPr id="0" name=""/>
        <dsp:cNvSpPr/>
      </dsp:nvSpPr>
      <dsp:spPr>
        <a:xfrm>
          <a:off x="943409" y="167208"/>
          <a:ext cx="3447378" cy="2278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6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i="1" kern="1200" dirty="0"/>
            <a:t>What will be discussed?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b="1" i="1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1" i="1" kern="1200" dirty="0"/>
            <a:t>Why is it important to be spoken out?</a:t>
          </a:r>
        </a:p>
      </dsp:txBody>
      <dsp:txXfrm>
        <a:off x="943409" y="167208"/>
        <a:ext cx="3447378" cy="22786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8FA407-D2C4-4F67-9B70-14C87E5DDC34}">
      <dsp:nvSpPr>
        <dsp:cNvPr id="0" name=""/>
        <dsp:cNvSpPr/>
      </dsp:nvSpPr>
      <dsp:spPr>
        <a:xfrm>
          <a:off x="758886" y="0"/>
          <a:ext cx="4351338" cy="435133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F19952-D73E-4F69-AACE-6CDCDBCF690F}">
      <dsp:nvSpPr>
        <dsp:cNvPr id="0" name=""/>
        <dsp:cNvSpPr/>
      </dsp:nvSpPr>
      <dsp:spPr>
        <a:xfrm>
          <a:off x="203133" y="314305"/>
          <a:ext cx="2575957" cy="1740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Does everyone have the same levels of self-care?</a:t>
          </a:r>
        </a:p>
      </dsp:txBody>
      <dsp:txXfrm>
        <a:off x="288099" y="399271"/>
        <a:ext cx="2406025" cy="1570603"/>
      </dsp:txXfrm>
    </dsp:sp>
    <dsp:sp modelId="{410206C3-7410-45EB-A03C-953EFE717369}">
      <dsp:nvSpPr>
        <dsp:cNvPr id="0" name=""/>
        <dsp:cNvSpPr/>
      </dsp:nvSpPr>
      <dsp:spPr>
        <a:xfrm>
          <a:off x="3068732" y="312339"/>
          <a:ext cx="2804593" cy="1740535"/>
        </a:xfrm>
        <a:prstGeom prst="roundRect">
          <a:avLst/>
        </a:prstGeom>
        <a:solidFill>
          <a:schemeClr val="accent5">
            <a:hueOff val="-4050717"/>
            <a:satOff val="-275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What is financial self-care?</a:t>
          </a:r>
        </a:p>
      </dsp:txBody>
      <dsp:txXfrm>
        <a:off x="3153698" y="397305"/>
        <a:ext cx="2634661" cy="1570603"/>
      </dsp:txXfrm>
    </dsp:sp>
    <dsp:sp modelId="{8D1BE3FB-0481-462D-9ADC-33CA6E63482A}">
      <dsp:nvSpPr>
        <dsp:cNvPr id="0" name=""/>
        <dsp:cNvSpPr/>
      </dsp:nvSpPr>
      <dsp:spPr>
        <a:xfrm>
          <a:off x="124426" y="2308315"/>
          <a:ext cx="2768878" cy="1740535"/>
        </a:xfrm>
        <a:prstGeom prst="roundRect">
          <a:avLst/>
        </a:prstGeom>
        <a:solidFill>
          <a:schemeClr val="accent5">
            <a:hueOff val="-8101434"/>
            <a:satOff val="-551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What is physical care? What does it mean?</a:t>
          </a:r>
        </a:p>
      </dsp:txBody>
      <dsp:txXfrm>
        <a:off x="209392" y="2393281"/>
        <a:ext cx="2598946" cy="1570603"/>
      </dsp:txXfrm>
    </dsp:sp>
    <dsp:sp modelId="{281D551C-2CBF-40EF-8179-0A748F91495B}">
      <dsp:nvSpPr>
        <dsp:cNvPr id="0" name=""/>
        <dsp:cNvSpPr/>
      </dsp:nvSpPr>
      <dsp:spPr>
        <a:xfrm>
          <a:off x="2985639" y="2382496"/>
          <a:ext cx="2690206" cy="1740535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What is mental self-care?</a:t>
          </a:r>
        </a:p>
      </dsp:txBody>
      <dsp:txXfrm>
        <a:off x="3070605" y="2467462"/>
        <a:ext cx="2520274" cy="157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2C7009-8474-AA58-FDD6-4828B4F527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57F422E-035C-D913-42B6-ABE627E24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030A3B-9607-C3E5-C270-45BB3A1D1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C54A754-2102-BA5F-CD59-869E72210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5A13A5F-2C2C-7F78-D86E-9B3611FC6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342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5434C-BDB6-6425-0397-BBEE4FD06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ADE4454-E215-233E-635A-C468CC91D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111F534-FA5E-7258-CAF0-27C8A201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A1132A2-EE82-C3DA-5262-CEE07312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38388A4-56CA-2C42-AC0D-08A1D116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56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97B9F497-FDE8-CC07-2A44-1B1F2C357F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543EB0B-1F55-46B1-D093-675B37C01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427B5A9-6D97-9A3C-A4C9-60312C2C9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3FB6716-B724-0C7F-AF5E-9544685F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6E25361-EBBB-2268-A7CA-95D135D5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442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132C7-2575-E597-5EE8-2B5085E13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CB451AA-1DE3-36D8-6043-D3A39176F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DDCCB8-9285-675A-CAF9-E368F9CA7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9A907CD-54C8-C597-DF52-67ECE1C8B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5633F7B-4AB7-CA2B-F3A6-354CFF6DE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915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7D96F-6C9B-7D4F-BF97-81A01D70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8153BD5-332B-E18F-0297-469642919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5BD719-589D-D837-F889-2192686C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4D464A8-6CE1-FD23-E43B-C36F15117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FF1E9C3-E18B-168F-D8CB-5CD46259D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161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7D3BF-080A-6B58-475E-E4F07F548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D58656D-6B48-DDC0-9260-173DFCEC1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2A81D94-6D73-E829-1898-41BA3D91D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B69D610-B846-F8A5-518E-57E3E5A93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F3D1B90-D7D3-5DF0-8705-A97BD5626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2698621-FB98-EB6D-C33E-3ED68F0EF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723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92956-E7FE-251E-DA92-32C449152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B9A7D2A-BD67-2A6C-1C03-8E3468DB8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E01485A-B7E2-3683-EBD1-1AC5AAC06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88A2BDF-D246-35C2-B620-0B4A15D32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8D6062B-CD7E-D14A-7DA1-0C62BE7EFA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03E439C-7E4C-07E4-B705-828F05A3B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57D22B4-499F-2A4F-0367-8796D09B8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1310711-2DE7-5A93-96CF-B56C8DCF3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222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734B4-1CA5-B9D5-DC40-E6C63077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056BE296-762F-C16E-F767-938FE59A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0115BD4-3124-22B0-972C-6D6904A5B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4E4D491-AB2B-83A5-275D-6E814765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383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E5EAB4D1-403B-F4E8-F318-C67900A08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128EAA3C-D28A-E3FB-CD30-3B5E5FA6E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561EF72C-4D2A-FAFC-D7AF-2A0DBB03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34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DDD26-8B02-CCFA-1DF9-214E5514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68B89B1-FEDA-42C3-F84C-A97BEE2FB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BADFDB9-7782-4BA8-5D91-B31AEB271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5F3CFA4-2587-C3B8-D14A-E9D497576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D0C8711-328D-504D-276A-DC710C939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42EF3FA-C5EA-BB7A-9AA7-D38CE5D2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20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F7645-1707-76DF-84D9-02198562A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887BC087-27B6-4417-ECAD-306B085BB4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B6E352B-9781-5097-9F37-E39C27307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07800F9-81FF-D34B-E71D-2CAA07C6A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2F0A709-5251-B432-6744-1508F58A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679B38F-008E-9884-26C3-8B6B6A3FB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06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340E174-AFF1-A8F1-46A7-8D68A18BE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F91C00B-885A-D233-6ED6-0BAF9707A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BDBAEA-918F-FE4E-B586-6EF79F2E82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C27471-91F3-443F-BD82-0F8E6678307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9AA5495-4DD2-EDDE-B113-2AAFFB756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D19C106-28B2-93C5-5E16-080E886114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ECDC82-8872-4861-948D-AD2FA1DC60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118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168438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synthesia.io/#/video/652f83a9-9091-4bbf-b2ab-09ec44090f91?version=1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gamma.app/docs/Unlocking-Human-Potential-The-Power-of-Psychology-lbm6rx7dulgcao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3nlGWelVj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hyperlink" Target="https://www.youtube.com/watch?v=hyO8PNTwyYo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A16F22E-4716-CA29-1F53-4AAD52955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60503" y="-18309"/>
            <a:ext cx="4438566" cy="6883029"/>
            <a:chOff x="7760503" y="-18309"/>
            <a:chExt cx="4438566" cy="688302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412336-19ED-F153-443B-C46CDBED62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512" y="-11580"/>
              <a:ext cx="4431490" cy="6876300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06AA53-E761-6881-5941-313119CC7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7760503" y="1713600"/>
              <a:ext cx="4431496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4707E7-29B6-36B5-B4C4-6160DFDB9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509" y="-11586"/>
              <a:ext cx="3264743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1A8476-48ED-D7D6-F383-338B2F00A1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547151" y="1202115"/>
              <a:ext cx="6872341" cy="4431494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7A4C5-30C2-E91D-0672-D7AE09155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0059" y="768454"/>
            <a:ext cx="3310215" cy="3136500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rgbClr val="FFFFFF"/>
                </a:solidFill>
              </a:rPr>
              <a:t>BASIC CONCEPTS IN PSYCHOLOGY</a:t>
            </a:r>
            <a:endParaRPr lang="uk-UA" sz="4000" b="1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3848F51-DBDE-C2DB-0641-DE8E401B3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691" y="5476568"/>
            <a:ext cx="3310215" cy="1016410"/>
          </a:xfrm>
        </p:spPr>
        <p:txBody>
          <a:bodyPr anchor="ctr">
            <a:normAutofit fontScale="92500" lnSpcReduction="10000"/>
          </a:bodyPr>
          <a:lstStyle/>
          <a:p>
            <a:pPr algn="l"/>
            <a:r>
              <a:rPr lang="en-US" sz="1900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sz="1900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sz="1900" dirty="0">
                <a:solidFill>
                  <a:srgbClr val="FFFFFF"/>
                </a:solidFill>
              </a:rPr>
              <a:t>Associate Professor</a:t>
            </a:r>
            <a:endParaRPr lang="uk-UA" sz="1900" dirty="0">
              <a:solidFill>
                <a:srgbClr val="FFFFFF"/>
              </a:solidFill>
            </a:endParaRPr>
          </a:p>
        </p:txBody>
      </p:sp>
      <p:pic>
        <p:nvPicPr>
          <p:cNvPr id="5" name="Picture 4" descr="A grey room full of question marks with an opening going out">
            <a:extLst>
              <a:ext uri="{FF2B5EF4-FFF2-40B4-BE49-F238E27FC236}">
                <a16:creationId xmlns:a16="http://schemas.microsoft.com/office/drawing/2014/main" id="{A463D5FD-AB2E-581C-90A6-EA99383D95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854" r="10769"/>
          <a:stretch/>
        </p:blipFill>
        <p:spPr>
          <a:xfrm>
            <a:off x="1" y="-7623"/>
            <a:ext cx="7760508" cy="68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0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nds-on top of each other">
            <a:extLst>
              <a:ext uri="{FF2B5EF4-FFF2-40B4-BE49-F238E27FC236}">
                <a16:creationId xmlns:a16="http://schemas.microsoft.com/office/drawing/2014/main" id="{44A4392E-1A6C-8FA2-E265-8795AC0D5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195" r="4496" b="1"/>
          <a:stretch/>
        </p:blipFill>
        <p:spPr>
          <a:xfrm>
            <a:off x="-9886" y="10"/>
            <a:ext cx="7572605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15E249B-3288-4015-48C9-BEAC450D0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400" y="2543364"/>
            <a:ext cx="3434180" cy="359901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b="1" dirty="0"/>
              <a:t>Thanks for your attention and collaboration!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30326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oup of adults sitting in circle">
            <a:extLst>
              <a:ext uri="{FF2B5EF4-FFF2-40B4-BE49-F238E27FC236}">
                <a16:creationId xmlns:a16="http://schemas.microsoft.com/office/drawing/2014/main" id="{9AF2DDDA-568C-6DF6-2CB6-A044376F6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7" b="90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465823-3185-8F74-E05E-6DBAB3296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What is Psychology?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54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rsons talking to each other">
            <a:extLst>
              <a:ext uri="{FF2B5EF4-FFF2-40B4-BE49-F238E27FC236}">
                <a16:creationId xmlns:a16="http://schemas.microsoft.com/office/drawing/2014/main" id="{748DE57D-C4C7-AF45-A25F-053CC13EC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B3B6D-1A27-C064-C7FD-9051F6AF3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2" y="973393"/>
            <a:ext cx="4394918" cy="1291643"/>
          </a:xfrm>
        </p:spPr>
        <p:txBody>
          <a:bodyPr>
            <a:normAutofit/>
          </a:bodyPr>
          <a:lstStyle/>
          <a:p>
            <a:r>
              <a:rPr lang="en-US" sz="4000" b="1" dirty="0"/>
              <a:t>Speaking activity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982CDF0-316F-653C-947D-49769A575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472" y="3187536"/>
            <a:ext cx="3822189" cy="274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https://wordwall.net/resource/79168438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98527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uzzles in brain">
            <a:extLst>
              <a:ext uri="{FF2B5EF4-FFF2-40B4-BE49-F238E27FC236}">
                <a16:creationId xmlns:a16="http://schemas.microsoft.com/office/drawing/2014/main" id="{6C4699FE-C706-E7D8-A499-C98BA9A4F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6577781" y="894746"/>
            <a:ext cx="5614218" cy="432618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95982-B861-45BC-5BEC-2B68D4337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65125"/>
            <a:ext cx="6292642" cy="18999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Watch the video about basic concepts of psychology and discuss the following quotes.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588521C-59AA-2E19-E3AC-4391DEB16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34201"/>
            <a:ext cx="6577779" cy="37427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https://app.synthesia.io/#/video/652f83a9-9091-4bbf-b2ab-09ec44090f91?version=1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400" b="1" i="0" dirty="0">
                <a:effectLst/>
                <a:latin typeface="Sora"/>
              </a:rPr>
              <a:t>Psychology is not only a science; it is a way of life.</a:t>
            </a:r>
          </a:p>
          <a:p>
            <a:pPr marL="0" indent="0">
              <a:buNone/>
            </a:pPr>
            <a:r>
              <a:rPr lang="en-US" sz="2400" b="1" i="0" dirty="0">
                <a:effectLst/>
                <a:latin typeface="Sora"/>
              </a:rPr>
              <a:t>                                                                   - Carl Rogers</a:t>
            </a:r>
          </a:p>
          <a:p>
            <a:endParaRPr lang="en-US" sz="2400" b="1" i="0" dirty="0">
              <a:effectLst/>
              <a:latin typeface="Sora"/>
            </a:endParaRPr>
          </a:p>
          <a:p>
            <a:r>
              <a:rPr lang="en-US" sz="2400" b="1" i="0" dirty="0">
                <a:effectLst/>
                <a:latin typeface="Sora"/>
              </a:rPr>
              <a:t>The mind is everything. What you think you become.</a:t>
            </a:r>
          </a:p>
          <a:p>
            <a:pPr marL="0" indent="0">
              <a:buNone/>
            </a:pPr>
            <a:r>
              <a:rPr lang="en-US" sz="2400" b="1" i="0" dirty="0">
                <a:effectLst/>
                <a:latin typeface="Sora"/>
              </a:rPr>
              <a:t>                                                                       - Buddha</a:t>
            </a: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2627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B1C4E-6957-5F33-F77F-7F77CA61D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5" y="796413"/>
            <a:ext cx="5010207" cy="1485797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sz="5400" b="1" dirty="0"/>
              <a:t>The Power of Psychology</a:t>
            </a:r>
            <a:endParaRPr lang="uk-UA" sz="5400" b="1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6D49D66-282E-D870-9793-0E9DD7E98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3998975"/>
            <a:ext cx="4243589" cy="2194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i="0" dirty="0">
                <a:effectLst/>
                <a:latin typeface="Inter"/>
                <a:hlinkClick r:id="rId2"/>
              </a:rPr>
              <a:t>https://gamma.app/docs/Unlocking-Human-Potential-The-Power-of-Psychology-lbm6rx7dulgcaor</a:t>
            </a:r>
            <a:endParaRPr lang="en-US" sz="22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Top view of assorted alkaline batteries">
            <a:extLst>
              <a:ext uri="{FF2B5EF4-FFF2-40B4-BE49-F238E27FC236}">
                <a16:creationId xmlns:a16="http://schemas.microsoft.com/office/drawing/2014/main" id="{1679ED1A-D772-2902-A6BB-8E9B64F45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5" r="28182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7482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4DDE9-C481-680A-D428-6C97BDC03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23" y="548640"/>
            <a:ext cx="4476431" cy="5431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/>
              <a:t>Watch the video and discuss the following questions</a:t>
            </a:r>
            <a:endParaRPr lang="uk-UA" sz="3600" b="1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D1691A-CF90-8144-2061-8A6AB2F06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48640"/>
            <a:ext cx="6801488" cy="599964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200" dirty="0">
                <a:hlinkClick r:id="rId2"/>
              </a:rPr>
              <a:t>https://www.youtube.com/watch?v=J3nlGWelVj8</a:t>
            </a:r>
            <a:endParaRPr lang="uk-UA" sz="2200" dirty="0"/>
          </a:p>
          <a:p>
            <a:r>
              <a:rPr lang="en-US" sz="2200" b="1" i="0" dirty="0">
                <a:effectLst/>
                <a:latin typeface="Inter"/>
              </a:rPr>
              <a:t>Describe how Sigmund Freud's theories contributed to our understanding of the unconscious mind.</a:t>
            </a:r>
            <a:endParaRPr lang="en-US" sz="2200" b="0" i="0" dirty="0">
              <a:effectLst/>
              <a:latin typeface="Inter"/>
            </a:endParaRPr>
          </a:p>
          <a:p>
            <a:r>
              <a:rPr lang="en-US" sz="2200" b="0" i="0" dirty="0">
                <a:effectLst/>
                <a:latin typeface="Inter"/>
              </a:rPr>
              <a:t> </a:t>
            </a:r>
            <a:br>
              <a:rPr lang="en-US" sz="2200" b="0" i="0" dirty="0">
                <a:effectLst/>
                <a:latin typeface="Inter"/>
              </a:rPr>
            </a:br>
            <a:r>
              <a:rPr lang="en-US" sz="2200" b="1" i="0" dirty="0">
                <a:effectLst/>
                <a:latin typeface="Inter"/>
              </a:rPr>
              <a:t>Discuss the main ideas behind B.F. Skinner's behaviorist approach and how it contrasts with Freud's psychoanalytic theory.</a:t>
            </a:r>
            <a:endParaRPr lang="en-US" sz="2200" b="0" i="0" dirty="0">
              <a:effectLst/>
              <a:latin typeface="Inter"/>
            </a:endParaRPr>
          </a:p>
          <a:p>
            <a:r>
              <a:rPr lang="en-US" sz="2200" b="0" i="0" dirty="0">
                <a:effectLst/>
                <a:latin typeface="Inter"/>
              </a:rPr>
              <a:t> </a:t>
            </a:r>
            <a:br>
              <a:rPr lang="en-US" sz="2200" b="0" i="0" dirty="0">
                <a:effectLst/>
                <a:latin typeface="Inter"/>
              </a:rPr>
            </a:br>
            <a:r>
              <a:rPr lang="en-US" sz="2200" b="1" i="0" dirty="0">
                <a:effectLst/>
                <a:latin typeface="Inter"/>
              </a:rPr>
              <a:t>What is the hierarchy of needs proposed by Abraham Maslow, and why is it important to understand human motivation?</a:t>
            </a:r>
            <a:endParaRPr lang="en-US" sz="2200" b="0" i="0" dirty="0">
              <a:effectLst/>
              <a:latin typeface="Inter"/>
            </a:endParaRPr>
          </a:p>
          <a:p>
            <a:r>
              <a:rPr lang="en-US" sz="2200" b="0" i="0" dirty="0">
                <a:effectLst/>
                <a:latin typeface="Inter"/>
              </a:rPr>
              <a:t> </a:t>
            </a:r>
            <a:br>
              <a:rPr lang="en-US" sz="2200" b="0" i="0" dirty="0">
                <a:effectLst/>
                <a:latin typeface="Inter"/>
              </a:rPr>
            </a:br>
            <a:r>
              <a:rPr lang="en-US" sz="2200" b="1" i="0" dirty="0">
                <a:effectLst/>
                <a:latin typeface="Inter"/>
              </a:rPr>
              <a:t>Analyze the implications of Philip Zimbardo's Stanford Prison Experiment and its relevance to authority and individual behavior.</a:t>
            </a:r>
            <a:endParaRPr lang="en-US" sz="22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258431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0C3EE-DB6B-4777-5BE8-85B883B99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r>
              <a:rPr lang="en-US" sz="2800" b="1" dirty="0"/>
              <a:t>Read the heading of the video</a:t>
            </a:r>
            <a:br>
              <a:rPr lang="en-US" sz="1900" b="1" dirty="0"/>
            </a:br>
            <a:br>
              <a:rPr lang="en-US" sz="1900" b="1" dirty="0"/>
            </a:br>
            <a:r>
              <a:rPr lang="en-US" sz="1900" dirty="0">
                <a:hlinkClick r:id="rId2"/>
              </a:rPr>
              <a:t>https://www.youtube.com/watch?v=hyO8PNTwyYo</a:t>
            </a:r>
            <a:br>
              <a:rPr lang="en-US" sz="1900" dirty="0"/>
            </a:br>
            <a:endParaRPr lang="uk-UA" sz="1900" b="1" dirty="0"/>
          </a:p>
        </p:txBody>
      </p:sp>
      <p:pic>
        <p:nvPicPr>
          <p:cNvPr id="6" name="Picture 5" descr="Зображення, що містить синій, Барвистість, Електрик синій, візерунок&#10;&#10;Автоматично згенерований опис">
            <a:extLst>
              <a:ext uri="{FF2B5EF4-FFF2-40B4-BE49-F238E27FC236}">
                <a16:creationId xmlns:a16="http://schemas.microsoft.com/office/drawing/2014/main" id="{8FE779B6-9BE3-D518-1967-253406A8ED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56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96B826FB-A3FC-F1FD-1C75-914938F20E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984818"/>
              </p:ext>
            </p:extLst>
          </p:nvPr>
        </p:nvGraphicFramePr>
        <p:xfrm>
          <a:off x="761800" y="2470244"/>
          <a:ext cx="5334197" cy="2613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6817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People doing teamwork illustration">
            <a:extLst>
              <a:ext uri="{FF2B5EF4-FFF2-40B4-BE49-F238E27FC236}">
                <a16:creationId xmlns:a16="http://schemas.microsoft.com/office/drawing/2014/main" id="{B5CA5DD1-B1FC-7D66-7597-159E4A6AEAE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7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2E84F-72AC-FF4B-9764-164BD3F06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65862"/>
            <a:ext cx="6052955" cy="472627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ln w="22225">
                  <a:solidFill>
                    <a:srgbClr val="FFFFFF"/>
                  </a:solidFill>
                </a:ln>
                <a:noFill/>
              </a:rPr>
              <a:t>Let’s watch the first part of the video (till 2:24). </a:t>
            </a:r>
            <a:endParaRPr lang="uk-UA" sz="4000" dirty="0">
              <a:ln w="22225">
                <a:solidFill>
                  <a:srgbClr val="FFFFFF"/>
                </a:solidFill>
              </a:ln>
              <a:noFill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6A8629B-8289-498B-939B-1CA0C1061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2899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2673009-B56A-F905-8EFB-199BE03C9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641" y="1065862"/>
            <a:ext cx="4539372" cy="47262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FF"/>
                </a:solidFill>
              </a:rPr>
              <a:t>Your task is:</a:t>
            </a:r>
          </a:p>
          <a:p>
            <a:pPr marL="514350" indent="-514350">
              <a:buAutoNum type="arabicParenR"/>
            </a:pPr>
            <a:r>
              <a:rPr lang="en-US" sz="2400" dirty="0">
                <a:solidFill>
                  <a:srgbClr val="FFFFFF"/>
                </a:solidFill>
              </a:rPr>
              <a:t>to tell which advice the speaker was given by his teacher one day;</a:t>
            </a:r>
          </a:p>
          <a:p>
            <a:pPr marL="514350" indent="-514350">
              <a:buAutoNum type="arabicParenR"/>
            </a:pPr>
            <a:r>
              <a:rPr lang="en-US" sz="2400" dirty="0">
                <a:solidFill>
                  <a:srgbClr val="FFFFFF"/>
                </a:solidFill>
              </a:rPr>
              <a:t>write down 1 piece of advice which sounds reasonable for you. Explain why it’s important, to your mind.</a:t>
            </a:r>
            <a:endParaRPr lang="uk-UA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61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3E17859-C5F0-476F-A082-A4CB8841D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375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D9529-EC78-2F0D-CC1B-7F54419E8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2" y="365125"/>
            <a:ext cx="11176818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Watch the second part of the video and answer the questions below.  </a:t>
            </a:r>
            <a:endParaRPr lang="uk-UA" dirty="0"/>
          </a:p>
        </p:txBody>
      </p:sp>
      <p:pic>
        <p:nvPicPr>
          <p:cNvPr id="6" name="Picture 5" descr="Зображення, що містить знімок екрана, Барвистість, синій, векторна графіка&#10;&#10;Автоматично згенерований опис">
            <a:extLst>
              <a:ext uri="{FF2B5EF4-FFF2-40B4-BE49-F238E27FC236}">
                <a16:creationId xmlns:a16="http://schemas.microsoft.com/office/drawing/2014/main" id="{DFA4EECA-EA98-A042-B856-D3540934A1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57" r="22494" b="2"/>
          <a:stretch/>
        </p:blipFill>
        <p:spPr>
          <a:xfrm>
            <a:off x="6848918" y="1771078"/>
            <a:ext cx="4504881" cy="4504881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2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980527" y="1929807"/>
            <a:ext cx="4556632" cy="455663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00988" y="1969050"/>
            <a:ext cx="666675" cy="648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B8CDDD0-BD48-6383-F6E4-25EBE064C0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999397"/>
              </p:ext>
            </p:extLst>
          </p:nvPr>
        </p:nvGraphicFramePr>
        <p:xfrm>
          <a:off x="838200" y="1825625"/>
          <a:ext cx="588696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8631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340</Words>
  <Application>Microsoft Office PowerPoint</Application>
  <PresentationFormat>Широкий екран</PresentationFormat>
  <Paragraphs>36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Inter</vt:lpstr>
      <vt:lpstr>Sora</vt:lpstr>
      <vt:lpstr>Тема Office</vt:lpstr>
      <vt:lpstr>BASIC CONCEPTS IN PSYCHOLOGY</vt:lpstr>
      <vt:lpstr>What is Psychology?</vt:lpstr>
      <vt:lpstr>Speaking activity</vt:lpstr>
      <vt:lpstr>Watch the video about basic concepts of psychology and discuss the following quotes.</vt:lpstr>
      <vt:lpstr>The Power of Psychology</vt:lpstr>
      <vt:lpstr>Watch the video and discuss the following questions</vt:lpstr>
      <vt:lpstr>Read the heading of the video  https://www.youtube.com/watch?v=hyO8PNTwyYo </vt:lpstr>
      <vt:lpstr>Let’s watch the first part of the video (till 2:24). </vt:lpstr>
      <vt:lpstr>Watch the second part of the video and answer the questions below.  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2024-09-25T11:42:35Z</dcterms:created>
  <dcterms:modified xsi:type="dcterms:W3CDTF">2024-12-03T10:12:37Z</dcterms:modified>
</cp:coreProperties>
</file>