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2" r:id="rId4"/>
    <p:sldId id="273" r:id="rId5"/>
    <p:sldId id="263" r:id="rId6"/>
    <p:sldId id="257" r:id="rId7"/>
    <p:sldId id="266" r:id="rId8"/>
    <p:sldId id="267" r:id="rId9"/>
    <p:sldId id="270" r:id="rId10"/>
    <p:sldId id="258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8379E288-034D-44A0-BA41-46D95130F595}"/>
    <pc:docChg chg="undo custSel addSld delSld modSld modMainMaster">
      <pc:chgData name="Iryna Zhukevych" userId="32b9d8b4c7aa7458" providerId="LiveId" clId="{8379E288-034D-44A0-BA41-46D95130F595}" dt="2024-12-03T09:18:42.078" v="906" actId="2710"/>
      <pc:docMkLst>
        <pc:docMk/>
      </pc:docMkLst>
      <pc:sldChg chg="addSp modSp new mod modTransition setBg addAnim delAnim setClrOvrMap">
        <pc:chgData name="Iryna Zhukevych" userId="32b9d8b4c7aa7458" providerId="LiveId" clId="{8379E288-034D-44A0-BA41-46D95130F595}" dt="2024-12-02T08:41:02.642" v="811"/>
        <pc:sldMkLst>
          <pc:docMk/>
          <pc:sldMk cId="57538224" sldId="256"/>
        </pc:sldMkLst>
        <pc:spChg chg="mod">
          <ac:chgData name="Iryna Zhukevych" userId="32b9d8b4c7aa7458" providerId="LiveId" clId="{8379E288-034D-44A0-BA41-46D95130F595}" dt="2024-12-02T08:25:59.991" v="741" actId="21"/>
          <ac:spMkLst>
            <pc:docMk/>
            <pc:sldMk cId="57538224" sldId="256"/>
            <ac:spMk id="2" creationId="{C2104A5F-0C76-3FD5-21CC-823E80A2DC8A}"/>
          </ac:spMkLst>
        </pc:spChg>
        <pc:spChg chg="mod">
          <ac:chgData name="Iryna Zhukevych" userId="32b9d8b4c7aa7458" providerId="LiveId" clId="{8379E288-034D-44A0-BA41-46D95130F595}" dt="2024-12-02T08:12:02.533" v="651" actId="114"/>
          <ac:spMkLst>
            <pc:docMk/>
            <pc:sldMk cId="57538224" sldId="256"/>
            <ac:spMk id="3" creationId="{58C5B8A4-AC76-CAF3-1FC1-91E633FD022F}"/>
          </ac:spMkLst>
        </pc:spChg>
        <pc:spChg chg="add mod">
          <ac:chgData name="Iryna Zhukevych" userId="32b9d8b4c7aa7458" providerId="LiveId" clId="{8379E288-034D-44A0-BA41-46D95130F595}" dt="2024-11-30T08:04:06.401" v="209" actId="26606"/>
          <ac:spMkLst>
            <pc:docMk/>
            <pc:sldMk cId="57538224" sldId="256"/>
            <ac:spMk id="6" creationId="{2626FE35-8FA9-58C6-ABF4-F0EBAC62EC68}"/>
          </ac:spMkLst>
        </pc:spChg>
        <pc:spChg chg="add">
          <ac:chgData name="Iryna Zhukevych" userId="32b9d8b4c7aa7458" providerId="LiveId" clId="{8379E288-034D-44A0-BA41-46D95130F595}" dt="2024-11-30T08:04:06.401" v="209" actId="26606"/>
          <ac:spMkLst>
            <pc:docMk/>
            <pc:sldMk cId="57538224" sldId="256"/>
            <ac:spMk id="11" creationId="{71B2258F-86CA-4D4D-8270-BC05FCDEBFB3}"/>
          </ac:spMkLst>
        </pc:spChg>
        <pc:picChg chg="add mod ord">
          <ac:chgData name="Iryna Zhukevych" userId="32b9d8b4c7aa7458" providerId="LiveId" clId="{8379E288-034D-44A0-BA41-46D95130F595}" dt="2024-11-30T08:04:06.401" v="209" actId="26606"/>
          <ac:picMkLst>
            <pc:docMk/>
            <pc:sldMk cId="57538224" sldId="256"/>
            <ac:picMk id="5" creationId="{44E8934A-0BCA-BDC6-000D-4492F749A471}"/>
          </ac:picMkLst>
        </pc:picChg>
      </pc:sldChg>
      <pc:sldChg chg="add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1766435224" sldId="257"/>
        </pc:sldMkLst>
        <pc:spChg chg="mod">
          <ac:chgData name="Iryna Zhukevych" userId="32b9d8b4c7aa7458" providerId="LiveId" clId="{8379E288-034D-44A0-BA41-46D95130F595}" dt="2024-11-30T08:10:06.564" v="235" actId="14100"/>
          <ac:spMkLst>
            <pc:docMk/>
            <pc:sldMk cId="1766435224" sldId="257"/>
            <ac:spMk id="2" creationId="{1DEA3875-32B0-24C1-916D-CE67A6E82254}"/>
          </ac:spMkLst>
        </pc:spChg>
        <pc:spChg chg="mod">
          <ac:chgData name="Iryna Zhukevych" userId="32b9d8b4c7aa7458" providerId="LiveId" clId="{8379E288-034D-44A0-BA41-46D95130F595}" dt="2024-11-30T08:10:14.295" v="238" actId="14100"/>
          <ac:spMkLst>
            <pc:docMk/>
            <pc:sldMk cId="1766435224" sldId="257"/>
            <ac:spMk id="3" creationId="{E08FB58D-C4BB-F6FD-9CEB-01E072B47E28}"/>
          </ac:spMkLst>
        </pc:spChg>
        <pc:spChg chg="add mod">
          <ac:chgData name="Iryna Zhukevych" userId="32b9d8b4c7aa7458" providerId="LiveId" clId="{8379E288-034D-44A0-BA41-46D95130F595}" dt="2024-11-30T08:09:37.797" v="230" actId="26606"/>
          <ac:spMkLst>
            <pc:docMk/>
            <pc:sldMk cId="1766435224" sldId="257"/>
            <ac:spMk id="6" creationId="{D3A5D238-CB2B-D89B-2106-1B2CABB4F78C}"/>
          </ac:spMkLst>
        </pc:spChg>
        <pc:spChg chg="add">
          <ac:chgData name="Iryna Zhukevych" userId="32b9d8b4c7aa7458" providerId="LiveId" clId="{8379E288-034D-44A0-BA41-46D95130F595}" dt="2024-11-30T08:09:37.797" v="230" actId="26606"/>
          <ac:spMkLst>
            <pc:docMk/>
            <pc:sldMk cId="1766435224" sldId="257"/>
            <ac:spMk id="11" creationId="{04812C46-200A-4DEB-A05E-3ED6C68C2387}"/>
          </ac:spMkLst>
        </pc:spChg>
        <pc:spChg chg="add">
          <ac:chgData name="Iryna Zhukevych" userId="32b9d8b4c7aa7458" providerId="LiveId" clId="{8379E288-034D-44A0-BA41-46D95130F595}" dt="2024-11-30T08:09:37.797" v="230" actId="26606"/>
          <ac:spMkLst>
            <pc:docMk/>
            <pc:sldMk cId="1766435224" sldId="257"/>
            <ac:spMk id="13" creationId="{D1EA859B-E555-4109-94F3-6700E046E008}"/>
          </ac:spMkLst>
        </pc:spChg>
        <pc:picChg chg="add mod ord">
          <ac:chgData name="Iryna Zhukevych" userId="32b9d8b4c7aa7458" providerId="LiveId" clId="{8379E288-034D-44A0-BA41-46D95130F595}" dt="2024-11-30T08:09:37.797" v="230" actId="26606"/>
          <ac:picMkLst>
            <pc:docMk/>
            <pc:sldMk cId="1766435224" sldId="257"/>
            <ac:picMk id="5" creationId="{F814398C-A7C9-A3E9-6379-3D48382A4B74}"/>
          </ac:picMkLst>
        </pc:picChg>
      </pc:sldChg>
      <pc:sldChg chg="add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685532049" sldId="258"/>
        </pc:sldMkLst>
        <pc:spChg chg="mod">
          <ac:chgData name="Iryna Zhukevych" userId="32b9d8b4c7aa7458" providerId="LiveId" clId="{8379E288-034D-44A0-BA41-46D95130F595}" dt="2024-11-30T08:11:45.602" v="248" actId="1076"/>
          <ac:spMkLst>
            <pc:docMk/>
            <pc:sldMk cId="685532049" sldId="258"/>
            <ac:spMk id="2" creationId="{BA172239-0660-295E-A23A-8C8ADB707C2D}"/>
          </ac:spMkLst>
        </pc:spChg>
        <pc:spChg chg="mod">
          <ac:chgData name="Iryna Zhukevych" userId="32b9d8b4c7aa7458" providerId="LiveId" clId="{8379E288-034D-44A0-BA41-46D95130F595}" dt="2024-11-30T08:11:34.037" v="247" actId="14100"/>
          <ac:spMkLst>
            <pc:docMk/>
            <pc:sldMk cId="685532049" sldId="258"/>
            <ac:spMk id="3" creationId="{6FB8198F-B681-1B04-AAEC-D745848968F0}"/>
          </ac:spMkLst>
        </pc:spChg>
        <pc:spChg chg="add mod">
          <ac:chgData name="Iryna Zhukevych" userId="32b9d8b4c7aa7458" providerId="LiveId" clId="{8379E288-034D-44A0-BA41-46D95130F595}" dt="2024-11-30T08:11:09.749" v="242" actId="26606"/>
          <ac:spMkLst>
            <pc:docMk/>
            <pc:sldMk cId="685532049" sldId="258"/>
            <ac:spMk id="6" creationId="{CDB0A884-A80B-3D59-9E94-E55A1B67FAA1}"/>
          </ac:spMkLst>
        </pc:spChg>
        <pc:spChg chg="add">
          <ac:chgData name="Iryna Zhukevych" userId="32b9d8b4c7aa7458" providerId="LiveId" clId="{8379E288-034D-44A0-BA41-46D95130F595}" dt="2024-11-30T08:11:09.749" v="242" actId="26606"/>
          <ac:spMkLst>
            <pc:docMk/>
            <pc:sldMk cId="685532049" sldId="258"/>
            <ac:spMk id="11" creationId="{04812C46-200A-4DEB-A05E-3ED6C68C2387}"/>
          </ac:spMkLst>
        </pc:spChg>
        <pc:spChg chg="add">
          <ac:chgData name="Iryna Zhukevych" userId="32b9d8b4c7aa7458" providerId="LiveId" clId="{8379E288-034D-44A0-BA41-46D95130F595}" dt="2024-11-30T08:11:09.749" v="242" actId="26606"/>
          <ac:spMkLst>
            <pc:docMk/>
            <pc:sldMk cId="685532049" sldId="258"/>
            <ac:spMk id="13" creationId="{D1EA859B-E555-4109-94F3-6700E046E008}"/>
          </ac:spMkLst>
        </pc:spChg>
        <pc:picChg chg="add mod ord">
          <ac:chgData name="Iryna Zhukevych" userId="32b9d8b4c7aa7458" providerId="LiveId" clId="{8379E288-034D-44A0-BA41-46D95130F595}" dt="2024-11-30T08:11:09.749" v="242" actId="26606"/>
          <ac:picMkLst>
            <pc:docMk/>
            <pc:sldMk cId="685532049" sldId="258"/>
            <ac:picMk id="5" creationId="{74FCE836-F515-B3AB-841C-E29D8902ECCC}"/>
          </ac:picMkLst>
        </pc:pic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541582521" sldId="259"/>
        </pc:sldMkLst>
        <pc:spChg chg="del">
          <ac:chgData name="Iryna Zhukevych" userId="32b9d8b4c7aa7458" providerId="LiveId" clId="{8379E288-034D-44A0-BA41-46D95130F595}" dt="2024-11-30T07:52:13.625" v="130" actId="478"/>
          <ac:spMkLst>
            <pc:docMk/>
            <pc:sldMk cId="541582521" sldId="259"/>
            <ac:spMk id="2" creationId="{F5110491-D480-8E48-B62D-23EDEB4FBFBF}"/>
          </ac:spMkLst>
        </pc:spChg>
        <pc:spChg chg="mod ord">
          <ac:chgData name="Iryna Zhukevych" userId="32b9d8b4c7aa7458" providerId="LiveId" clId="{8379E288-034D-44A0-BA41-46D95130F595}" dt="2024-11-30T08:08:32.306" v="226" actId="122"/>
          <ac:spMkLst>
            <pc:docMk/>
            <pc:sldMk cId="541582521" sldId="259"/>
            <ac:spMk id="3" creationId="{3F082A83-0BF0-0444-FA85-E88E086134B0}"/>
          </ac:spMkLst>
        </pc:spChg>
        <pc:spChg chg="add del">
          <ac:chgData name="Iryna Zhukevych" userId="32b9d8b4c7aa7458" providerId="LiveId" clId="{8379E288-034D-44A0-BA41-46D95130F595}" dt="2024-11-30T08:07:56.768" v="220" actId="26606"/>
          <ac:spMkLst>
            <pc:docMk/>
            <pc:sldMk cId="541582521" sldId="259"/>
            <ac:spMk id="10" creationId="{F13C74B1-5B17-4795-BED0-7140497B445A}"/>
          </ac:spMkLst>
        </pc:spChg>
        <pc:spChg chg="add del">
          <ac:chgData name="Iryna Zhukevych" userId="32b9d8b4c7aa7458" providerId="LiveId" clId="{8379E288-034D-44A0-BA41-46D95130F595}" dt="2024-11-30T08:07:56.768" v="220" actId="26606"/>
          <ac:spMkLst>
            <pc:docMk/>
            <pc:sldMk cId="541582521" sldId="259"/>
            <ac:spMk id="12" creationId="{D4974D33-8DC5-464E-8C6D-BE58F0669C17}"/>
          </ac:spMkLst>
        </pc:spChg>
        <pc:spChg chg="add">
          <ac:chgData name="Iryna Zhukevych" userId="32b9d8b4c7aa7458" providerId="LiveId" clId="{8379E288-034D-44A0-BA41-46D95130F595}" dt="2024-11-30T08:07:56.776" v="221" actId="26606"/>
          <ac:spMkLst>
            <pc:docMk/>
            <pc:sldMk cId="541582521" sldId="259"/>
            <ac:spMk id="14" creationId="{04812C46-200A-4DEB-A05E-3ED6C68C2387}"/>
          </ac:spMkLst>
        </pc:spChg>
        <pc:spChg chg="add">
          <ac:chgData name="Iryna Zhukevych" userId="32b9d8b4c7aa7458" providerId="LiveId" clId="{8379E288-034D-44A0-BA41-46D95130F595}" dt="2024-11-30T08:07:56.776" v="221" actId="26606"/>
          <ac:spMkLst>
            <pc:docMk/>
            <pc:sldMk cId="541582521" sldId="259"/>
            <ac:spMk id="15" creationId="{D1EA859B-E555-4109-94F3-6700E046E008}"/>
          </ac:spMkLst>
        </pc:spChg>
        <pc:picChg chg="add mod">
          <ac:chgData name="Iryna Zhukevych" userId="32b9d8b4c7aa7458" providerId="LiveId" clId="{8379E288-034D-44A0-BA41-46D95130F595}" dt="2024-11-30T08:07:56.776" v="221" actId="26606"/>
          <ac:picMkLst>
            <pc:docMk/>
            <pc:sldMk cId="541582521" sldId="259"/>
            <ac:picMk id="5" creationId="{498CB751-8959-BE72-2AE2-8D0FB64A8512}"/>
          </ac:picMkLst>
        </pc:picChg>
      </pc:sldChg>
      <pc:sldChg chg="addSp delSp modSp new mod modTransition setBg">
        <pc:chgData name="Iryna Zhukevych" userId="32b9d8b4c7aa7458" providerId="LiveId" clId="{8379E288-034D-44A0-BA41-46D95130F595}" dt="2024-12-02T15:55:39.965" v="851" actId="14100"/>
        <pc:sldMkLst>
          <pc:docMk/>
          <pc:sldMk cId="2422423614" sldId="260"/>
        </pc:sldMkLst>
        <pc:spChg chg="del">
          <ac:chgData name="Iryna Zhukevych" userId="32b9d8b4c7aa7458" providerId="LiveId" clId="{8379E288-034D-44A0-BA41-46D95130F595}" dt="2024-11-30T08:02:12.604" v="195" actId="478"/>
          <ac:spMkLst>
            <pc:docMk/>
            <pc:sldMk cId="2422423614" sldId="260"/>
            <ac:spMk id="2" creationId="{7B642149-FC70-D087-9799-279CEC1A2311}"/>
          </ac:spMkLst>
        </pc:spChg>
        <pc:spChg chg="mod ord">
          <ac:chgData name="Iryna Zhukevych" userId="32b9d8b4c7aa7458" providerId="LiveId" clId="{8379E288-034D-44A0-BA41-46D95130F595}" dt="2024-12-02T15:55:39.965" v="851" actId="14100"/>
          <ac:spMkLst>
            <pc:docMk/>
            <pc:sldMk cId="2422423614" sldId="260"/>
            <ac:spMk id="3" creationId="{CC766749-45AD-7EA5-A861-CB0EDC9CAD4E}"/>
          </ac:spMkLst>
        </pc:spChg>
        <pc:spChg chg="add del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9" creationId="{F13C74B1-5B17-4795-BED0-7140497B445A}"/>
          </ac:spMkLst>
        </pc:spChg>
        <pc:spChg chg="add del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11" creationId="{D4974D33-8DC5-464E-8C6D-BE58F0669C17}"/>
          </ac:spMkLst>
        </pc:spChg>
        <pc:spChg chg="add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16" creationId="{327D73B4-9F5C-4A64-A179-51B9500CB8B5}"/>
          </ac:spMkLst>
        </pc:spChg>
        <pc:spChg chg="add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18" creationId="{C1F06963-6374-4B48-844F-071A9BAAAE02}"/>
          </ac:spMkLst>
        </pc:spChg>
        <pc:spChg chg="add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20" creationId="{6CB927A4-E432-4310-9CD5-E89FF5063179}"/>
          </ac:spMkLst>
        </pc:spChg>
        <pc:spChg chg="add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22" creationId="{1453BF6C-B012-48B7-B4E8-6D7AC7C27D02}"/>
          </ac:spMkLst>
        </pc:spChg>
        <pc:spChg chg="add">
          <ac:chgData name="Iryna Zhukevych" userId="32b9d8b4c7aa7458" providerId="LiveId" clId="{8379E288-034D-44A0-BA41-46D95130F595}" dt="2024-11-30T08:02:36.648" v="198" actId="26606"/>
          <ac:spMkLst>
            <pc:docMk/>
            <pc:sldMk cId="2422423614" sldId="260"/>
            <ac:spMk id="24" creationId="{E3020543-B24B-4EC4-8FFC-8DD88EEA91A8}"/>
          </ac:spMkLst>
        </pc:spChg>
        <pc:picChg chg="add mod">
          <ac:chgData name="Iryna Zhukevych" userId="32b9d8b4c7aa7458" providerId="LiveId" clId="{8379E288-034D-44A0-BA41-46D95130F595}" dt="2024-11-30T08:02:36.648" v="198" actId="26606"/>
          <ac:picMkLst>
            <pc:docMk/>
            <pc:sldMk cId="2422423614" sldId="260"/>
            <ac:picMk id="5" creationId="{A408F548-2B6E-963F-1E9D-72CCCF9E330F}"/>
          </ac:picMkLst>
        </pc:picChg>
        <pc:cxnChg chg="add">
          <ac:chgData name="Iryna Zhukevych" userId="32b9d8b4c7aa7458" providerId="LiveId" clId="{8379E288-034D-44A0-BA41-46D95130F595}" dt="2024-11-30T08:02:36.648" v="198" actId="26606"/>
          <ac:cxnSpMkLst>
            <pc:docMk/>
            <pc:sldMk cId="2422423614" sldId="260"/>
            <ac:cxnSpMk id="26" creationId="{C49DA8F6-BCC1-4447-B54C-57856834B94B}"/>
          </ac:cxnSpMkLst>
        </pc:cxn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3042474423" sldId="261"/>
        </pc:sldMkLst>
        <pc:spChg chg="mod">
          <ac:chgData name="Iryna Zhukevych" userId="32b9d8b4c7aa7458" providerId="LiveId" clId="{8379E288-034D-44A0-BA41-46D95130F595}" dt="2024-12-02T07:45:08.324" v="316" actId="14100"/>
          <ac:spMkLst>
            <pc:docMk/>
            <pc:sldMk cId="3042474423" sldId="261"/>
            <ac:spMk id="2" creationId="{FC91EC58-84D1-3472-88B4-274067BE697C}"/>
          </ac:spMkLst>
        </pc:spChg>
        <pc:spChg chg="add del mod">
          <ac:chgData name="Iryna Zhukevych" userId="32b9d8b4c7aa7458" providerId="LiveId" clId="{8379E288-034D-44A0-BA41-46D95130F595}" dt="2024-12-02T07:46:51.400" v="326" actId="26606"/>
          <ac:spMkLst>
            <pc:docMk/>
            <pc:sldMk cId="3042474423" sldId="261"/>
            <ac:spMk id="3" creationId="{9ABF3CB9-7102-44E2-6C17-D16C1D796869}"/>
          </ac:spMkLst>
        </pc:spChg>
        <pc:spChg chg="add">
          <ac:chgData name="Iryna Zhukevych" userId="32b9d8b4c7aa7458" providerId="LiveId" clId="{8379E288-034D-44A0-BA41-46D95130F595}" dt="2024-12-02T07:44:47.856" v="310" actId="26606"/>
          <ac:spMkLst>
            <pc:docMk/>
            <pc:sldMk cId="3042474423" sldId="261"/>
            <ac:spMk id="9" creationId="{9F7D5CDA-D291-4307-BF55-1381FED29634}"/>
          </ac:spMkLst>
        </pc:spChg>
        <pc:graphicFrameChg chg="add del">
          <ac:chgData name="Iryna Zhukevych" userId="32b9d8b4c7aa7458" providerId="LiveId" clId="{8379E288-034D-44A0-BA41-46D95130F595}" dt="2024-12-02T07:46:10.497" v="324" actId="26606"/>
          <ac:graphicFrameMkLst>
            <pc:docMk/>
            <pc:sldMk cId="3042474423" sldId="261"/>
            <ac:graphicFrameMk id="11" creationId="{8BF16266-4295-CFCB-A09A-D5F60A480FF3}"/>
          </ac:graphicFrameMkLst>
        </pc:graphicFrameChg>
        <pc:graphicFrameChg chg="add mod">
          <ac:chgData name="Iryna Zhukevych" userId="32b9d8b4c7aa7458" providerId="LiveId" clId="{8379E288-034D-44A0-BA41-46D95130F595}" dt="2024-12-02T07:49:04.421" v="359"/>
          <ac:graphicFrameMkLst>
            <pc:docMk/>
            <pc:sldMk cId="3042474423" sldId="261"/>
            <ac:graphicFrameMk id="12" creationId="{9FCC9878-69C4-7C93-ECBF-9D6389B5ACCD}"/>
          </ac:graphicFrameMkLst>
        </pc:graphicFrameChg>
        <pc:picChg chg="add">
          <ac:chgData name="Iryna Zhukevych" userId="32b9d8b4c7aa7458" providerId="LiveId" clId="{8379E288-034D-44A0-BA41-46D95130F595}" dt="2024-12-02T07:44:47.856" v="310" actId="26606"/>
          <ac:picMkLst>
            <pc:docMk/>
            <pc:sldMk cId="3042474423" sldId="261"/>
            <ac:picMk id="5" creationId="{F3F7E483-091D-B87D-5E9B-732E346035A3}"/>
          </ac:picMkLst>
        </pc:picChg>
      </pc:sldChg>
      <pc:sldChg chg="modSp new del mod">
        <pc:chgData name="Iryna Zhukevych" userId="32b9d8b4c7aa7458" providerId="LiveId" clId="{8379E288-034D-44A0-BA41-46D95130F595}" dt="2024-12-02T07:49:17.510" v="360" actId="2696"/>
        <pc:sldMkLst>
          <pc:docMk/>
          <pc:sldMk cId="2256417101" sldId="262"/>
        </pc:sldMkLst>
        <pc:spChg chg="mod">
          <ac:chgData name="Iryna Zhukevych" userId="32b9d8b4c7aa7458" providerId="LiveId" clId="{8379E288-034D-44A0-BA41-46D95130F595}" dt="2024-12-02T07:16:58.610" v="251" actId="5793"/>
          <ac:spMkLst>
            <pc:docMk/>
            <pc:sldMk cId="2256417101" sldId="262"/>
            <ac:spMk id="3" creationId="{997DF124-68C5-F8E1-96C1-13A8CC9EDDDD}"/>
          </ac:spMkLst>
        </pc:sp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2468291055" sldId="262"/>
        </pc:sldMkLst>
        <pc:spChg chg="mod">
          <ac:chgData name="Iryna Zhukevych" userId="32b9d8b4c7aa7458" providerId="LiveId" clId="{8379E288-034D-44A0-BA41-46D95130F595}" dt="2024-12-02T07:52:44.881" v="383" actId="1076"/>
          <ac:spMkLst>
            <pc:docMk/>
            <pc:sldMk cId="2468291055" sldId="262"/>
            <ac:spMk id="2" creationId="{C6637077-C221-79FB-4321-F4765C2443F2}"/>
          </ac:spMkLst>
        </pc:spChg>
        <pc:spChg chg="del mod">
          <ac:chgData name="Iryna Zhukevych" userId="32b9d8b4c7aa7458" providerId="LiveId" clId="{8379E288-034D-44A0-BA41-46D95130F595}" dt="2024-12-02T07:51:14.375" v="365" actId="22"/>
          <ac:spMkLst>
            <pc:docMk/>
            <pc:sldMk cId="2468291055" sldId="262"/>
            <ac:spMk id="3" creationId="{67C81945-B39C-B880-B59E-BA7D2BCD1E89}"/>
          </ac:spMkLst>
        </pc:spChg>
        <pc:spChg chg="add mod">
          <ac:chgData name="Iryna Zhukevych" userId="32b9d8b4c7aa7458" providerId="LiveId" clId="{8379E288-034D-44A0-BA41-46D95130F595}" dt="2024-12-02T07:52:21.622" v="377" actId="962"/>
          <ac:spMkLst>
            <pc:docMk/>
            <pc:sldMk cId="2468291055" sldId="262"/>
            <ac:spMk id="8" creationId="{1200E0C3-6413-227A-3DDC-A0D1FD455ED4}"/>
          </ac:spMkLst>
        </pc:spChg>
        <pc:spChg chg="add del">
          <ac:chgData name="Iryna Zhukevych" userId="32b9d8b4c7aa7458" providerId="LiveId" clId="{8379E288-034D-44A0-BA41-46D95130F595}" dt="2024-12-02T07:52:20.326" v="375" actId="931"/>
          <ac:spMkLst>
            <pc:docMk/>
            <pc:sldMk cId="2468291055" sldId="262"/>
            <ac:spMk id="9" creationId="{6DABF3D2-409A-63E5-3097-61F8F7EB6B06}"/>
          </ac:spMkLst>
        </pc:spChg>
        <pc:grpChg chg="add">
          <ac:chgData name="Iryna Zhukevych" userId="32b9d8b4c7aa7458" providerId="LiveId" clId="{8379E288-034D-44A0-BA41-46D95130F595}" dt="2024-12-02T07:51:50.831" v="374" actId="26606"/>
          <ac:grpSpMkLst>
            <pc:docMk/>
            <pc:sldMk cId="2468291055" sldId="262"/>
            <ac:grpSpMk id="12" creationId="{6258F736-B256-8039-9DC6-F4E49A5C5AD5}"/>
          </ac:grpSpMkLst>
        </pc:grpChg>
        <pc:picChg chg="add mod ord">
          <ac:chgData name="Iryna Zhukevych" userId="32b9d8b4c7aa7458" providerId="LiveId" clId="{8379E288-034D-44A0-BA41-46D95130F595}" dt="2024-12-02T07:53:16.690" v="393" actId="14100"/>
          <ac:picMkLst>
            <pc:docMk/>
            <pc:sldMk cId="2468291055" sldId="262"/>
            <ac:picMk id="5" creationId="{6297F849-9426-7BE3-7D4E-AB93A84D2A33}"/>
          </ac:picMkLst>
        </pc:picChg>
        <pc:picChg chg="add mod">
          <ac:chgData name="Iryna Zhukevych" userId="32b9d8b4c7aa7458" providerId="LiveId" clId="{8379E288-034D-44A0-BA41-46D95130F595}" dt="2024-12-02T07:53:25.171" v="395" actId="14100"/>
          <ac:picMkLst>
            <pc:docMk/>
            <pc:sldMk cId="2468291055" sldId="262"/>
            <ac:picMk id="7" creationId="{18B8BD31-43D1-CE7A-1925-2E453FB222C6}"/>
          </ac:picMkLst>
        </pc:pic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2842652923" sldId="263"/>
        </pc:sldMkLst>
        <pc:spChg chg="mod">
          <ac:chgData name="Iryna Zhukevych" userId="32b9d8b4c7aa7458" providerId="LiveId" clId="{8379E288-034D-44A0-BA41-46D95130F595}" dt="2024-12-02T07:57:57.593" v="420" actId="27636"/>
          <ac:spMkLst>
            <pc:docMk/>
            <pc:sldMk cId="2842652923" sldId="263"/>
            <ac:spMk id="2" creationId="{0399F63B-D1F9-BFF5-1D48-FFAC3DADB2C5}"/>
          </ac:spMkLst>
        </pc:spChg>
        <pc:spChg chg="mod">
          <ac:chgData name="Iryna Zhukevych" userId="32b9d8b4c7aa7458" providerId="LiveId" clId="{8379E288-034D-44A0-BA41-46D95130F595}" dt="2024-12-02T07:57:43.355" v="415" actId="26606"/>
          <ac:spMkLst>
            <pc:docMk/>
            <pc:sldMk cId="2842652923" sldId="263"/>
            <ac:spMk id="3" creationId="{5CBB972D-4C75-52BD-4A9E-9B8B731B54C8}"/>
          </ac:spMkLst>
        </pc:spChg>
        <pc:spChg chg="add del">
          <ac:chgData name="Iryna Zhukevych" userId="32b9d8b4c7aa7458" providerId="LiveId" clId="{8379E288-034D-44A0-BA41-46D95130F595}" dt="2024-12-02T07:57:43.355" v="415" actId="26606"/>
          <ac:spMkLst>
            <pc:docMk/>
            <pc:sldMk cId="2842652923" sldId="263"/>
            <ac:spMk id="10" creationId="{04812C46-200A-4DEB-A05E-3ED6C68C2387}"/>
          </ac:spMkLst>
        </pc:spChg>
        <pc:spChg chg="add del">
          <ac:chgData name="Iryna Zhukevych" userId="32b9d8b4c7aa7458" providerId="LiveId" clId="{8379E288-034D-44A0-BA41-46D95130F595}" dt="2024-12-02T07:57:43.355" v="415" actId="26606"/>
          <ac:spMkLst>
            <pc:docMk/>
            <pc:sldMk cId="2842652923" sldId="263"/>
            <ac:spMk id="12" creationId="{D1EA859B-E555-4109-94F3-6700E046E008}"/>
          </ac:spMkLst>
        </pc:spChg>
        <pc:spChg chg="add del">
          <ac:chgData name="Iryna Zhukevych" userId="32b9d8b4c7aa7458" providerId="LiveId" clId="{8379E288-034D-44A0-BA41-46D95130F595}" dt="2024-12-02T07:57:43.344" v="414" actId="26606"/>
          <ac:spMkLst>
            <pc:docMk/>
            <pc:sldMk cId="2842652923" sldId="263"/>
            <ac:spMk id="17" creationId="{F13C74B1-5B17-4795-BED0-7140497B445A}"/>
          </ac:spMkLst>
        </pc:spChg>
        <pc:spChg chg="add del">
          <ac:chgData name="Iryna Zhukevych" userId="32b9d8b4c7aa7458" providerId="LiveId" clId="{8379E288-034D-44A0-BA41-46D95130F595}" dt="2024-12-02T07:57:43.344" v="414" actId="26606"/>
          <ac:spMkLst>
            <pc:docMk/>
            <pc:sldMk cId="2842652923" sldId="263"/>
            <ac:spMk id="19" creationId="{D4974D33-8DC5-464E-8C6D-BE58F0669C17}"/>
          </ac:spMkLst>
        </pc:spChg>
        <pc:spChg chg="add">
          <ac:chgData name="Iryna Zhukevych" userId="32b9d8b4c7aa7458" providerId="LiveId" clId="{8379E288-034D-44A0-BA41-46D95130F595}" dt="2024-12-02T07:57:43.355" v="415" actId="26606"/>
          <ac:spMkLst>
            <pc:docMk/>
            <pc:sldMk cId="2842652923" sldId="263"/>
            <ac:spMk id="21" creationId="{B1595A09-E336-4D1B-9B3A-06A2287A54E2}"/>
          </ac:spMkLst>
        </pc:spChg>
        <pc:spChg chg="add">
          <ac:chgData name="Iryna Zhukevych" userId="32b9d8b4c7aa7458" providerId="LiveId" clId="{8379E288-034D-44A0-BA41-46D95130F595}" dt="2024-12-02T07:57:43.355" v="415" actId="26606"/>
          <ac:spMkLst>
            <pc:docMk/>
            <pc:sldMk cId="2842652923" sldId="263"/>
            <ac:spMk id="22" creationId="{3540989C-C7B8-473B-BF87-6F2DA6A90006}"/>
          </ac:spMkLst>
        </pc:spChg>
        <pc:picChg chg="add mod ord">
          <ac:chgData name="Iryna Zhukevych" userId="32b9d8b4c7aa7458" providerId="LiveId" clId="{8379E288-034D-44A0-BA41-46D95130F595}" dt="2024-12-02T07:57:43.355" v="415" actId="26606"/>
          <ac:picMkLst>
            <pc:docMk/>
            <pc:sldMk cId="2842652923" sldId="263"/>
            <ac:picMk id="5" creationId="{D672D64C-634F-84D4-D1ED-D90C728E63E4}"/>
          </ac:picMkLst>
        </pc:picChg>
      </pc:sldChg>
      <pc:sldChg chg="add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3603589172" sldId="264"/>
        </pc:sldMkLst>
        <pc:spChg chg="mod">
          <ac:chgData name="Iryna Zhukevych" userId="32b9d8b4c7aa7458" providerId="LiveId" clId="{8379E288-034D-44A0-BA41-46D95130F595}" dt="2024-12-02T08:05:00.887" v="534" actId="14100"/>
          <ac:spMkLst>
            <pc:docMk/>
            <pc:sldMk cId="3603589172" sldId="264"/>
            <ac:spMk id="2" creationId="{A6B73329-B6EB-BFB0-2BFC-EC607C8A7832}"/>
          </ac:spMkLst>
        </pc:spChg>
        <pc:spChg chg="mod">
          <ac:chgData name="Iryna Zhukevych" userId="32b9d8b4c7aa7458" providerId="LiveId" clId="{8379E288-034D-44A0-BA41-46D95130F595}" dt="2024-12-02T08:06:55.614" v="571" actId="113"/>
          <ac:spMkLst>
            <pc:docMk/>
            <pc:sldMk cId="3603589172" sldId="264"/>
            <ac:spMk id="3" creationId="{C7E0A4D2-7BEB-D0CF-DBE0-005163B540B3}"/>
          </ac:spMkLst>
        </pc:spChg>
        <pc:spChg chg="add">
          <ac:chgData name="Iryna Zhukevych" userId="32b9d8b4c7aa7458" providerId="LiveId" clId="{8379E288-034D-44A0-BA41-46D95130F595}" dt="2024-12-02T08:04:26.744" v="521" actId="26606"/>
          <ac:spMkLst>
            <pc:docMk/>
            <pc:sldMk cId="3603589172" sldId="264"/>
            <ac:spMk id="10" creationId="{058A14AF-9FB5-4CC7-BA35-E8E85D3EDF0E}"/>
          </ac:spMkLst>
        </pc:spChg>
        <pc:spChg chg="add">
          <ac:chgData name="Iryna Zhukevych" userId="32b9d8b4c7aa7458" providerId="LiveId" clId="{8379E288-034D-44A0-BA41-46D95130F595}" dt="2024-12-02T08:04:26.744" v="521" actId="26606"/>
          <ac:spMkLst>
            <pc:docMk/>
            <pc:sldMk cId="3603589172" sldId="264"/>
            <ac:spMk id="12" creationId="{3A9A4357-BD1D-4622-A4FE-766E6AB8DE84}"/>
          </ac:spMkLst>
        </pc:spChg>
        <pc:spChg chg="add">
          <ac:chgData name="Iryna Zhukevych" userId="32b9d8b4c7aa7458" providerId="LiveId" clId="{8379E288-034D-44A0-BA41-46D95130F595}" dt="2024-12-02T08:04:26.744" v="521" actId="26606"/>
          <ac:spMkLst>
            <pc:docMk/>
            <pc:sldMk cId="3603589172" sldId="264"/>
            <ac:spMk id="14" creationId="{E659831F-0D9A-4C63-9EBB-8435B85A440F}"/>
          </ac:spMkLst>
        </pc:spChg>
        <pc:spChg chg="add">
          <ac:chgData name="Iryna Zhukevych" userId="32b9d8b4c7aa7458" providerId="LiveId" clId="{8379E288-034D-44A0-BA41-46D95130F595}" dt="2024-12-02T08:04:26.744" v="521" actId="26606"/>
          <ac:spMkLst>
            <pc:docMk/>
            <pc:sldMk cId="3603589172" sldId="264"/>
            <ac:spMk id="16" creationId="{E6995CE5-F890-4ABA-82A2-26507CE8D2A3}"/>
          </ac:spMkLst>
        </pc:spChg>
        <pc:picChg chg="add mod">
          <ac:chgData name="Iryna Zhukevych" userId="32b9d8b4c7aa7458" providerId="LiveId" clId="{8379E288-034D-44A0-BA41-46D95130F595}" dt="2024-12-02T08:05:26.644" v="540" actId="14100"/>
          <ac:picMkLst>
            <pc:docMk/>
            <pc:sldMk cId="3603589172" sldId="264"/>
            <ac:picMk id="5" creationId="{3C952ED9-2CD1-EEBA-977D-87FD900F60AB}"/>
          </ac:picMkLst>
        </pc:pic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1780468888" sldId="265"/>
        </pc:sldMkLst>
        <pc:spChg chg="del">
          <ac:chgData name="Iryna Zhukevych" userId="32b9d8b4c7aa7458" providerId="LiveId" clId="{8379E288-034D-44A0-BA41-46D95130F595}" dt="2024-12-02T08:08:24.520" v="579" actId="478"/>
          <ac:spMkLst>
            <pc:docMk/>
            <pc:sldMk cId="1780468888" sldId="265"/>
            <ac:spMk id="2" creationId="{59526778-2560-3804-10C1-D9133B94EB43}"/>
          </ac:spMkLst>
        </pc:spChg>
        <pc:spChg chg="mod ord">
          <ac:chgData name="Iryna Zhukevych" userId="32b9d8b4c7aa7458" providerId="LiveId" clId="{8379E288-034D-44A0-BA41-46D95130F595}" dt="2024-12-02T08:09:52.248" v="596" actId="113"/>
          <ac:spMkLst>
            <pc:docMk/>
            <pc:sldMk cId="1780468888" sldId="265"/>
            <ac:spMk id="3" creationId="{CD2CCFB3-E917-4776-1E40-338779280971}"/>
          </ac:spMkLst>
        </pc:spChg>
        <pc:spChg chg="add del">
          <ac:chgData name="Iryna Zhukevych" userId="32b9d8b4c7aa7458" providerId="LiveId" clId="{8379E288-034D-44A0-BA41-46D95130F595}" dt="2024-12-02T08:09:29.507" v="589" actId="26606"/>
          <ac:spMkLst>
            <pc:docMk/>
            <pc:sldMk cId="1780468888" sldId="265"/>
            <ac:spMk id="10" creationId="{058A14AF-9FB5-4CC7-BA35-E8E85D3EDF0E}"/>
          </ac:spMkLst>
        </pc:spChg>
        <pc:spChg chg="add del">
          <ac:chgData name="Iryna Zhukevych" userId="32b9d8b4c7aa7458" providerId="LiveId" clId="{8379E288-034D-44A0-BA41-46D95130F595}" dt="2024-12-02T08:09:29.507" v="589" actId="26606"/>
          <ac:spMkLst>
            <pc:docMk/>
            <pc:sldMk cId="1780468888" sldId="265"/>
            <ac:spMk id="12" creationId="{3A9A4357-BD1D-4622-A4FE-766E6AB8DE84}"/>
          </ac:spMkLst>
        </pc:spChg>
        <pc:spChg chg="add del">
          <ac:chgData name="Iryna Zhukevych" userId="32b9d8b4c7aa7458" providerId="LiveId" clId="{8379E288-034D-44A0-BA41-46D95130F595}" dt="2024-12-02T08:09:29.507" v="589" actId="26606"/>
          <ac:spMkLst>
            <pc:docMk/>
            <pc:sldMk cId="1780468888" sldId="265"/>
            <ac:spMk id="14" creationId="{E659831F-0D9A-4C63-9EBB-8435B85A440F}"/>
          </ac:spMkLst>
        </pc:spChg>
        <pc:spChg chg="add del">
          <ac:chgData name="Iryna Zhukevych" userId="32b9d8b4c7aa7458" providerId="LiveId" clId="{8379E288-034D-44A0-BA41-46D95130F595}" dt="2024-12-02T08:09:29.507" v="589" actId="26606"/>
          <ac:spMkLst>
            <pc:docMk/>
            <pc:sldMk cId="1780468888" sldId="265"/>
            <ac:spMk id="16" creationId="{E6995CE5-F890-4ABA-82A2-26507CE8D2A3}"/>
          </ac:spMkLst>
        </pc:spChg>
        <pc:picChg chg="add mod">
          <ac:chgData name="Iryna Zhukevych" userId="32b9d8b4c7aa7458" providerId="LiveId" clId="{8379E288-034D-44A0-BA41-46D95130F595}" dt="2024-12-02T08:09:29.510" v="590" actId="26606"/>
          <ac:picMkLst>
            <pc:docMk/>
            <pc:sldMk cId="1780468888" sldId="265"/>
            <ac:picMk id="5" creationId="{FE940450-4BD5-54E5-4D75-90AC9752141B}"/>
          </ac:picMkLst>
        </pc:picChg>
      </pc:sldChg>
      <pc:sldChg chg="addSp delSp modSp new mod modTransition">
        <pc:chgData name="Iryna Zhukevych" userId="32b9d8b4c7aa7458" providerId="LiveId" clId="{8379E288-034D-44A0-BA41-46D95130F595}" dt="2024-12-02T08:41:02.642" v="811"/>
        <pc:sldMkLst>
          <pc:docMk/>
          <pc:sldMk cId="1561282436" sldId="266"/>
        </pc:sldMkLst>
        <pc:spChg chg="mod">
          <ac:chgData name="Iryna Zhukevych" userId="32b9d8b4c7aa7458" providerId="LiveId" clId="{8379E288-034D-44A0-BA41-46D95130F595}" dt="2024-12-02T08:16:39.088" v="681" actId="255"/>
          <ac:spMkLst>
            <pc:docMk/>
            <pc:sldMk cId="1561282436" sldId="266"/>
            <ac:spMk id="2" creationId="{A4DC6208-8019-594D-3908-3FB8C24FAF6A}"/>
          </ac:spMkLst>
        </pc:spChg>
        <pc:spChg chg="del mod">
          <ac:chgData name="Iryna Zhukevych" userId="32b9d8b4c7aa7458" providerId="LiveId" clId="{8379E288-034D-44A0-BA41-46D95130F595}" dt="2024-12-02T08:14:07.991" v="656" actId="22"/>
          <ac:spMkLst>
            <pc:docMk/>
            <pc:sldMk cId="1561282436" sldId="266"/>
            <ac:spMk id="3" creationId="{438C7FA8-A28F-63D2-9C3F-71008764E915}"/>
          </ac:spMkLst>
        </pc:spChg>
        <pc:picChg chg="add mod ord">
          <ac:chgData name="Iryna Zhukevych" userId="32b9d8b4c7aa7458" providerId="LiveId" clId="{8379E288-034D-44A0-BA41-46D95130F595}" dt="2024-12-02T08:15:52.213" v="673" actId="14100"/>
          <ac:picMkLst>
            <pc:docMk/>
            <pc:sldMk cId="1561282436" sldId="266"/>
            <ac:picMk id="5" creationId="{50E56CEF-8AAE-7877-2554-7B957CD73AE5}"/>
          </ac:picMkLst>
        </pc:picChg>
        <pc:picChg chg="add mod">
          <ac:chgData name="Iryna Zhukevych" userId="32b9d8b4c7aa7458" providerId="LiveId" clId="{8379E288-034D-44A0-BA41-46D95130F595}" dt="2024-12-02T08:16:03.508" v="677" actId="14100"/>
          <ac:picMkLst>
            <pc:docMk/>
            <pc:sldMk cId="1561282436" sldId="266"/>
            <ac:picMk id="7" creationId="{918D25EE-4295-0E37-702C-44787148F3EE}"/>
          </ac:picMkLst>
        </pc:picChg>
        <pc:picChg chg="add mod">
          <ac:chgData name="Iryna Zhukevych" userId="32b9d8b4c7aa7458" providerId="LiveId" clId="{8379E288-034D-44A0-BA41-46D95130F595}" dt="2024-12-02T08:15:58.994" v="676" actId="14100"/>
          <ac:picMkLst>
            <pc:docMk/>
            <pc:sldMk cId="1561282436" sldId="266"/>
            <ac:picMk id="9" creationId="{532C4D33-A8DD-6E4C-38C9-3A1BF141BDF9}"/>
          </ac:picMkLst>
        </pc:picChg>
        <pc:picChg chg="add mod">
          <ac:chgData name="Iryna Zhukevych" userId="32b9d8b4c7aa7458" providerId="LiveId" clId="{8379E288-034D-44A0-BA41-46D95130F595}" dt="2024-12-02T08:16:09.422" v="679" actId="14100"/>
          <ac:picMkLst>
            <pc:docMk/>
            <pc:sldMk cId="1561282436" sldId="266"/>
            <ac:picMk id="11" creationId="{A2005F64-2656-CEAE-B01E-B77680976E06}"/>
          </ac:picMkLst>
        </pc:pic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1741340480" sldId="267"/>
        </pc:sldMkLst>
        <pc:spChg chg="mod">
          <ac:chgData name="Iryna Zhukevych" userId="32b9d8b4c7aa7458" providerId="LiveId" clId="{8379E288-034D-44A0-BA41-46D95130F595}" dt="2024-12-02T08:38:20.211" v="786" actId="122"/>
          <ac:spMkLst>
            <pc:docMk/>
            <pc:sldMk cId="1741340480" sldId="267"/>
            <ac:spMk id="2" creationId="{8F2E8A2E-DDDB-553C-AD30-26E5C63BB3A7}"/>
          </ac:spMkLst>
        </pc:spChg>
        <pc:spChg chg="del mod">
          <ac:chgData name="Iryna Zhukevych" userId="32b9d8b4c7aa7458" providerId="LiveId" clId="{8379E288-034D-44A0-BA41-46D95130F595}" dt="2024-12-02T08:38:16.370" v="785" actId="26606"/>
          <ac:spMkLst>
            <pc:docMk/>
            <pc:sldMk cId="1741340480" sldId="267"/>
            <ac:spMk id="3" creationId="{443EBA1E-8E09-B1C1-7DA6-153A846CAED8}"/>
          </ac:spMkLst>
        </pc:spChg>
        <pc:spChg chg="add">
          <ac:chgData name="Iryna Zhukevych" userId="32b9d8b4c7aa7458" providerId="LiveId" clId="{8379E288-034D-44A0-BA41-46D95130F595}" dt="2024-12-02T08:38:16.370" v="785" actId="26606"/>
          <ac:spMkLst>
            <pc:docMk/>
            <pc:sldMk cId="1741340480" sldId="267"/>
            <ac:spMk id="9" creationId="{BACC6370-2D7E-4714-9D71-7542949D7D5D}"/>
          </ac:spMkLst>
        </pc:spChg>
        <pc:spChg chg="add">
          <ac:chgData name="Iryna Zhukevych" userId="32b9d8b4c7aa7458" providerId="LiveId" clId="{8379E288-034D-44A0-BA41-46D95130F595}" dt="2024-12-02T08:38:16.370" v="785" actId="26606"/>
          <ac:spMkLst>
            <pc:docMk/>
            <pc:sldMk cId="1741340480" sldId="267"/>
            <ac:spMk id="11" creationId="{F68B3F68-107C-434F-AA38-110D5EA91B85}"/>
          </ac:spMkLst>
        </pc:spChg>
        <pc:spChg chg="add">
          <ac:chgData name="Iryna Zhukevych" userId="32b9d8b4c7aa7458" providerId="LiveId" clId="{8379E288-034D-44A0-BA41-46D95130F595}" dt="2024-12-02T08:38:16.370" v="785" actId="26606"/>
          <ac:spMkLst>
            <pc:docMk/>
            <pc:sldMk cId="1741340480" sldId="267"/>
            <ac:spMk id="13" creationId="{AAD0DBB9-1A4B-4391-81D4-CB19F9AB918A}"/>
          </ac:spMkLst>
        </pc:spChg>
        <pc:spChg chg="add">
          <ac:chgData name="Iryna Zhukevych" userId="32b9d8b4c7aa7458" providerId="LiveId" clId="{8379E288-034D-44A0-BA41-46D95130F595}" dt="2024-12-02T08:38:16.370" v="785" actId="26606"/>
          <ac:spMkLst>
            <pc:docMk/>
            <pc:sldMk cId="1741340480" sldId="267"/>
            <ac:spMk id="15" creationId="{063BBA22-50EA-4C4D-BE05-F1CE4E63AA56}"/>
          </ac:spMkLst>
        </pc:spChg>
        <pc:graphicFrameChg chg="add">
          <ac:chgData name="Iryna Zhukevych" userId="32b9d8b4c7aa7458" providerId="LiveId" clId="{8379E288-034D-44A0-BA41-46D95130F595}" dt="2024-12-02T08:38:16.370" v="785" actId="26606"/>
          <ac:graphicFrameMkLst>
            <pc:docMk/>
            <pc:sldMk cId="1741340480" sldId="267"/>
            <ac:graphicFrameMk id="5" creationId="{6C18198E-9645-B066-E24F-AFA014B6DE0B}"/>
          </ac:graphicFrameMkLst>
        </pc:graphicFrameChg>
      </pc:sldChg>
      <pc:sldChg chg="modSp new del mod">
        <pc:chgData name="Iryna Zhukevych" userId="32b9d8b4c7aa7458" providerId="LiveId" clId="{8379E288-034D-44A0-BA41-46D95130F595}" dt="2024-12-02T08:37:41.679" v="782" actId="2696"/>
        <pc:sldMkLst>
          <pc:docMk/>
          <pc:sldMk cId="4170460526" sldId="268"/>
        </pc:sldMkLst>
        <pc:spChg chg="mod">
          <ac:chgData name="Iryna Zhukevych" userId="32b9d8b4c7aa7458" providerId="LiveId" clId="{8379E288-034D-44A0-BA41-46D95130F595}" dt="2024-12-02T08:22:02.706" v="685" actId="122"/>
          <ac:spMkLst>
            <pc:docMk/>
            <pc:sldMk cId="4170460526" sldId="268"/>
            <ac:spMk id="2" creationId="{9192378D-B245-E221-A009-477E58C8BA1B}"/>
          </ac:spMkLst>
        </pc:spChg>
        <pc:spChg chg="mod">
          <ac:chgData name="Iryna Zhukevych" userId="32b9d8b4c7aa7458" providerId="LiveId" clId="{8379E288-034D-44A0-BA41-46D95130F595}" dt="2024-12-02T08:22:22.293" v="695" actId="5793"/>
          <ac:spMkLst>
            <pc:docMk/>
            <pc:sldMk cId="4170460526" sldId="268"/>
            <ac:spMk id="3" creationId="{BA736C79-703C-42F0-DE6C-198B3487F671}"/>
          </ac:spMkLst>
        </pc:sp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1176846413" sldId="269"/>
        </pc:sldMkLst>
        <pc:spChg chg="mod">
          <ac:chgData name="Iryna Zhukevych" userId="32b9d8b4c7aa7458" providerId="LiveId" clId="{8379E288-034D-44A0-BA41-46D95130F595}" dt="2024-12-02T08:38:40.494" v="788" actId="122"/>
          <ac:spMkLst>
            <pc:docMk/>
            <pc:sldMk cId="1176846413" sldId="269"/>
            <ac:spMk id="2" creationId="{73B4A203-A680-4B1F-884C-9231D1FBF69B}"/>
          </ac:spMkLst>
        </pc:spChg>
        <pc:spChg chg="del mod">
          <ac:chgData name="Iryna Zhukevych" userId="32b9d8b4c7aa7458" providerId="LiveId" clId="{8379E288-034D-44A0-BA41-46D95130F595}" dt="2024-12-02T08:38:36.478" v="787" actId="26606"/>
          <ac:spMkLst>
            <pc:docMk/>
            <pc:sldMk cId="1176846413" sldId="269"/>
            <ac:spMk id="3" creationId="{618115DF-4AF7-1773-0CDA-F7DE5119389D}"/>
          </ac:spMkLst>
        </pc:spChg>
        <pc:spChg chg="add">
          <ac:chgData name="Iryna Zhukevych" userId="32b9d8b4c7aa7458" providerId="LiveId" clId="{8379E288-034D-44A0-BA41-46D95130F595}" dt="2024-12-02T08:38:36.478" v="787" actId="26606"/>
          <ac:spMkLst>
            <pc:docMk/>
            <pc:sldMk cId="1176846413" sldId="269"/>
            <ac:spMk id="9" creationId="{BACC6370-2D7E-4714-9D71-7542949D7D5D}"/>
          </ac:spMkLst>
        </pc:spChg>
        <pc:spChg chg="add">
          <ac:chgData name="Iryna Zhukevych" userId="32b9d8b4c7aa7458" providerId="LiveId" clId="{8379E288-034D-44A0-BA41-46D95130F595}" dt="2024-12-02T08:38:36.478" v="787" actId="26606"/>
          <ac:spMkLst>
            <pc:docMk/>
            <pc:sldMk cId="1176846413" sldId="269"/>
            <ac:spMk id="11" creationId="{F68B3F68-107C-434F-AA38-110D5EA91B85}"/>
          </ac:spMkLst>
        </pc:spChg>
        <pc:spChg chg="add">
          <ac:chgData name="Iryna Zhukevych" userId="32b9d8b4c7aa7458" providerId="LiveId" clId="{8379E288-034D-44A0-BA41-46D95130F595}" dt="2024-12-02T08:38:36.478" v="787" actId="26606"/>
          <ac:spMkLst>
            <pc:docMk/>
            <pc:sldMk cId="1176846413" sldId="269"/>
            <ac:spMk id="13" creationId="{AAD0DBB9-1A4B-4391-81D4-CB19F9AB918A}"/>
          </ac:spMkLst>
        </pc:spChg>
        <pc:spChg chg="add">
          <ac:chgData name="Iryna Zhukevych" userId="32b9d8b4c7aa7458" providerId="LiveId" clId="{8379E288-034D-44A0-BA41-46D95130F595}" dt="2024-12-02T08:38:36.478" v="787" actId="26606"/>
          <ac:spMkLst>
            <pc:docMk/>
            <pc:sldMk cId="1176846413" sldId="269"/>
            <ac:spMk id="15" creationId="{063BBA22-50EA-4C4D-BE05-F1CE4E63AA56}"/>
          </ac:spMkLst>
        </pc:spChg>
        <pc:graphicFrameChg chg="add mod">
          <ac:chgData name="Iryna Zhukevych" userId="32b9d8b4c7aa7458" providerId="LiveId" clId="{8379E288-034D-44A0-BA41-46D95130F595}" dt="2024-12-02T08:39:41.174" v="798" actId="113"/>
          <ac:graphicFrameMkLst>
            <pc:docMk/>
            <pc:sldMk cId="1176846413" sldId="269"/>
            <ac:graphicFrameMk id="5" creationId="{FAEA5B8B-F4AC-D5B5-C386-C978428CED15}"/>
          </ac:graphicFrameMkLst>
        </pc:graphicFrameChg>
      </pc:sldChg>
      <pc:sldChg chg="new del">
        <pc:chgData name="Iryna Zhukevych" userId="32b9d8b4c7aa7458" providerId="LiveId" clId="{8379E288-034D-44A0-BA41-46D95130F595}" dt="2024-12-02T08:22:40.928" v="697" actId="47"/>
        <pc:sldMkLst>
          <pc:docMk/>
          <pc:sldMk cId="4194546287" sldId="269"/>
        </pc:sldMkLst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3848880713" sldId="270"/>
        </pc:sldMkLst>
        <pc:spChg chg="mod">
          <ac:chgData name="Iryna Zhukevych" userId="32b9d8b4c7aa7458" providerId="LiveId" clId="{8379E288-034D-44A0-BA41-46D95130F595}" dt="2024-12-02T08:40:06.141" v="802" actId="2710"/>
          <ac:spMkLst>
            <pc:docMk/>
            <pc:sldMk cId="3848880713" sldId="270"/>
            <ac:spMk id="2" creationId="{72F27423-3FAF-8EB0-3A24-DB8DA9D1A970}"/>
          </ac:spMkLst>
        </pc:spChg>
        <pc:spChg chg="del mod">
          <ac:chgData name="Iryna Zhukevych" userId="32b9d8b4c7aa7458" providerId="LiveId" clId="{8379E288-034D-44A0-BA41-46D95130F595}" dt="2024-12-02T08:39:53.552" v="799" actId="26606"/>
          <ac:spMkLst>
            <pc:docMk/>
            <pc:sldMk cId="3848880713" sldId="270"/>
            <ac:spMk id="3" creationId="{DE64D270-22E4-241C-C96F-45E3EA90C005}"/>
          </ac:spMkLst>
        </pc:spChg>
        <pc:spChg chg="add">
          <ac:chgData name="Iryna Zhukevych" userId="32b9d8b4c7aa7458" providerId="LiveId" clId="{8379E288-034D-44A0-BA41-46D95130F595}" dt="2024-12-02T08:39:53.552" v="799" actId="26606"/>
          <ac:spMkLst>
            <pc:docMk/>
            <pc:sldMk cId="3848880713" sldId="270"/>
            <ac:spMk id="9" creationId="{7517A47C-B2E5-4B79-8061-D74B1311AF6E}"/>
          </ac:spMkLst>
        </pc:spChg>
        <pc:spChg chg="add">
          <ac:chgData name="Iryna Zhukevych" userId="32b9d8b4c7aa7458" providerId="LiveId" clId="{8379E288-034D-44A0-BA41-46D95130F595}" dt="2024-12-02T08:39:53.552" v="799" actId="26606"/>
          <ac:spMkLst>
            <pc:docMk/>
            <pc:sldMk cId="3848880713" sldId="270"/>
            <ac:spMk id="11" creationId="{C505E780-2083-4CB5-A42A-5E0E2908ECC3}"/>
          </ac:spMkLst>
        </pc:spChg>
        <pc:spChg chg="add">
          <ac:chgData name="Iryna Zhukevych" userId="32b9d8b4c7aa7458" providerId="LiveId" clId="{8379E288-034D-44A0-BA41-46D95130F595}" dt="2024-12-02T08:39:53.552" v="799" actId="26606"/>
          <ac:spMkLst>
            <pc:docMk/>
            <pc:sldMk cId="3848880713" sldId="270"/>
            <ac:spMk id="13" creationId="{D2C0AE1C-0118-41AE-8A10-7CDCBF10E96F}"/>
          </ac:spMkLst>
        </pc:spChg>
        <pc:spChg chg="add">
          <ac:chgData name="Iryna Zhukevych" userId="32b9d8b4c7aa7458" providerId="LiveId" clId="{8379E288-034D-44A0-BA41-46D95130F595}" dt="2024-12-02T08:39:53.552" v="799" actId="26606"/>
          <ac:spMkLst>
            <pc:docMk/>
            <pc:sldMk cId="3848880713" sldId="270"/>
            <ac:spMk id="15" creationId="{463EEC44-1BA3-44ED-81FC-A644B04B2A44}"/>
          </ac:spMkLst>
        </pc:spChg>
        <pc:graphicFrameChg chg="add mod">
          <ac:chgData name="Iryna Zhukevych" userId="32b9d8b4c7aa7458" providerId="LiveId" clId="{8379E288-034D-44A0-BA41-46D95130F595}" dt="2024-12-02T08:40:17.521" v="806" actId="14100"/>
          <ac:graphicFrameMkLst>
            <pc:docMk/>
            <pc:sldMk cId="3848880713" sldId="270"/>
            <ac:graphicFrameMk id="5" creationId="{138DB90A-E8E6-0373-339F-6F8891873D7E}"/>
          </ac:graphicFrameMkLst>
        </pc:graphicFrameChg>
      </pc:sldChg>
      <pc:sldChg chg="addSp delSp modSp new mod modTransition">
        <pc:chgData name="Iryna Zhukevych" userId="32b9d8b4c7aa7458" providerId="LiveId" clId="{8379E288-034D-44A0-BA41-46D95130F595}" dt="2024-12-02T08:41:02.642" v="811"/>
        <pc:sldMkLst>
          <pc:docMk/>
          <pc:sldMk cId="433286307" sldId="271"/>
        </pc:sldMkLst>
        <pc:spChg chg="mod">
          <ac:chgData name="Iryna Zhukevych" userId="32b9d8b4c7aa7458" providerId="LiveId" clId="{8379E288-034D-44A0-BA41-46D95130F595}" dt="2024-12-02T08:40:40.583" v="809" actId="14100"/>
          <ac:spMkLst>
            <pc:docMk/>
            <pc:sldMk cId="433286307" sldId="271"/>
            <ac:spMk id="2" creationId="{D4B4077D-5499-7CEE-D2E7-0E065DD4C83E}"/>
          </ac:spMkLst>
        </pc:spChg>
        <pc:spChg chg="del mod">
          <ac:chgData name="Iryna Zhukevych" userId="32b9d8b4c7aa7458" providerId="LiveId" clId="{8379E288-034D-44A0-BA41-46D95130F595}" dt="2024-12-02T08:40:35.546" v="807" actId="26606"/>
          <ac:spMkLst>
            <pc:docMk/>
            <pc:sldMk cId="433286307" sldId="271"/>
            <ac:spMk id="3" creationId="{16EAB258-3626-9527-460A-8D62457DD600}"/>
          </ac:spMkLst>
        </pc:spChg>
        <pc:graphicFrameChg chg="add">
          <ac:chgData name="Iryna Zhukevych" userId="32b9d8b4c7aa7458" providerId="LiveId" clId="{8379E288-034D-44A0-BA41-46D95130F595}" dt="2024-12-02T08:40:35.546" v="807" actId="26606"/>
          <ac:graphicFrameMkLst>
            <pc:docMk/>
            <pc:sldMk cId="433286307" sldId="271"/>
            <ac:graphicFrameMk id="5" creationId="{3452C20F-4B3D-5176-F224-E55258528EFF}"/>
          </ac:graphicFrameMkLst>
        </pc:graphicFrameChg>
      </pc:sldChg>
      <pc:sldChg chg="addSp del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1515753109" sldId="272"/>
        </pc:sldMkLst>
        <pc:spChg chg="mod">
          <ac:chgData name="Iryna Zhukevych" userId="32b9d8b4c7aa7458" providerId="LiveId" clId="{8379E288-034D-44A0-BA41-46D95130F595}" dt="2024-12-02T08:33:14.983" v="781" actId="14100"/>
          <ac:spMkLst>
            <pc:docMk/>
            <pc:sldMk cId="1515753109" sldId="272"/>
            <ac:spMk id="2" creationId="{49754E11-F294-97C1-34AA-4410B423230F}"/>
          </ac:spMkLst>
        </pc:spChg>
        <pc:spChg chg="del mod">
          <ac:chgData name="Iryna Zhukevych" userId="32b9d8b4c7aa7458" providerId="LiveId" clId="{8379E288-034D-44A0-BA41-46D95130F595}" dt="2024-12-02T08:32:39.249" v="773" actId="26606"/>
          <ac:spMkLst>
            <pc:docMk/>
            <pc:sldMk cId="1515753109" sldId="272"/>
            <ac:spMk id="3" creationId="{EC6F3455-5AEE-FE2E-26D5-965AF9AC9FA3}"/>
          </ac:spMkLst>
        </pc:spChg>
        <pc:spChg chg="add del">
          <ac:chgData name="Iryna Zhukevych" userId="32b9d8b4c7aa7458" providerId="LiveId" clId="{8379E288-034D-44A0-BA41-46D95130F595}" dt="2024-12-02T08:32:57.836" v="775" actId="26606"/>
          <ac:spMkLst>
            <pc:docMk/>
            <pc:sldMk cId="1515753109" sldId="272"/>
            <ac:spMk id="9" creationId="{BACC6370-2D7E-4714-9D71-7542949D7D5D}"/>
          </ac:spMkLst>
        </pc:spChg>
        <pc:spChg chg="add del">
          <ac:chgData name="Iryna Zhukevych" userId="32b9d8b4c7aa7458" providerId="LiveId" clId="{8379E288-034D-44A0-BA41-46D95130F595}" dt="2024-12-02T08:32:57.836" v="775" actId="26606"/>
          <ac:spMkLst>
            <pc:docMk/>
            <pc:sldMk cId="1515753109" sldId="272"/>
            <ac:spMk id="11" creationId="{F68B3F68-107C-434F-AA38-110D5EA91B85}"/>
          </ac:spMkLst>
        </pc:spChg>
        <pc:spChg chg="add del">
          <ac:chgData name="Iryna Zhukevych" userId="32b9d8b4c7aa7458" providerId="LiveId" clId="{8379E288-034D-44A0-BA41-46D95130F595}" dt="2024-12-02T08:32:57.836" v="775" actId="26606"/>
          <ac:spMkLst>
            <pc:docMk/>
            <pc:sldMk cId="1515753109" sldId="272"/>
            <ac:spMk id="13" creationId="{AAD0DBB9-1A4B-4391-81D4-CB19F9AB918A}"/>
          </ac:spMkLst>
        </pc:spChg>
        <pc:spChg chg="add del">
          <ac:chgData name="Iryna Zhukevych" userId="32b9d8b4c7aa7458" providerId="LiveId" clId="{8379E288-034D-44A0-BA41-46D95130F595}" dt="2024-12-02T08:32:57.836" v="775" actId="26606"/>
          <ac:spMkLst>
            <pc:docMk/>
            <pc:sldMk cId="1515753109" sldId="272"/>
            <ac:spMk id="15" creationId="{063BBA22-50EA-4C4D-BE05-F1CE4E63AA56}"/>
          </ac:spMkLst>
        </pc:spChg>
        <pc:spChg chg="add">
          <ac:chgData name="Iryna Zhukevych" userId="32b9d8b4c7aa7458" providerId="LiveId" clId="{8379E288-034D-44A0-BA41-46D95130F595}" dt="2024-12-02T08:32:57.836" v="775" actId="26606"/>
          <ac:spMkLst>
            <pc:docMk/>
            <pc:sldMk cId="1515753109" sldId="272"/>
            <ac:spMk id="20" creationId="{9DBC8166-481C-4473-95F5-9A5B9073B7F1}"/>
          </ac:spMkLst>
        </pc:spChg>
        <pc:spChg chg="add">
          <ac:chgData name="Iryna Zhukevych" userId="32b9d8b4c7aa7458" providerId="LiveId" clId="{8379E288-034D-44A0-BA41-46D95130F595}" dt="2024-12-02T08:32:57.836" v="775" actId="26606"/>
          <ac:spMkLst>
            <pc:docMk/>
            <pc:sldMk cId="1515753109" sldId="272"/>
            <ac:spMk id="22" creationId="{A5A5CE6E-90AF-4D43-A014-1F9EC83EB93D}"/>
          </ac:spMkLst>
        </pc:spChg>
        <pc:graphicFrameChg chg="add mod modGraphic">
          <ac:chgData name="Iryna Zhukevych" userId="32b9d8b4c7aa7458" providerId="LiveId" clId="{8379E288-034D-44A0-BA41-46D95130F595}" dt="2024-12-02T08:33:06.482" v="778" actId="14100"/>
          <ac:graphicFrameMkLst>
            <pc:docMk/>
            <pc:sldMk cId="1515753109" sldId="272"/>
            <ac:graphicFrameMk id="5" creationId="{50C37C48-2926-351E-3B85-FA4FF11C78C6}"/>
          </ac:graphicFrameMkLst>
        </pc:graphicFrameChg>
      </pc:sldChg>
      <pc:sldChg chg="addSp modSp new mod modTransition setBg">
        <pc:chgData name="Iryna Zhukevych" userId="32b9d8b4c7aa7458" providerId="LiveId" clId="{8379E288-034D-44A0-BA41-46D95130F595}" dt="2024-12-02T08:41:02.642" v="811"/>
        <pc:sldMkLst>
          <pc:docMk/>
          <pc:sldMk cId="1499984541" sldId="273"/>
        </pc:sldMkLst>
        <pc:spChg chg="mod">
          <ac:chgData name="Iryna Zhukevych" userId="32b9d8b4c7aa7458" providerId="LiveId" clId="{8379E288-034D-44A0-BA41-46D95130F595}" dt="2024-12-02T08:32:14.692" v="769" actId="113"/>
          <ac:spMkLst>
            <pc:docMk/>
            <pc:sldMk cId="1499984541" sldId="273"/>
            <ac:spMk id="2" creationId="{1F581EB0-54C3-7FF1-6960-4954B99E4519}"/>
          </ac:spMkLst>
        </pc:spChg>
        <pc:spChg chg="mod">
          <ac:chgData name="Iryna Zhukevych" userId="32b9d8b4c7aa7458" providerId="LiveId" clId="{8379E288-034D-44A0-BA41-46D95130F595}" dt="2024-12-02T08:37:53.596" v="784" actId="20577"/>
          <ac:spMkLst>
            <pc:docMk/>
            <pc:sldMk cId="1499984541" sldId="273"/>
            <ac:spMk id="3" creationId="{B3CAF4EC-CF56-567A-4537-3AFE4A3B259F}"/>
          </ac:spMkLst>
        </pc:spChg>
        <pc:spChg chg="add mod">
          <ac:chgData name="Iryna Zhukevych" userId="32b9d8b4c7aa7458" providerId="LiveId" clId="{8379E288-034D-44A0-BA41-46D95130F595}" dt="2024-12-02T08:32:04.981" v="766" actId="26606"/>
          <ac:spMkLst>
            <pc:docMk/>
            <pc:sldMk cId="1499984541" sldId="273"/>
            <ac:spMk id="6" creationId="{8AA0A50D-6987-4FB7-1351-E630BA613F31}"/>
          </ac:spMkLst>
        </pc:spChg>
        <pc:grpChg chg="add">
          <ac:chgData name="Iryna Zhukevych" userId="32b9d8b4c7aa7458" providerId="LiveId" clId="{8379E288-034D-44A0-BA41-46D95130F595}" dt="2024-12-02T08:32:04.981" v="766" actId="26606"/>
          <ac:grpSpMkLst>
            <pc:docMk/>
            <pc:sldMk cId="1499984541" sldId="273"/>
            <ac:grpSpMk id="11" creationId="{1FD67D68-9B83-C338-8342-3348D8F22347}"/>
          </ac:grpSpMkLst>
        </pc:grpChg>
        <pc:picChg chg="add mod">
          <ac:chgData name="Iryna Zhukevych" userId="32b9d8b4c7aa7458" providerId="LiveId" clId="{8379E288-034D-44A0-BA41-46D95130F595}" dt="2024-12-02T08:32:04.981" v="766" actId="26606"/>
          <ac:picMkLst>
            <pc:docMk/>
            <pc:sldMk cId="1499984541" sldId="273"/>
            <ac:picMk id="5" creationId="{E9FF6DCC-6BD2-5FE6-BB1C-8960CD91501C}"/>
          </ac:picMkLst>
        </pc:picChg>
      </pc:sldChg>
      <pc:sldChg chg="addSp modSp new mod setBg">
        <pc:chgData name="Iryna Zhukevych" userId="32b9d8b4c7aa7458" providerId="LiveId" clId="{8379E288-034D-44A0-BA41-46D95130F595}" dt="2024-12-02T15:55:18.773" v="849" actId="26606"/>
        <pc:sldMkLst>
          <pc:docMk/>
          <pc:sldMk cId="923409513" sldId="274"/>
        </pc:sldMkLst>
        <pc:spChg chg="mod">
          <ac:chgData name="Iryna Zhukevych" userId="32b9d8b4c7aa7458" providerId="LiveId" clId="{8379E288-034D-44A0-BA41-46D95130F595}" dt="2024-12-02T15:55:18.773" v="849" actId="26606"/>
          <ac:spMkLst>
            <pc:docMk/>
            <pc:sldMk cId="923409513" sldId="274"/>
            <ac:spMk id="2" creationId="{EEB51CEB-7451-8376-6766-E750C7D036E2}"/>
          </ac:spMkLst>
        </pc:spChg>
        <pc:spChg chg="mod ord">
          <ac:chgData name="Iryna Zhukevych" userId="32b9d8b4c7aa7458" providerId="LiveId" clId="{8379E288-034D-44A0-BA41-46D95130F595}" dt="2024-12-02T15:55:18.773" v="849" actId="26606"/>
          <ac:spMkLst>
            <pc:docMk/>
            <pc:sldMk cId="923409513" sldId="274"/>
            <ac:spMk id="3" creationId="{E0D7EB5F-2CF5-FC94-C26F-8D6DE6CA9484}"/>
          </ac:spMkLst>
        </pc:spChg>
        <pc:spChg chg="add mod">
          <ac:chgData name="Iryna Zhukevych" userId="32b9d8b4c7aa7458" providerId="LiveId" clId="{8379E288-034D-44A0-BA41-46D95130F595}" dt="2024-12-02T15:55:18.773" v="849" actId="26606"/>
          <ac:spMkLst>
            <pc:docMk/>
            <pc:sldMk cId="923409513" sldId="274"/>
            <ac:spMk id="6" creationId="{6FE05A25-BB52-0630-99AC-C626AAA93074}"/>
          </ac:spMkLst>
        </pc:spChg>
        <pc:spChg chg="add">
          <ac:chgData name="Iryna Zhukevych" userId="32b9d8b4c7aa7458" providerId="LiveId" clId="{8379E288-034D-44A0-BA41-46D95130F595}" dt="2024-12-02T15:55:18.773" v="849" actId="26606"/>
          <ac:spMkLst>
            <pc:docMk/>
            <pc:sldMk cId="923409513" sldId="274"/>
            <ac:spMk id="11" creationId="{B1595A09-E336-4D1B-9B3A-06A2287A54E2}"/>
          </ac:spMkLst>
        </pc:spChg>
        <pc:spChg chg="add">
          <ac:chgData name="Iryna Zhukevych" userId="32b9d8b4c7aa7458" providerId="LiveId" clId="{8379E288-034D-44A0-BA41-46D95130F595}" dt="2024-12-02T15:55:18.773" v="849" actId="26606"/>
          <ac:spMkLst>
            <pc:docMk/>
            <pc:sldMk cId="923409513" sldId="274"/>
            <ac:spMk id="13" creationId="{3540989C-C7B8-473B-BF87-6F2DA6A90006}"/>
          </ac:spMkLst>
        </pc:spChg>
        <pc:picChg chg="add mod">
          <ac:chgData name="Iryna Zhukevych" userId="32b9d8b4c7aa7458" providerId="LiveId" clId="{8379E288-034D-44A0-BA41-46D95130F595}" dt="2024-12-02T15:55:18.773" v="849" actId="26606"/>
          <ac:picMkLst>
            <pc:docMk/>
            <pc:sldMk cId="923409513" sldId="274"/>
            <ac:picMk id="5" creationId="{5E74D88B-F0BD-E6C6-7653-D0A926A6DDB4}"/>
          </ac:picMkLst>
        </pc:picChg>
      </pc:sldChg>
      <pc:sldChg chg="addSp modSp new mod setBg">
        <pc:chgData name="Iryna Zhukevych" userId="32b9d8b4c7aa7458" providerId="LiveId" clId="{8379E288-034D-44A0-BA41-46D95130F595}" dt="2024-12-03T09:18:42.078" v="906" actId="2710"/>
        <pc:sldMkLst>
          <pc:docMk/>
          <pc:sldMk cId="793880831" sldId="275"/>
        </pc:sldMkLst>
        <pc:spChg chg="mod">
          <ac:chgData name="Iryna Zhukevych" userId="32b9d8b4c7aa7458" providerId="LiveId" clId="{8379E288-034D-44A0-BA41-46D95130F595}" dt="2024-12-03T09:18:42.078" v="906" actId="2710"/>
          <ac:spMkLst>
            <pc:docMk/>
            <pc:sldMk cId="793880831" sldId="275"/>
            <ac:spMk id="2" creationId="{3E7C21AD-0FE2-246C-5ECD-AD52D953DF3B}"/>
          </ac:spMkLst>
        </pc:spChg>
        <pc:spChg chg="mod">
          <ac:chgData name="Iryna Zhukevych" userId="32b9d8b4c7aa7458" providerId="LiveId" clId="{8379E288-034D-44A0-BA41-46D95130F595}" dt="2024-12-03T09:18:28.558" v="903" actId="14100"/>
          <ac:spMkLst>
            <pc:docMk/>
            <pc:sldMk cId="793880831" sldId="275"/>
            <ac:spMk id="3" creationId="{2FFA9108-1EF5-1544-2439-367157597D6B}"/>
          </ac:spMkLst>
        </pc:spChg>
        <pc:spChg chg="add mod">
          <ac:chgData name="Iryna Zhukevych" userId="32b9d8b4c7aa7458" providerId="LiveId" clId="{8379E288-034D-44A0-BA41-46D95130F595}" dt="2024-12-03T09:18:32.587" v="904" actId="1076"/>
          <ac:spMkLst>
            <pc:docMk/>
            <pc:sldMk cId="793880831" sldId="275"/>
            <ac:spMk id="6" creationId="{53813C77-98E0-DA91-311C-76F61B17AC39}"/>
          </ac:spMkLst>
        </pc:spChg>
        <pc:spChg chg="add">
          <ac:chgData name="Iryna Zhukevych" userId="32b9d8b4c7aa7458" providerId="LiveId" clId="{8379E288-034D-44A0-BA41-46D95130F595}" dt="2024-12-03T09:17:49.953" v="892" actId="26606"/>
          <ac:spMkLst>
            <pc:docMk/>
            <pc:sldMk cId="793880831" sldId="275"/>
            <ac:spMk id="11" creationId="{04812C46-200A-4DEB-A05E-3ED6C68C2387}"/>
          </ac:spMkLst>
        </pc:spChg>
        <pc:spChg chg="add">
          <ac:chgData name="Iryna Zhukevych" userId="32b9d8b4c7aa7458" providerId="LiveId" clId="{8379E288-034D-44A0-BA41-46D95130F595}" dt="2024-12-03T09:17:49.953" v="892" actId="26606"/>
          <ac:spMkLst>
            <pc:docMk/>
            <pc:sldMk cId="793880831" sldId="275"/>
            <ac:spMk id="13" creationId="{D1EA859B-E555-4109-94F3-6700E046E008}"/>
          </ac:spMkLst>
        </pc:spChg>
        <pc:picChg chg="add mod ord">
          <ac:chgData name="Iryna Zhukevych" userId="32b9d8b4c7aa7458" providerId="LiveId" clId="{8379E288-034D-44A0-BA41-46D95130F595}" dt="2024-12-03T09:18:13.462" v="899" actId="14100"/>
          <ac:picMkLst>
            <pc:docMk/>
            <pc:sldMk cId="793880831" sldId="275"/>
            <ac:picMk id="5" creationId="{9EC6C5F6-570C-0FA3-D802-1A27C058CCE0}"/>
          </ac:picMkLst>
        </pc:picChg>
      </pc:sldChg>
      <pc:sldChg chg="modSp new del mod">
        <pc:chgData name="Iryna Zhukevych" userId="32b9d8b4c7aa7458" providerId="LiveId" clId="{8379E288-034D-44A0-BA41-46D95130F595}" dt="2024-12-03T08:42:25.078" v="856" actId="2696"/>
        <pc:sldMkLst>
          <pc:docMk/>
          <pc:sldMk cId="2024436150" sldId="275"/>
        </pc:sldMkLst>
        <pc:spChg chg="mod">
          <ac:chgData name="Iryna Zhukevych" userId="32b9d8b4c7aa7458" providerId="LiveId" clId="{8379E288-034D-44A0-BA41-46D95130F595}" dt="2024-12-02T16:09:34.204" v="855" actId="20577"/>
          <ac:spMkLst>
            <pc:docMk/>
            <pc:sldMk cId="2024436150" sldId="275"/>
            <ac:spMk id="3" creationId="{8AEE8A27-A527-F077-88A5-C6B82264CA0D}"/>
          </ac:spMkLst>
        </pc:spChg>
      </pc:sldChg>
      <pc:sldMasterChg chg="modTransition modSldLayout">
        <pc:chgData name="Iryna Zhukevych" userId="32b9d8b4c7aa7458" providerId="LiveId" clId="{8379E288-034D-44A0-BA41-46D95130F595}" dt="2024-12-02T08:41:02.642" v="811"/>
        <pc:sldMasterMkLst>
          <pc:docMk/>
          <pc:sldMasterMk cId="777275509" sldId="2147483648"/>
        </pc:sldMasterMkLst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2388995110" sldId="2147483649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2112209342" sldId="2147483650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1006607666" sldId="2147483651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3162624294" sldId="2147483652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1167134854" sldId="2147483653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409853252" sldId="2147483654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877140568" sldId="2147483655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1649448311" sldId="2147483656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3922777585" sldId="2147483657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4207612078" sldId="2147483658"/>
          </pc:sldLayoutMkLst>
        </pc:sldLayoutChg>
        <pc:sldLayoutChg chg="modTransition">
          <pc:chgData name="Iryna Zhukevych" userId="32b9d8b4c7aa7458" providerId="LiveId" clId="{8379E288-034D-44A0-BA41-46D95130F595}" dt="2024-12-02T08:41:02.642" v="811"/>
          <pc:sldLayoutMkLst>
            <pc:docMk/>
            <pc:sldMasterMk cId="777275509" sldId="2147483648"/>
            <pc:sldLayoutMk cId="3643249527" sldId="2147483659"/>
          </pc:sldLayoutMkLst>
        </pc:sldLayoutChg>
      </pc:sldMasterChg>
    </pc:docChg>
  </pc:docChgLst>
  <pc:docChgLst>
    <pc:chgData name="Iryna Zhukevych" userId="32b9d8b4c7aa7458" providerId="LiveId" clId="{6B8D305E-1180-4A84-9D1A-31410FBE1E93}"/>
    <pc:docChg chg="delSld">
      <pc:chgData name="Iryna Zhukevych" userId="32b9d8b4c7aa7458" providerId="LiveId" clId="{6B8D305E-1180-4A84-9D1A-31410FBE1E93}" dt="2024-12-04T11:14:30.465" v="8" actId="2696"/>
      <pc:docMkLst>
        <pc:docMk/>
      </pc:docMkLst>
      <pc:sldChg chg="del">
        <pc:chgData name="Iryna Zhukevych" userId="32b9d8b4c7aa7458" providerId="LiveId" clId="{6B8D305E-1180-4A84-9D1A-31410FBE1E93}" dt="2024-12-04T11:13:46.721" v="4" actId="2696"/>
        <pc:sldMkLst>
          <pc:docMk/>
          <pc:sldMk cId="541582521" sldId="259"/>
        </pc:sldMkLst>
      </pc:sldChg>
      <pc:sldChg chg="del">
        <pc:chgData name="Iryna Zhukevych" userId="32b9d8b4c7aa7458" providerId="LiveId" clId="{6B8D305E-1180-4A84-9D1A-31410FBE1E93}" dt="2024-12-04T11:13:03.937" v="0" actId="2696"/>
        <pc:sldMkLst>
          <pc:docMk/>
          <pc:sldMk cId="2422423614" sldId="260"/>
        </pc:sldMkLst>
      </pc:sldChg>
      <pc:sldChg chg="del">
        <pc:chgData name="Iryna Zhukevych" userId="32b9d8b4c7aa7458" providerId="LiveId" clId="{6B8D305E-1180-4A84-9D1A-31410FBE1E93}" dt="2024-12-04T11:14:02.078" v="6" actId="2696"/>
        <pc:sldMkLst>
          <pc:docMk/>
          <pc:sldMk cId="3042474423" sldId="261"/>
        </pc:sldMkLst>
      </pc:sldChg>
      <pc:sldChg chg="del">
        <pc:chgData name="Iryna Zhukevych" userId="32b9d8b4c7aa7458" providerId="LiveId" clId="{6B8D305E-1180-4A84-9D1A-31410FBE1E93}" dt="2024-12-04T11:14:11.820" v="7" actId="2696"/>
        <pc:sldMkLst>
          <pc:docMk/>
          <pc:sldMk cId="2468291055" sldId="262"/>
        </pc:sldMkLst>
      </pc:sldChg>
      <pc:sldChg chg="del">
        <pc:chgData name="Iryna Zhukevych" userId="32b9d8b4c7aa7458" providerId="LiveId" clId="{6B8D305E-1180-4A84-9D1A-31410FBE1E93}" dt="2024-12-04T11:13:55.112" v="5" actId="2696"/>
        <pc:sldMkLst>
          <pc:docMk/>
          <pc:sldMk cId="3603589172" sldId="264"/>
        </pc:sldMkLst>
      </pc:sldChg>
      <pc:sldChg chg="del">
        <pc:chgData name="Iryna Zhukevych" userId="32b9d8b4c7aa7458" providerId="LiveId" clId="{6B8D305E-1180-4A84-9D1A-31410FBE1E93}" dt="2024-12-04T11:14:30.465" v="8" actId="2696"/>
        <pc:sldMkLst>
          <pc:docMk/>
          <pc:sldMk cId="1176846413" sldId="269"/>
        </pc:sldMkLst>
      </pc:sldChg>
      <pc:sldChg chg="del">
        <pc:chgData name="Iryna Zhukevych" userId="32b9d8b4c7aa7458" providerId="LiveId" clId="{6B8D305E-1180-4A84-9D1A-31410FBE1E93}" dt="2024-12-04T11:13:09.673" v="2" actId="2696"/>
        <pc:sldMkLst>
          <pc:docMk/>
          <pc:sldMk cId="433286307" sldId="271"/>
        </pc:sldMkLst>
      </pc:sldChg>
      <pc:sldChg chg="del">
        <pc:chgData name="Iryna Zhukevych" userId="32b9d8b4c7aa7458" providerId="LiveId" clId="{6B8D305E-1180-4A84-9D1A-31410FBE1E93}" dt="2024-12-04T11:13:06.263" v="1" actId="2696"/>
        <pc:sldMkLst>
          <pc:docMk/>
          <pc:sldMk cId="923409513" sldId="274"/>
        </pc:sldMkLst>
      </pc:sldChg>
      <pc:sldChg chg="del">
        <pc:chgData name="Iryna Zhukevych" userId="32b9d8b4c7aa7458" providerId="LiveId" clId="{6B8D305E-1180-4A84-9D1A-31410FBE1E93}" dt="2024-12-04T11:13:15.830" v="3" actId="2696"/>
        <pc:sldMkLst>
          <pc:docMk/>
          <pc:sldMk cId="793880831" sldId="275"/>
        </pc:sldMkLst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9BF15C-BB52-4CAB-AC50-96DC2EFCB1A8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8EE45A-D6D3-460A-9CDE-EC2210BECE78}">
      <dgm:prSet/>
      <dgm:spPr/>
      <dgm:t>
        <a:bodyPr/>
        <a:lstStyle/>
        <a:p>
          <a:r>
            <a:rPr lang="en-US" b="1" i="0" dirty="0"/>
            <a:t>Know Your Audience</a:t>
          </a:r>
          <a:r>
            <a:rPr lang="en-US" b="0" i="0" dirty="0"/>
            <a:t>: Tailor your content to the interests and understanding of your audience. For instance, a presentation for a technical audience should include more detailed data and terminology than one for a general audience.</a:t>
          </a:r>
          <a:endParaRPr lang="en-US" dirty="0"/>
        </a:p>
      </dgm:t>
    </dgm:pt>
    <dgm:pt modelId="{EB68F3BA-7E24-4A78-8559-1823028B2D46}" type="parTrans" cxnId="{C8D1F43D-63C0-44B5-9DBA-B96621122329}">
      <dgm:prSet/>
      <dgm:spPr/>
      <dgm:t>
        <a:bodyPr/>
        <a:lstStyle/>
        <a:p>
          <a:endParaRPr lang="en-US"/>
        </a:p>
      </dgm:t>
    </dgm:pt>
    <dgm:pt modelId="{92DEA936-26EA-444E-9591-EE08A90DCAD6}" type="sibTrans" cxnId="{C8D1F43D-63C0-44B5-9DBA-B96621122329}">
      <dgm:prSet/>
      <dgm:spPr/>
      <dgm:t>
        <a:bodyPr/>
        <a:lstStyle/>
        <a:p>
          <a:endParaRPr lang="en-US"/>
        </a:p>
      </dgm:t>
    </dgm:pt>
    <dgm:pt modelId="{9FAE5B18-6469-4323-B858-3D560BC69019}">
      <dgm:prSet/>
      <dgm:spPr/>
      <dgm:t>
        <a:bodyPr/>
        <a:lstStyle/>
        <a:p>
          <a:r>
            <a:rPr lang="en-US" b="1" i="0"/>
            <a:t>Structure Your Presentation</a:t>
          </a:r>
          <a:r>
            <a:rPr lang="en-US" b="0" i="0"/>
            <a:t>: Follow a clear structure: an introduction, body, and conclusion. For example, in a presentation about climate change, you might start with the importance of the topic, explain the causes and effects, and end with potential solutions.</a:t>
          </a:r>
          <a:endParaRPr lang="en-US"/>
        </a:p>
      </dgm:t>
    </dgm:pt>
    <dgm:pt modelId="{BA391366-8EE9-4066-97B4-3997468262AD}" type="parTrans" cxnId="{48675206-597F-4DBD-A1C6-D51D8060A713}">
      <dgm:prSet/>
      <dgm:spPr/>
      <dgm:t>
        <a:bodyPr/>
        <a:lstStyle/>
        <a:p>
          <a:endParaRPr lang="en-US"/>
        </a:p>
      </dgm:t>
    </dgm:pt>
    <dgm:pt modelId="{C70B6D95-8C25-477E-92EF-A66F3AF3CB30}" type="sibTrans" cxnId="{48675206-597F-4DBD-A1C6-D51D8060A713}">
      <dgm:prSet/>
      <dgm:spPr/>
      <dgm:t>
        <a:bodyPr/>
        <a:lstStyle/>
        <a:p>
          <a:endParaRPr lang="en-US"/>
        </a:p>
      </dgm:t>
    </dgm:pt>
    <dgm:pt modelId="{CBB2CAA5-7216-4268-BB67-DA6E86258983}">
      <dgm:prSet/>
      <dgm:spPr/>
      <dgm:t>
        <a:bodyPr/>
        <a:lstStyle/>
        <a:p>
          <a:r>
            <a:rPr lang="en-US" b="1" i="0" dirty="0"/>
            <a:t>Use Visual Aids</a:t>
          </a:r>
          <a:r>
            <a:rPr lang="en-US" b="0" i="0" dirty="0"/>
            <a:t>: Incorporate slides, charts, and graphs to enhance understanding. For instance, showing a pie chart to represent the percentage of renewable energy sources can make the data more digestible.</a:t>
          </a:r>
          <a:endParaRPr lang="en-US" dirty="0"/>
        </a:p>
      </dgm:t>
    </dgm:pt>
    <dgm:pt modelId="{0543A02E-8A1E-4917-B750-1E2C384ED52A}" type="parTrans" cxnId="{6EB7995C-344E-44C5-A89C-3CA3D556AABD}">
      <dgm:prSet/>
      <dgm:spPr/>
      <dgm:t>
        <a:bodyPr/>
        <a:lstStyle/>
        <a:p>
          <a:endParaRPr lang="en-US"/>
        </a:p>
      </dgm:t>
    </dgm:pt>
    <dgm:pt modelId="{BDB28432-2A37-4FD4-BDC4-8F7C7C9AE39E}" type="sibTrans" cxnId="{6EB7995C-344E-44C5-A89C-3CA3D556AABD}">
      <dgm:prSet/>
      <dgm:spPr/>
      <dgm:t>
        <a:bodyPr/>
        <a:lstStyle/>
        <a:p>
          <a:endParaRPr lang="en-US"/>
        </a:p>
      </dgm:t>
    </dgm:pt>
    <dgm:pt modelId="{B684F629-403E-4F44-92E9-E5F3EDE2167F}">
      <dgm:prSet/>
      <dgm:spPr/>
      <dgm:t>
        <a:bodyPr/>
        <a:lstStyle/>
        <a:p>
          <a:r>
            <a:rPr lang="en-US" b="1" i="0"/>
            <a:t>Practice Delivery</a:t>
          </a:r>
          <a:r>
            <a:rPr lang="en-US" b="0" i="0"/>
            <a:t>: Rehearse your presentation multiple times to gain confidence. This helps reduce nervousness and allows you to focus on delivering your message clearly.</a:t>
          </a:r>
          <a:endParaRPr lang="en-US"/>
        </a:p>
      </dgm:t>
    </dgm:pt>
    <dgm:pt modelId="{E8044D53-7D4A-4233-9B10-3023F83FD27A}" type="parTrans" cxnId="{CB323AD0-6590-4312-84A7-02520906EC72}">
      <dgm:prSet/>
      <dgm:spPr/>
      <dgm:t>
        <a:bodyPr/>
        <a:lstStyle/>
        <a:p>
          <a:endParaRPr lang="en-US"/>
        </a:p>
      </dgm:t>
    </dgm:pt>
    <dgm:pt modelId="{741AA1B4-E112-42A6-9E85-A80C8826D2C2}" type="sibTrans" cxnId="{CB323AD0-6590-4312-84A7-02520906EC72}">
      <dgm:prSet/>
      <dgm:spPr/>
      <dgm:t>
        <a:bodyPr/>
        <a:lstStyle/>
        <a:p>
          <a:endParaRPr lang="en-US"/>
        </a:p>
      </dgm:t>
    </dgm:pt>
    <dgm:pt modelId="{266606EF-F09B-41E3-862A-A817AC1A67EF}">
      <dgm:prSet/>
      <dgm:spPr/>
      <dgm:t>
        <a:bodyPr/>
        <a:lstStyle/>
        <a:p>
          <a:r>
            <a:rPr lang="en-US" b="1" i="0"/>
            <a:t>Engage with the Audience</a:t>
          </a:r>
          <a:r>
            <a:rPr lang="en-US" b="0" i="0"/>
            <a:t>: Ask questions or encourage participation. For example, you could ask, "What are your thoughts on renewable energy?" to spark discussion.</a:t>
          </a:r>
          <a:endParaRPr lang="en-US"/>
        </a:p>
      </dgm:t>
    </dgm:pt>
    <dgm:pt modelId="{33AC44AC-1E6B-46DB-B8A0-1658ACC5118E}" type="parTrans" cxnId="{1F28DE78-6543-4984-9DD0-27BB0D3E9B58}">
      <dgm:prSet/>
      <dgm:spPr/>
      <dgm:t>
        <a:bodyPr/>
        <a:lstStyle/>
        <a:p>
          <a:endParaRPr lang="en-US"/>
        </a:p>
      </dgm:t>
    </dgm:pt>
    <dgm:pt modelId="{494CA0D4-83CA-4248-8A39-F34ABA91A2BA}" type="sibTrans" cxnId="{1F28DE78-6543-4984-9DD0-27BB0D3E9B58}">
      <dgm:prSet/>
      <dgm:spPr/>
      <dgm:t>
        <a:bodyPr/>
        <a:lstStyle/>
        <a:p>
          <a:endParaRPr lang="en-US"/>
        </a:p>
      </dgm:t>
    </dgm:pt>
    <dgm:pt modelId="{FB7782AF-1CC8-4749-823E-1DF9C7B9C90B}" type="pres">
      <dgm:prSet presAssocID="{759BF15C-BB52-4CAB-AC50-96DC2EFCB1A8}" presName="vert0" presStyleCnt="0">
        <dgm:presLayoutVars>
          <dgm:dir/>
          <dgm:animOne val="branch"/>
          <dgm:animLvl val="lvl"/>
        </dgm:presLayoutVars>
      </dgm:prSet>
      <dgm:spPr/>
    </dgm:pt>
    <dgm:pt modelId="{3E28A814-A497-4D2B-B9CF-3F48B2785927}" type="pres">
      <dgm:prSet presAssocID="{D08EE45A-D6D3-460A-9CDE-EC2210BECE78}" presName="thickLine" presStyleLbl="alignNode1" presStyleIdx="0" presStyleCnt="5"/>
      <dgm:spPr/>
    </dgm:pt>
    <dgm:pt modelId="{08F9D340-1D54-48C9-B2DC-26B487F0CB56}" type="pres">
      <dgm:prSet presAssocID="{D08EE45A-D6D3-460A-9CDE-EC2210BECE78}" presName="horz1" presStyleCnt="0"/>
      <dgm:spPr/>
    </dgm:pt>
    <dgm:pt modelId="{EC82CBFB-BC0D-49C4-8583-C3B698A13F4C}" type="pres">
      <dgm:prSet presAssocID="{D08EE45A-D6D3-460A-9CDE-EC2210BECE78}" presName="tx1" presStyleLbl="revTx" presStyleIdx="0" presStyleCnt="5"/>
      <dgm:spPr/>
    </dgm:pt>
    <dgm:pt modelId="{EFDA8263-096F-4CE2-9424-005B0A563EA8}" type="pres">
      <dgm:prSet presAssocID="{D08EE45A-D6D3-460A-9CDE-EC2210BECE78}" presName="vert1" presStyleCnt="0"/>
      <dgm:spPr/>
    </dgm:pt>
    <dgm:pt modelId="{F4CCA605-0D83-45CE-AF34-8E741DC4D780}" type="pres">
      <dgm:prSet presAssocID="{9FAE5B18-6469-4323-B858-3D560BC69019}" presName="thickLine" presStyleLbl="alignNode1" presStyleIdx="1" presStyleCnt="5"/>
      <dgm:spPr/>
    </dgm:pt>
    <dgm:pt modelId="{9A38B8CF-DD5D-4568-B487-93EB83D0B3D8}" type="pres">
      <dgm:prSet presAssocID="{9FAE5B18-6469-4323-B858-3D560BC69019}" presName="horz1" presStyleCnt="0"/>
      <dgm:spPr/>
    </dgm:pt>
    <dgm:pt modelId="{1CFF585B-2765-43E5-8A9A-5586D11D1EE4}" type="pres">
      <dgm:prSet presAssocID="{9FAE5B18-6469-4323-B858-3D560BC69019}" presName="tx1" presStyleLbl="revTx" presStyleIdx="1" presStyleCnt="5"/>
      <dgm:spPr/>
    </dgm:pt>
    <dgm:pt modelId="{3424A437-1D3E-49BE-85DF-35DE0C09B840}" type="pres">
      <dgm:prSet presAssocID="{9FAE5B18-6469-4323-B858-3D560BC69019}" presName="vert1" presStyleCnt="0"/>
      <dgm:spPr/>
    </dgm:pt>
    <dgm:pt modelId="{6182180C-B16E-4E71-BFE0-BB0DE4EFDA6E}" type="pres">
      <dgm:prSet presAssocID="{CBB2CAA5-7216-4268-BB67-DA6E86258983}" presName="thickLine" presStyleLbl="alignNode1" presStyleIdx="2" presStyleCnt="5"/>
      <dgm:spPr/>
    </dgm:pt>
    <dgm:pt modelId="{D56D3AC8-DDC1-430F-9CA8-E32C97FE25B3}" type="pres">
      <dgm:prSet presAssocID="{CBB2CAA5-7216-4268-BB67-DA6E86258983}" presName="horz1" presStyleCnt="0"/>
      <dgm:spPr/>
    </dgm:pt>
    <dgm:pt modelId="{EF8BE538-62F1-402D-892E-09A94884CEBD}" type="pres">
      <dgm:prSet presAssocID="{CBB2CAA5-7216-4268-BB67-DA6E86258983}" presName="tx1" presStyleLbl="revTx" presStyleIdx="2" presStyleCnt="5"/>
      <dgm:spPr/>
    </dgm:pt>
    <dgm:pt modelId="{ABA60E5F-3BAF-4D4B-ADEC-F80EBD242B9F}" type="pres">
      <dgm:prSet presAssocID="{CBB2CAA5-7216-4268-BB67-DA6E86258983}" presName="vert1" presStyleCnt="0"/>
      <dgm:spPr/>
    </dgm:pt>
    <dgm:pt modelId="{B836037B-EDE6-443D-BE74-2271925C3672}" type="pres">
      <dgm:prSet presAssocID="{B684F629-403E-4F44-92E9-E5F3EDE2167F}" presName="thickLine" presStyleLbl="alignNode1" presStyleIdx="3" presStyleCnt="5"/>
      <dgm:spPr/>
    </dgm:pt>
    <dgm:pt modelId="{5CBD2781-B437-4F6A-B7CA-B070A1E6F8B3}" type="pres">
      <dgm:prSet presAssocID="{B684F629-403E-4F44-92E9-E5F3EDE2167F}" presName="horz1" presStyleCnt="0"/>
      <dgm:spPr/>
    </dgm:pt>
    <dgm:pt modelId="{5254635C-EB3C-43DD-AB38-DA66ABEB74DA}" type="pres">
      <dgm:prSet presAssocID="{B684F629-403E-4F44-92E9-E5F3EDE2167F}" presName="tx1" presStyleLbl="revTx" presStyleIdx="3" presStyleCnt="5"/>
      <dgm:spPr/>
    </dgm:pt>
    <dgm:pt modelId="{3D00147C-317A-430F-B002-481399616860}" type="pres">
      <dgm:prSet presAssocID="{B684F629-403E-4F44-92E9-E5F3EDE2167F}" presName="vert1" presStyleCnt="0"/>
      <dgm:spPr/>
    </dgm:pt>
    <dgm:pt modelId="{03A137CA-1750-44F0-974F-86D6EB40479A}" type="pres">
      <dgm:prSet presAssocID="{266606EF-F09B-41E3-862A-A817AC1A67EF}" presName="thickLine" presStyleLbl="alignNode1" presStyleIdx="4" presStyleCnt="5"/>
      <dgm:spPr/>
    </dgm:pt>
    <dgm:pt modelId="{B1800E11-E541-4B97-9A01-1045C58285D7}" type="pres">
      <dgm:prSet presAssocID="{266606EF-F09B-41E3-862A-A817AC1A67EF}" presName="horz1" presStyleCnt="0"/>
      <dgm:spPr/>
    </dgm:pt>
    <dgm:pt modelId="{D12BF7A8-CF42-4335-A05E-F59E2835A5D5}" type="pres">
      <dgm:prSet presAssocID="{266606EF-F09B-41E3-862A-A817AC1A67EF}" presName="tx1" presStyleLbl="revTx" presStyleIdx="4" presStyleCnt="5"/>
      <dgm:spPr/>
    </dgm:pt>
    <dgm:pt modelId="{DFD000F2-695C-4390-97D1-D23EF8C31E63}" type="pres">
      <dgm:prSet presAssocID="{266606EF-F09B-41E3-862A-A817AC1A67EF}" presName="vert1" presStyleCnt="0"/>
      <dgm:spPr/>
    </dgm:pt>
  </dgm:ptLst>
  <dgm:cxnLst>
    <dgm:cxn modelId="{21E5BB04-91C1-40C8-97C7-6C43B98A798B}" type="presOf" srcId="{D08EE45A-D6D3-460A-9CDE-EC2210BECE78}" destId="{EC82CBFB-BC0D-49C4-8583-C3B698A13F4C}" srcOrd="0" destOrd="0" presId="urn:microsoft.com/office/officeart/2008/layout/LinedList"/>
    <dgm:cxn modelId="{48675206-597F-4DBD-A1C6-D51D8060A713}" srcId="{759BF15C-BB52-4CAB-AC50-96DC2EFCB1A8}" destId="{9FAE5B18-6469-4323-B858-3D560BC69019}" srcOrd="1" destOrd="0" parTransId="{BA391366-8EE9-4066-97B4-3997468262AD}" sibTransId="{C70B6D95-8C25-477E-92EF-A66F3AF3CB30}"/>
    <dgm:cxn modelId="{25EF1F1A-F778-4861-B901-78EB0456C879}" type="presOf" srcId="{759BF15C-BB52-4CAB-AC50-96DC2EFCB1A8}" destId="{FB7782AF-1CC8-4749-823E-1DF9C7B9C90B}" srcOrd="0" destOrd="0" presId="urn:microsoft.com/office/officeart/2008/layout/LinedList"/>
    <dgm:cxn modelId="{E422981D-D1DF-4806-99F3-5FD0F3443CF1}" type="presOf" srcId="{9FAE5B18-6469-4323-B858-3D560BC69019}" destId="{1CFF585B-2765-43E5-8A9A-5586D11D1EE4}" srcOrd="0" destOrd="0" presId="urn:microsoft.com/office/officeart/2008/layout/LinedList"/>
    <dgm:cxn modelId="{C8D1F43D-63C0-44B5-9DBA-B96621122329}" srcId="{759BF15C-BB52-4CAB-AC50-96DC2EFCB1A8}" destId="{D08EE45A-D6D3-460A-9CDE-EC2210BECE78}" srcOrd="0" destOrd="0" parTransId="{EB68F3BA-7E24-4A78-8559-1823028B2D46}" sibTransId="{92DEA936-26EA-444E-9591-EE08A90DCAD6}"/>
    <dgm:cxn modelId="{6EB7995C-344E-44C5-A89C-3CA3D556AABD}" srcId="{759BF15C-BB52-4CAB-AC50-96DC2EFCB1A8}" destId="{CBB2CAA5-7216-4268-BB67-DA6E86258983}" srcOrd="2" destOrd="0" parTransId="{0543A02E-8A1E-4917-B750-1E2C384ED52A}" sibTransId="{BDB28432-2A37-4FD4-BDC4-8F7C7C9AE39E}"/>
    <dgm:cxn modelId="{1F28DE78-6543-4984-9DD0-27BB0D3E9B58}" srcId="{759BF15C-BB52-4CAB-AC50-96DC2EFCB1A8}" destId="{266606EF-F09B-41E3-862A-A817AC1A67EF}" srcOrd="4" destOrd="0" parTransId="{33AC44AC-1E6B-46DB-B8A0-1658ACC5118E}" sibTransId="{494CA0D4-83CA-4248-8A39-F34ABA91A2BA}"/>
    <dgm:cxn modelId="{D69BA180-E75F-4602-AB07-CD4BFAC61148}" type="presOf" srcId="{266606EF-F09B-41E3-862A-A817AC1A67EF}" destId="{D12BF7A8-CF42-4335-A05E-F59E2835A5D5}" srcOrd="0" destOrd="0" presId="urn:microsoft.com/office/officeart/2008/layout/LinedList"/>
    <dgm:cxn modelId="{BA0E1789-DC66-4821-A31A-6A3102CA6768}" type="presOf" srcId="{B684F629-403E-4F44-92E9-E5F3EDE2167F}" destId="{5254635C-EB3C-43DD-AB38-DA66ABEB74DA}" srcOrd="0" destOrd="0" presId="urn:microsoft.com/office/officeart/2008/layout/LinedList"/>
    <dgm:cxn modelId="{97B0B4BC-87C5-4EC5-961F-382BFA38CFF6}" type="presOf" srcId="{CBB2CAA5-7216-4268-BB67-DA6E86258983}" destId="{EF8BE538-62F1-402D-892E-09A94884CEBD}" srcOrd="0" destOrd="0" presId="urn:microsoft.com/office/officeart/2008/layout/LinedList"/>
    <dgm:cxn modelId="{CB323AD0-6590-4312-84A7-02520906EC72}" srcId="{759BF15C-BB52-4CAB-AC50-96DC2EFCB1A8}" destId="{B684F629-403E-4F44-92E9-E5F3EDE2167F}" srcOrd="3" destOrd="0" parTransId="{E8044D53-7D4A-4233-9B10-3023F83FD27A}" sibTransId="{741AA1B4-E112-42A6-9E85-A80C8826D2C2}"/>
    <dgm:cxn modelId="{03FD1364-A0E6-4107-8EE7-2A5836F5DFF9}" type="presParOf" srcId="{FB7782AF-1CC8-4749-823E-1DF9C7B9C90B}" destId="{3E28A814-A497-4D2B-B9CF-3F48B2785927}" srcOrd="0" destOrd="0" presId="urn:microsoft.com/office/officeart/2008/layout/LinedList"/>
    <dgm:cxn modelId="{81DFB1E9-541F-48A6-909C-76CAE4A575AA}" type="presParOf" srcId="{FB7782AF-1CC8-4749-823E-1DF9C7B9C90B}" destId="{08F9D340-1D54-48C9-B2DC-26B487F0CB56}" srcOrd="1" destOrd="0" presId="urn:microsoft.com/office/officeart/2008/layout/LinedList"/>
    <dgm:cxn modelId="{3BD2411D-60FD-4F3B-96A8-9414968E18BE}" type="presParOf" srcId="{08F9D340-1D54-48C9-B2DC-26B487F0CB56}" destId="{EC82CBFB-BC0D-49C4-8583-C3B698A13F4C}" srcOrd="0" destOrd="0" presId="urn:microsoft.com/office/officeart/2008/layout/LinedList"/>
    <dgm:cxn modelId="{1F867AAF-59DE-4C2C-9381-B0E095E254C8}" type="presParOf" srcId="{08F9D340-1D54-48C9-B2DC-26B487F0CB56}" destId="{EFDA8263-096F-4CE2-9424-005B0A563EA8}" srcOrd="1" destOrd="0" presId="urn:microsoft.com/office/officeart/2008/layout/LinedList"/>
    <dgm:cxn modelId="{688EA6EF-F68F-49C2-9ECB-575D5AC45096}" type="presParOf" srcId="{FB7782AF-1CC8-4749-823E-1DF9C7B9C90B}" destId="{F4CCA605-0D83-45CE-AF34-8E741DC4D780}" srcOrd="2" destOrd="0" presId="urn:microsoft.com/office/officeart/2008/layout/LinedList"/>
    <dgm:cxn modelId="{06014E58-6D49-4B2E-9CAD-F3E6A6C82032}" type="presParOf" srcId="{FB7782AF-1CC8-4749-823E-1DF9C7B9C90B}" destId="{9A38B8CF-DD5D-4568-B487-93EB83D0B3D8}" srcOrd="3" destOrd="0" presId="urn:microsoft.com/office/officeart/2008/layout/LinedList"/>
    <dgm:cxn modelId="{4D79739B-0CD0-45D5-BFBD-41285884F9C1}" type="presParOf" srcId="{9A38B8CF-DD5D-4568-B487-93EB83D0B3D8}" destId="{1CFF585B-2765-43E5-8A9A-5586D11D1EE4}" srcOrd="0" destOrd="0" presId="urn:microsoft.com/office/officeart/2008/layout/LinedList"/>
    <dgm:cxn modelId="{EB65B602-3751-44CC-9C07-D07349894526}" type="presParOf" srcId="{9A38B8CF-DD5D-4568-B487-93EB83D0B3D8}" destId="{3424A437-1D3E-49BE-85DF-35DE0C09B840}" srcOrd="1" destOrd="0" presId="urn:microsoft.com/office/officeart/2008/layout/LinedList"/>
    <dgm:cxn modelId="{FD714D5B-3E6E-4FE0-95CE-1A816F988840}" type="presParOf" srcId="{FB7782AF-1CC8-4749-823E-1DF9C7B9C90B}" destId="{6182180C-B16E-4E71-BFE0-BB0DE4EFDA6E}" srcOrd="4" destOrd="0" presId="urn:microsoft.com/office/officeart/2008/layout/LinedList"/>
    <dgm:cxn modelId="{D58FE542-65AD-4231-8225-6698EE9ECD3A}" type="presParOf" srcId="{FB7782AF-1CC8-4749-823E-1DF9C7B9C90B}" destId="{D56D3AC8-DDC1-430F-9CA8-E32C97FE25B3}" srcOrd="5" destOrd="0" presId="urn:microsoft.com/office/officeart/2008/layout/LinedList"/>
    <dgm:cxn modelId="{B5094295-6F97-424A-A6B3-BE255F96AB6F}" type="presParOf" srcId="{D56D3AC8-DDC1-430F-9CA8-E32C97FE25B3}" destId="{EF8BE538-62F1-402D-892E-09A94884CEBD}" srcOrd="0" destOrd="0" presId="urn:microsoft.com/office/officeart/2008/layout/LinedList"/>
    <dgm:cxn modelId="{719B037D-AE09-4D67-9CA8-A143A6F09394}" type="presParOf" srcId="{D56D3AC8-DDC1-430F-9CA8-E32C97FE25B3}" destId="{ABA60E5F-3BAF-4D4B-ADEC-F80EBD242B9F}" srcOrd="1" destOrd="0" presId="urn:microsoft.com/office/officeart/2008/layout/LinedList"/>
    <dgm:cxn modelId="{E2B7412C-D186-4503-98D9-906540F38759}" type="presParOf" srcId="{FB7782AF-1CC8-4749-823E-1DF9C7B9C90B}" destId="{B836037B-EDE6-443D-BE74-2271925C3672}" srcOrd="6" destOrd="0" presId="urn:microsoft.com/office/officeart/2008/layout/LinedList"/>
    <dgm:cxn modelId="{8A4C1D21-E948-42E5-99D9-42F9A199271F}" type="presParOf" srcId="{FB7782AF-1CC8-4749-823E-1DF9C7B9C90B}" destId="{5CBD2781-B437-4F6A-B7CA-B070A1E6F8B3}" srcOrd="7" destOrd="0" presId="urn:microsoft.com/office/officeart/2008/layout/LinedList"/>
    <dgm:cxn modelId="{A7159C68-4548-4FFC-ADA3-FDE7E8CB1109}" type="presParOf" srcId="{5CBD2781-B437-4F6A-B7CA-B070A1E6F8B3}" destId="{5254635C-EB3C-43DD-AB38-DA66ABEB74DA}" srcOrd="0" destOrd="0" presId="urn:microsoft.com/office/officeart/2008/layout/LinedList"/>
    <dgm:cxn modelId="{79F6E76F-8CC4-4B8C-89B2-511D1FEF193B}" type="presParOf" srcId="{5CBD2781-B437-4F6A-B7CA-B070A1E6F8B3}" destId="{3D00147C-317A-430F-B002-481399616860}" srcOrd="1" destOrd="0" presId="urn:microsoft.com/office/officeart/2008/layout/LinedList"/>
    <dgm:cxn modelId="{397C7F1D-2A73-4B6E-AED8-1F1F16493D4C}" type="presParOf" srcId="{FB7782AF-1CC8-4749-823E-1DF9C7B9C90B}" destId="{03A137CA-1750-44F0-974F-86D6EB40479A}" srcOrd="8" destOrd="0" presId="urn:microsoft.com/office/officeart/2008/layout/LinedList"/>
    <dgm:cxn modelId="{06FA6E78-DA1F-4875-B662-D2CAA8AAD4F7}" type="presParOf" srcId="{FB7782AF-1CC8-4749-823E-1DF9C7B9C90B}" destId="{B1800E11-E541-4B97-9A01-1045C58285D7}" srcOrd="9" destOrd="0" presId="urn:microsoft.com/office/officeart/2008/layout/LinedList"/>
    <dgm:cxn modelId="{91996CD0-F165-4A55-BACF-0AA748B18A33}" type="presParOf" srcId="{B1800E11-E541-4B97-9A01-1045C58285D7}" destId="{D12BF7A8-CF42-4335-A05E-F59E2835A5D5}" srcOrd="0" destOrd="0" presId="urn:microsoft.com/office/officeart/2008/layout/LinedList"/>
    <dgm:cxn modelId="{A0B5F3B5-5A4A-45D4-BFC0-F20D6E9BCF86}" type="presParOf" srcId="{B1800E11-E541-4B97-9A01-1045C58285D7}" destId="{DFD000F2-695C-4390-97D1-D23EF8C31E6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08B6A3-457A-4B07-A48E-5D23BAAEDA3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C16D3A6-5FAE-4568-915B-689CF3FCEA9B}">
      <dgm:prSet/>
      <dgm:spPr/>
      <dgm:t>
        <a:bodyPr/>
        <a:lstStyle/>
        <a:p>
          <a:r>
            <a:rPr lang="en-US" b="0" i="0"/>
            <a:t>Pre-presentation:</a:t>
          </a:r>
          <a:endParaRPr lang="en-US"/>
        </a:p>
      </dgm:t>
    </dgm:pt>
    <dgm:pt modelId="{43351D47-1186-44D8-AC8D-66474B7C2447}" type="parTrans" cxnId="{CCC2FEF6-ADED-4669-97C7-21AA63DAA370}">
      <dgm:prSet/>
      <dgm:spPr/>
      <dgm:t>
        <a:bodyPr/>
        <a:lstStyle/>
        <a:p>
          <a:endParaRPr lang="en-US"/>
        </a:p>
      </dgm:t>
    </dgm:pt>
    <dgm:pt modelId="{0517A759-89E7-4E27-B7F2-D78FC5B12B7A}" type="sibTrans" cxnId="{CCC2FEF6-ADED-4669-97C7-21AA63DAA370}">
      <dgm:prSet/>
      <dgm:spPr/>
      <dgm:t>
        <a:bodyPr/>
        <a:lstStyle/>
        <a:p>
          <a:endParaRPr lang="en-US"/>
        </a:p>
      </dgm:t>
    </dgm:pt>
    <dgm:pt modelId="{67C11BD8-59FB-4107-A11F-E4C503EEAC09}">
      <dgm:prSet/>
      <dgm:spPr/>
      <dgm:t>
        <a:bodyPr/>
        <a:lstStyle/>
        <a:p>
          <a:r>
            <a:rPr lang="en-US" b="0" i="0"/>
            <a:t>Research and gather information</a:t>
          </a:r>
          <a:endParaRPr lang="en-US"/>
        </a:p>
      </dgm:t>
    </dgm:pt>
    <dgm:pt modelId="{3682E3AA-6295-41CE-810F-EED6CF77AD9C}" type="parTrans" cxnId="{5E81060C-EE7B-42CB-9E78-2E2E01C50C2D}">
      <dgm:prSet/>
      <dgm:spPr/>
      <dgm:t>
        <a:bodyPr/>
        <a:lstStyle/>
        <a:p>
          <a:endParaRPr lang="en-US"/>
        </a:p>
      </dgm:t>
    </dgm:pt>
    <dgm:pt modelId="{07043139-DA54-4FF5-9F20-C5A33865C601}" type="sibTrans" cxnId="{5E81060C-EE7B-42CB-9E78-2E2E01C50C2D}">
      <dgm:prSet/>
      <dgm:spPr/>
      <dgm:t>
        <a:bodyPr/>
        <a:lstStyle/>
        <a:p>
          <a:endParaRPr lang="en-US"/>
        </a:p>
      </dgm:t>
    </dgm:pt>
    <dgm:pt modelId="{C6519D73-1B96-4554-9121-60E502F2A6E3}">
      <dgm:prSet/>
      <dgm:spPr/>
      <dgm:t>
        <a:bodyPr/>
        <a:lstStyle/>
        <a:p>
          <a:r>
            <a:rPr lang="en-US" b="0" i="0"/>
            <a:t>Organize content and create outline</a:t>
          </a:r>
          <a:endParaRPr lang="en-US"/>
        </a:p>
      </dgm:t>
    </dgm:pt>
    <dgm:pt modelId="{D6D9F6D4-E267-42BF-806A-EA16123763F1}" type="parTrans" cxnId="{67E3DC7F-7F18-4FE6-9EC0-0984058ED598}">
      <dgm:prSet/>
      <dgm:spPr/>
      <dgm:t>
        <a:bodyPr/>
        <a:lstStyle/>
        <a:p>
          <a:endParaRPr lang="en-US"/>
        </a:p>
      </dgm:t>
    </dgm:pt>
    <dgm:pt modelId="{66D288B2-B1A3-4027-B133-B008C6FE4060}" type="sibTrans" cxnId="{67E3DC7F-7F18-4FE6-9EC0-0984058ED598}">
      <dgm:prSet/>
      <dgm:spPr/>
      <dgm:t>
        <a:bodyPr/>
        <a:lstStyle/>
        <a:p>
          <a:endParaRPr lang="en-US"/>
        </a:p>
      </dgm:t>
    </dgm:pt>
    <dgm:pt modelId="{AE1470A4-494A-466D-9893-C345A0346798}">
      <dgm:prSet/>
      <dgm:spPr/>
      <dgm:t>
        <a:bodyPr/>
        <a:lstStyle/>
        <a:p>
          <a:r>
            <a:rPr lang="en-US" b="0" i="0"/>
            <a:t>Develop visual aids</a:t>
          </a:r>
          <a:endParaRPr lang="en-US"/>
        </a:p>
      </dgm:t>
    </dgm:pt>
    <dgm:pt modelId="{26F52727-8131-4D06-81A0-856CB3E43D9A}" type="parTrans" cxnId="{27A697F9-2744-4E29-A014-546C5DF4A1D6}">
      <dgm:prSet/>
      <dgm:spPr/>
      <dgm:t>
        <a:bodyPr/>
        <a:lstStyle/>
        <a:p>
          <a:endParaRPr lang="en-US"/>
        </a:p>
      </dgm:t>
    </dgm:pt>
    <dgm:pt modelId="{55F355C7-0A51-4724-A7F0-82B77BBE6F54}" type="sibTrans" cxnId="{27A697F9-2744-4E29-A014-546C5DF4A1D6}">
      <dgm:prSet/>
      <dgm:spPr/>
      <dgm:t>
        <a:bodyPr/>
        <a:lstStyle/>
        <a:p>
          <a:endParaRPr lang="en-US"/>
        </a:p>
      </dgm:t>
    </dgm:pt>
    <dgm:pt modelId="{3BD34204-45B4-44DF-A17A-E8CEE8AFDB0C}">
      <dgm:prSet/>
      <dgm:spPr/>
      <dgm:t>
        <a:bodyPr/>
        <a:lstStyle/>
        <a:p>
          <a:r>
            <a:rPr lang="en-US" b="0" i="0"/>
            <a:t>Rehearse individually and as a team</a:t>
          </a:r>
          <a:endParaRPr lang="en-US"/>
        </a:p>
      </dgm:t>
    </dgm:pt>
    <dgm:pt modelId="{BED4A62C-27BA-442D-ACF2-594CE91D82AB}" type="parTrans" cxnId="{3E94176F-5D25-47F1-A257-2D8AC3128C7C}">
      <dgm:prSet/>
      <dgm:spPr/>
      <dgm:t>
        <a:bodyPr/>
        <a:lstStyle/>
        <a:p>
          <a:endParaRPr lang="en-US"/>
        </a:p>
      </dgm:t>
    </dgm:pt>
    <dgm:pt modelId="{FCF49C55-C8E2-41BE-A15E-49651AED4ADB}" type="sibTrans" cxnId="{3E94176F-5D25-47F1-A257-2D8AC3128C7C}">
      <dgm:prSet/>
      <dgm:spPr/>
      <dgm:t>
        <a:bodyPr/>
        <a:lstStyle/>
        <a:p>
          <a:endParaRPr lang="en-US"/>
        </a:p>
      </dgm:t>
    </dgm:pt>
    <dgm:pt modelId="{97DB2A7A-DFB3-47BC-BA09-D09CA3481B38}">
      <dgm:prSet/>
      <dgm:spPr/>
      <dgm:t>
        <a:bodyPr/>
        <a:lstStyle/>
        <a:p>
          <a:r>
            <a:rPr lang="en-US" b="0" i="0"/>
            <a:t>During presentation:</a:t>
          </a:r>
          <a:endParaRPr lang="en-US"/>
        </a:p>
      </dgm:t>
    </dgm:pt>
    <dgm:pt modelId="{909ECB36-ED4F-4E15-AFDE-B418349D39D7}" type="parTrans" cxnId="{B5D00DD7-804D-40BF-B4DF-AC59B12BF2AE}">
      <dgm:prSet/>
      <dgm:spPr/>
      <dgm:t>
        <a:bodyPr/>
        <a:lstStyle/>
        <a:p>
          <a:endParaRPr lang="en-US"/>
        </a:p>
      </dgm:t>
    </dgm:pt>
    <dgm:pt modelId="{26C56FC2-D152-4BD8-8A5F-2C4DC6DC7FFC}" type="sibTrans" cxnId="{B5D00DD7-804D-40BF-B4DF-AC59B12BF2AE}">
      <dgm:prSet/>
      <dgm:spPr/>
      <dgm:t>
        <a:bodyPr/>
        <a:lstStyle/>
        <a:p>
          <a:endParaRPr lang="en-US"/>
        </a:p>
      </dgm:t>
    </dgm:pt>
    <dgm:pt modelId="{D2771092-213F-4E22-AE5E-1A6919BDCE7E}">
      <dgm:prSet/>
      <dgm:spPr/>
      <dgm:t>
        <a:bodyPr/>
        <a:lstStyle/>
        <a:p>
          <a:r>
            <a:rPr lang="en-US" b="0" i="0"/>
            <a:t>Execute assigned roles effectively</a:t>
          </a:r>
          <a:endParaRPr lang="en-US"/>
        </a:p>
      </dgm:t>
    </dgm:pt>
    <dgm:pt modelId="{C386012B-B501-4A79-A9A5-8625B1650638}" type="parTrans" cxnId="{45E8E3C6-B669-4A3F-AEC4-7BC5BAFD407A}">
      <dgm:prSet/>
      <dgm:spPr/>
      <dgm:t>
        <a:bodyPr/>
        <a:lstStyle/>
        <a:p>
          <a:endParaRPr lang="en-US"/>
        </a:p>
      </dgm:t>
    </dgm:pt>
    <dgm:pt modelId="{A71AF79D-7AC1-4611-9A9D-9CF32A18539F}" type="sibTrans" cxnId="{45E8E3C6-B669-4A3F-AEC4-7BC5BAFD407A}">
      <dgm:prSet/>
      <dgm:spPr/>
      <dgm:t>
        <a:bodyPr/>
        <a:lstStyle/>
        <a:p>
          <a:endParaRPr lang="en-US"/>
        </a:p>
      </dgm:t>
    </dgm:pt>
    <dgm:pt modelId="{961005C5-B767-42CE-A289-A89F427E7E86}">
      <dgm:prSet/>
      <dgm:spPr/>
      <dgm:t>
        <a:bodyPr/>
        <a:lstStyle/>
        <a:p>
          <a:r>
            <a:rPr lang="en-US" b="0" i="0"/>
            <a:t>Support team members as needed</a:t>
          </a:r>
          <a:endParaRPr lang="en-US"/>
        </a:p>
      </dgm:t>
    </dgm:pt>
    <dgm:pt modelId="{1616ABDF-22FE-4A2D-829C-000967E52138}" type="parTrans" cxnId="{0D47C6B7-A0DE-413C-97BB-C98E6C6D738B}">
      <dgm:prSet/>
      <dgm:spPr/>
      <dgm:t>
        <a:bodyPr/>
        <a:lstStyle/>
        <a:p>
          <a:endParaRPr lang="en-US"/>
        </a:p>
      </dgm:t>
    </dgm:pt>
    <dgm:pt modelId="{49158091-8FD3-4B69-A76B-FF0BA455F44E}" type="sibTrans" cxnId="{0D47C6B7-A0DE-413C-97BB-C98E6C6D738B}">
      <dgm:prSet/>
      <dgm:spPr/>
      <dgm:t>
        <a:bodyPr/>
        <a:lstStyle/>
        <a:p>
          <a:endParaRPr lang="en-US"/>
        </a:p>
      </dgm:t>
    </dgm:pt>
    <dgm:pt modelId="{481922A8-9A11-4C01-B0A8-64D0F9AA8973}">
      <dgm:prSet/>
      <dgm:spPr/>
      <dgm:t>
        <a:bodyPr/>
        <a:lstStyle/>
        <a:p>
          <a:r>
            <a:rPr lang="en-US" b="0" i="0"/>
            <a:t>Adapt to unexpected situations</a:t>
          </a:r>
          <a:endParaRPr lang="en-US"/>
        </a:p>
      </dgm:t>
    </dgm:pt>
    <dgm:pt modelId="{4A701062-D064-4702-B6FD-24738AA25005}" type="parTrans" cxnId="{88D67D62-8160-4C2D-86F4-D5FB5FD601D1}">
      <dgm:prSet/>
      <dgm:spPr/>
      <dgm:t>
        <a:bodyPr/>
        <a:lstStyle/>
        <a:p>
          <a:endParaRPr lang="en-US"/>
        </a:p>
      </dgm:t>
    </dgm:pt>
    <dgm:pt modelId="{CAAA1D9E-9285-4695-8FA5-31E1005241B5}" type="sibTrans" cxnId="{88D67D62-8160-4C2D-86F4-D5FB5FD601D1}">
      <dgm:prSet/>
      <dgm:spPr/>
      <dgm:t>
        <a:bodyPr/>
        <a:lstStyle/>
        <a:p>
          <a:endParaRPr lang="en-US"/>
        </a:p>
      </dgm:t>
    </dgm:pt>
    <dgm:pt modelId="{B5C8C9B4-4AF4-4F7E-9CB2-A22E74C5BDE6}">
      <dgm:prSet/>
      <dgm:spPr/>
      <dgm:t>
        <a:bodyPr/>
        <a:lstStyle/>
        <a:p>
          <a:r>
            <a:rPr lang="en-US" b="0" i="0"/>
            <a:t>Post-presentation:</a:t>
          </a:r>
          <a:endParaRPr lang="en-US"/>
        </a:p>
      </dgm:t>
    </dgm:pt>
    <dgm:pt modelId="{79FABA53-6AE0-482E-A950-C624AFFC074E}" type="parTrans" cxnId="{DFE37B3F-CABD-4A73-B4D4-4425288CD69F}">
      <dgm:prSet/>
      <dgm:spPr/>
      <dgm:t>
        <a:bodyPr/>
        <a:lstStyle/>
        <a:p>
          <a:endParaRPr lang="en-US"/>
        </a:p>
      </dgm:t>
    </dgm:pt>
    <dgm:pt modelId="{D623CBFA-D63B-42CC-9E86-2118E28FDC80}" type="sibTrans" cxnId="{DFE37B3F-CABD-4A73-B4D4-4425288CD69F}">
      <dgm:prSet/>
      <dgm:spPr/>
      <dgm:t>
        <a:bodyPr/>
        <a:lstStyle/>
        <a:p>
          <a:endParaRPr lang="en-US"/>
        </a:p>
      </dgm:t>
    </dgm:pt>
    <dgm:pt modelId="{7371A7E7-5AC4-4276-A279-613C67E12C7A}">
      <dgm:prSet/>
      <dgm:spPr/>
      <dgm:t>
        <a:bodyPr/>
        <a:lstStyle/>
        <a:p>
          <a:r>
            <a:rPr lang="en-US" b="0" i="0"/>
            <a:t>Participate in Q&amp;A session</a:t>
          </a:r>
          <a:endParaRPr lang="en-US"/>
        </a:p>
      </dgm:t>
    </dgm:pt>
    <dgm:pt modelId="{0C216E36-4DEF-48C8-99BD-FD5C3FD19A25}" type="parTrans" cxnId="{204EC228-AE64-49FC-8BCD-76AE4B60D279}">
      <dgm:prSet/>
      <dgm:spPr/>
      <dgm:t>
        <a:bodyPr/>
        <a:lstStyle/>
        <a:p>
          <a:endParaRPr lang="en-US"/>
        </a:p>
      </dgm:t>
    </dgm:pt>
    <dgm:pt modelId="{158A704D-8577-47A2-AF4B-BC90E04EDADA}" type="sibTrans" cxnId="{204EC228-AE64-49FC-8BCD-76AE4B60D279}">
      <dgm:prSet/>
      <dgm:spPr/>
      <dgm:t>
        <a:bodyPr/>
        <a:lstStyle/>
        <a:p>
          <a:endParaRPr lang="en-US"/>
        </a:p>
      </dgm:t>
    </dgm:pt>
    <dgm:pt modelId="{57BF899B-1D81-4E39-9C76-C5BA40CC8835}">
      <dgm:prSet/>
      <dgm:spPr/>
      <dgm:t>
        <a:bodyPr/>
        <a:lstStyle/>
        <a:p>
          <a:r>
            <a:rPr lang="en-US" b="0" i="0"/>
            <a:t>Gather feedback from audience and team members</a:t>
          </a:r>
          <a:endParaRPr lang="en-US"/>
        </a:p>
      </dgm:t>
    </dgm:pt>
    <dgm:pt modelId="{10547094-9889-4CC6-B4EA-CBC9B6BCE0AF}" type="parTrans" cxnId="{679F3878-3C45-486F-BB46-BC7A34AF79E7}">
      <dgm:prSet/>
      <dgm:spPr/>
      <dgm:t>
        <a:bodyPr/>
        <a:lstStyle/>
        <a:p>
          <a:endParaRPr lang="en-US"/>
        </a:p>
      </dgm:t>
    </dgm:pt>
    <dgm:pt modelId="{3CFDB731-1A97-4B9A-BA14-077157BE5980}" type="sibTrans" cxnId="{679F3878-3C45-486F-BB46-BC7A34AF79E7}">
      <dgm:prSet/>
      <dgm:spPr/>
      <dgm:t>
        <a:bodyPr/>
        <a:lstStyle/>
        <a:p>
          <a:endParaRPr lang="en-US"/>
        </a:p>
      </dgm:t>
    </dgm:pt>
    <dgm:pt modelId="{F6C99D57-ADBE-4291-AD41-8F154F01E4C2}">
      <dgm:prSet/>
      <dgm:spPr/>
      <dgm:t>
        <a:bodyPr/>
        <a:lstStyle/>
        <a:p>
          <a:r>
            <a:rPr lang="en-US" b="0" i="0"/>
            <a:t>Reflect on performance and identify areas for improvement</a:t>
          </a:r>
          <a:endParaRPr lang="en-US"/>
        </a:p>
      </dgm:t>
    </dgm:pt>
    <dgm:pt modelId="{CFFCC938-DCAC-4333-9A6C-151B8628AA93}" type="parTrans" cxnId="{256DEF41-A109-48A8-A16C-38B63479C908}">
      <dgm:prSet/>
      <dgm:spPr/>
      <dgm:t>
        <a:bodyPr/>
        <a:lstStyle/>
        <a:p>
          <a:endParaRPr lang="en-US"/>
        </a:p>
      </dgm:t>
    </dgm:pt>
    <dgm:pt modelId="{8168F1CC-6853-4FFD-A778-258EAA72CED2}" type="sibTrans" cxnId="{256DEF41-A109-48A8-A16C-38B63479C908}">
      <dgm:prSet/>
      <dgm:spPr/>
      <dgm:t>
        <a:bodyPr/>
        <a:lstStyle/>
        <a:p>
          <a:endParaRPr lang="en-US"/>
        </a:p>
      </dgm:t>
    </dgm:pt>
    <dgm:pt modelId="{0201D6FA-4615-4F76-A55A-183D2554ADCA}" type="pres">
      <dgm:prSet presAssocID="{9708B6A3-457A-4B07-A48E-5D23BAAEDA36}" presName="Name0" presStyleCnt="0">
        <dgm:presLayoutVars>
          <dgm:dir/>
          <dgm:animLvl val="lvl"/>
          <dgm:resizeHandles val="exact"/>
        </dgm:presLayoutVars>
      </dgm:prSet>
      <dgm:spPr/>
    </dgm:pt>
    <dgm:pt modelId="{DE407FB3-B550-436A-AFED-E9E1E8DEB1EC}" type="pres">
      <dgm:prSet presAssocID="{7C16D3A6-5FAE-4568-915B-689CF3FCEA9B}" presName="composite" presStyleCnt="0"/>
      <dgm:spPr/>
    </dgm:pt>
    <dgm:pt modelId="{6816054C-BBC9-4049-B63E-DAB098A36B56}" type="pres">
      <dgm:prSet presAssocID="{7C16D3A6-5FAE-4568-915B-689CF3FCEA9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0933A790-5441-4BCC-AA40-B19581732145}" type="pres">
      <dgm:prSet presAssocID="{7C16D3A6-5FAE-4568-915B-689CF3FCEA9B}" presName="desTx" presStyleLbl="alignAccFollowNode1" presStyleIdx="0" presStyleCnt="3">
        <dgm:presLayoutVars>
          <dgm:bulletEnabled val="1"/>
        </dgm:presLayoutVars>
      </dgm:prSet>
      <dgm:spPr/>
    </dgm:pt>
    <dgm:pt modelId="{4C8A4DAF-8361-40BD-95C1-C916E2EA3551}" type="pres">
      <dgm:prSet presAssocID="{0517A759-89E7-4E27-B7F2-D78FC5B12B7A}" presName="space" presStyleCnt="0"/>
      <dgm:spPr/>
    </dgm:pt>
    <dgm:pt modelId="{BA456615-AA03-4CE5-8FDB-816FA1F876EB}" type="pres">
      <dgm:prSet presAssocID="{97DB2A7A-DFB3-47BC-BA09-D09CA3481B38}" presName="composite" presStyleCnt="0"/>
      <dgm:spPr/>
    </dgm:pt>
    <dgm:pt modelId="{90297BAE-0A27-40CA-8C12-6CCC707DA553}" type="pres">
      <dgm:prSet presAssocID="{97DB2A7A-DFB3-47BC-BA09-D09CA3481B3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2845681A-7956-41F8-BBDA-7DFD45BF894B}" type="pres">
      <dgm:prSet presAssocID="{97DB2A7A-DFB3-47BC-BA09-D09CA3481B38}" presName="desTx" presStyleLbl="alignAccFollowNode1" presStyleIdx="1" presStyleCnt="3">
        <dgm:presLayoutVars>
          <dgm:bulletEnabled val="1"/>
        </dgm:presLayoutVars>
      </dgm:prSet>
      <dgm:spPr/>
    </dgm:pt>
    <dgm:pt modelId="{0AFF8172-E66D-4E9F-85D1-77D4F5DAB722}" type="pres">
      <dgm:prSet presAssocID="{26C56FC2-D152-4BD8-8A5F-2C4DC6DC7FFC}" presName="space" presStyleCnt="0"/>
      <dgm:spPr/>
    </dgm:pt>
    <dgm:pt modelId="{5517402F-FF23-4880-8189-4BF8E343314A}" type="pres">
      <dgm:prSet presAssocID="{B5C8C9B4-4AF4-4F7E-9CB2-A22E74C5BDE6}" presName="composite" presStyleCnt="0"/>
      <dgm:spPr/>
    </dgm:pt>
    <dgm:pt modelId="{07F8055A-3367-4278-B650-98313B58FC8B}" type="pres">
      <dgm:prSet presAssocID="{B5C8C9B4-4AF4-4F7E-9CB2-A22E74C5BDE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1F882EF-723B-44FD-A6C1-3511744B990F}" type="pres">
      <dgm:prSet presAssocID="{B5C8C9B4-4AF4-4F7E-9CB2-A22E74C5BDE6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5E81060C-EE7B-42CB-9E78-2E2E01C50C2D}" srcId="{7C16D3A6-5FAE-4568-915B-689CF3FCEA9B}" destId="{67C11BD8-59FB-4107-A11F-E4C503EEAC09}" srcOrd="0" destOrd="0" parTransId="{3682E3AA-6295-41CE-810F-EED6CF77AD9C}" sibTransId="{07043139-DA54-4FF5-9F20-C5A33865C601}"/>
    <dgm:cxn modelId="{F3F32724-1049-422F-B5BB-D5E4EE31C605}" type="presOf" srcId="{F6C99D57-ADBE-4291-AD41-8F154F01E4C2}" destId="{91F882EF-723B-44FD-A6C1-3511744B990F}" srcOrd="0" destOrd="2" presId="urn:microsoft.com/office/officeart/2005/8/layout/hList1"/>
    <dgm:cxn modelId="{204EC228-AE64-49FC-8BCD-76AE4B60D279}" srcId="{B5C8C9B4-4AF4-4F7E-9CB2-A22E74C5BDE6}" destId="{7371A7E7-5AC4-4276-A279-613C67E12C7A}" srcOrd="0" destOrd="0" parTransId="{0C216E36-4DEF-48C8-99BD-FD5C3FD19A25}" sibTransId="{158A704D-8577-47A2-AF4B-BC90E04EDADA}"/>
    <dgm:cxn modelId="{5F398638-EEDE-4595-9796-43AE5096E5EC}" type="presOf" srcId="{67C11BD8-59FB-4107-A11F-E4C503EEAC09}" destId="{0933A790-5441-4BCC-AA40-B19581732145}" srcOrd="0" destOrd="0" presId="urn:microsoft.com/office/officeart/2005/8/layout/hList1"/>
    <dgm:cxn modelId="{4F2C6A3D-759F-4A3F-9047-55FAC0112E89}" type="presOf" srcId="{3BD34204-45B4-44DF-A17A-E8CEE8AFDB0C}" destId="{0933A790-5441-4BCC-AA40-B19581732145}" srcOrd="0" destOrd="3" presId="urn:microsoft.com/office/officeart/2005/8/layout/hList1"/>
    <dgm:cxn modelId="{DFE37B3F-CABD-4A73-B4D4-4425288CD69F}" srcId="{9708B6A3-457A-4B07-A48E-5D23BAAEDA36}" destId="{B5C8C9B4-4AF4-4F7E-9CB2-A22E74C5BDE6}" srcOrd="2" destOrd="0" parTransId="{79FABA53-6AE0-482E-A950-C624AFFC074E}" sibTransId="{D623CBFA-D63B-42CC-9E86-2118E28FDC80}"/>
    <dgm:cxn modelId="{7C63095E-44C7-466F-AEFE-E669A017CB1D}" type="presOf" srcId="{AE1470A4-494A-466D-9893-C345A0346798}" destId="{0933A790-5441-4BCC-AA40-B19581732145}" srcOrd="0" destOrd="2" presId="urn:microsoft.com/office/officeart/2005/8/layout/hList1"/>
    <dgm:cxn modelId="{256DEF41-A109-48A8-A16C-38B63479C908}" srcId="{B5C8C9B4-4AF4-4F7E-9CB2-A22E74C5BDE6}" destId="{F6C99D57-ADBE-4291-AD41-8F154F01E4C2}" srcOrd="2" destOrd="0" parTransId="{CFFCC938-DCAC-4333-9A6C-151B8628AA93}" sibTransId="{8168F1CC-6853-4FFD-A778-258EAA72CED2}"/>
    <dgm:cxn modelId="{88D67D62-8160-4C2D-86F4-D5FB5FD601D1}" srcId="{97DB2A7A-DFB3-47BC-BA09-D09CA3481B38}" destId="{481922A8-9A11-4C01-B0A8-64D0F9AA8973}" srcOrd="2" destOrd="0" parTransId="{4A701062-D064-4702-B6FD-24738AA25005}" sibTransId="{CAAA1D9E-9285-4695-8FA5-31E1005241B5}"/>
    <dgm:cxn modelId="{FF778C46-A7A2-439F-8547-1A590E2120F8}" type="presOf" srcId="{D2771092-213F-4E22-AE5E-1A6919BDCE7E}" destId="{2845681A-7956-41F8-BBDA-7DFD45BF894B}" srcOrd="0" destOrd="0" presId="urn:microsoft.com/office/officeart/2005/8/layout/hList1"/>
    <dgm:cxn modelId="{9EE28E46-ECC7-4A8D-B839-18002CAB251F}" type="presOf" srcId="{961005C5-B767-42CE-A289-A89F427E7E86}" destId="{2845681A-7956-41F8-BBDA-7DFD45BF894B}" srcOrd="0" destOrd="1" presId="urn:microsoft.com/office/officeart/2005/8/layout/hList1"/>
    <dgm:cxn modelId="{3E94176F-5D25-47F1-A257-2D8AC3128C7C}" srcId="{7C16D3A6-5FAE-4568-915B-689CF3FCEA9B}" destId="{3BD34204-45B4-44DF-A17A-E8CEE8AFDB0C}" srcOrd="3" destOrd="0" parTransId="{BED4A62C-27BA-442D-ACF2-594CE91D82AB}" sibTransId="{FCF49C55-C8E2-41BE-A15E-49651AED4ADB}"/>
    <dgm:cxn modelId="{9E705271-93BF-41BF-A143-DDA708D7B10F}" type="presOf" srcId="{B5C8C9B4-4AF4-4F7E-9CB2-A22E74C5BDE6}" destId="{07F8055A-3367-4278-B650-98313B58FC8B}" srcOrd="0" destOrd="0" presId="urn:microsoft.com/office/officeart/2005/8/layout/hList1"/>
    <dgm:cxn modelId="{5119BF53-24EA-41CC-934F-4753FEEB351E}" type="presOf" srcId="{7C16D3A6-5FAE-4568-915B-689CF3FCEA9B}" destId="{6816054C-BBC9-4049-B63E-DAB098A36B56}" srcOrd="0" destOrd="0" presId="urn:microsoft.com/office/officeart/2005/8/layout/hList1"/>
    <dgm:cxn modelId="{679F3878-3C45-486F-BB46-BC7A34AF79E7}" srcId="{B5C8C9B4-4AF4-4F7E-9CB2-A22E74C5BDE6}" destId="{57BF899B-1D81-4E39-9C76-C5BA40CC8835}" srcOrd="1" destOrd="0" parTransId="{10547094-9889-4CC6-B4EA-CBC9B6BCE0AF}" sibTransId="{3CFDB731-1A97-4B9A-BA14-077157BE5980}"/>
    <dgm:cxn modelId="{67E3DC7F-7F18-4FE6-9EC0-0984058ED598}" srcId="{7C16D3A6-5FAE-4568-915B-689CF3FCEA9B}" destId="{C6519D73-1B96-4554-9121-60E502F2A6E3}" srcOrd="1" destOrd="0" parTransId="{D6D9F6D4-E267-42BF-806A-EA16123763F1}" sibTransId="{66D288B2-B1A3-4027-B133-B008C6FE4060}"/>
    <dgm:cxn modelId="{428C4981-5664-42D9-B4B5-7850BB7CED43}" type="presOf" srcId="{C6519D73-1B96-4554-9121-60E502F2A6E3}" destId="{0933A790-5441-4BCC-AA40-B19581732145}" srcOrd="0" destOrd="1" presId="urn:microsoft.com/office/officeart/2005/8/layout/hList1"/>
    <dgm:cxn modelId="{0D47C6B7-A0DE-413C-97BB-C98E6C6D738B}" srcId="{97DB2A7A-DFB3-47BC-BA09-D09CA3481B38}" destId="{961005C5-B767-42CE-A289-A89F427E7E86}" srcOrd="1" destOrd="0" parTransId="{1616ABDF-22FE-4A2D-829C-000967E52138}" sibTransId="{49158091-8FD3-4B69-A76B-FF0BA455F44E}"/>
    <dgm:cxn modelId="{45E8E3C6-B669-4A3F-AEC4-7BC5BAFD407A}" srcId="{97DB2A7A-DFB3-47BC-BA09-D09CA3481B38}" destId="{D2771092-213F-4E22-AE5E-1A6919BDCE7E}" srcOrd="0" destOrd="0" parTransId="{C386012B-B501-4A79-A9A5-8625B1650638}" sibTransId="{A71AF79D-7AC1-4611-9A9D-9CF32A18539F}"/>
    <dgm:cxn modelId="{7AC8F2CA-BD4C-4F77-BF0B-427A5801D31A}" type="presOf" srcId="{97DB2A7A-DFB3-47BC-BA09-D09CA3481B38}" destId="{90297BAE-0A27-40CA-8C12-6CCC707DA553}" srcOrd="0" destOrd="0" presId="urn:microsoft.com/office/officeart/2005/8/layout/hList1"/>
    <dgm:cxn modelId="{021502D6-9AC7-40D7-96A7-974D85D6C59B}" type="presOf" srcId="{57BF899B-1D81-4E39-9C76-C5BA40CC8835}" destId="{91F882EF-723B-44FD-A6C1-3511744B990F}" srcOrd="0" destOrd="1" presId="urn:microsoft.com/office/officeart/2005/8/layout/hList1"/>
    <dgm:cxn modelId="{B5D00DD7-804D-40BF-B4DF-AC59B12BF2AE}" srcId="{9708B6A3-457A-4B07-A48E-5D23BAAEDA36}" destId="{97DB2A7A-DFB3-47BC-BA09-D09CA3481B38}" srcOrd="1" destOrd="0" parTransId="{909ECB36-ED4F-4E15-AFDE-B418349D39D7}" sibTransId="{26C56FC2-D152-4BD8-8A5F-2C4DC6DC7FFC}"/>
    <dgm:cxn modelId="{E3C44BDD-0B42-4859-B33F-4127243B16B4}" type="presOf" srcId="{7371A7E7-5AC4-4276-A279-613C67E12C7A}" destId="{91F882EF-723B-44FD-A6C1-3511744B990F}" srcOrd="0" destOrd="0" presId="urn:microsoft.com/office/officeart/2005/8/layout/hList1"/>
    <dgm:cxn modelId="{DE37B2EF-07CA-4DC7-ACB8-5E24DB5A20CB}" type="presOf" srcId="{9708B6A3-457A-4B07-A48E-5D23BAAEDA36}" destId="{0201D6FA-4615-4F76-A55A-183D2554ADCA}" srcOrd="0" destOrd="0" presId="urn:microsoft.com/office/officeart/2005/8/layout/hList1"/>
    <dgm:cxn modelId="{CCC2FEF6-ADED-4669-97C7-21AA63DAA370}" srcId="{9708B6A3-457A-4B07-A48E-5D23BAAEDA36}" destId="{7C16D3A6-5FAE-4568-915B-689CF3FCEA9B}" srcOrd="0" destOrd="0" parTransId="{43351D47-1186-44D8-AC8D-66474B7C2447}" sibTransId="{0517A759-89E7-4E27-B7F2-D78FC5B12B7A}"/>
    <dgm:cxn modelId="{E599E6F7-113E-480F-8B91-B765FBB53CBF}" type="presOf" srcId="{481922A8-9A11-4C01-B0A8-64D0F9AA8973}" destId="{2845681A-7956-41F8-BBDA-7DFD45BF894B}" srcOrd="0" destOrd="2" presId="urn:microsoft.com/office/officeart/2005/8/layout/hList1"/>
    <dgm:cxn modelId="{27A697F9-2744-4E29-A014-546C5DF4A1D6}" srcId="{7C16D3A6-5FAE-4568-915B-689CF3FCEA9B}" destId="{AE1470A4-494A-466D-9893-C345A0346798}" srcOrd="2" destOrd="0" parTransId="{26F52727-8131-4D06-81A0-856CB3E43D9A}" sibTransId="{55F355C7-0A51-4724-A7F0-82B77BBE6F54}"/>
    <dgm:cxn modelId="{02C510FC-63F6-4645-822D-2DA7850A3DAE}" type="presParOf" srcId="{0201D6FA-4615-4F76-A55A-183D2554ADCA}" destId="{DE407FB3-B550-436A-AFED-E9E1E8DEB1EC}" srcOrd="0" destOrd="0" presId="urn:microsoft.com/office/officeart/2005/8/layout/hList1"/>
    <dgm:cxn modelId="{68B945CE-1E94-4D21-B373-FF12058E9693}" type="presParOf" srcId="{DE407FB3-B550-436A-AFED-E9E1E8DEB1EC}" destId="{6816054C-BBC9-4049-B63E-DAB098A36B56}" srcOrd="0" destOrd="0" presId="urn:microsoft.com/office/officeart/2005/8/layout/hList1"/>
    <dgm:cxn modelId="{7FF6A8D0-6B02-4252-B44B-861AB9D1D08C}" type="presParOf" srcId="{DE407FB3-B550-436A-AFED-E9E1E8DEB1EC}" destId="{0933A790-5441-4BCC-AA40-B19581732145}" srcOrd="1" destOrd="0" presId="urn:microsoft.com/office/officeart/2005/8/layout/hList1"/>
    <dgm:cxn modelId="{F9F6AFE7-10F5-4E67-8E2E-BE7A87C4381E}" type="presParOf" srcId="{0201D6FA-4615-4F76-A55A-183D2554ADCA}" destId="{4C8A4DAF-8361-40BD-95C1-C916E2EA3551}" srcOrd="1" destOrd="0" presId="urn:microsoft.com/office/officeart/2005/8/layout/hList1"/>
    <dgm:cxn modelId="{949F8BF4-F436-4DDA-9A4E-4B693164F3E0}" type="presParOf" srcId="{0201D6FA-4615-4F76-A55A-183D2554ADCA}" destId="{BA456615-AA03-4CE5-8FDB-816FA1F876EB}" srcOrd="2" destOrd="0" presId="urn:microsoft.com/office/officeart/2005/8/layout/hList1"/>
    <dgm:cxn modelId="{E997190E-1083-4C67-8E9B-0C399D897C41}" type="presParOf" srcId="{BA456615-AA03-4CE5-8FDB-816FA1F876EB}" destId="{90297BAE-0A27-40CA-8C12-6CCC707DA553}" srcOrd="0" destOrd="0" presId="urn:microsoft.com/office/officeart/2005/8/layout/hList1"/>
    <dgm:cxn modelId="{5BA5FE8B-9BD8-42AA-A5B7-BB5E6C35EAF3}" type="presParOf" srcId="{BA456615-AA03-4CE5-8FDB-816FA1F876EB}" destId="{2845681A-7956-41F8-BBDA-7DFD45BF894B}" srcOrd="1" destOrd="0" presId="urn:microsoft.com/office/officeart/2005/8/layout/hList1"/>
    <dgm:cxn modelId="{0679F8D5-E17A-4723-9713-3E57AEE26200}" type="presParOf" srcId="{0201D6FA-4615-4F76-A55A-183D2554ADCA}" destId="{0AFF8172-E66D-4E9F-85D1-77D4F5DAB722}" srcOrd="3" destOrd="0" presId="urn:microsoft.com/office/officeart/2005/8/layout/hList1"/>
    <dgm:cxn modelId="{A0E9C728-10C5-4F45-96AA-ADD8EC7FA79E}" type="presParOf" srcId="{0201D6FA-4615-4F76-A55A-183D2554ADCA}" destId="{5517402F-FF23-4880-8189-4BF8E343314A}" srcOrd="4" destOrd="0" presId="urn:microsoft.com/office/officeart/2005/8/layout/hList1"/>
    <dgm:cxn modelId="{18AB225B-3FCE-4752-9D1E-AA3020D9C137}" type="presParOf" srcId="{5517402F-FF23-4880-8189-4BF8E343314A}" destId="{07F8055A-3367-4278-B650-98313B58FC8B}" srcOrd="0" destOrd="0" presId="urn:microsoft.com/office/officeart/2005/8/layout/hList1"/>
    <dgm:cxn modelId="{8082E1B4-98AA-472B-83A2-6D68802D9C46}" type="presParOf" srcId="{5517402F-FF23-4880-8189-4BF8E343314A}" destId="{91F882EF-723B-44FD-A6C1-3511744B990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8515AF-E4CC-401E-BF06-08281F5BC20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F225616-A9A2-41CC-8480-029F7E7CEB21}">
      <dgm:prSet/>
      <dgm:spPr/>
      <dgm:t>
        <a:bodyPr/>
        <a:lstStyle/>
        <a:p>
          <a:r>
            <a:rPr lang="en-US" b="0" i="0"/>
            <a:t>Seek feedback from peers, instructors, and audience members</a:t>
          </a:r>
          <a:endParaRPr lang="en-US"/>
        </a:p>
      </dgm:t>
    </dgm:pt>
    <dgm:pt modelId="{E185A22A-720E-44F6-A83C-1861681FFE1F}" type="parTrans" cxnId="{6C9B0D9B-D02F-4976-9C7D-7664C8247B4E}">
      <dgm:prSet/>
      <dgm:spPr/>
      <dgm:t>
        <a:bodyPr/>
        <a:lstStyle/>
        <a:p>
          <a:endParaRPr lang="en-US"/>
        </a:p>
      </dgm:t>
    </dgm:pt>
    <dgm:pt modelId="{F833C2D3-06F2-48D6-823E-9D3EC43F92C5}" type="sibTrans" cxnId="{6C9B0D9B-D02F-4976-9C7D-7664C8247B4E}">
      <dgm:prSet/>
      <dgm:spPr/>
      <dgm:t>
        <a:bodyPr/>
        <a:lstStyle/>
        <a:p>
          <a:endParaRPr lang="en-US"/>
        </a:p>
      </dgm:t>
    </dgm:pt>
    <dgm:pt modelId="{E3D70A14-C902-4B65-B8B8-4DDC0905615A}">
      <dgm:prSet/>
      <dgm:spPr/>
      <dgm:t>
        <a:bodyPr/>
        <a:lstStyle/>
        <a:p>
          <a:r>
            <a:rPr lang="en-US" b="0" i="0"/>
            <a:t>Record and review your presentations</a:t>
          </a:r>
          <a:endParaRPr lang="en-US"/>
        </a:p>
      </dgm:t>
    </dgm:pt>
    <dgm:pt modelId="{C2361DF5-2E62-470D-9333-48AB5067F98F}" type="parTrans" cxnId="{560E8A7F-5626-4C22-BFFC-C2CF284FEBF1}">
      <dgm:prSet/>
      <dgm:spPr/>
      <dgm:t>
        <a:bodyPr/>
        <a:lstStyle/>
        <a:p>
          <a:endParaRPr lang="en-US"/>
        </a:p>
      </dgm:t>
    </dgm:pt>
    <dgm:pt modelId="{FB8ECA7A-5DA3-4B83-BB21-588688ABC05C}" type="sibTrans" cxnId="{560E8A7F-5626-4C22-BFFC-C2CF284FEBF1}">
      <dgm:prSet/>
      <dgm:spPr/>
      <dgm:t>
        <a:bodyPr/>
        <a:lstStyle/>
        <a:p>
          <a:endParaRPr lang="en-US"/>
        </a:p>
      </dgm:t>
    </dgm:pt>
    <dgm:pt modelId="{6FACD0CB-075D-4CBE-B98D-32561538B5D0}">
      <dgm:prSet/>
      <dgm:spPr/>
      <dgm:t>
        <a:bodyPr/>
        <a:lstStyle/>
        <a:p>
          <a:r>
            <a:rPr lang="en-US" b="0" i="0"/>
            <a:t>Attend workshops or seminars on presentation skills</a:t>
          </a:r>
          <a:endParaRPr lang="en-US"/>
        </a:p>
      </dgm:t>
    </dgm:pt>
    <dgm:pt modelId="{01CA8700-1CCF-4CC2-BE42-A69235C7C23F}" type="parTrans" cxnId="{4399ED4C-F069-47E9-8309-0C7C9471A50E}">
      <dgm:prSet/>
      <dgm:spPr/>
      <dgm:t>
        <a:bodyPr/>
        <a:lstStyle/>
        <a:p>
          <a:endParaRPr lang="en-US"/>
        </a:p>
      </dgm:t>
    </dgm:pt>
    <dgm:pt modelId="{C0394647-B17E-4A4A-8992-1002B8D1A549}" type="sibTrans" cxnId="{4399ED4C-F069-47E9-8309-0C7C9471A50E}">
      <dgm:prSet/>
      <dgm:spPr/>
      <dgm:t>
        <a:bodyPr/>
        <a:lstStyle/>
        <a:p>
          <a:endParaRPr lang="en-US"/>
        </a:p>
      </dgm:t>
    </dgm:pt>
    <dgm:pt modelId="{4B1BB212-FDC9-4290-9245-3C3072C2F451}">
      <dgm:prSet/>
      <dgm:spPr/>
      <dgm:t>
        <a:bodyPr/>
        <a:lstStyle/>
        <a:p>
          <a:r>
            <a:rPr lang="en-US" b="0" i="0"/>
            <a:t>Observe and learn from effective presenters</a:t>
          </a:r>
          <a:endParaRPr lang="en-US"/>
        </a:p>
      </dgm:t>
    </dgm:pt>
    <dgm:pt modelId="{48F05C56-8B91-41EC-9DB5-35F7C94603B9}" type="parTrans" cxnId="{93FADB71-A895-45D3-9620-63A44495E04F}">
      <dgm:prSet/>
      <dgm:spPr/>
      <dgm:t>
        <a:bodyPr/>
        <a:lstStyle/>
        <a:p>
          <a:endParaRPr lang="en-US"/>
        </a:p>
      </dgm:t>
    </dgm:pt>
    <dgm:pt modelId="{C566A72C-1673-4C03-944F-A5A512DA97BF}" type="sibTrans" cxnId="{93FADB71-A895-45D3-9620-63A44495E04F}">
      <dgm:prSet/>
      <dgm:spPr/>
      <dgm:t>
        <a:bodyPr/>
        <a:lstStyle/>
        <a:p>
          <a:endParaRPr lang="en-US"/>
        </a:p>
      </dgm:t>
    </dgm:pt>
    <dgm:pt modelId="{C716719E-CE5E-49C2-AB53-8459E4D716F2}">
      <dgm:prSet/>
      <dgm:spPr/>
      <dgm:t>
        <a:bodyPr/>
        <a:lstStyle/>
        <a:p>
          <a:r>
            <a:rPr lang="en-US" b="0" i="0"/>
            <a:t>Join public speaking groups or clubs (e.g., Toastmasters)</a:t>
          </a:r>
          <a:endParaRPr lang="en-US"/>
        </a:p>
      </dgm:t>
    </dgm:pt>
    <dgm:pt modelId="{8F8852B7-72C8-4D19-B608-E1EBBBCED346}" type="parTrans" cxnId="{7A0B949A-A606-48CB-8578-C2C943E8B3C5}">
      <dgm:prSet/>
      <dgm:spPr/>
      <dgm:t>
        <a:bodyPr/>
        <a:lstStyle/>
        <a:p>
          <a:endParaRPr lang="en-US"/>
        </a:p>
      </dgm:t>
    </dgm:pt>
    <dgm:pt modelId="{33CD44FF-2499-4645-AEB3-E3DF240BF969}" type="sibTrans" cxnId="{7A0B949A-A606-48CB-8578-C2C943E8B3C5}">
      <dgm:prSet/>
      <dgm:spPr/>
      <dgm:t>
        <a:bodyPr/>
        <a:lstStyle/>
        <a:p>
          <a:endParaRPr lang="en-US"/>
        </a:p>
      </dgm:t>
    </dgm:pt>
    <dgm:pt modelId="{E9DCD3A3-D386-480B-95BF-94A3292FF109}">
      <dgm:prSet/>
      <dgm:spPr/>
      <dgm:t>
        <a:bodyPr/>
        <a:lstStyle/>
        <a:p>
          <a:r>
            <a:rPr lang="en-US" b="0" i="0"/>
            <a:t>Embrace opportunities to present in various settings</a:t>
          </a:r>
          <a:endParaRPr lang="en-US"/>
        </a:p>
      </dgm:t>
    </dgm:pt>
    <dgm:pt modelId="{25291188-3CEC-40C5-89C3-6156BC097A93}" type="parTrans" cxnId="{75906110-DD94-4D6E-B4B1-82274BD0D1A2}">
      <dgm:prSet/>
      <dgm:spPr/>
      <dgm:t>
        <a:bodyPr/>
        <a:lstStyle/>
        <a:p>
          <a:endParaRPr lang="en-US"/>
        </a:p>
      </dgm:t>
    </dgm:pt>
    <dgm:pt modelId="{A7A21A57-B65A-4534-BB97-4CBB659FD5E7}" type="sibTrans" cxnId="{75906110-DD94-4D6E-B4B1-82274BD0D1A2}">
      <dgm:prSet/>
      <dgm:spPr/>
      <dgm:t>
        <a:bodyPr/>
        <a:lstStyle/>
        <a:p>
          <a:endParaRPr lang="en-US"/>
        </a:p>
      </dgm:t>
    </dgm:pt>
    <dgm:pt modelId="{B4CA125D-2AC5-4B3E-8A90-523DBBB58797}">
      <dgm:prSet/>
      <dgm:spPr/>
      <dgm:t>
        <a:bodyPr/>
        <a:lstStyle/>
        <a:p>
          <a:r>
            <a:rPr lang="en-US" b="0" i="0"/>
            <a:t>Stay updated on presentation technologies and trends</a:t>
          </a:r>
          <a:endParaRPr lang="en-US"/>
        </a:p>
      </dgm:t>
    </dgm:pt>
    <dgm:pt modelId="{FC9A8274-F697-44B8-975A-EF82C12733F6}" type="parTrans" cxnId="{0DC5081B-DE32-4233-8D77-F26B997302EF}">
      <dgm:prSet/>
      <dgm:spPr/>
      <dgm:t>
        <a:bodyPr/>
        <a:lstStyle/>
        <a:p>
          <a:endParaRPr lang="en-US"/>
        </a:p>
      </dgm:t>
    </dgm:pt>
    <dgm:pt modelId="{968115B8-CDDD-415E-AECE-2884D114580F}" type="sibTrans" cxnId="{0DC5081B-DE32-4233-8D77-F26B997302EF}">
      <dgm:prSet/>
      <dgm:spPr/>
      <dgm:t>
        <a:bodyPr/>
        <a:lstStyle/>
        <a:p>
          <a:endParaRPr lang="en-US"/>
        </a:p>
      </dgm:t>
    </dgm:pt>
    <dgm:pt modelId="{6DDCFFA9-8495-4B43-B4FD-1398263B8216}" type="pres">
      <dgm:prSet presAssocID="{588515AF-E4CC-401E-BF06-08281F5BC202}" presName="root" presStyleCnt="0">
        <dgm:presLayoutVars>
          <dgm:dir/>
          <dgm:resizeHandles val="exact"/>
        </dgm:presLayoutVars>
      </dgm:prSet>
      <dgm:spPr/>
    </dgm:pt>
    <dgm:pt modelId="{10D6F77B-D5C7-47E5-AA37-5BB36ED1ED8C}" type="pres">
      <dgm:prSet presAssocID="{8F225616-A9A2-41CC-8480-029F7E7CEB21}" presName="compNode" presStyleCnt="0"/>
      <dgm:spPr/>
    </dgm:pt>
    <dgm:pt modelId="{3C5732DA-5431-4BB9-A8C0-F7664B967DED}" type="pres">
      <dgm:prSet presAssocID="{8F225616-A9A2-41CC-8480-029F7E7CEB21}" presName="bgRect" presStyleLbl="bgShp" presStyleIdx="0" presStyleCnt="7"/>
      <dgm:spPr/>
    </dgm:pt>
    <dgm:pt modelId="{2698527B-CD2E-47E7-A05E-A91047145BB5}" type="pres">
      <dgm:prSet presAssocID="{8F225616-A9A2-41CC-8480-029F7E7CEB21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EBA0CE64-C344-4791-B6D2-EE738D550652}" type="pres">
      <dgm:prSet presAssocID="{8F225616-A9A2-41CC-8480-029F7E7CEB21}" presName="spaceRect" presStyleCnt="0"/>
      <dgm:spPr/>
    </dgm:pt>
    <dgm:pt modelId="{95ABB70B-1B50-4136-920B-7DA71399D930}" type="pres">
      <dgm:prSet presAssocID="{8F225616-A9A2-41CC-8480-029F7E7CEB21}" presName="parTx" presStyleLbl="revTx" presStyleIdx="0" presStyleCnt="7">
        <dgm:presLayoutVars>
          <dgm:chMax val="0"/>
          <dgm:chPref val="0"/>
        </dgm:presLayoutVars>
      </dgm:prSet>
      <dgm:spPr/>
    </dgm:pt>
    <dgm:pt modelId="{197D9E5A-D455-4649-A5BA-EB276D83FE2E}" type="pres">
      <dgm:prSet presAssocID="{F833C2D3-06F2-48D6-823E-9D3EC43F92C5}" presName="sibTrans" presStyleCnt="0"/>
      <dgm:spPr/>
    </dgm:pt>
    <dgm:pt modelId="{BA5FC116-A39E-4AB1-B311-81CF6DDE20D3}" type="pres">
      <dgm:prSet presAssocID="{E3D70A14-C902-4B65-B8B8-4DDC0905615A}" presName="compNode" presStyleCnt="0"/>
      <dgm:spPr/>
    </dgm:pt>
    <dgm:pt modelId="{79CB1CBD-1B99-4EDE-8A1D-FB72ACD85011}" type="pres">
      <dgm:prSet presAssocID="{E3D70A14-C902-4B65-B8B8-4DDC0905615A}" presName="bgRect" presStyleLbl="bgShp" presStyleIdx="1" presStyleCnt="7"/>
      <dgm:spPr/>
    </dgm:pt>
    <dgm:pt modelId="{20C11D70-7BA9-4097-B559-505E4B7F82A6}" type="pres">
      <dgm:prSet presAssocID="{E3D70A14-C902-4B65-B8B8-4DDC0905615A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DC0F9C7B-3D40-4C6F-931C-9A65D758BFF7}" type="pres">
      <dgm:prSet presAssocID="{E3D70A14-C902-4B65-B8B8-4DDC0905615A}" presName="spaceRect" presStyleCnt="0"/>
      <dgm:spPr/>
    </dgm:pt>
    <dgm:pt modelId="{159F28E8-F390-4750-B07C-6795E66344B3}" type="pres">
      <dgm:prSet presAssocID="{E3D70A14-C902-4B65-B8B8-4DDC0905615A}" presName="parTx" presStyleLbl="revTx" presStyleIdx="1" presStyleCnt="7">
        <dgm:presLayoutVars>
          <dgm:chMax val="0"/>
          <dgm:chPref val="0"/>
        </dgm:presLayoutVars>
      </dgm:prSet>
      <dgm:spPr/>
    </dgm:pt>
    <dgm:pt modelId="{EFC4B318-66C0-4A4A-8620-546C19B8C1E1}" type="pres">
      <dgm:prSet presAssocID="{FB8ECA7A-5DA3-4B83-BB21-588688ABC05C}" presName="sibTrans" presStyleCnt="0"/>
      <dgm:spPr/>
    </dgm:pt>
    <dgm:pt modelId="{026610A6-F46E-4C5B-8A06-E84BC9D1E256}" type="pres">
      <dgm:prSet presAssocID="{6FACD0CB-075D-4CBE-B98D-32561538B5D0}" presName="compNode" presStyleCnt="0"/>
      <dgm:spPr/>
    </dgm:pt>
    <dgm:pt modelId="{255590A0-ECD0-4F8E-B08A-B29FE4B29EBC}" type="pres">
      <dgm:prSet presAssocID="{6FACD0CB-075D-4CBE-B98D-32561538B5D0}" presName="bgRect" presStyleLbl="bgShp" presStyleIdx="2" presStyleCnt="7"/>
      <dgm:spPr/>
    </dgm:pt>
    <dgm:pt modelId="{42DCC38A-C8DA-42D4-8611-A6C267B1B54D}" type="pres">
      <dgm:prSet presAssocID="{6FACD0CB-075D-4CBE-B98D-32561538B5D0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Учитель"/>
        </a:ext>
      </dgm:extLst>
    </dgm:pt>
    <dgm:pt modelId="{2D8B10F3-9ED8-4F8A-B981-46AB65E5D847}" type="pres">
      <dgm:prSet presAssocID="{6FACD0CB-075D-4CBE-B98D-32561538B5D0}" presName="spaceRect" presStyleCnt="0"/>
      <dgm:spPr/>
    </dgm:pt>
    <dgm:pt modelId="{E12338EA-0481-4EB9-A6CA-FF711695ACB8}" type="pres">
      <dgm:prSet presAssocID="{6FACD0CB-075D-4CBE-B98D-32561538B5D0}" presName="parTx" presStyleLbl="revTx" presStyleIdx="2" presStyleCnt="7">
        <dgm:presLayoutVars>
          <dgm:chMax val="0"/>
          <dgm:chPref val="0"/>
        </dgm:presLayoutVars>
      </dgm:prSet>
      <dgm:spPr/>
    </dgm:pt>
    <dgm:pt modelId="{6EC6BABA-657C-4F0A-AE97-51051A22B1B7}" type="pres">
      <dgm:prSet presAssocID="{C0394647-B17E-4A4A-8992-1002B8D1A549}" presName="sibTrans" presStyleCnt="0"/>
      <dgm:spPr/>
    </dgm:pt>
    <dgm:pt modelId="{59A8AE72-E1AC-4B7B-A140-4BFC1A6E1533}" type="pres">
      <dgm:prSet presAssocID="{4B1BB212-FDC9-4290-9245-3C3072C2F451}" presName="compNode" presStyleCnt="0"/>
      <dgm:spPr/>
    </dgm:pt>
    <dgm:pt modelId="{D4329D7D-9C93-4B48-A48E-28D4BB20C1E6}" type="pres">
      <dgm:prSet presAssocID="{4B1BB212-FDC9-4290-9245-3C3072C2F451}" presName="bgRect" presStyleLbl="bgShp" presStyleIdx="3" presStyleCnt="7"/>
      <dgm:spPr/>
    </dgm:pt>
    <dgm:pt modelId="{449C9138-A9BD-4CFC-BEA1-229F018C1724}" type="pres">
      <dgm:prSet presAssocID="{4B1BB212-FDC9-4290-9245-3C3072C2F45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Око"/>
        </a:ext>
      </dgm:extLst>
    </dgm:pt>
    <dgm:pt modelId="{8CF31F02-3549-47A1-9115-93CB72C38A16}" type="pres">
      <dgm:prSet presAssocID="{4B1BB212-FDC9-4290-9245-3C3072C2F451}" presName="spaceRect" presStyleCnt="0"/>
      <dgm:spPr/>
    </dgm:pt>
    <dgm:pt modelId="{F08F107F-A01E-4555-B791-568A6E981EF4}" type="pres">
      <dgm:prSet presAssocID="{4B1BB212-FDC9-4290-9245-3C3072C2F451}" presName="parTx" presStyleLbl="revTx" presStyleIdx="3" presStyleCnt="7">
        <dgm:presLayoutVars>
          <dgm:chMax val="0"/>
          <dgm:chPref val="0"/>
        </dgm:presLayoutVars>
      </dgm:prSet>
      <dgm:spPr/>
    </dgm:pt>
    <dgm:pt modelId="{FDB92000-BA63-4704-B764-EFE0C6C44986}" type="pres">
      <dgm:prSet presAssocID="{C566A72C-1673-4C03-944F-A5A512DA97BF}" presName="sibTrans" presStyleCnt="0"/>
      <dgm:spPr/>
    </dgm:pt>
    <dgm:pt modelId="{7C660087-4760-4E50-BA2C-83ADFFFA9BF7}" type="pres">
      <dgm:prSet presAssocID="{C716719E-CE5E-49C2-AB53-8459E4D716F2}" presName="compNode" presStyleCnt="0"/>
      <dgm:spPr/>
    </dgm:pt>
    <dgm:pt modelId="{DD6EC077-4ADF-4D71-A20F-51F412E821A5}" type="pres">
      <dgm:prSet presAssocID="{C716719E-CE5E-49C2-AB53-8459E4D716F2}" presName="bgRect" presStyleLbl="bgShp" presStyleIdx="4" presStyleCnt="7"/>
      <dgm:spPr/>
    </dgm:pt>
    <dgm:pt modelId="{3C3C7060-52D3-4B68-B233-58ABF1466E6A}" type="pres">
      <dgm:prSet presAssocID="{C716719E-CE5E-49C2-AB53-8459E4D716F2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Користувачі"/>
        </a:ext>
      </dgm:extLst>
    </dgm:pt>
    <dgm:pt modelId="{1FF31745-6822-475F-B4E8-C2C941C34547}" type="pres">
      <dgm:prSet presAssocID="{C716719E-CE5E-49C2-AB53-8459E4D716F2}" presName="spaceRect" presStyleCnt="0"/>
      <dgm:spPr/>
    </dgm:pt>
    <dgm:pt modelId="{FF416AE0-BBAB-494C-9A2E-A93E976BAB58}" type="pres">
      <dgm:prSet presAssocID="{C716719E-CE5E-49C2-AB53-8459E4D716F2}" presName="parTx" presStyleLbl="revTx" presStyleIdx="4" presStyleCnt="7">
        <dgm:presLayoutVars>
          <dgm:chMax val="0"/>
          <dgm:chPref val="0"/>
        </dgm:presLayoutVars>
      </dgm:prSet>
      <dgm:spPr/>
    </dgm:pt>
    <dgm:pt modelId="{C0C17F7E-DF4B-42E3-876B-D4CD747C4DD6}" type="pres">
      <dgm:prSet presAssocID="{33CD44FF-2499-4645-AEB3-E3DF240BF969}" presName="sibTrans" presStyleCnt="0"/>
      <dgm:spPr/>
    </dgm:pt>
    <dgm:pt modelId="{FB469454-6D6B-4275-8B63-E37553AF71CF}" type="pres">
      <dgm:prSet presAssocID="{E9DCD3A3-D386-480B-95BF-94A3292FF109}" presName="compNode" presStyleCnt="0"/>
      <dgm:spPr/>
    </dgm:pt>
    <dgm:pt modelId="{28B6EC7D-9252-4102-95E6-1CE7C55A1EC1}" type="pres">
      <dgm:prSet presAssocID="{E9DCD3A3-D386-480B-95BF-94A3292FF109}" presName="bgRect" presStyleLbl="bgShp" presStyleIdx="5" presStyleCnt="7"/>
      <dgm:spPr/>
    </dgm:pt>
    <dgm:pt modelId="{411D5C5E-6D20-45EF-A2E0-AEC691E523B6}" type="pres">
      <dgm:prSet presAssocID="{E9DCD3A3-D386-480B-95BF-94A3292FF109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Налаштування"/>
        </a:ext>
      </dgm:extLst>
    </dgm:pt>
    <dgm:pt modelId="{AABEC4E1-4B25-49F5-8587-DD4273F83F9E}" type="pres">
      <dgm:prSet presAssocID="{E9DCD3A3-D386-480B-95BF-94A3292FF109}" presName="spaceRect" presStyleCnt="0"/>
      <dgm:spPr/>
    </dgm:pt>
    <dgm:pt modelId="{9BA267D1-E02C-43BB-A6E3-4213D1DE37B4}" type="pres">
      <dgm:prSet presAssocID="{E9DCD3A3-D386-480B-95BF-94A3292FF109}" presName="parTx" presStyleLbl="revTx" presStyleIdx="5" presStyleCnt="7">
        <dgm:presLayoutVars>
          <dgm:chMax val="0"/>
          <dgm:chPref val="0"/>
        </dgm:presLayoutVars>
      </dgm:prSet>
      <dgm:spPr/>
    </dgm:pt>
    <dgm:pt modelId="{39D9246B-45F5-4652-90E9-73089D51EE74}" type="pres">
      <dgm:prSet presAssocID="{A7A21A57-B65A-4534-BB97-4CBB659FD5E7}" presName="sibTrans" presStyleCnt="0"/>
      <dgm:spPr/>
    </dgm:pt>
    <dgm:pt modelId="{CCDFFA42-9D3B-470C-A90A-BD10D6C26A08}" type="pres">
      <dgm:prSet presAssocID="{B4CA125D-2AC5-4B3E-8A90-523DBBB58797}" presName="compNode" presStyleCnt="0"/>
      <dgm:spPr/>
    </dgm:pt>
    <dgm:pt modelId="{0DB5C1DC-A3B9-4238-ADCC-9E55D2BC6485}" type="pres">
      <dgm:prSet presAssocID="{B4CA125D-2AC5-4B3E-8A90-523DBBB58797}" presName="bgRect" presStyleLbl="bgShp" presStyleIdx="6" presStyleCnt="7"/>
      <dgm:spPr/>
    </dgm:pt>
    <dgm:pt modelId="{3BF8D08C-2417-48FF-9034-A7980D79954A}" type="pres">
      <dgm:prSet presAssocID="{B4CA125D-2AC5-4B3E-8A90-523DBBB58797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Ноутбук"/>
        </a:ext>
      </dgm:extLst>
    </dgm:pt>
    <dgm:pt modelId="{478566B1-B577-4675-BEEC-5B6F0E0CF613}" type="pres">
      <dgm:prSet presAssocID="{B4CA125D-2AC5-4B3E-8A90-523DBBB58797}" presName="spaceRect" presStyleCnt="0"/>
      <dgm:spPr/>
    </dgm:pt>
    <dgm:pt modelId="{F6009D38-89C3-4AF3-B80D-2F06306F8FC0}" type="pres">
      <dgm:prSet presAssocID="{B4CA125D-2AC5-4B3E-8A90-523DBBB58797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75906110-DD94-4D6E-B4B1-82274BD0D1A2}" srcId="{588515AF-E4CC-401E-BF06-08281F5BC202}" destId="{E9DCD3A3-D386-480B-95BF-94A3292FF109}" srcOrd="5" destOrd="0" parTransId="{25291188-3CEC-40C5-89C3-6156BC097A93}" sibTransId="{A7A21A57-B65A-4534-BB97-4CBB659FD5E7}"/>
    <dgm:cxn modelId="{0DC5081B-DE32-4233-8D77-F26B997302EF}" srcId="{588515AF-E4CC-401E-BF06-08281F5BC202}" destId="{B4CA125D-2AC5-4B3E-8A90-523DBBB58797}" srcOrd="6" destOrd="0" parTransId="{FC9A8274-F697-44B8-975A-EF82C12733F6}" sibTransId="{968115B8-CDDD-415E-AECE-2884D114580F}"/>
    <dgm:cxn modelId="{F4F75B32-21F2-456C-A9CC-DC12CD854AEB}" type="presOf" srcId="{588515AF-E4CC-401E-BF06-08281F5BC202}" destId="{6DDCFFA9-8495-4B43-B4FD-1398263B8216}" srcOrd="0" destOrd="0" presId="urn:microsoft.com/office/officeart/2018/2/layout/IconVerticalSolidList"/>
    <dgm:cxn modelId="{FDD7AA32-2801-4FF3-BC4D-EF5ADCB660A2}" type="presOf" srcId="{B4CA125D-2AC5-4B3E-8A90-523DBBB58797}" destId="{F6009D38-89C3-4AF3-B80D-2F06306F8FC0}" srcOrd="0" destOrd="0" presId="urn:microsoft.com/office/officeart/2018/2/layout/IconVerticalSolidList"/>
    <dgm:cxn modelId="{CBB75F6A-BCB3-42A4-82B6-5719F6B4D44D}" type="presOf" srcId="{E9DCD3A3-D386-480B-95BF-94A3292FF109}" destId="{9BA267D1-E02C-43BB-A6E3-4213D1DE37B4}" srcOrd="0" destOrd="0" presId="urn:microsoft.com/office/officeart/2018/2/layout/IconVerticalSolidList"/>
    <dgm:cxn modelId="{4399ED4C-F069-47E9-8309-0C7C9471A50E}" srcId="{588515AF-E4CC-401E-BF06-08281F5BC202}" destId="{6FACD0CB-075D-4CBE-B98D-32561538B5D0}" srcOrd="2" destOrd="0" parTransId="{01CA8700-1CCF-4CC2-BE42-A69235C7C23F}" sibTransId="{C0394647-B17E-4A4A-8992-1002B8D1A549}"/>
    <dgm:cxn modelId="{F8FA834D-FA61-4B0B-81FA-136DDB8CC245}" type="presOf" srcId="{8F225616-A9A2-41CC-8480-029F7E7CEB21}" destId="{95ABB70B-1B50-4136-920B-7DA71399D930}" srcOrd="0" destOrd="0" presId="urn:microsoft.com/office/officeart/2018/2/layout/IconVerticalSolidList"/>
    <dgm:cxn modelId="{93FADB71-A895-45D3-9620-63A44495E04F}" srcId="{588515AF-E4CC-401E-BF06-08281F5BC202}" destId="{4B1BB212-FDC9-4290-9245-3C3072C2F451}" srcOrd="3" destOrd="0" parTransId="{48F05C56-8B91-41EC-9DB5-35F7C94603B9}" sibTransId="{C566A72C-1673-4C03-944F-A5A512DA97BF}"/>
    <dgm:cxn modelId="{560E8A7F-5626-4C22-BFFC-C2CF284FEBF1}" srcId="{588515AF-E4CC-401E-BF06-08281F5BC202}" destId="{E3D70A14-C902-4B65-B8B8-4DDC0905615A}" srcOrd="1" destOrd="0" parTransId="{C2361DF5-2E62-470D-9333-48AB5067F98F}" sibTransId="{FB8ECA7A-5DA3-4B83-BB21-588688ABC05C}"/>
    <dgm:cxn modelId="{18F7CA87-3919-4633-902E-846BE796E8FE}" type="presOf" srcId="{E3D70A14-C902-4B65-B8B8-4DDC0905615A}" destId="{159F28E8-F390-4750-B07C-6795E66344B3}" srcOrd="0" destOrd="0" presId="urn:microsoft.com/office/officeart/2018/2/layout/IconVerticalSolidList"/>
    <dgm:cxn modelId="{7A0B949A-A606-48CB-8578-C2C943E8B3C5}" srcId="{588515AF-E4CC-401E-BF06-08281F5BC202}" destId="{C716719E-CE5E-49C2-AB53-8459E4D716F2}" srcOrd="4" destOrd="0" parTransId="{8F8852B7-72C8-4D19-B608-E1EBBBCED346}" sibTransId="{33CD44FF-2499-4645-AEB3-E3DF240BF969}"/>
    <dgm:cxn modelId="{6C9B0D9B-D02F-4976-9C7D-7664C8247B4E}" srcId="{588515AF-E4CC-401E-BF06-08281F5BC202}" destId="{8F225616-A9A2-41CC-8480-029F7E7CEB21}" srcOrd="0" destOrd="0" parTransId="{E185A22A-720E-44F6-A83C-1861681FFE1F}" sibTransId="{F833C2D3-06F2-48D6-823E-9D3EC43F92C5}"/>
    <dgm:cxn modelId="{C48567A6-E285-4E45-94DF-7CF835A91C32}" type="presOf" srcId="{4B1BB212-FDC9-4290-9245-3C3072C2F451}" destId="{F08F107F-A01E-4555-B791-568A6E981EF4}" srcOrd="0" destOrd="0" presId="urn:microsoft.com/office/officeart/2018/2/layout/IconVerticalSolidList"/>
    <dgm:cxn modelId="{792DC8BA-1835-4A2B-8E5A-C10FC9B3740E}" type="presOf" srcId="{6FACD0CB-075D-4CBE-B98D-32561538B5D0}" destId="{E12338EA-0481-4EB9-A6CA-FF711695ACB8}" srcOrd="0" destOrd="0" presId="urn:microsoft.com/office/officeart/2018/2/layout/IconVerticalSolidList"/>
    <dgm:cxn modelId="{A7FAA1CD-1C55-4988-9BB7-8526786145C5}" type="presOf" srcId="{C716719E-CE5E-49C2-AB53-8459E4D716F2}" destId="{FF416AE0-BBAB-494C-9A2E-A93E976BAB58}" srcOrd="0" destOrd="0" presId="urn:microsoft.com/office/officeart/2018/2/layout/IconVerticalSolidList"/>
    <dgm:cxn modelId="{87ABEED1-FA69-4A33-A5CF-A2D6041C7D4D}" type="presParOf" srcId="{6DDCFFA9-8495-4B43-B4FD-1398263B8216}" destId="{10D6F77B-D5C7-47E5-AA37-5BB36ED1ED8C}" srcOrd="0" destOrd="0" presId="urn:microsoft.com/office/officeart/2018/2/layout/IconVerticalSolidList"/>
    <dgm:cxn modelId="{32345975-D000-4FE1-93CA-DE483DBC4545}" type="presParOf" srcId="{10D6F77B-D5C7-47E5-AA37-5BB36ED1ED8C}" destId="{3C5732DA-5431-4BB9-A8C0-F7664B967DED}" srcOrd="0" destOrd="0" presId="urn:microsoft.com/office/officeart/2018/2/layout/IconVerticalSolidList"/>
    <dgm:cxn modelId="{6F287A14-A43F-425A-B02E-90F8E4245899}" type="presParOf" srcId="{10D6F77B-D5C7-47E5-AA37-5BB36ED1ED8C}" destId="{2698527B-CD2E-47E7-A05E-A91047145BB5}" srcOrd="1" destOrd="0" presId="urn:microsoft.com/office/officeart/2018/2/layout/IconVerticalSolidList"/>
    <dgm:cxn modelId="{27199329-3BC7-4C14-9F15-1CB9EF24BE4B}" type="presParOf" srcId="{10D6F77B-D5C7-47E5-AA37-5BB36ED1ED8C}" destId="{EBA0CE64-C344-4791-B6D2-EE738D550652}" srcOrd="2" destOrd="0" presId="urn:microsoft.com/office/officeart/2018/2/layout/IconVerticalSolidList"/>
    <dgm:cxn modelId="{72DB746C-6549-4168-A961-E0FBB08AABB8}" type="presParOf" srcId="{10D6F77B-D5C7-47E5-AA37-5BB36ED1ED8C}" destId="{95ABB70B-1B50-4136-920B-7DA71399D930}" srcOrd="3" destOrd="0" presId="urn:microsoft.com/office/officeart/2018/2/layout/IconVerticalSolidList"/>
    <dgm:cxn modelId="{4C40341E-0977-49D7-8D86-57FD1B918907}" type="presParOf" srcId="{6DDCFFA9-8495-4B43-B4FD-1398263B8216}" destId="{197D9E5A-D455-4649-A5BA-EB276D83FE2E}" srcOrd="1" destOrd="0" presId="urn:microsoft.com/office/officeart/2018/2/layout/IconVerticalSolidList"/>
    <dgm:cxn modelId="{C5A08648-49EF-4107-B0A0-623674537C57}" type="presParOf" srcId="{6DDCFFA9-8495-4B43-B4FD-1398263B8216}" destId="{BA5FC116-A39E-4AB1-B311-81CF6DDE20D3}" srcOrd="2" destOrd="0" presId="urn:microsoft.com/office/officeart/2018/2/layout/IconVerticalSolidList"/>
    <dgm:cxn modelId="{EA89F41A-7034-41BD-BE93-AF6B0DA89BED}" type="presParOf" srcId="{BA5FC116-A39E-4AB1-B311-81CF6DDE20D3}" destId="{79CB1CBD-1B99-4EDE-8A1D-FB72ACD85011}" srcOrd="0" destOrd="0" presId="urn:microsoft.com/office/officeart/2018/2/layout/IconVerticalSolidList"/>
    <dgm:cxn modelId="{2E963802-C8CF-43E8-809A-9A71BA186E57}" type="presParOf" srcId="{BA5FC116-A39E-4AB1-B311-81CF6DDE20D3}" destId="{20C11D70-7BA9-4097-B559-505E4B7F82A6}" srcOrd="1" destOrd="0" presId="urn:microsoft.com/office/officeart/2018/2/layout/IconVerticalSolidList"/>
    <dgm:cxn modelId="{A8DBB581-9DF2-49FF-BDA5-99B3F7265DF1}" type="presParOf" srcId="{BA5FC116-A39E-4AB1-B311-81CF6DDE20D3}" destId="{DC0F9C7B-3D40-4C6F-931C-9A65D758BFF7}" srcOrd="2" destOrd="0" presId="urn:microsoft.com/office/officeart/2018/2/layout/IconVerticalSolidList"/>
    <dgm:cxn modelId="{CAEE48FF-A814-44D8-963B-A137869F07EB}" type="presParOf" srcId="{BA5FC116-A39E-4AB1-B311-81CF6DDE20D3}" destId="{159F28E8-F390-4750-B07C-6795E66344B3}" srcOrd="3" destOrd="0" presId="urn:microsoft.com/office/officeart/2018/2/layout/IconVerticalSolidList"/>
    <dgm:cxn modelId="{14100CF0-BB9A-480D-9DE1-62896FE68C4C}" type="presParOf" srcId="{6DDCFFA9-8495-4B43-B4FD-1398263B8216}" destId="{EFC4B318-66C0-4A4A-8620-546C19B8C1E1}" srcOrd="3" destOrd="0" presId="urn:microsoft.com/office/officeart/2018/2/layout/IconVerticalSolidList"/>
    <dgm:cxn modelId="{D057D53A-1E43-44A3-AD05-648848AD3711}" type="presParOf" srcId="{6DDCFFA9-8495-4B43-B4FD-1398263B8216}" destId="{026610A6-F46E-4C5B-8A06-E84BC9D1E256}" srcOrd="4" destOrd="0" presId="urn:microsoft.com/office/officeart/2018/2/layout/IconVerticalSolidList"/>
    <dgm:cxn modelId="{D4989DEF-43A2-4B7A-8529-41006EA998A3}" type="presParOf" srcId="{026610A6-F46E-4C5B-8A06-E84BC9D1E256}" destId="{255590A0-ECD0-4F8E-B08A-B29FE4B29EBC}" srcOrd="0" destOrd="0" presId="urn:microsoft.com/office/officeart/2018/2/layout/IconVerticalSolidList"/>
    <dgm:cxn modelId="{FAB701C5-5F82-4A32-9653-A063070BD5F5}" type="presParOf" srcId="{026610A6-F46E-4C5B-8A06-E84BC9D1E256}" destId="{42DCC38A-C8DA-42D4-8611-A6C267B1B54D}" srcOrd="1" destOrd="0" presId="urn:microsoft.com/office/officeart/2018/2/layout/IconVerticalSolidList"/>
    <dgm:cxn modelId="{09D8B46B-70AB-4B1C-BE12-BBC5D8A23CB3}" type="presParOf" srcId="{026610A6-F46E-4C5B-8A06-E84BC9D1E256}" destId="{2D8B10F3-9ED8-4F8A-B981-46AB65E5D847}" srcOrd="2" destOrd="0" presId="urn:microsoft.com/office/officeart/2018/2/layout/IconVerticalSolidList"/>
    <dgm:cxn modelId="{3DDBEB53-E4FF-4302-BE10-4B5A434956E5}" type="presParOf" srcId="{026610A6-F46E-4C5B-8A06-E84BC9D1E256}" destId="{E12338EA-0481-4EB9-A6CA-FF711695ACB8}" srcOrd="3" destOrd="0" presId="urn:microsoft.com/office/officeart/2018/2/layout/IconVerticalSolidList"/>
    <dgm:cxn modelId="{85977AFA-C066-4B08-A627-9DF47B34FEBB}" type="presParOf" srcId="{6DDCFFA9-8495-4B43-B4FD-1398263B8216}" destId="{6EC6BABA-657C-4F0A-AE97-51051A22B1B7}" srcOrd="5" destOrd="0" presId="urn:microsoft.com/office/officeart/2018/2/layout/IconVerticalSolidList"/>
    <dgm:cxn modelId="{F420B577-A8C2-4CDD-AD75-FDFD8DE6EE6C}" type="presParOf" srcId="{6DDCFFA9-8495-4B43-B4FD-1398263B8216}" destId="{59A8AE72-E1AC-4B7B-A140-4BFC1A6E1533}" srcOrd="6" destOrd="0" presId="urn:microsoft.com/office/officeart/2018/2/layout/IconVerticalSolidList"/>
    <dgm:cxn modelId="{1683C39F-2D58-4571-9FB3-5649C913D22F}" type="presParOf" srcId="{59A8AE72-E1AC-4B7B-A140-4BFC1A6E1533}" destId="{D4329D7D-9C93-4B48-A48E-28D4BB20C1E6}" srcOrd="0" destOrd="0" presId="urn:microsoft.com/office/officeart/2018/2/layout/IconVerticalSolidList"/>
    <dgm:cxn modelId="{A29C8FB4-471A-4E46-9EB6-7CD02D1EC0A9}" type="presParOf" srcId="{59A8AE72-E1AC-4B7B-A140-4BFC1A6E1533}" destId="{449C9138-A9BD-4CFC-BEA1-229F018C1724}" srcOrd="1" destOrd="0" presId="urn:microsoft.com/office/officeart/2018/2/layout/IconVerticalSolidList"/>
    <dgm:cxn modelId="{48AFF3D2-8FAD-43B5-8E30-CDB01933E618}" type="presParOf" srcId="{59A8AE72-E1AC-4B7B-A140-4BFC1A6E1533}" destId="{8CF31F02-3549-47A1-9115-93CB72C38A16}" srcOrd="2" destOrd="0" presId="urn:microsoft.com/office/officeart/2018/2/layout/IconVerticalSolidList"/>
    <dgm:cxn modelId="{1E6D69EC-1B24-4F18-B385-286A9CB950DD}" type="presParOf" srcId="{59A8AE72-E1AC-4B7B-A140-4BFC1A6E1533}" destId="{F08F107F-A01E-4555-B791-568A6E981EF4}" srcOrd="3" destOrd="0" presId="urn:microsoft.com/office/officeart/2018/2/layout/IconVerticalSolidList"/>
    <dgm:cxn modelId="{631B3DA8-2A1F-467C-8CAF-EA4ECFF3FF2B}" type="presParOf" srcId="{6DDCFFA9-8495-4B43-B4FD-1398263B8216}" destId="{FDB92000-BA63-4704-B764-EFE0C6C44986}" srcOrd="7" destOrd="0" presId="urn:microsoft.com/office/officeart/2018/2/layout/IconVerticalSolidList"/>
    <dgm:cxn modelId="{25FF9589-816A-4FF6-939F-9F7EB9A3F596}" type="presParOf" srcId="{6DDCFFA9-8495-4B43-B4FD-1398263B8216}" destId="{7C660087-4760-4E50-BA2C-83ADFFFA9BF7}" srcOrd="8" destOrd="0" presId="urn:microsoft.com/office/officeart/2018/2/layout/IconVerticalSolidList"/>
    <dgm:cxn modelId="{8C4BC0B7-C42E-4736-BC09-2B580B3CB801}" type="presParOf" srcId="{7C660087-4760-4E50-BA2C-83ADFFFA9BF7}" destId="{DD6EC077-4ADF-4D71-A20F-51F412E821A5}" srcOrd="0" destOrd="0" presId="urn:microsoft.com/office/officeart/2018/2/layout/IconVerticalSolidList"/>
    <dgm:cxn modelId="{8ED15CAD-4BBB-456B-AA23-5A24E8E2826D}" type="presParOf" srcId="{7C660087-4760-4E50-BA2C-83ADFFFA9BF7}" destId="{3C3C7060-52D3-4B68-B233-58ABF1466E6A}" srcOrd="1" destOrd="0" presId="urn:microsoft.com/office/officeart/2018/2/layout/IconVerticalSolidList"/>
    <dgm:cxn modelId="{CF9C1F83-F3FB-4CDC-B1C6-76A94255C9FF}" type="presParOf" srcId="{7C660087-4760-4E50-BA2C-83ADFFFA9BF7}" destId="{1FF31745-6822-475F-B4E8-C2C941C34547}" srcOrd="2" destOrd="0" presId="urn:microsoft.com/office/officeart/2018/2/layout/IconVerticalSolidList"/>
    <dgm:cxn modelId="{6FCE441F-C508-493B-9F15-A38028D9C690}" type="presParOf" srcId="{7C660087-4760-4E50-BA2C-83ADFFFA9BF7}" destId="{FF416AE0-BBAB-494C-9A2E-A93E976BAB58}" srcOrd="3" destOrd="0" presId="urn:microsoft.com/office/officeart/2018/2/layout/IconVerticalSolidList"/>
    <dgm:cxn modelId="{E3ABE56D-3E66-4ED9-98F8-C11F2D25783B}" type="presParOf" srcId="{6DDCFFA9-8495-4B43-B4FD-1398263B8216}" destId="{C0C17F7E-DF4B-42E3-876B-D4CD747C4DD6}" srcOrd="9" destOrd="0" presId="urn:microsoft.com/office/officeart/2018/2/layout/IconVerticalSolidList"/>
    <dgm:cxn modelId="{7BC0E73C-938D-4F76-98C9-9DF65E939160}" type="presParOf" srcId="{6DDCFFA9-8495-4B43-B4FD-1398263B8216}" destId="{FB469454-6D6B-4275-8B63-E37553AF71CF}" srcOrd="10" destOrd="0" presId="urn:microsoft.com/office/officeart/2018/2/layout/IconVerticalSolidList"/>
    <dgm:cxn modelId="{7F3E40A9-EE92-42D9-8129-614FADDE056F}" type="presParOf" srcId="{FB469454-6D6B-4275-8B63-E37553AF71CF}" destId="{28B6EC7D-9252-4102-95E6-1CE7C55A1EC1}" srcOrd="0" destOrd="0" presId="urn:microsoft.com/office/officeart/2018/2/layout/IconVerticalSolidList"/>
    <dgm:cxn modelId="{3E8D8EC9-C50B-4CAE-8A59-2CE5B1F39730}" type="presParOf" srcId="{FB469454-6D6B-4275-8B63-E37553AF71CF}" destId="{411D5C5E-6D20-45EF-A2E0-AEC691E523B6}" srcOrd="1" destOrd="0" presId="urn:microsoft.com/office/officeart/2018/2/layout/IconVerticalSolidList"/>
    <dgm:cxn modelId="{467DF49C-DDB4-4DD0-921E-FA60F633D221}" type="presParOf" srcId="{FB469454-6D6B-4275-8B63-E37553AF71CF}" destId="{AABEC4E1-4B25-49F5-8587-DD4273F83F9E}" srcOrd="2" destOrd="0" presId="urn:microsoft.com/office/officeart/2018/2/layout/IconVerticalSolidList"/>
    <dgm:cxn modelId="{BE8E955E-D7EA-44DD-86A1-8A0FCA8631BB}" type="presParOf" srcId="{FB469454-6D6B-4275-8B63-E37553AF71CF}" destId="{9BA267D1-E02C-43BB-A6E3-4213D1DE37B4}" srcOrd="3" destOrd="0" presId="urn:microsoft.com/office/officeart/2018/2/layout/IconVerticalSolidList"/>
    <dgm:cxn modelId="{829422A7-E448-4EF6-B0FA-7ED723E6F1E0}" type="presParOf" srcId="{6DDCFFA9-8495-4B43-B4FD-1398263B8216}" destId="{39D9246B-45F5-4652-90E9-73089D51EE74}" srcOrd="11" destOrd="0" presId="urn:microsoft.com/office/officeart/2018/2/layout/IconVerticalSolidList"/>
    <dgm:cxn modelId="{CC56E300-9A22-44F0-B5B0-CA539D34E3F7}" type="presParOf" srcId="{6DDCFFA9-8495-4B43-B4FD-1398263B8216}" destId="{CCDFFA42-9D3B-470C-A90A-BD10D6C26A08}" srcOrd="12" destOrd="0" presId="urn:microsoft.com/office/officeart/2018/2/layout/IconVerticalSolidList"/>
    <dgm:cxn modelId="{4F3517F9-2187-4399-AA68-0423DB609DFA}" type="presParOf" srcId="{CCDFFA42-9D3B-470C-A90A-BD10D6C26A08}" destId="{0DB5C1DC-A3B9-4238-ADCC-9E55D2BC6485}" srcOrd="0" destOrd="0" presId="urn:microsoft.com/office/officeart/2018/2/layout/IconVerticalSolidList"/>
    <dgm:cxn modelId="{2FC055C5-4ACF-4BF6-90C6-9DCEA82B5E48}" type="presParOf" srcId="{CCDFFA42-9D3B-470C-A90A-BD10D6C26A08}" destId="{3BF8D08C-2417-48FF-9034-A7980D79954A}" srcOrd="1" destOrd="0" presId="urn:microsoft.com/office/officeart/2018/2/layout/IconVerticalSolidList"/>
    <dgm:cxn modelId="{1A48914A-AFF4-4C03-BE03-38304D4353B9}" type="presParOf" srcId="{CCDFFA42-9D3B-470C-A90A-BD10D6C26A08}" destId="{478566B1-B577-4675-BEEC-5B6F0E0CF613}" srcOrd="2" destOrd="0" presId="urn:microsoft.com/office/officeart/2018/2/layout/IconVerticalSolidList"/>
    <dgm:cxn modelId="{8EC6FA78-4DB2-41E3-BF56-AA23841DCBE4}" type="presParOf" srcId="{CCDFFA42-9D3B-470C-A90A-BD10D6C26A08}" destId="{F6009D38-89C3-4AF3-B80D-2F06306F8FC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8A814-A497-4D2B-B9CF-3F48B2785927}">
      <dsp:nvSpPr>
        <dsp:cNvPr id="0" name=""/>
        <dsp:cNvSpPr/>
      </dsp:nvSpPr>
      <dsp:spPr>
        <a:xfrm>
          <a:off x="0" y="723"/>
          <a:ext cx="73815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2CBFB-BC0D-49C4-8583-C3B698A13F4C}">
      <dsp:nvSpPr>
        <dsp:cNvPr id="0" name=""/>
        <dsp:cNvSpPr/>
      </dsp:nvSpPr>
      <dsp:spPr>
        <a:xfrm>
          <a:off x="0" y="723"/>
          <a:ext cx="7381515" cy="1185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Know Your Audience</a:t>
          </a:r>
          <a:r>
            <a:rPr lang="en-US" sz="1800" b="0" i="0" kern="1200" dirty="0"/>
            <a:t>: Tailor your content to the interests and understanding of your audience. For instance, a presentation for a technical audience should include more detailed data and terminology than one for a general audience.</a:t>
          </a:r>
          <a:endParaRPr lang="en-US" sz="1800" kern="1200" dirty="0"/>
        </a:p>
      </dsp:txBody>
      <dsp:txXfrm>
        <a:off x="0" y="723"/>
        <a:ext cx="7381515" cy="1185721"/>
      </dsp:txXfrm>
    </dsp:sp>
    <dsp:sp modelId="{F4CCA605-0D83-45CE-AF34-8E741DC4D780}">
      <dsp:nvSpPr>
        <dsp:cNvPr id="0" name=""/>
        <dsp:cNvSpPr/>
      </dsp:nvSpPr>
      <dsp:spPr>
        <a:xfrm>
          <a:off x="0" y="1186445"/>
          <a:ext cx="73815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FF585B-2765-43E5-8A9A-5586D11D1EE4}">
      <dsp:nvSpPr>
        <dsp:cNvPr id="0" name=""/>
        <dsp:cNvSpPr/>
      </dsp:nvSpPr>
      <dsp:spPr>
        <a:xfrm>
          <a:off x="0" y="1186445"/>
          <a:ext cx="7381515" cy="1185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/>
            <a:t>Structure Your Presentation</a:t>
          </a:r>
          <a:r>
            <a:rPr lang="en-US" sz="1800" b="0" i="0" kern="1200"/>
            <a:t>: Follow a clear structure: an introduction, body, and conclusion. For example, in a presentation about climate change, you might start with the importance of the topic, explain the causes and effects, and end with potential solutions.</a:t>
          </a:r>
          <a:endParaRPr lang="en-US" sz="1800" kern="1200"/>
        </a:p>
      </dsp:txBody>
      <dsp:txXfrm>
        <a:off x="0" y="1186445"/>
        <a:ext cx="7381515" cy="1185721"/>
      </dsp:txXfrm>
    </dsp:sp>
    <dsp:sp modelId="{6182180C-B16E-4E71-BFE0-BB0DE4EFDA6E}">
      <dsp:nvSpPr>
        <dsp:cNvPr id="0" name=""/>
        <dsp:cNvSpPr/>
      </dsp:nvSpPr>
      <dsp:spPr>
        <a:xfrm>
          <a:off x="0" y="2372166"/>
          <a:ext cx="73815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8BE538-62F1-402D-892E-09A94884CEBD}">
      <dsp:nvSpPr>
        <dsp:cNvPr id="0" name=""/>
        <dsp:cNvSpPr/>
      </dsp:nvSpPr>
      <dsp:spPr>
        <a:xfrm>
          <a:off x="0" y="2372166"/>
          <a:ext cx="7381515" cy="1185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Use Visual Aids</a:t>
          </a:r>
          <a:r>
            <a:rPr lang="en-US" sz="1800" b="0" i="0" kern="1200" dirty="0"/>
            <a:t>: Incorporate slides, charts, and graphs to enhance understanding. For instance, showing a pie chart to represent the percentage of renewable energy sources can make the data more digestible.</a:t>
          </a:r>
          <a:endParaRPr lang="en-US" sz="1800" kern="1200" dirty="0"/>
        </a:p>
      </dsp:txBody>
      <dsp:txXfrm>
        <a:off x="0" y="2372166"/>
        <a:ext cx="7381515" cy="1185721"/>
      </dsp:txXfrm>
    </dsp:sp>
    <dsp:sp modelId="{B836037B-EDE6-443D-BE74-2271925C3672}">
      <dsp:nvSpPr>
        <dsp:cNvPr id="0" name=""/>
        <dsp:cNvSpPr/>
      </dsp:nvSpPr>
      <dsp:spPr>
        <a:xfrm>
          <a:off x="0" y="3557887"/>
          <a:ext cx="73815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54635C-EB3C-43DD-AB38-DA66ABEB74DA}">
      <dsp:nvSpPr>
        <dsp:cNvPr id="0" name=""/>
        <dsp:cNvSpPr/>
      </dsp:nvSpPr>
      <dsp:spPr>
        <a:xfrm>
          <a:off x="0" y="3557887"/>
          <a:ext cx="7381515" cy="1185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/>
            <a:t>Practice Delivery</a:t>
          </a:r>
          <a:r>
            <a:rPr lang="en-US" sz="1800" b="0" i="0" kern="1200"/>
            <a:t>: Rehearse your presentation multiple times to gain confidence. This helps reduce nervousness and allows you to focus on delivering your message clearly.</a:t>
          </a:r>
          <a:endParaRPr lang="en-US" sz="1800" kern="1200"/>
        </a:p>
      </dsp:txBody>
      <dsp:txXfrm>
        <a:off x="0" y="3557887"/>
        <a:ext cx="7381515" cy="1185721"/>
      </dsp:txXfrm>
    </dsp:sp>
    <dsp:sp modelId="{03A137CA-1750-44F0-974F-86D6EB40479A}">
      <dsp:nvSpPr>
        <dsp:cNvPr id="0" name=""/>
        <dsp:cNvSpPr/>
      </dsp:nvSpPr>
      <dsp:spPr>
        <a:xfrm>
          <a:off x="0" y="4743608"/>
          <a:ext cx="738151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BF7A8-CF42-4335-A05E-F59E2835A5D5}">
      <dsp:nvSpPr>
        <dsp:cNvPr id="0" name=""/>
        <dsp:cNvSpPr/>
      </dsp:nvSpPr>
      <dsp:spPr>
        <a:xfrm>
          <a:off x="0" y="4743608"/>
          <a:ext cx="7381515" cy="1185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/>
            <a:t>Engage with the Audience</a:t>
          </a:r>
          <a:r>
            <a:rPr lang="en-US" sz="1800" b="0" i="0" kern="1200"/>
            <a:t>: Ask questions or encourage participation. For example, you could ask, "What are your thoughts on renewable energy?" to spark discussion.</a:t>
          </a:r>
          <a:endParaRPr lang="en-US" sz="1800" kern="1200"/>
        </a:p>
      </dsp:txBody>
      <dsp:txXfrm>
        <a:off x="0" y="4743608"/>
        <a:ext cx="7381515" cy="11857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6054C-BBC9-4049-B63E-DAB098A36B56}">
      <dsp:nvSpPr>
        <dsp:cNvPr id="0" name=""/>
        <dsp:cNvSpPr/>
      </dsp:nvSpPr>
      <dsp:spPr>
        <a:xfrm>
          <a:off x="3414" y="155219"/>
          <a:ext cx="3329572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/>
            <a:t>Pre-presentation:</a:t>
          </a:r>
          <a:endParaRPr lang="en-US" sz="2100" kern="1200"/>
        </a:p>
      </dsp:txBody>
      <dsp:txXfrm>
        <a:off x="3414" y="155219"/>
        <a:ext cx="3329572" cy="604800"/>
      </dsp:txXfrm>
    </dsp:sp>
    <dsp:sp modelId="{0933A790-5441-4BCC-AA40-B19581732145}">
      <dsp:nvSpPr>
        <dsp:cNvPr id="0" name=""/>
        <dsp:cNvSpPr/>
      </dsp:nvSpPr>
      <dsp:spPr>
        <a:xfrm>
          <a:off x="3414" y="760019"/>
          <a:ext cx="3329572" cy="277416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Research and gather information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Organize content and create outline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Develop visual aids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Rehearse individually and as a team</a:t>
          </a:r>
          <a:endParaRPr lang="en-US" sz="2100" kern="1200"/>
        </a:p>
      </dsp:txBody>
      <dsp:txXfrm>
        <a:off x="3414" y="760019"/>
        <a:ext cx="3329572" cy="2774165"/>
      </dsp:txXfrm>
    </dsp:sp>
    <dsp:sp modelId="{90297BAE-0A27-40CA-8C12-6CCC707DA553}">
      <dsp:nvSpPr>
        <dsp:cNvPr id="0" name=""/>
        <dsp:cNvSpPr/>
      </dsp:nvSpPr>
      <dsp:spPr>
        <a:xfrm>
          <a:off x="3799128" y="155219"/>
          <a:ext cx="3329572" cy="604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/>
            <a:t>During presentation:</a:t>
          </a:r>
          <a:endParaRPr lang="en-US" sz="2100" kern="1200"/>
        </a:p>
      </dsp:txBody>
      <dsp:txXfrm>
        <a:off x="3799128" y="155219"/>
        <a:ext cx="3329572" cy="604800"/>
      </dsp:txXfrm>
    </dsp:sp>
    <dsp:sp modelId="{2845681A-7956-41F8-BBDA-7DFD45BF894B}">
      <dsp:nvSpPr>
        <dsp:cNvPr id="0" name=""/>
        <dsp:cNvSpPr/>
      </dsp:nvSpPr>
      <dsp:spPr>
        <a:xfrm>
          <a:off x="3799128" y="760019"/>
          <a:ext cx="3329572" cy="277416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Execute assigned roles effectively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Support team members as needed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Adapt to unexpected situations</a:t>
          </a:r>
          <a:endParaRPr lang="en-US" sz="2100" kern="1200"/>
        </a:p>
      </dsp:txBody>
      <dsp:txXfrm>
        <a:off x="3799128" y="760019"/>
        <a:ext cx="3329572" cy="2774165"/>
      </dsp:txXfrm>
    </dsp:sp>
    <dsp:sp modelId="{07F8055A-3367-4278-B650-98313B58FC8B}">
      <dsp:nvSpPr>
        <dsp:cNvPr id="0" name=""/>
        <dsp:cNvSpPr/>
      </dsp:nvSpPr>
      <dsp:spPr>
        <a:xfrm>
          <a:off x="7594841" y="155219"/>
          <a:ext cx="3329572" cy="604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/>
            <a:t>Post-presentation:</a:t>
          </a:r>
          <a:endParaRPr lang="en-US" sz="2100" kern="1200"/>
        </a:p>
      </dsp:txBody>
      <dsp:txXfrm>
        <a:off x="7594841" y="155219"/>
        <a:ext cx="3329572" cy="604800"/>
      </dsp:txXfrm>
    </dsp:sp>
    <dsp:sp modelId="{91F882EF-723B-44FD-A6C1-3511744B990F}">
      <dsp:nvSpPr>
        <dsp:cNvPr id="0" name=""/>
        <dsp:cNvSpPr/>
      </dsp:nvSpPr>
      <dsp:spPr>
        <a:xfrm>
          <a:off x="7594841" y="760019"/>
          <a:ext cx="3329572" cy="277416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Participate in Q&amp;A session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Gather feedback from audience and team members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b="0" i="0" kern="1200"/>
            <a:t>Reflect on performance and identify areas for improvement</a:t>
          </a:r>
          <a:endParaRPr lang="en-US" sz="2100" kern="1200"/>
        </a:p>
      </dsp:txBody>
      <dsp:txXfrm>
        <a:off x="7594841" y="760019"/>
        <a:ext cx="3329572" cy="27741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5732DA-5431-4BB9-A8C0-F7664B967DED}">
      <dsp:nvSpPr>
        <dsp:cNvPr id="0" name=""/>
        <dsp:cNvSpPr/>
      </dsp:nvSpPr>
      <dsp:spPr>
        <a:xfrm>
          <a:off x="0" y="549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8527B-CD2E-47E7-A05E-A91047145BB5}">
      <dsp:nvSpPr>
        <dsp:cNvPr id="0" name=""/>
        <dsp:cNvSpPr/>
      </dsp:nvSpPr>
      <dsp:spPr>
        <a:xfrm>
          <a:off x="228803" y="170734"/>
          <a:ext cx="416006" cy="4160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ABB70B-1B50-4136-920B-7DA71399D930}">
      <dsp:nvSpPr>
        <dsp:cNvPr id="0" name=""/>
        <dsp:cNvSpPr/>
      </dsp:nvSpPr>
      <dsp:spPr>
        <a:xfrm>
          <a:off x="873614" y="549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Seek feedback from peers, instructors, and audience members</a:t>
          </a:r>
          <a:endParaRPr lang="en-US" sz="1600" kern="1200"/>
        </a:p>
      </dsp:txBody>
      <dsp:txXfrm>
        <a:off x="873614" y="549"/>
        <a:ext cx="6225275" cy="756376"/>
      </dsp:txXfrm>
    </dsp:sp>
    <dsp:sp modelId="{79CB1CBD-1B99-4EDE-8A1D-FB72ACD85011}">
      <dsp:nvSpPr>
        <dsp:cNvPr id="0" name=""/>
        <dsp:cNvSpPr/>
      </dsp:nvSpPr>
      <dsp:spPr>
        <a:xfrm>
          <a:off x="0" y="946019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11D70-7BA9-4097-B559-505E4B7F82A6}">
      <dsp:nvSpPr>
        <dsp:cNvPr id="0" name=""/>
        <dsp:cNvSpPr/>
      </dsp:nvSpPr>
      <dsp:spPr>
        <a:xfrm>
          <a:off x="228803" y="1116204"/>
          <a:ext cx="416006" cy="4160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F28E8-F390-4750-B07C-6795E66344B3}">
      <dsp:nvSpPr>
        <dsp:cNvPr id="0" name=""/>
        <dsp:cNvSpPr/>
      </dsp:nvSpPr>
      <dsp:spPr>
        <a:xfrm>
          <a:off x="873614" y="946019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Record and review your presentations</a:t>
          </a:r>
          <a:endParaRPr lang="en-US" sz="1600" kern="1200"/>
        </a:p>
      </dsp:txBody>
      <dsp:txXfrm>
        <a:off x="873614" y="946019"/>
        <a:ext cx="6225275" cy="756376"/>
      </dsp:txXfrm>
    </dsp:sp>
    <dsp:sp modelId="{255590A0-ECD0-4F8E-B08A-B29FE4B29EBC}">
      <dsp:nvSpPr>
        <dsp:cNvPr id="0" name=""/>
        <dsp:cNvSpPr/>
      </dsp:nvSpPr>
      <dsp:spPr>
        <a:xfrm>
          <a:off x="0" y="1891490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DCC38A-C8DA-42D4-8611-A6C267B1B54D}">
      <dsp:nvSpPr>
        <dsp:cNvPr id="0" name=""/>
        <dsp:cNvSpPr/>
      </dsp:nvSpPr>
      <dsp:spPr>
        <a:xfrm>
          <a:off x="228803" y="2061674"/>
          <a:ext cx="416006" cy="4160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338EA-0481-4EB9-A6CA-FF711695ACB8}">
      <dsp:nvSpPr>
        <dsp:cNvPr id="0" name=""/>
        <dsp:cNvSpPr/>
      </dsp:nvSpPr>
      <dsp:spPr>
        <a:xfrm>
          <a:off x="873614" y="1891490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Attend workshops or seminars on presentation skills</a:t>
          </a:r>
          <a:endParaRPr lang="en-US" sz="1600" kern="1200"/>
        </a:p>
      </dsp:txBody>
      <dsp:txXfrm>
        <a:off x="873614" y="1891490"/>
        <a:ext cx="6225275" cy="756376"/>
      </dsp:txXfrm>
    </dsp:sp>
    <dsp:sp modelId="{D4329D7D-9C93-4B48-A48E-28D4BB20C1E6}">
      <dsp:nvSpPr>
        <dsp:cNvPr id="0" name=""/>
        <dsp:cNvSpPr/>
      </dsp:nvSpPr>
      <dsp:spPr>
        <a:xfrm>
          <a:off x="0" y="2836960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9C9138-A9BD-4CFC-BEA1-229F018C1724}">
      <dsp:nvSpPr>
        <dsp:cNvPr id="0" name=""/>
        <dsp:cNvSpPr/>
      </dsp:nvSpPr>
      <dsp:spPr>
        <a:xfrm>
          <a:off x="228803" y="3007145"/>
          <a:ext cx="416006" cy="4160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8F107F-A01E-4555-B791-568A6E981EF4}">
      <dsp:nvSpPr>
        <dsp:cNvPr id="0" name=""/>
        <dsp:cNvSpPr/>
      </dsp:nvSpPr>
      <dsp:spPr>
        <a:xfrm>
          <a:off x="873614" y="2836960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Observe and learn from effective presenters</a:t>
          </a:r>
          <a:endParaRPr lang="en-US" sz="1600" kern="1200"/>
        </a:p>
      </dsp:txBody>
      <dsp:txXfrm>
        <a:off x="873614" y="2836960"/>
        <a:ext cx="6225275" cy="756376"/>
      </dsp:txXfrm>
    </dsp:sp>
    <dsp:sp modelId="{DD6EC077-4ADF-4D71-A20F-51F412E821A5}">
      <dsp:nvSpPr>
        <dsp:cNvPr id="0" name=""/>
        <dsp:cNvSpPr/>
      </dsp:nvSpPr>
      <dsp:spPr>
        <a:xfrm>
          <a:off x="0" y="3782430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3C7060-52D3-4B68-B233-58ABF1466E6A}">
      <dsp:nvSpPr>
        <dsp:cNvPr id="0" name=""/>
        <dsp:cNvSpPr/>
      </dsp:nvSpPr>
      <dsp:spPr>
        <a:xfrm>
          <a:off x="228803" y="3952615"/>
          <a:ext cx="416006" cy="41600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16AE0-BBAB-494C-9A2E-A93E976BAB58}">
      <dsp:nvSpPr>
        <dsp:cNvPr id="0" name=""/>
        <dsp:cNvSpPr/>
      </dsp:nvSpPr>
      <dsp:spPr>
        <a:xfrm>
          <a:off x="873614" y="3782430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Join public speaking groups or clubs (e.g., Toastmasters)</a:t>
          </a:r>
          <a:endParaRPr lang="en-US" sz="1600" kern="1200"/>
        </a:p>
      </dsp:txBody>
      <dsp:txXfrm>
        <a:off x="873614" y="3782430"/>
        <a:ext cx="6225275" cy="756376"/>
      </dsp:txXfrm>
    </dsp:sp>
    <dsp:sp modelId="{28B6EC7D-9252-4102-95E6-1CE7C55A1EC1}">
      <dsp:nvSpPr>
        <dsp:cNvPr id="0" name=""/>
        <dsp:cNvSpPr/>
      </dsp:nvSpPr>
      <dsp:spPr>
        <a:xfrm>
          <a:off x="0" y="4727900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D5C5E-6D20-45EF-A2E0-AEC691E523B6}">
      <dsp:nvSpPr>
        <dsp:cNvPr id="0" name=""/>
        <dsp:cNvSpPr/>
      </dsp:nvSpPr>
      <dsp:spPr>
        <a:xfrm>
          <a:off x="228803" y="4898085"/>
          <a:ext cx="416006" cy="41600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267D1-E02C-43BB-A6E3-4213D1DE37B4}">
      <dsp:nvSpPr>
        <dsp:cNvPr id="0" name=""/>
        <dsp:cNvSpPr/>
      </dsp:nvSpPr>
      <dsp:spPr>
        <a:xfrm>
          <a:off x="873614" y="4727900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Embrace opportunities to present in various settings</a:t>
          </a:r>
          <a:endParaRPr lang="en-US" sz="1600" kern="1200"/>
        </a:p>
      </dsp:txBody>
      <dsp:txXfrm>
        <a:off x="873614" y="4727900"/>
        <a:ext cx="6225275" cy="756376"/>
      </dsp:txXfrm>
    </dsp:sp>
    <dsp:sp modelId="{0DB5C1DC-A3B9-4238-ADCC-9E55D2BC6485}">
      <dsp:nvSpPr>
        <dsp:cNvPr id="0" name=""/>
        <dsp:cNvSpPr/>
      </dsp:nvSpPr>
      <dsp:spPr>
        <a:xfrm>
          <a:off x="0" y="5673371"/>
          <a:ext cx="7098890" cy="75637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8D08C-2417-48FF-9034-A7980D79954A}">
      <dsp:nvSpPr>
        <dsp:cNvPr id="0" name=""/>
        <dsp:cNvSpPr/>
      </dsp:nvSpPr>
      <dsp:spPr>
        <a:xfrm>
          <a:off x="228803" y="5843555"/>
          <a:ext cx="416006" cy="41600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009D38-89C3-4AF3-B80D-2F06306F8FC0}">
      <dsp:nvSpPr>
        <dsp:cNvPr id="0" name=""/>
        <dsp:cNvSpPr/>
      </dsp:nvSpPr>
      <dsp:spPr>
        <a:xfrm>
          <a:off x="873614" y="5673371"/>
          <a:ext cx="6225275" cy="756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50" tIns="80050" rIns="80050" bIns="8005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Stay updated on presentation technologies and trends</a:t>
          </a:r>
          <a:endParaRPr lang="en-US" sz="1600" kern="1200"/>
        </a:p>
      </dsp:txBody>
      <dsp:txXfrm>
        <a:off x="873614" y="5673371"/>
        <a:ext cx="6225275" cy="756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A0F34-ADF8-0EE3-DDC7-B8AA08E58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3438D4F-BC1F-9980-E0AF-B4E025EDF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8FCA7D8-FB06-52A3-CBC5-648CDB173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C688267-3446-329A-AE83-011F7089C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DCBC5E9-2E38-9283-3F70-9ADD20D96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8995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74D47D-1EE0-9368-6024-D288C6356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5F1A59B4-B9ED-7ECF-E537-B80C8183B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C07415-08E4-8A88-84D3-71543A7C2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1502991-4DD7-241D-5B18-F380473A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FD38644-A8BF-3D5A-D05B-CF19A4E8B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7612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0A7F963-072B-C342-A27B-5F0DD0EF71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82FDC739-D60C-0769-9802-8771B26F31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023E28D-A48B-AE12-FE72-E877232EE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58A80B5-133C-B6F9-6838-318DF7BC4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5CFC982-FEF9-9367-A544-30220DE5C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3249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B4B6D5-B358-F933-5FA1-507294927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9610303-0C34-49F0-D019-72876005A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53A0DCF-FDEF-4349-4B5E-80C895A21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64341B5-34E6-62B7-D460-133C7C484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8FE1D1-70CB-95F8-4176-1596FD838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2209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D7D41-DFED-3289-B079-0A9940ABB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AE8A377-7D01-471E-A57C-33106DEFF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9A27936-62F8-5620-954C-01398E05A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773D29C-2E81-4085-B575-09BE7F140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30C9A00-BF07-0808-A781-22265193B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6607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1C602B-E347-53E6-ED8E-49F9A018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FC2F4A4-956F-8C72-8C42-D0A14D5EA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29569A7-B086-2255-B726-6168902E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8A9E54B-8A68-E117-5E03-2D50DE44F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1451E2D-93A5-02C8-DA8F-D4BDA78DC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39CAE9E-603C-2BCB-7143-96C3EFEC9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2624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D33181-49AF-3186-600F-E5329658F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94F5C26-99CA-370C-9C80-4B892F81A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2D0D7905-6D11-7334-1188-FAB15902A9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D9C0060-6BE5-6AFA-00DD-6FCCA39C4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DC35DEBC-4E50-B806-4EA6-7D056B470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47FB47D-5940-DE57-7E60-9344216FD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60255A3-3F6A-F117-9AF8-6DC3C9FBA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6238B541-62D0-8EEC-650D-3A3F5313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7134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4E1405-3741-E818-9CDA-7C9928032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1A5C0908-BBC4-539F-3961-546642614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12EE776-CC67-9F4D-BE46-4E535ACD0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29C7F496-6C94-8905-898B-6D63EAC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853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D65E934B-CDF0-78F0-BC1A-C5DE941D9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24561B92-8A73-E3D8-DE36-72C203595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E31CD68-7CBF-5C47-3F69-F37AA6687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7140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4CF02-686A-AD46-DF44-E1AF53722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B865A03-CC1F-B718-67EE-BF99D785A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00B605D-7F5E-5248-CFE2-7AA6CDC42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8CCA73C-266A-58D9-CA2E-69A9F988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30F0CBC-1B88-692A-CD2F-70E07C0C3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29D577E-57E0-6731-BBC9-8025FC3C0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9448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C000DE-B65E-CD90-9107-FECFAF4F1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4CF8CBB0-9DA6-F1CE-12CE-6317289E60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FEB0E6F-B302-B17C-ECDF-34CC01F14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15C8EA0-78B5-01C8-7A57-4893F395D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FA34D17-1A03-7923-EB23-02C63FE37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9F00029-E156-70EF-BC8E-C3E5E4F3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2777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FF3F5B73-914B-57B7-9439-86406BDEB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10BCB39-9105-C8A3-C412-3AC1FC14D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E62622F-D370-F90D-9A8C-4A772AD18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0C3FA6-2B93-48D5-986D-E37439340DC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5C9BCE2-6179-1794-B9FB-E227D570E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4BF8431-4A63-E04E-93E4-A2A1345A3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86075B-E295-413B-854D-E4756718B5C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727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ekhdecoded.com/how-to-make-your-presentations-unforgettable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collegesuccess2x30master/chapter/public-speaking-and-class-presentations/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wordwall.net/resource/82977773/team-role-and-responsibility-in-a-tea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photo-of-people-using-laptop-s-3182759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ordwall.net/resource/83074810/team-roles-and-responsibilities-vocabular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s://www.pngall.com/team-work-png/download/1319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id/photo/1562171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8NHwi5vQQM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oonylabs.org/2020/03/31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sheridancollege.libguides.com/presentationskills/group-presentation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стілець, меблі, особа, одежа&#10;&#10;Автоматично згенерований опис">
            <a:extLst>
              <a:ext uri="{FF2B5EF4-FFF2-40B4-BE49-F238E27FC236}">
                <a16:creationId xmlns:a16="http://schemas.microsoft.com/office/drawing/2014/main" id="{44E8934A-0BCA-BDC6-000D-4492F749A47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3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04A5F-0C76-3FD5-21CC-823E80A2D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645" y="796413"/>
            <a:ext cx="11798710" cy="32264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Presentation skills. </a:t>
            </a:r>
            <a:br>
              <a:rPr lang="en-US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Tips on presentation</a:t>
            </a: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br>
              <a:rPr lang="en-US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Team Roles and Responsibilities</a:t>
            </a:r>
            <a:r>
              <a:rPr lang="en-US" u="sng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8C5B8A4-AC76-CAF3-1FC1-91E633FD02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90" y="5559550"/>
            <a:ext cx="3077497" cy="1098395"/>
          </a:xfrm>
        </p:spPr>
        <p:txBody>
          <a:bodyPr>
            <a:normAutofit/>
          </a:bodyPr>
          <a:lstStyle/>
          <a:p>
            <a:pPr algn="l"/>
            <a:r>
              <a:rPr lang="en-US" sz="1700" b="1" i="1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1700" b="1" i="1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sz="1700" b="1" i="1" dirty="0">
                <a:solidFill>
                  <a:srgbClr val="FFFFFF"/>
                </a:solidFill>
              </a:rPr>
              <a:t>Associate Professor</a:t>
            </a:r>
            <a:endParaRPr lang="uk-UA" sz="1700" b="1" i="1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26FE35-8FA9-58C6-ABF4-F0EBAC62EC68}"/>
              </a:ext>
            </a:extLst>
          </p:cNvPr>
          <p:cNvSpPr txBox="1"/>
          <p:nvPr/>
        </p:nvSpPr>
        <p:spPr>
          <a:xfrm>
            <a:off x="9724658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tekhdecoded.com/how-to-make-your-presentations-unforgettable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8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текст, почерк, лист, папір&#10;&#10;Автоматично згенерований опис">
            <a:extLst>
              <a:ext uri="{FF2B5EF4-FFF2-40B4-BE49-F238E27FC236}">
                <a16:creationId xmlns:a16="http://schemas.microsoft.com/office/drawing/2014/main" id="{74FCE836-F515-B3AB-841C-E29D8902E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884" r="-1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72239-0660-295E-A23A-8C8ADB707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5858" y="807577"/>
            <a:ext cx="5306142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Speaking Cards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FB8198F-B681-1B04-AAEC-D74584896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3283973"/>
            <a:ext cx="4581732" cy="28929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https://wordwall.net/resource/82977773/team-role-and-responsibility-in-a-team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B0A884-A80B-3D59-9E94-E55A1B67FAA1}"/>
              </a:ext>
            </a:extLst>
          </p:cNvPr>
          <p:cNvSpPr txBox="1"/>
          <p:nvPr/>
        </p:nvSpPr>
        <p:spPr>
          <a:xfrm>
            <a:off x="7202301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courses.lumenlearning.com/collegesuccess2x30master/chapter/public-speaking-and-class-presentat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32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ображення, що містить особа, одежа, ноутбук, у приміщенні&#10;&#10;Автоматично згенерований опис">
            <a:extLst>
              <a:ext uri="{FF2B5EF4-FFF2-40B4-BE49-F238E27FC236}">
                <a16:creationId xmlns:a16="http://schemas.microsoft.com/office/drawing/2014/main" id="{FE940450-4BD5-54E5-4D75-90AC97521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0884" b="30867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D2CCFB3-E917-4776-1E40-338779280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3752850"/>
            <a:ext cx="10032995" cy="2452687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i="0" dirty="0">
                <a:effectLst/>
                <a:latin typeface="Sora"/>
              </a:rPr>
              <a:t>The strength of the team is each individual member. The strength of each member is the team.</a:t>
            </a:r>
          </a:p>
          <a:p>
            <a:pPr marL="0" indent="0" algn="r">
              <a:buNone/>
            </a:pPr>
            <a:r>
              <a:rPr lang="en-US" sz="1800" b="1" i="1" dirty="0">
                <a:effectLst/>
                <a:latin typeface="Sora"/>
              </a:rPr>
              <a:t>- Phil Jackson</a:t>
            </a:r>
          </a:p>
          <a:p>
            <a:pPr marL="0" indent="0">
              <a:buNone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1780468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54E11-F294-97C1-34AA-4410B4232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643467"/>
            <a:ext cx="4103985" cy="5571066"/>
          </a:xfrm>
        </p:spPr>
        <p:txBody>
          <a:bodyPr>
            <a:normAutofit/>
          </a:bodyPr>
          <a:lstStyle/>
          <a:p>
            <a:pPr algn="ctr"/>
            <a:r>
              <a:rPr lang="en-US" sz="4100" b="1" i="0" dirty="0">
                <a:solidFill>
                  <a:srgbClr val="FFFFFF"/>
                </a:solidFill>
                <a:effectLst/>
                <a:latin typeface="Inter"/>
              </a:rPr>
              <a:t>Presentation Tips</a:t>
            </a:r>
            <a:endParaRPr lang="uk-UA" sz="4100" dirty="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50C37C48-2926-351E-3B85-FA4FF11C78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405617"/>
              </p:ext>
            </p:extLst>
          </p:nvPr>
        </p:nvGraphicFramePr>
        <p:xfrm>
          <a:off x="4627605" y="643466"/>
          <a:ext cx="7381515" cy="593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5753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81EB0-54C3-7FF1-6960-4954B99E4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4597747" cy="1035675"/>
          </a:xfrm>
        </p:spPr>
        <p:txBody>
          <a:bodyPr anchor="b">
            <a:normAutofit/>
          </a:bodyPr>
          <a:lstStyle/>
          <a:p>
            <a:pPr algn="ctr"/>
            <a:r>
              <a:rPr lang="en-US" sz="3200" b="1" dirty="0"/>
              <a:t>Vocabulary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3CAF4EC-CF56-567A-4537-3AFE4A3B2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310" y="3028334"/>
            <a:ext cx="5643716" cy="295297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https://wordwall.net/resource/83074810/team-roles-and-responsibilities-vocabulary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Рисунок 4" descr="Зображення, що містить мистецтво&#10;&#10;Автоматично згенерований опис">
            <a:extLst>
              <a:ext uri="{FF2B5EF4-FFF2-40B4-BE49-F238E27FC236}">
                <a16:creationId xmlns:a16="http://schemas.microsoft.com/office/drawing/2014/main" id="{E9FF6DCC-6BD2-5FE6-BB1C-8960CD915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231137" y="867064"/>
            <a:ext cx="5048790" cy="50487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AA0A50D-6987-4FB7-1351-E630BA613F31}"/>
              </a:ext>
            </a:extLst>
          </p:cNvPr>
          <p:cNvSpPr txBox="1"/>
          <p:nvPr/>
        </p:nvSpPr>
        <p:spPr>
          <a:xfrm>
            <a:off x="8947237" y="5715799"/>
            <a:ext cx="233269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www.pngall.com/team-work-png/download/1319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984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6">
            <a:extLst>
              <a:ext uri="{FF2B5EF4-FFF2-40B4-BE49-F238E27FC236}">
                <a16:creationId xmlns:a16="http://schemas.microsoft.com/office/drawing/2014/main" id="{B1595A09-E336-4D1B-9B3A-06A2287A5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99F63B-D1F9-BFF5-1D48-FFAC3DADB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68" y="4777739"/>
            <a:ext cx="4066032" cy="141211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400" b="1" i="0" dirty="0">
                <a:effectLst/>
                <a:latin typeface="Roboto" panose="02000000000000000000" pitchFamily="2" charset="0"/>
              </a:rPr>
              <a:t>Team Roles and Responsibilities</a:t>
            </a:r>
            <a:endParaRPr lang="uk-UA" sz="3400" dirty="0"/>
          </a:p>
        </p:txBody>
      </p:sp>
      <p:pic>
        <p:nvPicPr>
          <p:cNvPr id="5" name="Рисунок 4" descr="Зображення, що містить одежа, особа, усмішка, Обличчя людини&#10;&#10;Автоматично згенерований опис">
            <a:extLst>
              <a:ext uri="{FF2B5EF4-FFF2-40B4-BE49-F238E27FC236}">
                <a16:creationId xmlns:a16="http://schemas.microsoft.com/office/drawing/2014/main" id="{D672D64C-634F-84D4-D1ED-D90C728E6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7178" b="24629"/>
          <a:stretch/>
        </p:blipFill>
        <p:spPr>
          <a:xfrm>
            <a:off x="20" y="10"/>
            <a:ext cx="12191980" cy="4558420"/>
          </a:xfrm>
          <a:custGeom>
            <a:avLst/>
            <a:gdLst/>
            <a:ahLst/>
            <a:cxnLst/>
            <a:rect l="l" t="t" r="r" b="b"/>
            <a:pathLst>
              <a:path w="12188952" h="4558430">
                <a:moveTo>
                  <a:pt x="6789701" y="4490221"/>
                </a:moveTo>
                <a:lnTo>
                  <a:pt x="6788702" y="4490299"/>
                </a:lnTo>
                <a:lnTo>
                  <a:pt x="6788476" y="4490833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3596895"/>
                </a:lnTo>
                <a:lnTo>
                  <a:pt x="12061096" y="3635026"/>
                </a:lnTo>
                <a:cubicBezTo>
                  <a:pt x="11933500" y="3671240"/>
                  <a:pt x="11805390" y="3705769"/>
                  <a:pt x="11676800" y="3738601"/>
                </a:cubicBezTo>
                <a:cubicBezTo>
                  <a:pt x="11262789" y="3846108"/>
                  <a:pt x="10845343" y="3939710"/>
                  <a:pt x="10425355" y="4022140"/>
                </a:cubicBezTo>
                <a:cubicBezTo>
                  <a:pt x="10092810" y="4087351"/>
                  <a:pt x="9759033" y="4145748"/>
                  <a:pt x="9424022" y="4197302"/>
                </a:cubicBezTo>
                <a:cubicBezTo>
                  <a:pt x="9102997" y="4246959"/>
                  <a:pt x="8781133" y="4291526"/>
                  <a:pt x="8458419" y="4331003"/>
                </a:cubicBezTo>
                <a:cubicBezTo>
                  <a:pt x="8211360" y="4361169"/>
                  <a:pt x="7963792" y="4386742"/>
                  <a:pt x="7715970" y="4410950"/>
                </a:cubicBezTo>
                <a:lnTo>
                  <a:pt x="6951716" y="4476730"/>
                </a:lnTo>
                <a:lnTo>
                  <a:pt x="6936303" y="4478801"/>
                </a:lnTo>
                <a:lnTo>
                  <a:pt x="6790448" y="4490162"/>
                </a:lnTo>
                <a:lnTo>
                  <a:pt x="6799941" y="4491982"/>
                </a:lnTo>
                <a:cubicBezTo>
                  <a:pt x="6811623" y="4492448"/>
                  <a:pt x="6823734" y="4490275"/>
                  <a:pt x="6835432" y="4490275"/>
                </a:cubicBezTo>
                <a:cubicBezTo>
                  <a:pt x="6851580" y="4490275"/>
                  <a:pt x="6867729" y="4487668"/>
                  <a:pt x="6884003" y="4487297"/>
                </a:cubicBezTo>
                <a:cubicBezTo>
                  <a:pt x="7115805" y="4481835"/>
                  <a:pt x="7347351" y="4469668"/>
                  <a:pt x="7578771" y="4454770"/>
                </a:cubicBezTo>
                <a:cubicBezTo>
                  <a:pt x="7927552" y="4432302"/>
                  <a:pt x="8276080" y="4404123"/>
                  <a:pt x="8623845" y="4367873"/>
                </a:cubicBezTo>
                <a:cubicBezTo>
                  <a:pt x="8909939" y="4338575"/>
                  <a:pt x="9195310" y="4303940"/>
                  <a:pt x="9479970" y="4263967"/>
                </a:cubicBezTo>
                <a:cubicBezTo>
                  <a:pt x="9864901" y="4209593"/>
                  <a:pt x="10248014" y="4144879"/>
                  <a:pt x="10629308" y="4069810"/>
                </a:cubicBezTo>
                <a:cubicBezTo>
                  <a:pt x="11090114" y="3978690"/>
                  <a:pt x="11546975" y="3871184"/>
                  <a:pt x="11998498" y="3743816"/>
                </a:cubicBezTo>
                <a:lnTo>
                  <a:pt x="12188952" y="3687715"/>
                </a:lnTo>
                <a:lnTo>
                  <a:pt x="12188952" y="3742439"/>
                </a:lnTo>
                <a:lnTo>
                  <a:pt x="11829257" y="3846853"/>
                </a:lnTo>
                <a:cubicBezTo>
                  <a:pt x="11534769" y="3926550"/>
                  <a:pt x="11238120" y="3997436"/>
                  <a:pt x="10939183" y="4061368"/>
                </a:cubicBezTo>
                <a:cubicBezTo>
                  <a:pt x="10622824" y="4129150"/>
                  <a:pt x="10304941" y="4189147"/>
                  <a:pt x="9985530" y="4241373"/>
                </a:cubicBezTo>
                <a:cubicBezTo>
                  <a:pt x="9720036" y="4284822"/>
                  <a:pt x="9453814" y="4323467"/>
                  <a:pt x="9186882" y="4357320"/>
                </a:cubicBezTo>
                <a:cubicBezTo>
                  <a:pt x="8984197" y="4382894"/>
                  <a:pt x="8781514" y="4406977"/>
                  <a:pt x="8578198" y="4426839"/>
                </a:cubicBezTo>
                <a:cubicBezTo>
                  <a:pt x="8340547" y="4449559"/>
                  <a:pt x="8102644" y="4471034"/>
                  <a:pt x="7864358" y="4488290"/>
                </a:cubicBezTo>
                <a:cubicBezTo>
                  <a:pt x="7554994" y="4510634"/>
                  <a:pt x="7245502" y="4528512"/>
                  <a:pt x="6935502" y="4539684"/>
                </a:cubicBezTo>
                <a:cubicBezTo>
                  <a:pt x="6782917" y="4545147"/>
                  <a:pt x="6630334" y="4548995"/>
                  <a:pt x="6477750" y="4553587"/>
                </a:cubicBezTo>
                <a:cubicBezTo>
                  <a:pt x="6439195" y="4551503"/>
                  <a:pt x="6400529" y="4553128"/>
                  <a:pt x="6362294" y="4558430"/>
                </a:cubicBezTo>
                <a:lnTo>
                  <a:pt x="6057129" y="4558430"/>
                </a:lnTo>
                <a:lnTo>
                  <a:pt x="5977784" y="4553836"/>
                </a:lnTo>
                <a:cubicBezTo>
                  <a:pt x="5740261" y="4541423"/>
                  <a:pt x="5502739" y="4527644"/>
                  <a:pt x="5265087" y="4517587"/>
                </a:cubicBezTo>
                <a:cubicBezTo>
                  <a:pt x="4958267" y="4505171"/>
                  <a:pt x="4651826" y="4484691"/>
                  <a:pt x="4346277" y="4455517"/>
                </a:cubicBezTo>
                <a:cubicBezTo>
                  <a:pt x="4021654" y="4424605"/>
                  <a:pt x="3697795" y="4389970"/>
                  <a:pt x="3373045" y="4356948"/>
                </a:cubicBezTo>
                <a:cubicBezTo>
                  <a:pt x="3035412" y="4322686"/>
                  <a:pt x="2698456" y="4283047"/>
                  <a:pt x="2362173" y="4238021"/>
                </a:cubicBezTo>
                <a:cubicBezTo>
                  <a:pt x="1984692" y="4187868"/>
                  <a:pt x="1608364" y="4130142"/>
                  <a:pt x="1233177" y="4064845"/>
                </a:cubicBezTo>
                <a:cubicBezTo>
                  <a:pt x="842181" y="3996132"/>
                  <a:pt x="453758" y="3917644"/>
                  <a:pt x="68500" y="3825138"/>
                </a:cubicBezTo>
                <a:lnTo>
                  <a:pt x="0" y="3807783"/>
                </a:lnTo>
                <a:lnTo>
                  <a:pt x="0" y="3751294"/>
                </a:lnTo>
                <a:lnTo>
                  <a:pt x="72441" y="3770071"/>
                </a:lnTo>
                <a:cubicBezTo>
                  <a:pt x="247961" y="3812249"/>
                  <a:pt x="424164" y="3851509"/>
                  <a:pt x="600716" y="3888441"/>
                </a:cubicBezTo>
                <a:cubicBezTo>
                  <a:pt x="988279" y="3969255"/>
                  <a:pt x="1378133" y="4038153"/>
                  <a:pt x="1769512" y="4098609"/>
                </a:cubicBezTo>
                <a:cubicBezTo>
                  <a:pt x="2052426" y="4142185"/>
                  <a:pt x="2335725" y="4182282"/>
                  <a:pt x="2613554" y="4215551"/>
                </a:cubicBezTo>
                <a:cubicBezTo>
                  <a:pt x="2605544" y="4218158"/>
                  <a:pt x="2594611" y="4208102"/>
                  <a:pt x="2581134" y="4205620"/>
                </a:cubicBezTo>
                <a:cubicBezTo>
                  <a:pt x="2087178" y="4113668"/>
                  <a:pt x="1597684" y="4002775"/>
                  <a:pt x="1112635" y="3872923"/>
                </a:cubicBezTo>
                <a:cubicBezTo>
                  <a:pt x="880453" y="3810852"/>
                  <a:pt x="649713" y="3744374"/>
                  <a:pt x="420412" y="3673490"/>
                </a:cubicBezTo>
                <a:lnTo>
                  <a:pt x="0" y="3534573"/>
                </a:lnTo>
                <a:close/>
              </a:path>
            </a:pathLst>
          </a:custGeom>
        </p:spPr>
      </p:pic>
      <p:sp>
        <p:nvSpPr>
          <p:cNvPr id="22" name="sketch line">
            <a:extLst>
              <a:ext uri="{FF2B5EF4-FFF2-40B4-BE49-F238E27FC236}">
                <a16:creationId xmlns:a16="http://schemas.microsoft.com/office/drawing/2014/main" id="{3540989C-C7B8-473B-BF87-6F2DA6A90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61305" y="5468206"/>
            <a:ext cx="1371600" cy="18288"/>
          </a:xfrm>
          <a:custGeom>
            <a:avLst/>
            <a:gdLst>
              <a:gd name="connsiteX0" fmla="*/ 0 w 1371600"/>
              <a:gd name="connsiteY0" fmla="*/ 0 h 18288"/>
              <a:gd name="connsiteX1" fmla="*/ 685800 w 1371600"/>
              <a:gd name="connsiteY1" fmla="*/ 0 h 18288"/>
              <a:gd name="connsiteX2" fmla="*/ 1371600 w 1371600"/>
              <a:gd name="connsiteY2" fmla="*/ 0 h 18288"/>
              <a:gd name="connsiteX3" fmla="*/ 1371600 w 1371600"/>
              <a:gd name="connsiteY3" fmla="*/ 18288 h 18288"/>
              <a:gd name="connsiteX4" fmla="*/ 713232 w 1371600"/>
              <a:gd name="connsiteY4" fmla="*/ 18288 h 18288"/>
              <a:gd name="connsiteX5" fmla="*/ 0 w 1371600"/>
              <a:gd name="connsiteY5" fmla="*/ 18288 h 18288"/>
              <a:gd name="connsiteX6" fmla="*/ 0 w 1371600"/>
              <a:gd name="connsiteY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1600" h="18288" fill="none" extrusionOk="0">
                <a:moveTo>
                  <a:pt x="0" y="0"/>
                </a:moveTo>
                <a:cubicBezTo>
                  <a:pt x="247303" y="31625"/>
                  <a:pt x="422310" y="-25629"/>
                  <a:pt x="685800" y="0"/>
                </a:cubicBezTo>
                <a:cubicBezTo>
                  <a:pt x="949290" y="25629"/>
                  <a:pt x="1192357" y="6696"/>
                  <a:pt x="1371600" y="0"/>
                </a:cubicBezTo>
                <a:cubicBezTo>
                  <a:pt x="1371355" y="6649"/>
                  <a:pt x="1371915" y="11310"/>
                  <a:pt x="1371600" y="18288"/>
                </a:cubicBezTo>
                <a:cubicBezTo>
                  <a:pt x="1107995" y="26464"/>
                  <a:pt x="1033361" y="32942"/>
                  <a:pt x="713232" y="18288"/>
                </a:cubicBezTo>
                <a:cubicBezTo>
                  <a:pt x="393103" y="3634"/>
                  <a:pt x="289343" y="43221"/>
                  <a:pt x="0" y="18288"/>
                </a:cubicBezTo>
                <a:cubicBezTo>
                  <a:pt x="-459" y="11562"/>
                  <a:pt x="-31" y="5093"/>
                  <a:pt x="0" y="0"/>
                </a:cubicBezTo>
                <a:close/>
              </a:path>
              <a:path w="1371600" h="18288" stroke="0" extrusionOk="0">
                <a:moveTo>
                  <a:pt x="0" y="0"/>
                </a:moveTo>
                <a:cubicBezTo>
                  <a:pt x="170249" y="-24099"/>
                  <a:pt x="504634" y="14338"/>
                  <a:pt x="644652" y="0"/>
                </a:cubicBezTo>
                <a:cubicBezTo>
                  <a:pt x="784670" y="-14338"/>
                  <a:pt x="1087773" y="8679"/>
                  <a:pt x="1371600" y="0"/>
                </a:cubicBezTo>
                <a:cubicBezTo>
                  <a:pt x="1372456" y="3662"/>
                  <a:pt x="1371030" y="13946"/>
                  <a:pt x="1371600" y="18288"/>
                </a:cubicBezTo>
                <a:cubicBezTo>
                  <a:pt x="1176823" y="-1409"/>
                  <a:pt x="900830" y="9989"/>
                  <a:pt x="713232" y="18288"/>
                </a:cubicBezTo>
                <a:cubicBezTo>
                  <a:pt x="525634" y="26587"/>
                  <a:pt x="282837" y="5724"/>
                  <a:pt x="0" y="18288"/>
                </a:cubicBezTo>
                <a:cubicBezTo>
                  <a:pt x="367" y="13143"/>
                  <a:pt x="-823" y="58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6156976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CBB972D-4C75-52BD-4A9E-9B8B731B5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4" y="4777739"/>
            <a:ext cx="6897626" cy="139922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4"/>
              </a:rPr>
              <a:t>https://www.youtube.com/watch?v=8NHwi5vQQMw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2842652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одежа, стілець, презентація, костюм&#10;&#10;Автоматично згенерований опис">
            <a:extLst>
              <a:ext uri="{FF2B5EF4-FFF2-40B4-BE49-F238E27FC236}">
                <a16:creationId xmlns:a16="http://schemas.microsoft.com/office/drawing/2014/main" id="{F814398C-A7C9-A3E9-6379-3D48382A4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7592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A3875-32B0-24C1-916D-CE67A6E82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080" y="365125"/>
            <a:ext cx="4677533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i="0" dirty="0">
                <a:effectLst/>
                <a:latin typeface="Domine"/>
              </a:rPr>
              <a:t>Group Presentations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08FB58D-C4BB-F6FD-9CEB-01E072B47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310" y="3067665"/>
            <a:ext cx="4994787" cy="310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https://sheridancollege.libguides.com/presentationskills/group-presentations</a:t>
            </a:r>
            <a:endParaRPr lang="uk-UA" sz="2000" dirty="0"/>
          </a:p>
          <a:p>
            <a:pPr marL="0" indent="0">
              <a:buNone/>
            </a:pP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A5D238-CB2B-D89B-2106-1B2CABB4F78C}"/>
              </a:ext>
            </a:extLst>
          </p:cNvPr>
          <p:cNvSpPr txBox="1"/>
          <p:nvPr/>
        </p:nvSpPr>
        <p:spPr>
          <a:xfrm>
            <a:off x="9703816" y="6657945"/>
            <a:ext cx="248818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loonylabs.org/2020/03/31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435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C6208-8019-594D-3908-3FB8C24FA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458" y="365126"/>
            <a:ext cx="10970342" cy="804914"/>
          </a:xfrm>
        </p:spPr>
        <p:txBody>
          <a:bodyPr>
            <a:normAutofit/>
          </a:bodyPr>
          <a:lstStyle/>
          <a:p>
            <a:pPr algn="ctr"/>
            <a:r>
              <a:rPr lang="en-US" sz="2400" b="1" i="0" dirty="0">
                <a:solidFill>
                  <a:srgbClr val="222229"/>
                </a:solidFill>
                <a:effectLst/>
                <a:latin typeface="Sora"/>
              </a:rPr>
              <a:t>Read these opinions. Which one do you agree with the most and why?</a:t>
            </a:r>
            <a:endParaRPr lang="uk-UA" sz="2400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50E56CEF-8AAE-7877-2554-7B957CD73A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47" y="1215451"/>
            <a:ext cx="6111770" cy="221354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18D25EE-4295-0E37-702C-44787148F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866" y="1303674"/>
            <a:ext cx="6081287" cy="221354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2C4D33-A8DD-6E4C-38C9-3A1BF141B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7" y="3517223"/>
            <a:ext cx="6000153" cy="239589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005F64-2656-CEAE-B01E-B77680976E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2647" y="3769360"/>
            <a:ext cx="6073666" cy="23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82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E8A2E-DDDB-553C-AD30-26E5C63B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i="0" dirty="0">
                <a:solidFill>
                  <a:srgbClr val="FFFFFF"/>
                </a:solidFill>
                <a:effectLst/>
                <a:latin typeface="Inter"/>
              </a:rPr>
              <a:t>Team Responsibilities in Presentations</a:t>
            </a:r>
            <a:endParaRPr lang="uk-UA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6C18198E-9645-B066-E24F-AFA014B6DE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172967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1340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27423-3FAF-8EB0-3A24-DB8DA9D1A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i="0" dirty="0">
                <a:effectLst/>
                <a:latin typeface="Inter"/>
              </a:rPr>
              <a:t>Continuous Improvement in Presentations</a:t>
            </a:r>
            <a:endParaRPr lang="uk-UA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138DB90A-E8E6-0373-339F-6F8891873D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625556"/>
              </p:ext>
            </p:extLst>
          </p:nvPr>
        </p:nvGraphicFramePr>
        <p:xfrm>
          <a:off x="4916129" y="206477"/>
          <a:ext cx="7098890" cy="6430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8880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5094</TotalTime>
  <Words>470</Words>
  <Application>Microsoft Office PowerPoint</Application>
  <PresentationFormat>Широкий екран</PresentationFormat>
  <Paragraphs>47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Domine</vt:lpstr>
      <vt:lpstr>Inter</vt:lpstr>
      <vt:lpstr>Roboto</vt:lpstr>
      <vt:lpstr>Sora</vt:lpstr>
      <vt:lpstr>Тема Office</vt:lpstr>
      <vt:lpstr>Presentation skills.  Tips on presentation. Team Roles and Responsibilities </vt:lpstr>
      <vt:lpstr>Презентація PowerPoint</vt:lpstr>
      <vt:lpstr>Presentation Tips</vt:lpstr>
      <vt:lpstr>Vocabulary</vt:lpstr>
      <vt:lpstr>Team Roles and Responsibilities</vt:lpstr>
      <vt:lpstr>Group Presentations</vt:lpstr>
      <vt:lpstr>Read these opinions. Which one do you agree with the most and why?</vt:lpstr>
      <vt:lpstr>Team Responsibilities in Presentations</vt:lpstr>
      <vt:lpstr>Continuous Improvement in Presentations</vt:lpstr>
      <vt:lpstr>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2024-11-29T12:54:18Z</dcterms:created>
  <dcterms:modified xsi:type="dcterms:W3CDTF">2024-12-04T11:14:32Z</dcterms:modified>
</cp:coreProperties>
</file>