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61" r:id="rId4"/>
    <p:sldId id="264" r:id="rId5"/>
    <p:sldId id="263" r:id="rId6"/>
    <p:sldId id="265" r:id="rId7"/>
    <p:sldId id="267" r:id="rId8"/>
    <p:sldId id="266" r:id="rId9"/>
    <p:sldId id="256" r:id="rId10"/>
    <p:sldId id="262" r:id="rId11"/>
    <p:sldId id="259" r:id="rId12"/>
    <p:sldId id="260" r:id="rId13"/>
    <p:sldId id="270" r:id="rId14"/>
    <p:sldId id="269" r:id="rId15"/>
    <p:sldId id="271" r:id="rId16"/>
    <p:sldId id="272" r:id="rId17"/>
    <p:sldId id="273" r:id="rId1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8683B-CBAD-4FDF-9C0D-24298D8786DE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046B7-AF3A-45A9-A41F-CEDF7A0B0AE9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96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ТЕХНІЧНИЙ УНІВЕРСИТЕТ УКРАЇНИ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«КИЇВСЬКИЙ ПОЛІТЕХНІЧНИЙ ІНСТИТУТ </a:t>
            </a:r>
            <a:b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імені ІГОРЯ СІКОРСЬКОГО»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53052"/>
            <a:ext cx="2160240" cy="2160240"/>
          </a:xfrm>
        </p:spPr>
      </p:pic>
      <p:sp>
        <p:nvSpPr>
          <p:cNvPr id="6" name="TextBox 5"/>
          <p:cNvSpPr txBox="1"/>
          <p:nvPr/>
        </p:nvSpPr>
        <p:spPr>
          <a:xfrm>
            <a:off x="175112" y="1772816"/>
            <a:ext cx="89429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Презентація до магістерської дисертації</a:t>
            </a:r>
          </a:p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</a:p>
          <a:p>
            <a:pPr algn="ctr"/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«Дослідження режимів роботи механізму підйому електроталі</a:t>
            </a:r>
          </a:p>
          <a:p>
            <a:pPr algn="ctr"/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із застосуванням перетворювача частоти »</a:t>
            </a:r>
          </a:p>
          <a:p>
            <a:endParaRPr lang="ru-RU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060870"/>
            <a:ext cx="33011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 </a:t>
            </a:r>
          </a:p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 ММ-61м </a:t>
            </a:r>
          </a:p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Куцик А.П.</a:t>
            </a:r>
          </a:p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</a:t>
            </a:r>
          </a:p>
          <a:p>
            <a:r>
              <a:rPr 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доцент, </a:t>
            </a:r>
          </a:p>
          <a:p>
            <a:r>
              <a:rPr 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Лукавенко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В.П.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6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" y="188640"/>
            <a:ext cx="9109076" cy="6453336"/>
          </a:xfrm>
        </p:spPr>
      </p:pic>
    </p:spTree>
    <p:extLst>
      <p:ext uri="{BB962C8B-B14F-4D97-AF65-F5344CB8AC3E}">
        <p14:creationId xmlns:p14="http://schemas.microsoft.com/office/powerpoint/2010/main" val="4159984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740" y="260648"/>
            <a:ext cx="8229600" cy="755576"/>
          </a:xfrm>
        </p:spPr>
        <p:txBody>
          <a:bodyPr>
            <a:normAutofit/>
          </a:bodyPr>
          <a:lstStyle/>
          <a:p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Реальний вигляд лабораторної установки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7" t="24948" r="24012" b="12911"/>
          <a:stretch/>
        </p:blipFill>
        <p:spPr bwMode="auto">
          <a:xfrm>
            <a:off x="899592" y="980728"/>
            <a:ext cx="6984776" cy="444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525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4144" y="5232682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електроталь, 2- перетворювач частоти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Altivar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58, 3-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енкодер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4-тензопідсилювач, 5- силовимірювальний пристрій, </a:t>
            </a:r>
          </a:p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 ноутбук з програмним середовищем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PowerGraph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01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7" t="36581" r="28487" b="31962"/>
          <a:stretch/>
        </p:blipFill>
        <p:spPr bwMode="auto">
          <a:xfrm>
            <a:off x="1043608" y="476673"/>
            <a:ext cx="7229573" cy="276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проведення дослідів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7" t="40815" r="25722" b="24590"/>
          <a:stretch/>
        </p:blipFill>
        <p:spPr bwMode="auto">
          <a:xfrm>
            <a:off x="1048366" y="3605212"/>
            <a:ext cx="7200800" cy="275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91680" y="3356992"/>
            <a:ext cx="648072" cy="220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6453336"/>
            <a:ext cx="648072" cy="309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067944" y="1988840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436096" y="1988840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067944" y="2060848"/>
            <a:ext cx="136815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35996" y="1694840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996" y="1694840"/>
                <a:ext cx="43204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Прямая соединительная линия 21"/>
          <p:cNvCxnSpPr/>
          <p:nvPr/>
        </p:nvCxnSpPr>
        <p:spPr>
          <a:xfrm flipV="1">
            <a:off x="5940152" y="530120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228184" y="530120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940152" y="537321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940152" y="5003884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003884"/>
                <a:ext cx="288032" cy="369332"/>
              </a:xfrm>
              <a:prstGeom prst="rect">
                <a:avLst/>
              </a:prstGeom>
              <a:blipFill rotWithShape="1">
                <a:blip r:embed="rId5"/>
                <a:stretch>
                  <a:fillRect r="-29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314473" y="3207850"/>
            <a:ext cx="667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Осцилограма прямого контакторного пуску двигуна електроталі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49656" y="6362700"/>
                <a:ext cx="8385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Осцилограма пуску двигуна електроталі від частотного перетворювача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п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=2с.</m:t>
                    </m:r>
                  </m:oMath>
                </a14:m>
                <a:r>
                  <a:rPr lang="uk-UA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56" y="6362700"/>
                <a:ext cx="8385372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655"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4325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коефіцієнта динамічності для прямого пуску електроталі</a:t>
            </a:r>
            <a:endParaRPr lang="ru-RU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2" t="31027" r="24578" b="13173"/>
          <a:stretch/>
        </p:blipFill>
        <p:spPr bwMode="auto">
          <a:xfrm>
            <a:off x="611560" y="1484784"/>
            <a:ext cx="798543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76044" y="5733256"/>
                <a:ext cx="2542043" cy="935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i="1" dirty="0">
                    <a:latin typeface="Cambria Math"/>
                  </a:rPr>
                  <a:t>ч</a:t>
                </a:r>
                <a:r>
                  <a:rPr lang="uk-UA" b="0" i="1" dirty="0">
                    <a:latin typeface="Cambria Math"/>
                  </a:rPr>
                  <a:t>астота коливань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𝞶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0.12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=8.3</m:t>
                      </m:r>
                      <m:r>
                        <a:rPr lang="ru-RU" b="0" i="1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044" y="5733256"/>
                <a:ext cx="2542043" cy="935064"/>
              </a:xfrm>
              <a:prstGeom prst="rect">
                <a:avLst/>
              </a:prstGeom>
              <a:blipFill rotWithShape="1">
                <a:blip r:embed="rId3"/>
                <a:stretch>
                  <a:fillRect l="-2158" t="-3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8697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коефіцієнта динамічності для випадку пуску електроталі  від ЧП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2" t="28324" r="24678" b="17312"/>
          <a:stretch/>
        </p:blipFill>
        <p:spPr bwMode="auto">
          <a:xfrm>
            <a:off x="683568" y="1412776"/>
            <a:ext cx="794716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69770" y="5733256"/>
                <a:ext cx="2499274" cy="935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i="1" dirty="0">
                    <a:latin typeface="Cambria Math"/>
                  </a:rPr>
                  <a:t>ч</a:t>
                </a:r>
                <a:r>
                  <a:rPr lang="uk-UA" b="0" i="1" dirty="0">
                    <a:latin typeface="Cambria Math"/>
                  </a:rPr>
                  <a:t>астота коливань</a:t>
                </a:r>
                <a:endParaRPr lang="ru-RU" b="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0" i="1" smtClean="0">
                              <a:latin typeface="Cambria Math"/>
                            </a:rPr>
                            <m:t>𝞶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0.05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=20</m:t>
                      </m:r>
                      <m:r>
                        <a:rPr lang="ru-RU" b="0" i="1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770" y="5733256"/>
                <a:ext cx="2499274" cy="935064"/>
              </a:xfrm>
              <a:prstGeom prst="rect">
                <a:avLst/>
              </a:prstGeom>
              <a:blipFill rotWithShape="1">
                <a:blip r:embed="rId3"/>
                <a:stretch>
                  <a:fillRect l="-1951" t="-3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8664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7" t="37953" r="30614" b="31150"/>
          <a:stretch/>
        </p:blipFill>
        <p:spPr bwMode="auto">
          <a:xfrm>
            <a:off x="1331640" y="175166"/>
            <a:ext cx="6357242" cy="274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4" t="35132" r="30032" b="30956"/>
          <a:stretch/>
        </p:blipFill>
        <p:spPr bwMode="auto">
          <a:xfrm>
            <a:off x="1306465" y="3356992"/>
            <a:ext cx="6378338" cy="294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3508" y="2924944"/>
            <a:ext cx="686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Осцилограму прямого пуску електроталі з натягнутими канатами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270" y="6410058"/>
            <a:ext cx="784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Осцилограму пуску електроталі з часом розгону 2с з натягнутими канатами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172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0" t="28140" r="9974" b="10928"/>
          <a:stretch/>
        </p:blipFill>
        <p:spPr>
          <a:xfrm>
            <a:off x="1142986" y="188640"/>
            <a:ext cx="7002042" cy="28374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01" t="28541" r="9917" b="9721"/>
          <a:stretch/>
        </p:blipFill>
        <p:spPr>
          <a:xfrm>
            <a:off x="1187624" y="3494374"/>
            <a:ext cx="6984777" cy="28834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3059668"/>
            <a:ext cx="438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Осцилограму прямої зупинки електроталі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4441" y="6390369"/>
            <a:ext cx="745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Осцилограму зупинки електроталі з встановленим часом гальмування 1с.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3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Сучасний розвиток електроніки надає можливості модернізації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вантажопідіймальної техніки, шляхом обладнання пристроями 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 частоти з можливістю налаштування часу розгону 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гальмування, а отже прискорення;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Розроблена металоконструкція з'єднання вала двигуна з </a:t>
            </a:r>
            <a:r>
              <a:rPr lang="uk-UA" sz="5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енкодером</a:t>
            </a: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Розроблено силовимірювальний пристрій що являє собою</a:t>
            </a:r>
          </a:p>
          <a:p>
            <a:pPr marL="0" indent="0">
              <a:buNone/>
            </a:pPr>
            <a:r>
              <a:rPr lang="uk-UA" sz="5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силовимірювальне</a:t>
            </a: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кільце з наклеєними тензодатчиками;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Виконаний розрахунок та виготовлений RC-фільтр для погашення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шкідливих сигналів у вимірювальній системі;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Виконані експериментальні дослідження підйому та опускання вантажу за різних значень синхронної частоти магнітного поля статора;</a:t>
            </a:r>
          </a:p>
          <a:p>
            <a:pPr marL="0" indent="0">
              <a:buNone/>
            </a:pPr>
            <a:r>
              <a:rPr lang="uk-UA" sz="5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Виконані експериментальні дослідження підйому та опускання вантажу за різних значень часу розгону та часу гальмування двигуна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66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024336"/>
          </a:xfrm>
        </p:spPr>
        <p:txBody>
          <a:bodyPr>
            <a:normAutofit fontScale="90000"/>
          </a:bodyPr>
          <a:lstStyle/>
          <a:p>
            <a:pPr algn="l"/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дослідження: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 електроталі з частотним перетворювачем.</a:t>
            </a:r>
            <a:b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дослідження: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перетворювачів частоти для зменшення динамічних навантажень у механізмах вантажопідіймальних машин.</a:t>
            </a:r>
            <a:b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Поставлені задачі на дипломний проект:</a:t>
            </a:r>
            <a:b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856147"/>
            <a:ext cx="750151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1.Розробити електричну схему під'єднання частотного перетворювача з можливістю відтворення стандартної схеми релейного керування;</a:t>
            </a:r>
            <a:b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Розробити електричну схему контролю зусиль в канатах з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 силовимірювача кільцевого типу і тензометричної станції;</a:t>
            </a:r>
            <a:b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Розробити пристосування для під'єднання енкодера до привідного двигуна;</a:t>
            </a:r>
            <a:b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4.Провести експериментальні дослідження;</a:t>
            </a:r>
            <a:b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Розробити інструкцію по техніці безпеки при експлуатації спроектованого об'єкта.</a:t>
            </a:r>
            <a:b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53361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84784"/>
            <a:ext cx="3614951" cy="514024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Електрична схема під'єднання частотного перетворювача з можливістю відтворення стандартної схеми релейного керування</a:t>
            </a:r>
            <a:b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5" t="11170" r="21991" b="16776"/>
          <a:stretch/>
        </p:blipFill>
        <p:spPr>
          <a:xfrm rot="10800000">
            <a:off x="5439329" y="1728023"/>
            <a:ext cx="3011294" cy="24421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29" y="4257135"/>
            <a:ext cx="3011294" cy="225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7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схема електричних з'єднань контролю зусиль в канатах з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 силовимірювача кільцевого типу і тензометричної станції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17616" r="1" b="-1"/>
          <a:stretch/>
        </p:blipFill>
        <p:spPr>
          <a:xfrm>
            <a:off x="827584" y="1916832"/>
            <a:ext cx="7929845" cy="3870160"/>
          </a:xfrm>
        </p:spPr>
      </p:pic>
    </p:spTree>
    <p:extLst>
      <p:ext uri="{BB962C8B-B14F-4D97-AF65-F5344CB8AC3E}">
        <p14:creationId xmlns:p14="http://schemas.microsoft.com/office/powerpoint/2010/main" val="319960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системи контролю зусиль в канатах 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4" t="16468" r="9372" b="17066"/>
          <a:stretch/>
        </p:blipFill>
        <p:spPr>
          <a:xfrm>
            <a:off x="611560" y="1988840"/>
            <a:ext cx="2369127" cy="157942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994488"/>
            <a:ext cx="2160240" cy="1620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94488"/>
            <a:ext cx="2136297" cy="16022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7" r="22863"/>
          <a:stretch/>
        </p:blipFill>
        <p:spPr>
          <a:xfrm>
            <a:off x="611560" y="4161552"/>
            <a:ext cx="1399309" cy="18023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4" t="14547" r="10626" b="25309"/>
          <a:stretch/>
        </p:blipFill>
        <p:spPr>
          <a:xfrm>
            <a:off x="2159732" y="4486468"/>
            <a:ext cx="2520280" cy="14773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-700" r="19896"/>
          <a:stretch/>
        </p:blipFill>
        <p:spPr>
          <a:xfrm>
            <a:off x="4860032" y="3771277"/>
            <a:ext cx="1343892" cy="25828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369701"/>
            <a:ext cx="2088232" cy="156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04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RC-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фільтра для погашення шкідливих сигналів (частота зрізу 50 Гц, опір резистора 10000 Ом, ємність конденсатора 0.3 мкФ)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" t="5337"/>
          <a:stretch/>
        </p:blipFill>
        <p:spPr>
          <a:xfrm>
            <a:off x="1295573" y="1628801"/>
            <a:ext cx="2842402" cy="3600399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4" t="28968" r="67761" b="26490"/>
          <a:stretch/>
        </p:blipFill>
        <p:spPr bwMode="auto">
          <a:xfrm>
            <a:off x="5059723" y="1628800"/>
            <a:ext cx="3464291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551723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RC-фільтр представляє собою ланцюжок, що складається з резистора і конденсатора. Залежно від їх розташування фільтр пропускає або верхні або нижні частоти.</a:t>
            </a:r>
          </a:p>
        </p:txBody>
      </p:sp>
    </p:spTree>
    <p:extLst>
      <p:ext uri="{BB962C8B-B14F-4D97-AF65-F5344CB8AC3E}">
        <p14:creationId xmlns:p14="http://schemas.microsoft.com/office/powerpoint/2010/main" val="610672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Пристосування для під'єднання енкодера до привідного двигуна;</a:t>
            </a:r>
            <a:b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2776"/>
            <a:ext cx="6579575" cy="4934681"/>
          </a:xfrm>
        </p:spPr>
      </p:pic>
    </p:spTree>
    <p:extLst>
      <p:ext uri="{BB962C8B-B14F-4D97-AF65-F5344CB8AC3E}">
        <p14:creationId xmlns:p14="http://schemas.microsoft.com/office/powerpoint/2010/main" val="2612767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схема електричних з'єднань лабораторної установки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420888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електричних з’єднань: </a:t>
            </a:r>
          </a:p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 - автоматичний вимикач; </a:t>
            </a:r>
          </a:p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ПЧ - перетворювач частоти; </a:t>
            </a:r>
          </a:p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 - силовимірювальний пристрій; ТП - тензопідсилювач; </a:t>
            </a:r>
          </a:p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АЦП - аналого-цифровий перетворювач; </a:t>
            </a:r>
          </a:p>
          <a:p>
            <a:pPr algn="ctr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ПК - комп’ютер.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6" t="21887" r="27971" b="21176"/>
          <a:stretch/>
        </p:blipFill>
        <p:spPr bwMode="auto">
          <a:xfrm>
            <a:off x="251520" y="1628800"/>
            <a:ext cx="4874523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544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579"/>
            <a:ext cx="9144000" cy="646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84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427</Words>
  <Application>Microsoft Office PowerPoint</Application>
  <PresentationFormat>Екран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Тема Office</vt:lpstr>
      <vt:lpstr>НАЦІОНАЛЬНИЙ ТЕХНІЧНИЙ УНІВЕРСИТЕТ УКРАЇНИ «КИЇВСЬКИЙ ПОЛІТЕХНІЧНИЙ ІНСТИТУТ  імені ІГОРЯ СІКОРСЬКОГО»</vt:lpstr>
      <vt:lpstr>Об'єкт дослідження: Модернізація електроталі з частотним перетворювачем. Предмет дослідження: Використання перетворювачів частоти для зменшення динамічних навантажень у механізмах вантажопідіймальних машин. Поставлені задачі на дипломний проект: </vt:lpstr>
      <vt:lpstr>Електрична схема під'єднання частотного перетворювача з можливістю відтворення стандартної схеми релейного керування </vt:lpstr>
      <vt:lpstr>Блок схема електричних з'єднань контролю зусиль в канатах з використанням силовимірювача кільцевого типу і тензометричної станції</vt:lpstr>
      <vt:lpstr>Елементи системи контролю зусиль в канатах </vt:lpstr>
      <vt:lpstr>Виготовлення RC-фільтра для погашення шкідливих сигналів (частота зрізу 50 Гц, опір резистора 10000 Ом, ємність конденсатора 0.3 мкФ)</vt:lpstr>
      <vt:lpstr>Пристосування для під'єднання енкодера до привідного двигуна; </vt:lpstr>
      <vt:lpstr>Блок схема електричних з'єднань лабораторної установки</vt:lpstr>
      <vt:lpstr>Презентація PowerPoint</vt:lpstr>
      <vt:lpstr>Презентація PowerPoint</vt:lpstr>
      <vt:lpstr>Реальний вигляд лабораторної установки</vt:lpstr>
      <vt:lpstr>Результати проведення дослідів</vt:lpstr>
      <vt:lpstr>Розрахунок коефіцієнта динамічності для прямого пуску електроталі</vt:lpstr>
      <vt:lpstr>Розрахунок коефіцієнта динамічності для випадку пуску електроталі  від ЧП</vt:lpstr>
      <vt:lpstr>Презентація PowerPoint</vt:lpstr>
      <vt:lpstr>Презентація PowerPoint</vt:lpstr>
      <vt:lpstr>Висновки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Зменшення динамічних навантажень в канатах  вантажопідіймальних пристроїв на прикладі електроталі</dc:title>
  <dc:creator>Антон</dc:creator>
  <cp:lastModifiedBy>Гаталай Олександр</cp:lastModifiedBy>
  <cp:revision>46</cp:revision>
  <cp:lastPrinted>2018-05-20T10:21:23Z</cp:lastPrinted>
  <dcterms:created xsi:type="dcterms:W3CDTF">2018-05-11T07:10:16Z</dcterms:created>
  <dcterms:modified xsi:type="dcterms:W3CDTF">2018-05-20T19:40:45Z</dcterms:modified>
</cp:coreProperties>
</file>