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7" r:id="rId3"/>
    <p:sldId id="257" r:id="rId4"/>
    <p:sldId id="260" r:id="rId5"/>
    <p:sldId id="281" r:id="rId6"/>
    <p:sldId id="262" r:id="rId7"/>
    <p:sldId id="276" r:id="rId8"/>
    <p:sldId id="279" r:id="rId9"/>
    <p:sldId id="261" r:id="rId10"/>
    <p:sldId id="280" r:id="rId11"/>
    <p:sldId id="2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16D907-8E13-446B-899D-9E4102819928}" v="57" dt="2020-11-27T10:32:52.1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na" userId="76222625-7a52-4d24-8c32-58dc2e2f5a69" providerId="ADAL" clId="{AD16D907-8E13-446B-899D-9E4102819928}"/>
    <pc:docChg chg="undo custSel addSld delSld modSld sldOrd">
      <pc:chgData name="Alina" userId="76222625-7a52-4d24-8c32-58dc2e2f5a69" providerId="ADAL" clId="{AD16D907-8E13-446B-899D-9E4102819928}" dt="2020-11-27T10:37:28.280" v="2915" actId="20577"/>
      <pc:docMkLst>
        <pc:docMk/>
      </pc:docMkLst>
      <pc:sldChg chg="addSp delSp modSp add del mod">
        <pc:chgData name="Alina" userId="76222625-7a52-4d24-8c32-58dc2e2f5a69" providerId="ADAL" clId="{AD16D907-8E13-446B-899D-9E4102819928}" dt="2020-11-26T21:34:39.673" v="593" actId="47"/>
        <pc:sldMkLst>
          <pc:docMk/>
          <pc:sldMk cId="1386696436" sldId="258"/>
        </pc:sldMkLst>
        <pc:spChg chg="add mod">
          <ac:chgData name="Alina" userId="76222625-7a52-4d24-8c32-58dc2e2f5a69" providerId="ADAL" clId="{AD16D907-8E13-446B-899D-9E4102819928}" dt="2020-11-26T21:13:47.110" v="189" actId="688"/>
          <ac:spMkLst>
            <pc:docMk/>
            <pc:sldMk cId="1386696436" sldId="258"/>
            <ac:spMk id="3" creationId="{0F45E738-8FBC-42DD-8766-2059604E3E5E}"/>
          </ac:spMkLst>
        </pc:spChg>
        <pc:spChg chg="add del mod ord">
          <ac:chgData name="Alina" userId="76222625-7a52-4d24-8c32-58dc2e2f5a69" providerId="ADAL" clId="{AD16D907-8E13-446B-899D-9E4102819928}" dt="2020-11-26T21:29:58.357" v="526" actId="478"/>
          <ac:spMkLst>
            <pc:docMk/>
            <pc:sldMk cId="1386696436" sldId="258"/>
            <ac:spMk id="4" creationId="{BE32C5A7-0C1B-4EE6-B5A7-C7581D20921A}"/>
          </ac:spMkLst>
        </pc:spChg>
        <pc:graphicFrameChg chg="mod modGraphic">
          <ac:chgData name="Alina" userId="76222625-7a52-4d24-8c32-58dc2e2f5a69" providerId="ADAL" clId="{AD16D907-8E13-446B-899D-9E4102819928}" dt="2020-11-26T21:21:54.218" v="433" actId="13926"/>
          <ac:graphicFrameMkLst>
            <pc:docMk/>
            <pc:sldMk cId="1386696436" sldId="258"/>
            <ac:graphicFrameMk id="2" creationId="{0477FA93-4189-4634-A486-AA28D673C0BE}"/>
          </ac:graphicFrameMkLst>
        </pc:graphicFrameChg>
      </pc:sldChg>
      <pc:sldChg chg="addSp delSp modSp add del mod">
        <pc:chgData name="Alina" userId="76222625-7a52-4d24-8c32-58dc2e2f5a69" providerId="ADAL" clId="{AD16D907-8E13-446B-899D-9E4102819928}" dt="2020-11-26T21:38:18.422" v="605" actId="47"/>
        <pc:sldMkLst>
          <pc:docMk/>
          <pc:sldMk cId="2645237833" sldId="259"/>
        </pc:sldMkLst>
        <pc:spChg chg="mod">
          <ac:chgData name="Alina" userId="76222625-7a52-4d24-8c32-58dc2e2f5a69" providerId="ADAL" clId="{AD16D907-8E13-446B-899D-9E4102819928}" dt="2020-11-26T21:14:14.072" v="192" actId="20577"/>
          <ac:spMkLst>
            <pc:docMk/>
            <pc:sldMk cId="2645237833" sldId="259"/>
            <ac:spMk id="3" creationId="{0F45E738-8FBC-42DD-8766-2059604E3E5E}"/>
          </ac:spMkLst>
        </pc:spChg>
        <pc:spChg chg="add del mod">
          <ac:chgData name="Alina" userId="76222625-7a52-4d24-8c32-58dc2e2f5a69" providerId="ADAL" clId="{AD16D907-8E13-446B-899D-9E4102819928}" dt="2020-11-26T21:19:31.191" v="402"/>
          <ac:spMkLst>
            <pc:docMk/>
            <pc:sldMk cId="2645237833" sldId="259"/>
            <ac:spMk id="4" creationId="{A013A08B-B9E8-43D2-9F23-AA156E6EFF9F}"/>
          </ac:spMkLst>
        </pc:spChg>
        <pc:spChg chg="add mod">
          <ac:chgData name="Alina" userId="76222625-7a52-4d24-8c32-58dc2e2f5a69" providerId="ADAL" clId="{AD16D907-8E13-446B-899D-9E4102819928}" dt="2020-11-26T21:18:37.211" v="373" actId="14100"/>
          <ac:spMkLst>
            <pc:docMk/>
            <pc:sldMk cId="2645237833" sldId="259"/>
            <ac:spMk id="5" creationId="{F0581E3F-2435-48DE-8FD9-01A91661CE31}"/>
          </ac:spMkLst>
        </pc:spChg>
        <pc:graphicFrameChg chg="modGraphic">
          <ac:chgData name="Alina" userId="76222625-7a52-4d24-8c32-58dc2e2f5a69" providerId="ADAL" clId="{AD16D907-8E13-446B-899D-9E4102819928}" dt="2020-11-26T21:20:31.933" v="432" actId="20577"/>
          <ac:graphicFrameMkLst>
            <pc:docMk/>
            <pc:sldMk cId="2645237833" sldId="259"/>
            <ac:graphicFrameMk id="2" creationId="{0477FA93-4189-4634-A486-AA28D673C0BE}"/>
          </ac:graphicFrameMkLst>
        </pc:graphicFrameChg>
      </pc:sldChg>
      <pc:sldChg chg="addSp delSp modSp add mod">
        <pc:chgData name="Alina" userId="76222625-7a52-4d24-8c32-58dc2e2f5a69" providerId="ADAL" clId="{AD16D907-8E13-446B-899D-9E4102819928}" dt="2020-11-27T10:35:13.736" v="2911" actId="20577"/>
        <pc:sldMkLst>
          <pc:docMk/>
          <pc:sldMk cId="3638167190" sldId="260"/>
        </pc:sldMkLst>
        <pc:spChg chg="add mod">
          <ac:chgData name="Alina" userId="76222625-7a52-4d24-8c32-58dc2e2f5a69" providerId="ADAL" clId="{AD16D907-8E13-446B-899D-9E4102819928}" dt="2020-11-27T10:17:33.906" v="2653" actId="114"/>
          <ac:spMkLst>
            <pc:docMk/>
            <pc:sldMk cId="3638167190" sldId="260"/>
            <ac:spMk id="2" creationId="{3BCE21F0-4E5D-4443-93A5-2756270C3806}"/>
          </ac:spMkLst>
        </pc:spChg>
        <pc:spChg chg="mod">
          <ac:chgData name="Alina" userId="76222625-7a52-4d24-8c32-58dc2e2f5a69" providerId="ADAL" clId="{AD16D907-8E13-446B-899D-9E4102819928}" dt="2020-11-26T21:29:53.436" v="525" actId="207"/>
          <ac:spMkLst>
            <pc:docMk/>
            <pc:sldMk cId="3638167190" sldId="260"/>
            <ac:spMk id="3" creationId="{0F45E738-8FBC-42DD-8766-2059604E3E5E}"/>
          </ac:spMkLst>
        </pc:spChg>
        <pc:spChg chg="del mod">
          <ac:chgData name="Alina" userId="76222625-7a52-4d24-8c32-58dc2e2f5a69" providerId="ADAL" clId="{AD16D907-8E13-446B-899D-9E4102819928}" dt="2020-11-26T21:22:54.524" v="445" actId="478"/>
          <ac:spMkLst>
            <pc:docMk/>
            <pc:sldMk cId="3638167190" sldId="260"/>
            <ac:spMk id="4" creationId="{BE32C5A7-0C1B-4EE6-B5A7-C7581D20921A}"/>
          </ac:spMkLst>
        </pc:spChg>
        <pc:spChg chg="add del mod ord">
          <ac:chgData name="Alina" userId="76222625-7a52-4d24-8c32-58dc2e2f5a69" providerId="ADAL" clId="{AD16D907-8E13-446B-899D-9E4102819928}" dt="2020-11-27T10:09:06.068" v="2541" actId="478"/>
          <ac:spMkLst>
            <pc:docMk/>
            <pc:sldMk cId="3638167190" sldId="260"/>
            <ac:spMk id="5" creationId="{658B5EBE-3363-432A-B639-31274FAE91C7}"/>
          </ac:spMkLst>
        </pc:spChg>
        <pc:spChg chg="add del mod">
          <ac:chgData name="Alina" userId="76222625-7a52-4d24-8c32-58dc2e2f5a69" providerId="ADAL" clId="{AD16D907-8E13-446B-899D-9E4102819928}" dt="2020-11-26T21:25:17.897" v="503" actId="478"/>
          <ac:spMkLst>
            <pc:docMk/>
            <pc:sldMk cId="3638167190" sldId="260"/>
            <ac:spMk id="6" creationId="{9C20270A-ADC9-4652-82E0-C7B6439F2B1F}"/>
          </ac:spMkLst>
        </pc:spChg>
        <pc:spChg chg="add del mod">
          <ac:chgData name="Alina" userId="76222625-7a52-4d24-8c32-58dc2e2f5a69" providerId="ADAL" clId="{AD16D907-8E13-446B-899D-9E4102819928}" dt="2020-11-26T21:25:18.552" v="504" actId="478"/>
          <ac:spMkLst>
            <pc:docMk/>
            <pc:sldMk cId="3638167190" sldId="260"/>
            <ac:spMk id="7" creationId="{467A91E9-4110-441C-B894-A0392749738E}"/>
          </ac:spMkLst>
        </pc:spChg>
        <pc:spChg chg="add del mod">
          <ac:chgData name="Alina" userId="76222625-7a52-4d24-8c32-58dc2e2f5a69" providerId="ADAL" clId="{AD16D907-8E13-446B-899D-9E4102819928}" dt="2020-11-27T10:09:06.068" v="2541" actId="478"/>
          <ac:spMkLst>
            <pc:docMk/>
            <pc:sldMk cId="3638167190" sldId="260"/>
            <ac:spMk id="8" creationId="{AE4842D0-983D-4C2C-9E26-992B2B7B1DAA}"/>
          </ac:spMkLst>
        </pc:spChg>
        <pc:spChg chg="add del mod">
          <ac:chgData name="Alina" userId="76222625-7a52-4d24-8c32-58dc2e2f5a69" providerId="ADAL" clId="{AD16D907-8E13-446B-899D-9E4102819928}" dt="2020-11-27T10:09:06.068" v="2541" actId="478"/>
          <ac:spMkLst>
            <pc:docMk/>
            <pc:sldMk cId="3638167190" sldId="260"/>
            <ac:spMk id="9" creationId="{C2130B7F-61D9-48F4-9B4F-561EACF95747}"/>
          </ac:spMkLst>
        </pc:spChg>
        <pc:spChg chg="add del mod ord">
          <ac:chgData name="Alina" userId="76222625-7a52-4d24-8c32-58dc2e2f5a69" providerId="ADAL" clId="{AD16D907-8E13-446B-899D-9E4102819928}" dt="2020-11-27T10:09:06.068" v="2541" actId="478"/>
          <ac:spMkLst>
            <pc:docMk/>
            <pc:sldMk cId="3638167190" sldId="260"/>
            <ac:spMk id="10" creationId="{4C666825-7DF4-44A6-BAEF-3CAFD70C17A6}"/>
          </ac:spMkLst>
        </pc:spChg>
        <pc:spChg chg="add del mod">
          <ac:chgData name="Alina" userId="76222625-7a52-4d24-8c32-58dc2e2f5a69" providerId="ADAL" clId="{AD16D907-8E13-446B-899D-9E4102819928}" dt="2020-11-26T21:27:24.538" v="516" actId="478"/>
          <ac:spMkLst>
            <pc:docMk/>
            <pc:sldMk cId="3638167190" sldId="260"/>
            <ac:spMk id="11" creationId="{F8A8771B-4BA4-4300-808E-FADE8EAD6112}"/>
          </ac:spMkLst>
        </pc:spChg>
        <pc:spChg chg="add del mod">
          <ac:chgData name="Alina" userId="76222625-7a52-4d24-8c32-58dc2e2f5a69" providerId="ADAL" clId="{AD16D907-8E13-446B-899D-9E4102819928}" dt="2020-11-26T21:27:34.746" v="517" actId="478"/>
          <ac:spMkLst>
            <pc:docMk/>
            <pc:sldMk cId="3638167190" sldId="260"/>
            <ac:spMk id="12" creationId="{D46B9205-29A7-468B-87B4-4A999F83BF96}"/>
          </ac:spMkLst>
        </pc:spChg>
        <pc:spChg chg="add del mod">
          <ac:chgData name="Alina" userId="76222625-7a52-4d24-8c32-58dc2e2f5a69" providerId="ADAL" clId="{AD16D907-8E13-446B-899D-9E4102819928}" dt="2020-11-26T21:27:34.746" v="517" actId="478"/>
          <ac:spMkLst>
            <pc:docMk/>
            <pc:sldMk cId="3638167190" sldId="260"/>
            <ac:spMk id="13" creationId="{C88EC034-4CBE-48B5-8A33-48068594B9B4}"/>
          </ac:spMkLst>
        </pc:spChg>
        <pc:spChg chg="add del mod">
          <ac:chgData name="Alina" userId="76222625-7a52-4d24-8c32-58dc2e2f5a69" providerId="ADAL" clId="{AD16D907-8E13-446B-899D-9E4102819928}" dt="2020-11-26T21:27:34.746" v="517" actId="478"/>
          <ac:spMkLst>
            <pc:docMk/>
            <pc:sldMk cId="3638167190" sldId="260"/>
            <ac:spMk id="14" creationId="{92D480F9-CF59-4F33-A4A9-77066624DC53}"/>
          </ac:spMkLst>
        </pc:spChg>
        <pc:spChg chg="add del mod">
          <ac:chgData name="Alina" userId="76222625-7a52-4d24-8c32-58dc2e2f5a69" providerId="ADAL" clId="{AD16D907-8E13-446B-899D-9E4102819928}" dt="2020-11-26T21:27:41.370" v="518" actId="478"/>
          <ac:spMkLst>
            <pc:docMk/>
            <pc:sldMk cId="3638167190" sldId="260"/>
            <ac:spMk id="15" creationId="{CC15C3A4-34C9-4788-9333-88F492E43B57}"/>
          </ac:spMkLst>
        </pc:spChg>
        <pc:spChg chg="add mod">
          <ac:chgData name="Alina" userId="76222625-7a52-4d24-8c32-58dc2e2f5a69" providerId="ADAL" clId="{AD16D907-8E13-446B-899D-9E4102819928}" dt="2020-11-27T10:35:13.736" v="2911" actId="20577"/>
          <ac:spMkLst>
            <pc:docMk/>
            <pc:sldMk cId="3638167190" sldId="260"/>
            <ac:spMk id="15" creationId="{E727620D-BDD1-4F5B-817B-4ECC98D23A57}"/>
          </ac:spMkLst>
        </pc:spChg>
        <pc:spChg chg="add del mod">
          <ac:chgData name="Alina" userId="76222625-7a52-4d24-8c32-58dc2e2f5a69" providerId="ADAL" clId="{AD16D907-8E13-446B-899D-9E4102819928}" dt="2020-11-26T21:27:41.370" v="518" actId="478"/>
          <ac:spMkLst>
            <pc:docMk/>
            <pc:sldMk cId="3638167190" sldId="260"/>
            <ac:spMk id="16" creationId="{F6A161C4-878D-4C56-8DFF-B7AB1D7448F0}"/>
          </ac:spMkLst>
        </pc:spChg>
        <pc:spChg chg="add del mod">
          <ac:chgData name="Alina" userId="76222625-7a52-4d24-8c32-58dc2e2f5a69" providerId="ADAL" clId="{AD16D907-8E13-446B-899D-9E4102819928}" dt="2020-11-26T21:27:41.370" v="518" actId="478"/>
          <ac:spMkLst>
            <pc:docMk/>
            <pc:sldMk cId="3638167190" sldId="260"/>
            <ac:spMk id="17" creationId="{F601EAC8-39EF-472F-8BC5-FD412BB6B6F7}"/>
          </ac:spMkLst>
        </pc:spChg>
        <pc:spChg chg="add del mod">
          <ac:chgData name="Alina" userId="76222625-7a52-4d24-8c32-58dc2e2f5a69" providerId="ADAL" clId="{AD16D907-8E13-446B-899D-9E4102819928}" dt="2020-11-26T21:27:41.370" v="518" actId="478"/>
          <ac:spMkLst>
            <pc:docMk/>
            <pc:sldMk cId="3638167190" sldId="260"/>
            <ac:spMk id="18" creationId="{918D7F49-A144-4475-ADDE-65BF0879E21C}"/>
          </ac:spMkLst>
        </pc:spChg>
        <pc:spChg chg="add del mod">
          <ac:chgData name="Alina" userId="76222625-7a52-4d24-8c32-58dc2e2f5a69" providerId="ADAL" clId="{AD16D907-8E13-446B-899D-9E4102819928}" dt="2020-11-27T10:10:41.362" v="2567" actId="478"/>
          <ac:spMkLst>
            <pc:docMk/>
            <pc:sldMk cId="3638167190" sldId="260"/>
            <ac:spMk id="19" creationId="{EB78D811-F307-4055-930A-75198314FA5C}"/>
          </ac:spMkLst>
        </pc:spChg>
        <pc:spChg chg="add del mod">
          <ac:chgData name="Alina" userId="76222625-7a52-4d24-8c32-58dc2e2f5a69" providerId="ADAL" clId="{AD16D907-8E13-446B-899D-9E4102819928}" dt="2020-11-27T10:10:41.362" v="2567" actId="478"/>
          <ac:spMkLst>
            <pc:docMk/>
            <pc:sldMk cId="3638167190" sldId="260"/>
            <ac:spMk id="20" creationId="{7B6F51E0-7A5B-4AE8-B56E-C132DC2D9748}"/>
          </ac:spMkLst>
        </pc:spChg>
        <pc:spChg chg="add del mod">
          <ac:chgData name="Alina" userId="76222625-7a52-4d24-8c32-58dc2e2f5a69" providerId="ADAL" clId="{AD16D907-8E13-446B-899D-9E4102819928}" dt="2020-11-27T10:10:41.362" v="2567" actId="478"/>
          <ac:spMkLst>
            <pc:docMk/>
            <pc:sldMk cId="3638167190" sldId="260"/>
            <ac:spMk id="21" creationId="{3B26B531-CBB1-4A15-8CEF-289AE55609EF}"/>
          </ac:spMkLst>
        </pc:spChg>
        <pc:spChg chg="add del mod">
          <ac:chgData name="Alina" userId="76222625-7a52-4d24-8c32-58dc2e2f5a69" providerId="ADAL" clId="{AD16D907-8E13-446B-899D-9E4102819928}" dt="2020-11-27T10:10:41.362" v="2567" actId="478"/>
          <ac:spMkLst>
            <pc:docMk/>
            <pc:sldMk cId="3638167190" sldId="260"/>
            <ac:spMk id="22" creationId="{A63F751F-147D-49F9-9F4B-974E77FFB166}"/>
          </ac:spMkLst>
        </pc:spChg>
        <pc:spChg chg="add mod">
          <ac:chgData name="Alina" userId="76222625-7a52-4d24-8c32-58dc2e2f5a69" providerId="ADAL" clId="{AD16D907-8E13-446B-899D-9E4102819928}" dt="2020-11-27T10:15:56.784" v="2622" actId="20577"/>
          <ac:spMkLst>
            <pc:docMk/>
            <pc:sldMk cId="3638167190" sldId="260"/>
            <ac:spMk id="23" creationId="{D1CAC79B-109C-4231-9C78-2F7590B87B55}"/>
          </ac:spMkLst>
        </pc:spChg>
        <pc:spChg chg="add mod">
          <ac:chgData name="Alina" userId="76222625-7a52-4d24-8c32-58dc2e2f5a69" providerId="ADAL" clId="{AD16D907-8E13-446B-899D-9E4102819928}" dt="2020-11-27T10:11:34.230" v="2572" actId="14100"/>
          <ac:spMkLst>
            <pc:docMk/>
            <pc:sldMk cId="3638167190" sldId="260"/>
            <ac:spMk id="24" creationId="{AC69D403-E72D-4073-9FBD-D2F5CF8E2DA6}"/>
          </ac:spMkLst>
        </pc:spChg>
        <pc:spChg chg="add mod">
          <ac:chgData name="Alina" userId="76222625-7a52-4d24-8c32-58dc2e2f5a69" providerId="ADAL" clId="{AD16D907-8E13-446B-899D-9E4102819928}" dt="2020-11-27T10:12:04.006" v="2580" actId="14100"/>
          <ac:spMkLst>
            <pc:docMk/>
            <pc:sldMk cId="3638167190" sldId="260"/>
            <ac:spMk id="25" creationId="{149AFE03-1B4B-4F5E-BC72-94177410DC0C}"/>
          </ac:spMkLst>
        </pc:spChg>
        <pc:spChg chg="add mod">
          <ac:chgData name="Alina" userId="76222625-7a52-4d24-8c32-58dc2e2f5a69" providerId="ADAL" clId="{AD16D907-8E13-446B-899D-9E4102819928}" dt="2020-11-27T10:18:07.495" v="2663" actId="14100"/>
          <ac:spMkLst>
            <pc:docMk/>
            <pc:sldMk cId="3638167190" sldId="260"/>
            <ac:spMk id="26" creationId="{4F0F3C9B-E9F9-4D51-A144-FF72F4F55FF7}"/>
          </ac:spMkLst>
        </pc:spChg>
        <pc:graphicFrameChg chg="del">
          <ac:chgData name="Alina" userId="76222625-7a52-4d24-8c32-58dc2e2f5a69" providerId="ADAL" clId="{AD16D907-8E13-446B-899D-9E4102819928}" dt="2020-11-26T21:22:56.428" v="446" actId="478"/>
          <ac:graphicFrameMkLst>
            <pc:docMk/>
            <pc:sldMk cId="3638167190" sldId="260"/>
            <ac:graphicFrameMk id="2" creationId="{0477FA93-4189-4634-A486-AA28D673C0BE}"/>
          </ac:graphicFrameMkLst>
        </pc:graphicFrameChg>
      </pc:sldChg>
      <pc:sldChg chg="addSp delSp modSp add mod">
        <pc:chgData name="Alina" userId="76222625-7a52-4d24-8c32-58dc2e2f5a69" providerId="ADAL" clId="{AD16D907-8E13-446B-899D-9E4102819928}" dt="2020-11-27T10:34:39.106" v="2901" actId="115"/>
        <pc:sldMkLst>
          <pc:docMk/>
          <pc:sldMk cId="1687703738" sldId="261"/>
        </pc:sldMkLst>
        <pc:spChg chg="mod">
          <ac:chgData name="Alina" userId="76222625-7a52-4d24-8c32-58dc2e2f5a69" providerId="ADAL" clId="{AD16D907-8E13-446B-899D-9E4102819928}" dt="2020-11-26T21:38:08.396" v="604" actId="20577"/>
          <ac:spMkLst>
            <pc:docMk/>
            <pc:sldMk cId="1687703738" sldId="261"/>
            <ac:spMk id="3" creationId="{0F45E738-8FBC-42DD-8766-2059604E3E5E}"/>
          </ac:spMkLst>
        </pc:spChg>
        <pc:spChg chg="add mod">
          <ac:chgData name="Alina" userId="76222625-7a52-4d24-8c32-58dc2e2f5a69" providerId="ADAL" clId="{AD16D907-8E13-446B-899D-9E4102819928}" dt="2020-11-27T10:34:39.106" v="2901" actId="115"/>
          <ac:spMkLst>
            <pc:docMk/>
            <pc:sldMk cId="1687703738" sldId="261"/>
            <ac:spMk id="4" creationId="{3C9ED89F-7C7A-48EB-BCCA-D8328C38FD5D}"/>
          </ac:spMkLst>
        </pc:spChg>
        <pc:spChg chg="mod">
          <ac:chgData name="Alina" userId="76222625-7a52-4d24-8c32-58dc2e2f5a69" providerId="ADAL" clId="{AD16D907-8E13-446B-899D-9E4102819928}" dt="2020-11-27T10:23:22.753" v="2732" actId="14100"/>
          <ac:spMkLst>
            <pc:docMk/>
            <pc:sldMk cId="1687703738" sldId="261"/>
            <ac:spMk id="5" creationId="{658B5EBE-3363-432A-B639-31274FAE91C7}"/>
          </ac:spMkLst>
        </pc:spChg>
        <pc:spChg chg="add mod">
          <ac:chgData name="Alina" userId="76222625-7a52-4d24-8c32-58dc2e2f5a69" providerId="ADAL" clId="{AD16D907-8E13-446B-899D-9E4102819928}" dt="2020-11-27T10:34:32.212" v="2899" actId="2710"/>
          <ac:spMkLst>
            <pc:docMk/>
            <pc:sldMk cId="1687703738" sldId="261"/>
            <ac:spMk id="6" creationId="{E1C353C4-310A-4241-9F66-1A8A5D7D77AA}"/>
          </ac:spMkLst>
        </pc:spChg>
        <pc:spChg chg="mod">
          <ac:chgData name="Alina" userId="76222625-7a52-4d24-8c32-58dc2e2f5a69" providerId="ADAL" clId="{AD16D907-8E13-446B-899D-9E4102819928}" dt="2020-11-27T10:23:22.753" v="2732" actId="14100"/>
          <ac:spMkLst>
            <pc:docMk/>
            <pc:sldMk cId="1687703738" sldId="261"/>
            <ac:spMk id="8" creationId="{AE4842D0-983D-4C2C-9E26-992B2B7B1DAA}"/>
          </ac:spMkLst>
        </pc:spChg>
        <pc:spChg chg="mod">
          <ac:chgData name="Alina" userId="76222625-7a52-4d24-8c32-58dc2e2f5a69" providerId="ADAL" clId="{AD16D907-8E13-446B-899D-9E4102819928}" dt="2020-11-27T10:33:50.902" v="2885" actId="20577"/>
          <ac:spMkLst>
            <pc:docMk/>
            <pc:sldMk cId="1687703738" sldId="261"/>
            <ac:spMk id="9" creationId="{C2130B7F-61D9-48F4-9B4F-561EACF95747}"/>
          </ac:spMkLst>
        </pc:spChg>
        <pc:spChg chg="mod">
          <ac:chgData name="Alina" userId="76222625-7a52-4d24-8c32-58dc2e2f5a69" providerId="ADAL" clId="{AD16D907-8E13-446B-899D-9E4102819928}" dt="2020-11-27T10:23:22.753" v="2732" actId="14100"/>
          <ac:spMkLst>
            <pc:docMk/>
            <pc:sldMk cId="1687703738" sldId="261"/>
            <ac:spMk id="10" creationId="{4C666825-7DF4-44A6-BAEF-3CAFD70C17A6}"/>
          </ac:spMkLst>
        </pc:spChg>
        <pc:spChg chg="del">
          <ac:chgData name="Alina" userId="76222625-7a52-4d24-8c32-58dc2e2f5a69" providerId="ADAL" clId="{AD16D907-8E13-446B-899D-9E4102819928}" dt="2020-11-27T10:22:53.297" v="2728" actId="478"/>
          <ac:spMkLst>
            <pc:docMk/>
            <pc:sldMk cId="1687703738" sldId="261"/>
            <ac:spMk id="19" creationId="{EB78D811-F307-4055-930A-75198314FA5C}"/>
          </ac:spMkLst>
        </pc:spChg>
        <pc:spChg chg="del">
          <ac:chgData name="Alina" userId="76222625-7a52-4d24-8c32-58dc2e2f5a69" providerId="ADAL" clId="{AD16D907-8E13-446B-899D-9E4102819928}" dt="2020-11-27T10:22:53.297" v="2728" actId="478"/>
          <ac:spMkLst>
            <pc:docMk/>
            <pc:sldMk cId="1687703738" sldId="261"/>
            <ac:spMk id="20" creationId="{7B6F51E0-7A5B-4AE8-B56E-C132DC2D9748}"/>
          </ac:spMkLst>
        </pc:spChg>
        <pc:spChg chg="del">
          <ac:chgData name="Alina" userId="76222625-7a52-4d24-8c32-58dc2e2f5a69" providerId="ADAL" clId="{AD16D907-8E13-446B-899D-9E4102819928}" dt="2020-11-27T10:22:53.297" v="2728" actId="478"/>
          <ac:spMkLst>
            <pc:docMk/>
            <pc:sldMk cId="1687703738" sldId="261"/>
            <ac:spMk id="21" creationId="{3B26B531-CBB1-4A15-8CEF-289AE55609EF}"/>
          </ac:spMkLst>
        </pc:spChg>
        <pc:spChg chg="del mod">
          <ac:chgData name="Alina" userId="76222625-7a52-4d24-8c32-58dc2e2f5a69" providerId="ADAL" clId="{AD16D907-8E13-446B-899D-9E4102819928}" dt="2020-11-27T10:22:53.297" v="2728" actId="478"/>
          <ac:spMkLst>
            <pc:docMk/>
            <pc:sldMk cId="1687703738" sldId="261"/>
            <ac:spMk id="22" creationId="{A63F751F-147D-49F9-9F4B-974E77FFB166}"/>
          </ac:spMkLst>
        </pc:spChg>
        <pc:spChg chg="del">
          <ac:chgData name="Alina" userId="76222625-7a52-4d24-8c32-58dc2e2f5a69" providerId="ADAL" clId="{AD16D907-8E13-446B-899D-9E4102819928}" dt="2020-11-27T10:12:28.183" v="2583" actId="478"/>
          <ac:spMkLst>
            <pc:docMk/>
            <pc:sldMk cId="1687703738" sldId="261"/>
            <ac:spMk id="23" creationId="{D1CAC79B-109C-4231-9C78-2F7590B87B55}"/>
          </ac:spMkLst>
        </pc:spChg>
        <pc:spChg chg="del">
          <ac:chgData name="Alina" userId="76222625-7a52-4d24-8c32-58dc2e2f5a69" providerId="ADAL" clId="{AD16D907-8E13-446B-899D-9E4102819928}" dt="2020-11-27T10:12:28.183" v="2583" actId="478"/>
          <ac:spMkLst>
            <pc:docMk/>
            <pc:sldMk cId="1687703738" sldId="261"/>
            <ac:spMk id="24" creationId="{AC69D403-E72D-4073-9FBD-D2F5CF8E2DA6}"/>
          </ac:spMkLst>
        </pc:spChg>
        <pc:spChg chg="del">
          <ac:chgData name="Alina" userId="76222625-7a52-4d24-8c32-58dc2e2f5a69" providerId="ADAL" clId="{AD16D907-8E13-446B-899D-9E4102819928}" dt="2020-11-27T10:12:28.183" v="2583" actId="478"/>
          <ac:spMkLst>
            <pc:docMk/>
            <pc:sldMk cId="1687703738" sldId="261"/>
            <ac:spMk id="25" creationId="{149AFE03-1B4B-4F5E-BC72-94177410DC0C}"/>
          </ac:spMkLst>
        </pc:spChg>
        <pc:spChg chg="del mod">
          <ac:chgData name="Alina" userId="76222625-7a52-4d24-8c32-58dc2e2f5a69" providerId="ADAL" clId="{AD16D907-8E13-446B-899D-9E4102819928}" dt="2020-11-27T10:12:28.183" v="2583" actId="478"/>
          <ac:spMkLst>
            <pc:docMk/>
            <pc:sldMk cId="1687703738" sldId="261"/>
            <ac:spMk id="26" creationId="{4F0F3C9B-E9F9-4D51-A144-FF72F4F55FF7}"/>
          </ac:spMkLst>
        </pc:spChg>
        <pc:picChg chg="add del mod">
          <ac:chgData name="Alina" userId="76222625-7a52-4d24-8c32-58dc2e2f5a69" providerId="ADAL" clId="{AD16D907-8E13-446B-899D-9E4102819928}" dt="2020-11-27T10:22:53.297" v="2728" actId="478"/>
          <ac:picMkLst>
            <pc:docMk/>
            <pc:sldMk cId="1687703738" sldId="261"/>
            <ac:picMk id="2" creationId="{3B194C9D-D498-44A5-9E4C-57A9F7F1CF91}"/>
          </ac:picMkLst>
        </pc:picChg>
      </pc:sldChg>
      <pc:sldChg chg="addSp delSp modSp add mod">
        <pc:chgData name="Alina" userId="76222625-7a52-4d24-8c32-58dc2e2f5a69" providerId="ADAL" clId="{AD16D907-8E13-446B-899D-9E4102819928}" dt="2020-11-27T10:31:01.294" v="2846" actId="1076"/>
        <pc:sldMkLst>
          <pc:docMk/>
          <pc:sldMk cId="921187116" sldId="262"/>
        </pc:sldMkLst>
        <pc:spChg chg="add mod">
          <ac:chgData name="Alina" userId="76222625-7a52-4d24-8c32-58dc2e2f5a69" providerId="ADAL" clId="{AD16D907-8E13-446B-899D-9E4102819928}" dt="2020-11-27T10:30:15.550" v="2840" actId="1076"/>
          <ac:spMkLst>
            <pc:docMk/>
            <pc:sldMk cId="921187116" sldId="262"/>
            <ac:spMk id="2" creationId="{1C76520C-B84F-462B-A35B-17F3A178F182}"/>
          </ac:spMkLst>
        </pc:spChg>
        <pc:spChg chg="mod">
          <ac:chgData name="Alina" userId="76222625-7a52-4d24-8c32-58dc2e2f5a69" providerId="ADAL" clId="{AD16D907-8E13-446B-899D-9E4102819928}" dt="2020-11-26T21:42:19.807" v="701" actId="20577"/>
          <ac:spMkLst>
            <pc:docMk/>
            <pc:sldMk cId="921187116" sldId="262"/>
            <ac:spMk id="3" creationId="{0F45E738-8FBC-42DD-8766-2059604E3E5E}"/>
          </ac:spMkLst>
        </pc:spChg>
        <pc:spChg chg="add mod">
          <ac:chgData name="Alina" userId="76222625-7a52-4d24-8c32-58dc2e2f5a69" providerId="ADAL" clId="{AD16D907-8E13-446B-899D-9E4102819928}" dt="2020-11-27T10:30:17.751" v="2841" actId="1076"/>
          <ac:spMkLst>
            <pc:docMk/>
            <pc:sldMk cId="921187116" sldId="262"/>
            <ac:spMk id="4" creationId="{8416F37A-3B8C-45B1-83B8-9993BD29CA9F}"/>
          </ac:spMkLst>
        </pc:spChg>
        <pc:spChg chg="del">
          <ac:chgData name="Alina" userId="76222625-7a52-4d24-8c32-58dc2e2f5a69" providerId="ADAL" clId="{AD16D907-8E13-446B-899D-9E4102819928}" dt="2020-11-27T10:19:29.910" v="2673" actId="478"/>
          <ac:spMkLst>
            <pc:docMk/>
            <pc:sldMk cId="921187116" sldId="262"/>
            <ac:spMk id="5" creationId="{658B5EBE-3363-432A-B639-31274FAE91C7}"/>
          </ac:spMkLst>
        </pc:spChg>
        <pc:spChg chg="del">
          <ac:chgData name="Alina" userId="76222625-7a52-4d24-8c32-58dc2e2f5a69" providerId="ADAL" clId="{AD16D907-8E13-446B-899D-9E4102819928}" dt="2020-11-27T10:19:29.910" v="2673" actId="478"/>
          <ac:spMkLst>
            <pc:docMk/>
            <pc:sldMk cId="921187116" sldId="262"/>
            <ac:spMk id="8" creationId="{AE4842D0-983D-4C2C-9E26-992B2B7B1DAA}"/>
          </ac:spMkLst>
        </pc:spChg>
        <pc:spChg chg="del mod">
          <ac:chgData name="Alina" userId="76222625-7a52-4d24-8c32-58dc2e2f5a69" providerId="ADAL" clId="{AD16D907-8E13-446B-899D-9E4102819928}" dt="2020-11-27T10:19:29.910" v="2673" actId="478"/>
          <ac:spMkLst>
            <pc:docMk/>
            <pc:sldMk cId="921187116" sldId="262"/>
            <ac:spMk id="9" creationId="{C2130B7F-61D9-48F4-9B4F-561EACF95747}"/>
          </ac:spMkLst>
        </pc:spChg>
        <pc:spChg chg="del">
          <ac:chgData name="Alina" userId="76222625-7a52-4d24-8c32-58dc2e2f5a69" providerId="ADAL" clId="{AD16D907-8E13-446B-899D-9E4102819928}" dt="2020-11-27T10:19:29.910" v="2673" actId="478"/>
          <ac:spMkLst>
            <pc:docMk/>
            <pc:sldMk cId="921187116" sldId="262"/>
            <ac:spMk id="10" creationId="{4C666825-7DF4-44A6-BAEF-3CAFD70C17A6}"/>
          </ac:spMkLst>
        </pc:spChg>
        <pc:spChg chg="mod">
          <ac:chgData name="Alina" userId="76222625-7a52-4d24-8c32-58dc2e2f5a69" providerId="ADAL" clId="{AD16D907-8E13-446B-899D-9E4102819928}" dt="2020-11-27T10:29:30.470" v="2835" actId="14100"/>
          <ac:spMkLst>
            <pc:docMk/>
            <pc:sldMk cId="921187116" sldId="262"/>
            <ac:spMk id="19" creationId="{EB78D811-F307-4055-930A-75198314FA5C}"/>
          </ac:spMkLst>
        </pc:spChg>
        <pc:spChg chg="mod">
          <ac:chgData name="Alina" userId="76222625-7a52-4d24-8c32-58dc2e2f5a69" providerId="ADAL" clId="{AD16D907-8E13-446B-899D-9E4102819928}" dt="2020-11-27T10:29:36.518" v="2836" actId="14100"/>
          <ac:spMkLst>
            <pc:docMk/>
            <pc:sldMk cId="921187116" sldId="262"/>
            <ac:spMk id="20" creationId="{7B6F51E0-7A5B-4AE8-B56E-C132DC2D9748}"/>
          </ac:spMkLst>
        </pc:spChg>
        <pc:spChg chg="mod">
          <ac:chgData name="Alina" userId="76222625-7a52-4d24-8c32-58dc2e2f5a69" providerId="ADAL" clId="{AD16D907-8E13-446B-899D-9E4102819928}" dt="2020-11-27T10:31:01.294" v="2846" actId="1076"/>
          <ac:spMkLst>
            <pc:docMk/>
            <pc:sldMk cId="921187116" sldId="262"/>
            <ac:spMk id="21" creationId="{3B26B531-CBB1-4A15-8CEF-289AE55609EF}"/>
          </ac:spMkLst>
        </pc:spChg>
        <pc:spChg chg="mod">
          <ac:chgData name="Alina" userId="76222625-7a52-4d24-8c32-58dc2e2f5a69" providerId="ADAL" clId="{AD16D907-8E13-446B-899D-9E4102819928}" dt="2020-11-27T10:30:04.502" v="2839" actId="1076"/>
          <ac:spMkLst>
            <pc:docMk/>
            <pc:sldMk cId="921187116" sldId="262"/>
            <ac:spMk id="22" creationId="{A63F751F-147D-49F9-9F4B-974E77FFB166}"/>
          </ac:spMkLst>
        </pc:spChg>
        <pc:spChg chg="del">
          <ac:chgData name="Alina" userId="76222625-7a52-4d24-8c32-58dc2e2f5a69" providerId="ADAL" clId="{AD16D907-8E13-446B-899D-9E4102819928}" dt="2020-11-27T10:18:28.685" v="2665" actId="478"/>
          <ac:spMkLst>
            <pc:docMk/>
            <pc:sldMk cId="921187116" sldId="262"/>
            <ac:spMk id="23" creationId="{D1CAC79B-109C-4231-9C78-2F7590B87B55}"/>
          </ac:spMkLst>
        </pc:spChg>
        <pc:spChg chg="del">
          <ac:chgData name="Alina" userId="76222625-7a52-4d24-8c32-58dc2e2f5a69" providerId="ADAL" clId="{AD16D907-8E13-446B-899D-9E4102819928}" dt="2020-11-27T10:18:28.685" v="2665" actId="478"/>
          <ac:spMkLst>
            <pc:docMk/>
            <pc:sldMk cId="921187116" sldId="262"/>
            <ac:spMk id="24" creationId="{AC69D403-E72D-4073-9FBD-D2F5CF8E2DA6}"/>
          </ac:spMkLst>
        </pc:spChg>
        <pc:spChg chg="del">
          <ac:chgData name="Alina" userId="76222625-7a52-4d24-8c32-58dc2e2f5a69" providerId="ADAL" clId="{AD16D907-8E13-446B-899D-9E4102819928}" dt="2020-11-27T10:18:28.685" v="2665" actId="478"/>
          <ac:spMkLst>
            <pc:docMk/>
            <pc:sldMk cId="921187116" sldId="262"/>
            <ac:spMk id="25" creationId="{149AFE03-1B4B-4F5E-BC72-94177410DC0C}"/>
          </ac:spMkLst>
        </pc:spChg>
        <pc:spChg chg="del mod">
          <ac:chgData name="Alina" userId="76222625-7a52-4d24-8c32-58dc2e2f5a69" providerId="ADAL" clId="{AD16D907-8E13-446B-899D-9E4102819928}" dt="2020-11-27T10:18:28.685" v="2665" actId="478"/>
          <ac:spMkLst>
            <pc:docMk/>
            <pc:sldMk cId="921187116" sldId="262"/>
            <ac:spMk id="26" creationId="{4F0F3C9B-E9F9-4D51-A144-FF72F4F55FF7}"/>
          </ac:spMkLst>
        </pc:spChg>
        <pc:picChg chg="del">
          <ac:chgData name="Alina" userId="76222625-7a52-4d24-8c32-58dc2e2f5a69" providerId="ADAL" clId="{AD16D907-8E13-446B-899D-9E4102819928}" dt="2020-11-26T21:44:03.303" v="742" actId="478"/>
          <ac:picMkLst>
            <pc:docMk/>
            <pc:sldMk cId="921187116" sldId="262"/>
            <ac:picMk id="2" creationId="{3B194C9D-D498-44A5-9E4C-57A9F7F1CF91}"/>
          </ac:picMkLst>
        </pc:picChg>
        <pc:picChg chg="add mod">
          <ac:chgData name="Alina" userId="76222625-7a52-4d24-8c32-58dc2e2f5a69" providerId="ADAL" clId="{AD16D907-8E13-446B-899D-9E4102819928}" dt="2020-11-27T10:29:58.446" v="2838" actId="1076"/>
          <ac:picMkLst>
            <pc:docMk/>
            <pc:sldMk cId="921187116" sldId="262"/>
            <ac:picMk id="16" creationId="{0E171DD9-5175-4BD4-9027-59D115F97971}"/>
          </ac:picMkLst>
        </pc:picChg>
      </pc:sldChg>
      <pc:sldChg chg="delSp modSp add del mod">
        <pc:chgData name="Alina" userId="76222625-7a52-4d24-8c32-58dc2e2f5a69" providerId="ADAL" clId="{AD16D907-8E13-446B-899D-9E4102819928}" dt="2020-11-27T10:32:04.135" v="2860" actId="47"/>
        <pc:sldMkLst>
          <pc:docMk/>
          <pc:sldMk cId="3061075057" sldId="263"/>
        </pc:sldMkLst>
        <pc:spChg chg="mod">
          <ac:chgData name="Alina" userId="76222625-7a52-4d24-8c32-58dc2e2f5a69" providerId="ADAL" clId="{AD16D907-8E13-446B-899D-9E4102819928}" dt="2020-11-26T21:47:11.792" v="854" actId="20577"/>
          <ac:spMkLst>
            <pc:docMk/>
            <pc:sldMk cId="3061075057" sldId="263"/>
            <ac:spMk id="3" creationId="{0F45E738-8FBC-42DD-8766-2059604E3E5E}"/>
          </ac:spMkLst>
        </pc:spChg>
        <pc:spChg chg="mod">
          <ac:chgData name="Alina" userId="76222625-7a52-4d24-8c32-58dc2e2f5a69" providerId="ADAL" clId="{AD16D907-8E13-446B-899D-9E4102819928}" dt="2020-11-26T21:49:16.301" v="957" actId="20577"/>
          <ac:spMkLst>
            <pc:docMk/>
            <pc:sldMk cId="3061075057" sldId="263"/>
            <ac:spMk id="9" creationId="{C2130B7F-61D9-48F4-9B4F-561EACF95747}"/>
          </ac:spMkLst>
        </pc:spChg>
        <pc:spChg chg="del">
          <ac:chgData name="Alina" userId="76222625-7a52-4d24-8c32-58dc2e2f5a69" providerId="ADAL" clId="{AD16D907-8E13-446B-899D-9E4102819928}" dt="2020-11-27T10:26:03.713" v="2773" actId="478"/>
          <ac:spMkLst>
            <pc:docMk/>
            <pc:sldMk cId="3061075057" sldId="263"/>
            <ac:spMk id="19" creationId="{EB78D811-F307-4055-930A-75198314FA5C}"/>
          </ac:spMkLst>
        </pc:spChg>
        <pc:spChg chg="del">
          <ac:chgData name="Alina" userId="76222625-7a52-4d24-8c32-58dc2e2f5a69" providerId="ADAL" clId="{AD16D907-8E13-446B-899D-9E4102819928}" dt="2020-11-27T10:26:03.713" v="2773" actId="478"/>
          <ac:spMkLst>
            <pc:docMk/>
            <pc:sldMk cId="3061075057" sldId="263"/>
            <ac:spMk id="20" creationId="{7B6F51E0-7A5B-4AE8-B56E-C132DC2D9748}"/>
          </ac:spMkLst>
        </pc:spChg>
        <pc:spChg chg="del">
          <ac:chgData name="Alina" userId="76222625-7a52-4d24-8c32-58dc2e2f5a69" providerId="ADAL" clId="{AD16D907-8E13-446B-899D-9E4102819928}" dt="2020-11-27T10:26:03.713" v="2773" actId="478"/>
          <ac:spMkLst>
            <pc:docMk/>
            <pc:sldMk cId="3061075057" sldId="263"/>
            <ac:spMk id="21" creationId="{3B26B531-CBB1-4A15-8CEF-289AE55609EF}"/>
          </ac:spMkLst>
        </pc:spChg>
        <pc:spChg chg="del mod">
          <ac:chgData name="Alina" userId="76222625-7a52-4d24-8c32-58dc2e2f5a69" providerId="ADAL" clId="{AD16D907-8E13-446B-899D-9E4102819928}" dt="2020-11-27T10:26:03.713" v="2773" actId="478"/>
          <ac:spMkLst>
            <pc:docMk/>
            <pc:sldMk cId="3061075057" sldId="263"/>
            <ac:spMk id="22" creationId="{A63F751F-147D-49F9-9F4B-974E77FFB166}"/>
          </ac:spMkLst>
        </pc:spChg>
        <pc:spChg chg="del">
          <ac:chgData name="Alina" userId="76222625-7a52-4d24-8c32-58dc2e2f5a69" providerId="ADAL" clId="{AD16D907-8E13-446B-899D-9E4102819928}" dt="2020-11-27T10:24:36.985" v="2750" actId="478"/>
          <ac:spMkLst>
            <pc:docMk/>
            <pc:sldMk cId="3061075057" sldId="263"/>
            <ac:spMk id="23" creationId="{D1CAC79B-109C-4231-9C78-2F7590B87B55}"/>
          </ac:spMkLst>
        </pc:spChg>
        <pc:spChg chg="del">
          <ac:chgData name="Alina" userId="76222625-7a52-4d24-8c32-58dc2e2f5a69" providerId="ADAL" clId="{AD16D907-8E13-446B-899D-9E4102819928}" dt="2020-11-27T10:24:36.985" v="2750" actId="478"/>
          <ac:spMkLst>
            <pc:docMk/>
            <pc:sldMk cId="3061075057" sldId="263"/>
            <ac:spMk id="24" creationId="{AC69D403-E72D-4073-9FBD-D2F5CF8E2DA6}"/>
          </ac:spMkLst>
        </pc:spChg>
        <pc:spChg chg="del">
          <ac:chgData name="Alina" userId="76222625-7a52-4d24-8c32-58dc2e2f5a69" providerId="ADAL" clId="{AD16D907-8E13-446B-899D-9E4102819928}" dt="2020-11-27T10:24:36.985" v="2750" actId="478"/>
          <ac:spMkLst>
            <pc:docMk/>
            <pc:sldMk cId="3061075057" sldId="263"/>
            <ac:spMk id="25" creationId="{149AFE03-1B4B-4F5E-BC72-94177410DC0C}"/>
          </ac:spMkLst>
        </pc:spChg>
        <pc:spChg chg="del mod">
          <ac:chgData name="Alina" userId="76222625-7a52-4d24-8c32-58dc2e2f5a69" providerId="ADAL" clId="{AD16D907-8E13-446B-899D-9E4102819928}" dt="2020-11-27T10:24:36.985" v="2750" actId="478"/>
          <ac:spMkLst>
            <pc:docMk/>
            <pc:sldMk cId="3061075057" sldId="263"/>
            <ac:spMk id="26" creationId="{4F0F3C9B-E9F9-4D51-A144-FF72F4F55FF7}"/>
          </ac:spMkLst>
        </pc:spChg>
      </pc:sldChg>
      <pc:sldChg chg="delSp modSp add del mod">
        <pc:chgData name="Alina" userId="76222625-7a52-4d24-8c32-58dc2e2f5a69" providerId="ADAL" clId="{AD16D907-8E13-446B-899D-9E4102819928}" dt="2020-11-27T10:32:11.471" v="2861" actId="47"/>
        <pc:sldMkLst>
          <pc:docMk/>
          <pc:sldMk cId="877501913" sldId="264"/>
        </pc:sldMkLst>
        <pc:spChg chg="mod">
          <ac:chgData name="Alina" userId="76222625-7a52-4d24-8c32-58dc2e2f5a69" providerId="ADAL" clId="{AD16D907-8E13-446B-899D-9E4102819928}" dt="2020-11-26T21:50:13.437" v="960" actId="20577"/>
          <ac:spMkLst>
            <pc:docMk/>
            <pc:sldMk cId="877501913" sldId="264"/>
            <ac:spMk id="3" creationId="{0F45E738-8FBC-42DD-8766-2059604E3E5E}"/>
          </ac:spMkLst>
        </pc:spChg>
        <pc:spChg chg="mod">
          <ac:chgData name="Alina" userId="76222625-7a52-4d24-8c32-58dc2e2f5a69" providerId="ADAL" clId="{AD16D907-8E13-446B-899D-9E4102819928}" dt="2020-11-26T21:50:43.418" v="974" actId="115"/>
          <ac:spMkLst>
            <pc:docMk/>
            <pc:sldMk cId="877501913" sldId="264"/>
            <ac:spMk id="9" creationId="{C2130B7F-61D9-48F4-9B4F-561EACF95747}"/>
          </ac:spMkLst>
        </pc:spChg>
        <pc:spChg chg="del">
          <ac:chgData name="Alina" userId="76222625-7a52-4d24-8c32-58dc2e2f5a69" providerId="ADAL" clId="{AD16D907-8E13-446B-899D-9E4102819928}" dt="2020-11-27T10:26:58.650" v="2781" actId="478"/>
          <ac:spMkLst>
            <pc:docMk/>
            <pc:sldMk cId="877501913" sldId="264"/>
            <ac:spMk id="19" creationId="{EB78D811-F307-4055-930A-75198314FA5C}"/>
          </ac:spMkLst>
        </pc:spChg>
        <pc:spChg chg="del">
          <ac:chgData name="Alina" userId="76222625-7a52-4d24-8c32-58dc2e2f5a69" providerId="ADAL" clId="{AD16D907-8E13-446B-899D-9E4102819928}" dt="2020-11-27T10:26:58.650" v="2781" actId="478"/>
          <ac:spMkLst>
            <pc:docMk/>
            <pc:sldMk cId="877501913" sldId="264"/>
            <ac:spMk id="20" creationId="{7B6F51E0-7A5B-4AE8-B56E-C132DC2D9748}"/>
          </ac:spMkLst>
        </pc:spChg>
        <pc:spChg chg="del">
          <ac:chgData name="Alina" userId="76222625-7a52-4d24-8c32-58dc2e2f5a69" providerId="ADAL" clId="{AD16D907-8E13-446B-899D-9E4102819928}" dt="2020-11-27T10:26:58.650" v="2781" actId="478"/>
          <ac:spMkLst>
            <pc:docMk/>
            <pc:sldMk cId="877501913" sldId="264"/>
            <ac:spMk id="21" creationId="{3B26B531-CBB1-4A15-8CEF-289AE55609EF}"/>
          </ac:spMkLst>
        </pc:spChg>
        <pc:spChg chg="del mod">
          <ac:chgData name="Alina" userId="76222625-7a52-4d24-8c32-58dc2e2f5a69" providerId="ADAL" clId="{AD16D907-8E13-446B-899D-9E4102819928}" dt="2020-11-27T10:26:58.650" v="2781" actId="478"/>
          <ac:spMkLst>
            <pc:docMk/>
            <pc:sldMk cId="877501913" sldId="264"/>
            <ac:spMk id="22" creationId="{A63F751F-147D-49F9-9F4B-974E77FFB166}"/>
          </ac:spMkLst>
        </pc:spChg>
        <pc:spChg chg="del">
          <ac:chgData name="Alina" userId="76222625-7a52-4d24-8c32-58dc2e2f5a69" providerId="ADAL" clId="{AD16D907-8E13-446B-899D-9E4102819928}" dt="2020-11-27T10:26:16.883" v="2774" actId="478"/>
          <ac:spMkLst>
            <pc:docMk/>
            <pc:sldMk cId="877501913" sldId="264"/>
            <ac:spMk id="23" creationId="{D1CAC79B-109C-4231-9C78-2F7590B87B55}"/>
          </ac:spMkLst>
        </pc:spChg>
        <pc:spChg chg="del">
          <ac:chgData name="Alina" userId="76222625-7a52-4d24-8c32-58dc2e2f5a69" providerId="ADAL" clId="{AD16D907-8E13-446B-899D-9E4102819928}" dt="2020-11-27T10:26:16.883" v="2774" actId="478"/>
          <ac:spMkLst>
            <pc:docMk/>
            <pc:sldMk cId="877501913" sldId="264"/>
            <ac:spMk id="24" creationId="{AC69D403-E72D-4073-9FBD-D2F5CF8E2DA6}"/>
          </ac:spMkLst>
        </pc:spChg>
        <pc:spChg chg="del">
          <ac:chgData name="Alina" userId="76222625-7a52-4d24-8c32-58dc2e2f5a69" providerId="ADAL" clId="{AD16D907-8E13-446B-899D-9E4102819928}" dt="2020-11-27T10:26:16.883" v="2774" actId="478"/>
          <ac:spMkLst>
            <pc:docMk/>
            <pc:sldMk cId="877501913" sldId="264"/>
            <ac:spMk id="25" creationId="{149AFE03-1B4B-4F5E-BC72-94177410DC0C}"/>
          </ac:spMkLst>
        </pc:spChg>
        <pc:spChg chg="del">
          <ac:chgData name="Alina" userId="76222625-7a52-4d24-8c32-58dc2e2f5a69" providerId="ADAL" clId="{AD16D907-8E13-446B-899D-9E4102819928}" dt="2020-11-27T10:26:16.883" v="2774" actId="478"/>
          <ac:spMkLst>
            <pc:docMk/>
            <pc:sldMk cId="877501913" sldId="264"/>
            <ac:spMk id="26" creationId="{4F0F3C9B-E9F9-4D51-A144-FF72F4F55FF7}"/>
          </ac:spMkLst>
        </pc:spChg>
      </pc:sldChg>
      <pc:sldChg chg="delSp modSp add del mod">
        <pc:chgData name="Alina" userId="76222625-7a52-4d24-8c32-58dc2e2f5a69" providerId="ADAL" clId="{AD16D907-8E13-446B-899D-9E4102819928}" dt="2020-11-27T10:34:48.710" v="2902" actId="47"/>
        <pc:sldMkLst>
          <pc:docMk/>
          <pc:sldMk cId="3352756472" sldId="265"/>
        </pc:sldMkLst>
        <pc:spChg chg="mod">
          <ac:chgData name="Alina" userId="76222625-7a52-4d24-8c32-58dc2e2f5a69" providerId="ADAL" clId="{AD16D907-8E13-446B-899D-9E4102819928}" dt="2020-11-26T21:52:48.014" v="1080" actId="20577"/>
          <ac:spMkLst>
            <pc:docMk/>
            <pc:sldMk cId="3352756472" sldId="265"/>
            <ac:spMk id="3" creationId="{0F45E738-8FBC-42DD-8766-2059604E3E5E}"/>
          </ac:spMkLst>
        </pc:spChg>
        <pc:spChg chg="mod">
          <ac:chgData name="Alina" userId="76222625-7a52-4d24-8c32-58dc2e2f5a69" providerId="ADAL" clId="{AD16D907-8E13-446B-899D-9E4102819928}" dt="2020-11-26T21:54:26.621" v="1236" actId="20577"/>
          <ac:spMkLst>
            <pc:docMk/>
            <pc:sldMk cId="3352756472" sldId="265"/>
            <ac:spMk id="9" creationId="{C2130B7F-61D9-48F4-9B4F-561EACF95747}"/>
          </ac:spMkLst>
        </pc:spChg>
        <pc:spChg chg="mod">
          <ac:chgData name="Alina" userId="76222625-7a52-4d24-8c32-58dc2e2f5a69" providerId="ADAL" clId="{AD16D907-8E13-446B-899D-9E4102819928}" dt="2020-11-26T21:55:23.191" v="1276" actId="5793"/>
          <ac:spMkLst>
            <pc:docMk/>
            <pc:sldMk cId="3352756472" sldId="265"/>
            <ac:spMk id="22" creationId="{A63F751F-147D-49F9-9F4B-974E77FFB166}"/>
          </ac:spMkLst>
        </pc:spChg>
        <pc:spChg chg="del">
          <ac:chgData name="Alina" userId="76222625-7a52-4d24-8c32-58dc2e2f5a69" providerId="ADAL" clId="{AD16D907-8E13-446B-899D-9E4102819928}" dt="2020-11-27T10:26:20.739" v="2775" actId="478"/>
          <ac:spMkLst>
            <pc:docMk/>
            <pc:sldMk cId="3352756472" sldId="265"/>
            <ac:spMk id="23" creationId="{D1CAC79B-109C-4231-9C78-2F7590B87B55}"/>
          </ac:spMkLst>
        </pc:spChg>
        <pc:spChg chg="del">
          <ac:chgData name="Alina" userId="76222625-7a52-4d24-8c32-58dc2e2f5a69" providerId="ADAL" clId="{AD16D907-8E13-446B-899D-9E4102819928}" dt="2020-11-27T10:26:20.739" v="2775" actId="478"/>
          <ac:spMkLst>
            <pc:docMk/>
            <pc:sldMk cId="3352756472" sldId="265"/>
            <ac:spMk id="24" creationId="{AC69D403-E72D-4073-9FBD-D2F5CF8E2DA6}"/>
          </ac:spMkLst>
        </pc:spChg>
        <pc:spChg chg="del">
          <ac:chgData name="Alina" userId="76222625-7a52-4d24-8c32-58dc2e2f5a69" providerId="ADAL" clId="{AD16D907-8E13-446B-899D-9E4102819928}" dt="2020-11-27T10:26:20.739" v="2775" actId="478"/>
          <ac:spMkLst>
            <pc:docMk/>
            <pc:sldMk cId="3352756472" sldId="265"/>
            <ac:spMk id="25" creationId="{149AFE03-1B4B-4F5E-BC72-94177410DC0C}"/>
          </ac:spMkLst>
        </pc:spChg>
        <pc:spChg chg="del">
          <ac:chgData name="Alina" userId="76222625-7a52-4d24-8c32-58dc2e2f5a69" providerId="ADAL" clId="{AD16D907-8E13-446B-899D-9E4102819928}" dt="2020-11-27T10:26:20.739" v="2775" actId="478"/>
          <ac:spMkLst>
            <pc:docMk/>
            <pc:sldMk cId="3352756472" sldId="265"/>
            <ac:spMk id="26" creationId="{4F0F3C9B-E9F9-4D51-A144-FF72F4F55FF7}"/>
          </ac:spMkLst>
        </pc:spChg>
      </pc:sldChg>
      <pc:sldChg chg="modSp new mod">
        <pc:chgData name="Alina" userId="76222625-7a52-4d24-8c32-58dc2e2f5a69" providerId="ADAL" clId="{AD16D907-8E13-446B-899D-9E4102819928}" dt="2020-11-26T21:57:21.590" v="1282" actId="20577"/>
        <pc:sldMkLst>
          <pc:docMk/>
          <pc:sldMk cId="4212096403" sldId="266"/>
        </pc:sldMkLst>
        <pc:spChg chg="mod">
          <ac:chgData name="Alina" userId="76222625-7a52-4d24-8c32-58dc2e2f5a69" providerId="ADAL" clId="{AD16D907-8E13-446B-899D-9E4102819928}" dt="2020-11-26T21:57:05.488" v="1279" actId="255"/>
          <ac:spMkLst>
            <pc:docMk/>
            <pc:sldMk cId="4212096403" sldId="266"/>
            <ac:spMk id="2" creationId="{C6CA07E1-B383-4CAB-B228-14D86AC396D9}"/>
          </ac:spMkLst>
        </pc:spChg>
        <pc:spChg chg="mod">
          <ac:chgData name="Alina" userId="76222625-7a52-4d24-8c32-58dc2e2f5a69" providerId="ADAL" clId="{AD16D907-8E13-446B-899D-9E4102819928}" dt="2020-11-26T21:57:21.590" v="1282" actId="20577"/>
          <ac:spMkLst>
            <pc:docMk/>
            <pc:sldMk cId="4212096403" sldId="266"/>
            <ac:spMk id="3" creationId="{7B58891A-B3E4-4097-B526-2DFB15A93728}"/>
          </ac:spMkLst>
        </pc:spChg>
      </pc:sldChg>
      <pc:sldChg chg="addSp delSp modSp new mod">
        <pc:chgData name="Alina" userId="76222625-7a52-4d24-8c32-58dc2e2f5a69" providerId="ADAL" clId="{AD16D907-8E13-446B-899D-9E4102819928}" dt="2020-11-26T22:10:34.055" v="1540" actId="207"/>
        <pc:sldMkLst>
          <pc:docMk/>
          <pc:sldMk cId="3098067133" sldId="267"/>
        </pc:sldMkLst>
        <pc:spChg chg="add mod">
          <ac:chgData name="Alina" userId="76222625-7a52-4d24-8c32-58dc2e2f5a69" providerId="ADAL" clId="{AD16D907-8E13-446B-899D-9E4102819928}" dt="2020-11-26T22:10:29.407" v="1539" actId="207"/>
          <ac:spMkLst>
            <pc:docMk/>
            <pc:sldMk cId="3098067133" sldId="267"/>
            <ac:spMk id="2" creationId="{6341BEB2-4FF5-4C44-9776-FA9DBE770C92}"/>
          </ac:spMkLst>
        </pc:spChg>
        <pc:spChg chg="add del mod">
          <ac:chgData name="Alina" userId="76222625-7a52-4d24-8c32-58dc2e2f5a69" providerId="ADAL" clId="{AD16D907-8E13-446B-899D-9E4102819928}" dt="2020-11-26T22:00:50.549" v="1291" actId="478"/>
          <ac:spMkLst>
            <pc:docMk/>
            <pc:sldMk cId="3098067133" sldId="267"/>
            <ac:spMk id="3" creationId="{B173FAE2-B7C5-4D93-9322-0755DE229671}"/>
          </ac:spMkLst>
        </pc:spChg>
        <pc:spChg chg="add mod">
          <ac:chgData name="Alina" userId="76222625-7a52-4d24-8c32-58dc2e2f5a69" providerId="ADAL" clId="{AD16D907-8E13-446B-899D-9E4102819928}" dt="2020-11-26T22:02:03.521" v="1300" actId="20577"/>
          <ac:spMkLst>
            <pc:docMk/>
            <pc:sldMk cId="3098067133" sldId="267"/>
            <ac:spMk id="4" creationId="{4747C644-8FAB-4BAA-AA69-AE7FD8BD2C77}"/>
          </ac:spMkLst>
        </pc:spChg>
        <pc:spChg chg="add mod">
          <ac:chgData name="Alina" userId="76222625-7a52-4d24-8c32-58dc2e2f5a69" providerId="ADAL" clId="{AD16D907-8E13-446B-899D-9E4102819928}" dt="2020-11-26T22:05:37.937" v="1397" actId="1076"/>
          <ac:spMkLst>
            <pc:docMk/>
            <pc:sldMk cId="3098067133" sldId="267"/>
            <ac:spMk id="5" creationId="{0BA7854F-11E3-4272-952F-D36E27DA7D8F}"/>
          </ac:spMkLst>
        </pc:spChg>
        <pc:spChg chg="add mod">
          <ac:chgData name="Alina" userId="76222625-7a52-4d24-8c32-58dc2e2f5a69" providerId="ADAL" clId="{AD16D907-8E13-446B-899D-9E4102819928}" dt="2020-11-26T22:10:34.055" v="1540" actId="207"/>
          <ac:spMkLst>
            <pc:docMk/>
            <pc:sldMk cId="3098067133" sldId="267"/>
            <ac:spMk id="6" creationId="{A94FC1D0-4F94-489C-930B-1DE89153671B}"/>
          </ac:spMkLst>
        </pc:spChg>
      </pc:sldChg>
      <pc:sldChg chg="addSp delSp modSp add mod">
        <pc:chgData name="Alina" userId="76222625-7a52-4d24-8c32-58dc2e2f5a69" providerId="ADAL" clId="{AD16D907-8E13-446B-899D-9E4102819928}" dt="2020-11-26T22:14:01.861" v="1631" actId="20577"/>
        <pc:sldMkLst>
          <pc:docMk/>
          <pc:sldMk cId="2376216861" sldId="268"/>
        </pc:sldMkLst>
        <pc:spChg chg="mod">
          <ac:chgData name="Alina" userId="76222625-7a52-4d24-8c32-58dc2e2f5a69" providerId="ADAL" clId="{AD16D907-8E13-446B-899D-9E4102819928}" dt="2020-11-26T22:10:03.263" v="1534" actId="207"/>
          <ac:spMkLst>
            <pc:docMk/>
            <pc:sldMk cId="2376216861" sldId="268"/>
            <ac:spMk id="2" creationId="{6341BEB2-4FF5-4C44-9776-FA9DBE770C92}"/>
          </ac:spMkLst>
        </pc:spChg>
        <pc:spChg chg="add mod">
          <ac:chgData name="Alina" userId="76222625-7a52-4d24-8c32-58dc2e2f5a69" providerId="ADAL" clId="{AD16D907-8E13-446B-899D-9E4102819928}" dt="2020-11-26T22:12:09.237" v="1587" actId="20577"/>
          <ac:spMkLst>
            <pc:docMk/>
            <pc:sldMk cId="2376216861" sldId="268"/>
            <ac:spMk id="3" creationId="{D2805ECD-1A1D-4EB0-B0D7-8C8D2D80AE0D}"/>
          </ac:spMkLst>
        </pc:spChg>
        <pc:spChg chg="mod">
          <ac:chgData name="Alina" userId="76222625-7a52-4d24-8c32-58dc2e2f5a69" providerId="ADAL" clId="{AD16D907-8E13-446B-899D-9E4102819928}" dt="2020-11-26T22:06:19.846" v="1401" actId="20577"/>
          <ac:spMkLst>
            <pc:docMk/>
            <pc:sldMk cId="2376216861" sldId="268"/>
            <ac:spMk id="4" creationId="{4747C644-8FAB-4BAA-AA69-AE7FD8BD2C77}"/>
          </ac:spMkLst>
        </pc:spChg>
        <pc:spChg chg="del">
          <ac:chgData name="Alina" userId="76222625-7a52-4d24-8c32-58dc2e2f5a69" providerId="ADAL" clId="{AD16D907-8E13-446B-899D-9E4102819928}" dt="2020-11-26T22:06:28.669" v="1402" actId="478"/>
          <ac:spMkLst>
            <pc:docMk/>
            <pc:sldMk cId="2376216861" sldId="268"/>
            <ac:spMk id="5" creationId="{0BA7854F-11E3-4272-952F-D36E27DA7D8F}"/>
          </ac:spMkLst>
        </pc:spChg>
        <pc:spChg chg="del mod">
          <ac:chgData name="Alina" userId="76222625-7a52-4d24-8c32-58dc2e2f5a69" providerId="ADAL" clId="{AD16D907-8E13-446B-899D-9E4102819928}" dt="2020-11-26T22:06:43.769" v="1406" actId="478"/>
          <ac:spMkLst>
            <pc:docMk/>
            <pc:sldMk cId="2376216861" sldId="268"/>
            <ac:spMk id="6" creationId="{A94FC1D0-4F94-489C-930B-1DE89153671B}"/>
          </ac:spMkLst>
        </pc:spChg>
        <pc:spChg chg="add mod">
          <ac:chgData name="Alina" userId="76222625-7a52-4d24-8c32-58dc2e2f5a69" providerId="ADAL" clId="{AD16D907-8E13-446B-899D-9E4102819928}" dt="2020-11-26T22:10:13.134" v="1536" actId="207"/>
          <ac:spMkLst>
            <pc:docMk/>
            <pc:sldMk cId="2376216861" sldId="268"/>
            <ac:spMk id="7" creationId="{2510F963-0151-4D47-B8DC-37BABF12961F}"/>
          </ac:spMkLst>
        </pc:spChg>
        <pc:spChg chg="add mod">
          <ac:chgData name="Alina" userId="76222625-7a52-4d24-8c32-58dc2e2f5a69" providerId="ADAL" clId="{AD16D907-8E13-446B-899D-9E4102819928}" dt="2020-11-26T22:13:24.780" v="1609" actId="255"/>
          <ac:spMkLst>
            <pc:docMk/>
            <pc:sldMk cId="2376216861" sldId="268"/>
            <ac:spMk id="8" creationId="{79519463-404B-4D40-A40A-1D7F2843D994}"/>
          </ac:spMkLst>
        </pc:spChg>
        <pc:spChg chg="add mod">
          <ac:chgData name="Alina" userId="76222625-7a52-4d24-8c32-58dc2e2f5a69" providerId="ADAL" clId="{AD16D907-8E13-446B-899D-9E4102819928}" dt="2020-11-26T22:14:01.861" v="1631" actId="20577"/>
          <ac:spMkLst>
            <pc:docMk/>
            <pc:sldMk cId="2376216861" sldId="268"/>
            <ac:spMk id="9" creationId="{395A5729-36B2-4046-BE6A-7F8F2B4CE45C}"/>
          </ac:spMkLst>
        </pc:spChg>
      </pc:sldChg>
      <pc:sldChg chg="addSp delSp modSp add mod">
        <pc:chgData name="Alina" userId="76222625-7a52-4d24-8c32-58dc2e2f5a69" providerId="ADAL" clId="{AD16D907-8E13-446B-899D-9E4102819928}" dt="2020-11-26T22:26:22.062" v="1887"/>
        <pc:sldMkLst>
          <pc:docMk/>
          <pc:sldMk cId="4063260955" sldId="269"/>
        </pc:sldMkLst>
        <pc:spChg chg="mod">
          <ac:chgData name="Alina" userId="76222625-7a52-4d24-8c32-58dc2e2f5a69" providerId="ADAL" clId="{AD16D907-8E13-446B-899D-9E4102819928}" dt="2020-11-26T22:26:22.062" v="1887"/>
          <ac:spMkLst>
            <pc:docMk/>
            <pc:sldMk cId="4063260955" sldId="269"/>
            <ac:spMk id="2" creationId="{6341BEB2-4FF5-4C44-9776-FA9DBE770C92}"/>
          </ac:spMkLst>
        </pc:spChg>
        <pc:spChg chg="del">
          <ac:chgData name="Alina" userId="76222625-7a52-4d24-8c32-58dc2e2f5a69" providerId="ADAL" clId="{AD16D907-8E13-446B-899D-9E4102819928}" dt="2020-11-26T22:14:41.815" v="1638" actId="478"/>
          <ac:spMkLst>
            <pc:docMk/>
            <pc:sldMk cId="4063260955" sldId="269"/>
            <ac:spMk id="3" creationId="{D2805ECD-1A1D-4EB0-B0D7-8C8D2D80AE0D}"/>
          </ac:spMkLst>
        </pc:spChg>
        <pc:spChg chg="mod">
          <ac:chgData name="Alina" userId="76222625-7a52-4d24-8c32-58dc2e2f5a69" providerId="ADAL" clId="{AD16D907-8E13-446B-899D-9E4102819928}" dt="2020-11-26T22:14:30.916" v="1634" actId="20577"/>
          <ac:spMkLst>
            <pc:docMk/>
            <pc:sldMk cId="4063260955" sldId="269"/>
            <ac:spMk id="4" creationId="{4747C644-8FAB-4BAA-AA69-AE7FD8BD2C77}"/>
          </ac:spMkLst>
        </pc:spChg>
        <pc:spChg chg="add mod">
          <ac:chgData name="Alina" userId="76222625-7a52-4d24-8c32-58dc2e2f5a69" providerId="ADAL" clId="{AD16D907-8E13-446B-899D-9E4102819928}" dt="2020-11-26T22:22:44.187" v="1781" actId="1076"/>
          <ac:spMkLst>
            <pc:docMk/>
            <pc:sldMk cId="4063260955" sldId="269"/>
            <ac:spMk id="5" creationId="{4E87DC54-24A3-42CE-92E5-56AE59E90CC5}"/>
          </ac:spMkLst>
        </pc:spChg>
        <pc:spChg chg="del">
          <ac:chgData name="Alina" userId="76222625-7a52-4d24-8c32-58dc2e2f5a69" providerId="ADAL" clId="{AD16D907-8E13-446B-899D-9E4102819928}" dt="2020-11-26T22:14:35.931" v="1635" actId="478"/>
          <ac:spMkLst>
            <pc:docMk/>
            <pc:sldMk cId="4063260955" sldId="269"/>
            <ac:spMk id="7" creationId="{2510F963-0151-4D47-B8DC-37BABF12961F}"/>
          </ac:spMkLst>
        </pc:spChg>
        <pc:spChg chg="del">
          <ac:chgData name="Alina" userId="76222625-7a52-4d24-8c32-58dc2e2f5a69" providerId="ADAL" clId="{AD16D907-8E13-446B-899D-9E4102819928}" dt="2020-11-26T22:14:48.765" v="1639" actId="478"/>
          <ac:spMkLst>
            <pc:docMk/>
            <pc:sldMk cId="4063260955" sldId="269"/>
            <ac:spMk id="8" creationId="{79519463-404B-4D40-A40A-1D7F2843D994}"/>
          </ac:spMkLst>
        </pc:spChg>
        <pc:spChg chg="del mod">
          <ac:chgData name="Alina" userId="76222625-7a52-4d24-8c32-58dc2e2f5a69" providerId="ADAL" clId="{AD16D907-8E13-446B-899D-9E4102819928}" dt="2020-11-26T22:14:39.670" v="1637" actId="478"/>
          <ac:spMkLst>
            <pc:docMk/>
            <pc:sldMk cId="4063260955" sldId="269"/>
            <ac:spMk id="9" creationId="{395A5729-36B2-4046-BE6A-7F8F2B4CE45C}"/>
          </ac:spMkLst>
        </pc:spChg>
      </pc:sldChg>
      <pc:sldChg chg="addSp delSp modSp add mod ord">
        <pc:chgData name="Alina" userId="76222625-7a52-4d24-8c32-58dc2e2f5a69" providerId="ADAL" clId="{AD16D907-8E13-446B-899D-9E4102819928}" dt="2020-11-26T22:41:05.123" v="2267" actId="13822"/>
        <pc:sldMkLst>
          <pc:docMk/>
          <pc:sldMk cId="256764811" sldId="270"/>
        </pc:sldMkLst>
        <pc:spChg chg="mod">
          <ac:chgData name="Alina" userId="76222625-7a52-4d24-8c32-58dc2e2f5a69" providerId="ADAL" clId="{AD16D907-8E13-446B-899D-9E4102819928}" dt="2020-11-26T22:29:21.524" v="1915" actId="1076"/>
          <ac:spMkLst>
            <pc:docMk/>
            <pc:sldMk cId="256764811" sldId="270"/>
            <ac:spMk id="2" creationId="{6341BEB2-4FF5-4C44-9776-FA9DBE770C92}"/>
          </ac:spMkLst>
        </pc:spChg>
        <pc:spChg chg="del">
          <ac:chgData name="Alina" userId="76222625-7a52-4d24-8c32-58dc2e2f5a69" providerId="ADAL" clId="{AD16D907-8E13-446B-899D-9E4102819928}" dt="2020-11-26T22:23:53.982" v="1788" actId="478"/>
          <ac:spMkLst>
            <pc:docMk/>
            <pc:sldMk cId="256764811" sldId="270"/>
            <ac:spMk id="3" creationId="{D2805ECD-1A1D-4EB0-B0D7-8C8D2D80AE0D}"/>
          </ac:spMkLst>
        </pc:spChg>
        <pc:spChg chg="mod">
          <ac:chgData name="Alina" userId="76222625-7a52-4d24-8c32-58dc2e2f5a69" providerId="ADAL" clId="{AD16D907-8E13-446B-899D-9E4102819928}" dt="2020-11-26T22:23:45.959" v="1786" actId="20577"/>
          <ac:spMkLst>
            <pc:docMk/>
            <pc:sldMk cId="256764811" sldId="270"/>
            <ac:spMk id="4" creationId="{4747C644-8FAB-4BAA-AA69-AE7FD8BD2C77}"/>
          </ac:spMkLst>
        </pc:spChg>
        <pc:spChg chg="add del mod">
          <ac:chgData name="Alina" userId="76222625-7a52-4d24-8c32-58dc2e2f5a69" providerId="ADAL" clId="{AD16D907-8E13-446B-899D-9E4102819928}" dt="2020-11-26T22:24:20.202" v="1794" actId="478"/>
          <ac:spMkLst>
            <pc:docMk/>
            <pc:sldMk cId="256764811" sldId="270"/>
            <ac:spMk id="5" creationId="{8EE19CB2-11CA-4C67-8EDA-9E476354190B}"/>
          </ac:spMkLst>
        </pc:spChg>
        <pc:spChg chg="add mod">
          <ac:chgData name="Alina" userId="76222625-7a52-4d24-8c32-58dc2e2f5a69" providerId="ADAL" clId="{AD16D907-8E13-446B-899D-9E4102819928}" dt="2020-11-26T22:41:05.123" v="2267" actId="13822"/>
          <ac:spMkLst>
            <pc:docMk/>
            <pc:sldMk cId="256764811" sldId="270"/>
            <ac:spMk id="6" creationId="{75C21D6B-66D0-4913-87AF-065B15570C74}"/>
          </ac:spMkLst>
        </pc:spChg>
        <pc:spChg chg="del">
          <ac:chgData name="Alina" userId="76222625-7a52-4d24-8c32-58dc2e2f5a69" providerId="ADAL" clId="{AD16D907-8E13-446B-899D-9E4102819928}" dt="2020-11-26T22:23:50.634" v="1787" actId="478"/>
          <ac:spMkLst>
            <pc:docMk/>
            <pc:sldMk cId="256764811" sldId="270"/>
            <ac:spMk id="7" creationId="{2510F963-0151-4D47-B8DC-37BABF12961F}"/>
          </ac:spMkLst>
        </pc:spChg>
        <pc:spChg chg="del mod">
          <ac:chgData name="Alina" userId="76222625-7a52-4d24-8c32-58dc2e2f5a69" providerId="ADAL" clId="{AD16D907-8E13-446B-899D-9E4102819928}" dt="2020-11-26T22:24:31.723" v="1797" actId="478"/>
          <ac:spMkLst>
            <pc:docMk/>
            <pc:sldMk cId="256764811" sldId="270"/>
            <ac:spMk id="8" creationId="{79519463-404B-4D40-A40A-1D7F2843D994}"/>
          </ac:spMkLst>
        </pc:spChg>
        <pc:spChg chg="del mod">
          <ac:chgData name="Alina" userId="76222625-7a52-4d24-8c32-58dc2e2f5a69" providerId="ADAL" clId="{AD16D907-8E13-446B-899D-9E4102819928}" dt="2020-11-26T22:23:56.431" v="1790" actId="478"/>
          <ac:spMkLst>
            <pc:docMk/>
            <pc:sldMk cId="256764811" sldId="270"/>
            <ac:spMk id="9" creationId="{395A5729-36B2-4046-BE6A-7F8F2B4CE45C}"/>
          </ac:spMkLst>
        </pc:spChg>
        <pc:spChg chg="add mod">
          <ac:chgData name="Alina" userId="76222625-7a52-4d24-8c32-58dc2e2f5a69" providerId="ADAL" clId="{AD16D907-8E13-446B-899D-9E4102819928}" dt="2020-11-26T22:29:21.524" v="1915" actId="1076"/>
          <ac:spMkLst>
            <pc:docMk/>
            <pc:sldMk cId="256764811" sldId="270"/>
            <ac:spMk id="10" creationId="{67E0DE12-FAD9-4018-A817-CBDC982BFA8F}"/>
          </ac:spMkLst>
        </pc:spChg>
      </pc:sldChg>
      <pc:sldChg chg="addSp delSp modSp add mod ord">
        <pc:chgData name="Alina" userId="76222625-7a52-4d24-8c32-58dc2e2f5a69" providerId="ADAL" clId="{AD16D907-8E13-446B-899D-9E4102819928}" dt="2020-11-27T10:37:24.191" v="2913" actId="20577"/>
        <pc:sldMkLst>
          <pc:docMk/>
          <pc:sldMk cId="3056671560" sldId="271"/>
        </pc:sldMkLst>
        <pc:spChg chg="del">
          <ac:chgData name="Alina" userId="76222625-7a52-4d24-8c32-58dc2e2f5a69" providerId="ADAL" clId="{AD16D907-8E13-446B-899D-9E4102819928}" dt="2020-11-26T22:30:22.748" v="1923" actId="478"/>
          <ac:spMkLst>
            <pc:docMk/>
            <pc:sldMk cId="3056671560" sldId="271"/>
            <ac:spMk id="2" creationId="{6341BEB2-4FF5-4C44-9776-FA9DBE770C92}"/>
          </ac:spMkLst>
        </pc:spChg>
        <pc:spChg chg="mod">
          <ac:chgData name="Alina" userId="76222625-7a52-4d24-8c32-58dc2e2f5a69" providerId="ADAL" clId="{AD16D907-8E13-446B-899D-9E4102819928}" dt="2020-11-27T10:37:24.191" v="2913" actId="20577"/>
          <ac:spMkLst>
            <pc:docMk/>
            <pc:sldMk cId="3056671560" sldId="271"/>
            <ac:spMk id="4" creationId="{4747C644-8FAB-4BAA-AA69-AE7FD8BD2C77}"/>
          </ac:spMkLst>
        </pc:spChg>
        <pc:spChg chg="del">
          <ac:chgData name="Alina" userId="76222625-7a52-4d24-8c32-58dc2e2f5a69" providerId="ADAL" clId="{AD16D907-8E13-446B-899D-9E4102819928}" dt="2020-11-26T22:30:21.861" v="1922" actId="478"/>
          <ac:spMkLst>
            <pc:docMk/>
            <pc:sldMk cId="3056671560" sldId="271"/>
            <ac:spMk id="5" creationId="{0BA7854F-11E3-4272-952F-D36E27DA7D8F}"/>
          </ac:spMkLst>
        </pc:spChg>
        <pc:spChg chg="del">
          <ac:chgData name="Alina" userId="76222625-7a52-4d24-8c32-58dc2e2f5a69" providerId="ADAL" clId="{AD16D907-8E13-446B-899D-9E4102819928}" dt="2020-11-26T22:30:20.980" v="1921" actId="478"/>
          <ac:spMkLst>
            <pc:docMk/>
            <pc:sldMk cId="3056671560" sldId="271"/>
            <ac:spMk id="6" creationId="{A94FC1D0-4F94-489C-930B-1DE89153671B}"/>
          </ac:spMkLst>
        </pc:spChg>
        <pc:spChg chg="add mod">
          <ac:chgData name="Alina" userId="76222625-7a52-4d24-8c32-58dc2e2f5a69" providerId="ADAL" clId="{AD16D907-8E13-446B-899D-9E4102819928}" dt="2020-11-26T22:37:56.735" v="2214" actId="1076"/>
          <ac:spMkLst>
            <pc:docMk/>
            <pc:sldMk cId="3056671560" sldId="271"/>
            <ac:spMk id="7" creationId="{12480919-470A-4519-9657-325507CDFA81}"/>
          </ac:spMkLst>
        </pc:spChg>
        <pc:picChg chg="add del mod">
          <ac:chgData name="Alina" userId="76222625-7a52-4d24-8c32-58dc2e2f5a69" providerId="ADAL" clId="{AD16D907-8E13-446B-899D-9E4102819928}" dt="2020-11-26T22:31:43.918" v="1927" actId="478"/>
          <ac:picMkLst>
            <pc:docMk/>
            <pc:sldMk cId="3056671560" sldId="271"/>
            <ac:picMk id="3" creationId="{4960FD19-7230-4B81-9ABE-1247053EE48B}"/>
          </ac:picMkLst>
        </pc:picChg>
      </pc:sldChg>
      <pc:sldChg chg="addSp delSp modSp add mod">
        <pc:chgData name="Alina" userId="76222625-7a52-4d24-8c32-58dc2e2f5a69" providerId="ADAL" clId="{AD16D907-8E13-446B-899D-9E4102819928}" dt="2020-11-26T22:34:05.413" v="1987" actId="14100"/>
        <pc:sldMkLst>
          <pc:docMk/>
          <pc:sldMk cId="3940997942" sldId="272"/>
        </pc:sldMkLst>
        <pc:spChg chg="del mod">
          <ac:chgData name="Alina" userId="76222625-7a52-4d24-8c32-58dc2e2f5a69" providerId="ADAL" clId="{AD16D907-8E13-446B-899D-9E4102819928}" dt="2020-11-26T22:33:42.729" v="1981" actId="478"/>
          <ac:spMkLst>
            <pc:docMk/>
            <pc:sldMk cId="3940997942" sldId="272"/>
            <ac:spMk id="2" creationId="{6341BEB2-4FF5-4C44-9776-FA9DBE770C92}"/>
          </ac:spMkLst>
        </pc:spChg>
        <pc:spChg chg="add mod">
          <ac:chgData name="Alina" userId="76222625-7a52-4d24-8c32-58dc2e2f5a69" providerId="ADAL" clId="{AD16D907-8E13-446B-899D-9E4102819928}" dt="2020-11-26T22:34:05.413" v="1987" actId="14100"/>
          <ac:spMkLst>
            <pc:docMk/>
            <pc:sldMk cId="3940997942" sldId="272"/>
            <ac:spMk id="3" creationId="{229DC4A7-5CCF-48AC-9EC8-32DA74EDC9AC}"/>
          </ac:spMkLst>
        </pc:spChg>
        <pc:spChg chg="mod">
          <ac:chgData name="Alina" userId="76222625-7a52-4d24-8c32-58dc2e2f5a69" providerId="ADAL" clId="{AD16D907-8E13-446B-899D-9E4102819928}" dt="2020-11-26T22:32:08.306" v="1930" actId="20577"/>
          <ac:spMkLst>
            <pc:docMk/>
            <pc:sldMk cId="3940997942" sldId="272"/>
            <ac:spMk id="4" creationId="{4747C644-8FAB-4BAA-AA69-AE7FD8BD2C77}"/>
          </ac:spMkLst>
        </pc:spChg>
        <pc:spChg chg="del">
          <ac:chgData name="Alina" userId="76222625-7a52-4d24-8c32-58dc2e2f5a69" providerId="ADAL" clId="{AD16D907-8E13-446B-899D-9E4102819928}" dt="2020-11-26T22:32:12.368" v="1931" actId="478"/>
          <ac:spMkLst>
            <pc:docMk/>
            <pc:sldMk cId="3940997942" sldId="272"/>
            <ac:spMk id="6" creationId="{75C21D6B-66D0-4913-87AF-065B15570C74}"/>
          </ac:spMkLst>
        </pc:spChg>
        <pc:spChg chg="del mod">
          <ac:chgData name="Alina" userId="76222625-7a52-4d24-8c32-58dc2e2f5a69" providerId="ADAL" clId="{AD16D907-8E13-446B-899D-9E4102819928}" dt="2020-11-26T22:32:17.181" v="1933" actId="478"/>
          <ac:spMkLst>
            <pc:docMk/>
            <pc:sldMk cId="3940997942" sldId="272"/>
            <ac:spMk id="10" creationId="{67E0DE12-FAD9-4018-A817-CBDC982BFA8F}"/>
          </ac:spMkLst>
        </pc:spChg>
      </pc:sldChg>
      <pc:sldChg chg="addSp delSp modSp add mod ord">
        <pc:chgData name="Alina" userId="76222625-7a52-4d24-8c32-58dc2e2f5a69" providerId="ADAL" clId="{AD16D907-8E13-446B-899D-9E4102819928}" dt="2020-11-27T10:37:28.280" v="2915" actId="20577"/>
        <pc:sldMkLst>
          <pc:docMk/>
          <pc:sldMk cId="3094135501" sldId="273"/>
        </pc:sldMkLst>
        <pc:spChg chg="mod">
          <ac:chgData name="Alina" userId="76222625-7a52-4d24-8c32-58dc2e2f5a69" providerId="ADAL" clId="{AD16D907-8E13-446B-899D-9E4102819928}" dt="2020-11-26T22:49:33.309" v="2424" actId="14100"/>
          <ac:spMkLst>
            <pc:docMk/>
            <pc:sldMk cId="3094135501" sldId="273"/>
            <ac:spMk id="2" creationId="{6341BEB2-4FF5-4C44-9776-FA9DBE770C92}"/>
          </ac:spMkLst>
        </pc:spChg>
        <pc:spChg chg="add mod">
          <ac:chgData name="Alina" userId="76222625-7a52-4d24-8c32-58dc2e2f5a69" providerId="ADAL" clId="{AD16D907-8E13-446B-899D-9E4102819928}" dt="2020-11-26T22:50:03.051" v="2428" actId="14100"/>
          <ac:spMkLst>
            <pc:docMk/>
            <pc:sldMk cId="3094135501" sldId="273"/>
            <ac:spMk id="3" creationId="{9E5AA8DC-38C6-4B95-A47F-71CE433418AF}"/>
          </ac:spMkLst>
        </pc:spChg>
        <pc:spChg chg="mod">
          <ac:chgData name="Alina" userId="76222625-7a52-4d24-8c32-58dc2e2f5a69" providerId="ADAL" clId="{AD16D907-8E13-446B-899D-9E4102819928}" dt="2020-11-27T10:37:28.280" v="2915" actId="20577"/>
          <ac:spMkLst>
            <pc:docMk/>
            <pc:sldMk cId="3094135501" sldId="273"/>
            <ac:spMk id="4" creationId="{4747C644-8FAB-4BAA-AA69-AE7FD8BD2C77}"/>
          </ac:spMkLst>
        </pc:spChg>
        <pc:spChg chg="del">
          <ac:chgData name="Alina" userId="76222625-7a52-4d24-8c32-58dc2e2f5a69" providerId="ADAL" clId="{AD16D907-8E13-446B-899D-9E4102819928}" dt="2020-11-26T22:38:50.710" v="2221" actId="478"/>
          <ac:spMkLst>
            <pc:docMk/>
            <pc:sldMk cId="3094135501" sldId="273"/>
            <ac:spMk id="5" creationId="{0BA7854F-11E3-4272-952F-D36E27DA7D8F}"/>
          </ac:spMkLst>
        </pc:spChg>
        <pc:spChg chg="del">
          <ac:chgData name="Alina" userId="76222625-7a52-4d24-8c32-58dc2e2f5a69" providerId="ADAL" clId="{AD16D907-8E13-446B-899D-9E4102819928}" dt="2020-11-26T22:38:48.535" v="2220" actId="478"/>
          <ac:spMkLst>
            <pc:docMk/>
            <pc:sldMk cId="3094135501" sldId="273"/>
            <ac:spMk id="6" creationId="{A94FC1D0-4F94-489C-930B-1DE89153671B}"/>
          </ac:spMkLst>
        </pc:spChg>
        <pc:spChg chg="add mod">
          <ac:chgData name="Alina" userId="76222625-7a52-4d24-8c32-58dc2e2f5a69" providerId="ADAL" clId="{AD16D907-8E13-446B-899D-9E4102819928}" dt="2020-11-26T22:55:30.606" v="2492" actId="2710"/>
          <ac:spMkLst>
            <pc:docMk/>
            <pc:sldMk cId="3094135501" sldId="273"/>
            <ac:spMk id="7" creationId="{1B40DC3D-8A0E-44A9-99F4-A505FDD976C3}"/>
          </ac:spMkLst>
        </pc:spChg>
        <pc:spChg chg="add del mod">
          <ac:chgData name="Alina" userId="76222625-7a52-4d24-8c32-58dc2e2f5a69" providerId="ADAL" clId="{AD16D907-8E13-446B-899D-9E4102819928}" dt="2020-11-26T22:44:09.998" v="2367" actId="478"/>
          <ac:spMkLst>
            <pc:docMk/>
            <pc:sldMk cId="3094135501" sldId="273"/>
            <ac:spMk id="8" creationId="{0E531D72-1EA1-48C9-A2DA-409FEA1BC5E0}"/>
          </ac:spMkLst>
        </pc:spChg>
        <pc:spChg chg="add del mod">
          <ac:chgData name="Alina" userId="76222625-7a52-4d24-8c32-58dc2e2f5a69" providerId="ADAL" clId="{AD16D907-8E13-446B-899D-9E4102819928}" dt="2020-11-26T22:42:08.424" v="2306"/>
          <ac:spMkLst>
            <pc:docMk/>
            <pc:sldMk cId="3094135501" sldId="273"/>
            <ac:spMk id="9" creationId="{96F73ED8-BED7-4214-A11F-83AFF20C7B48}"/>
          </ac:spMkLst>
        </pc:spChg>
        <pc:spChg chg="add mod">
          <ac:chgData name="Alina" userId="76222625-7a52-4d24-8c32-58dc2e2f5a69" providerId="ADAL" clId="{AD16D907-8E13-446B-899D-9E4102819928}" dt="2020-11-26T22:42:43.586" v="2312" actId="1076"/>
          <ac:spMkLst>
            <pc:docMk/>
            <pc:sldMk cId="3094135501" sldId="273"/>
            <ac:spMk id="10" creationId="{71292FF0-E0B2-4BA6-8C28-611DB91B86DF}"/>
          </ac:spMkLst>
        </pc:spChg>
        <pc:spChg chg="add del mod">
          <ac:chgData name="Alina" userId="76222625-7a52-4d24-8c32-58dc2e2f5a69" providerId="ADAL" clId="{AD16D907-8E13-446B-899D-9E4102819928}" dt="2020-11-26T22:52:26.447" v="2433" actId="478"/>
          <ac:spMkLst>
            <pc:docMk/>
            <pc:sldMk cId="3094135501" sldId="273"/>
            <ac:spMk id="11" creationId="{1689E37E-DCE5-49A1-A2FC-0F366BB8FBB0}"/>
          </ac:spMkLst>
        </pc:spChg>
        <pc:spChg chg="add mod">
          <ac:chgData name="Alina" userId="76222625-7a52-4d24-8c32-58dc2e2f5a69" providerId="ADAL" clId="{AD16D907-8E13-446B-899D-9E4102819928}" dt="2020-11-26T22:57:50.632" v="2512" actId="13822"/>
          <ac:spMkLst>
            <pc:docMk/>
            <pc:sldMk cId="3094135501" sldId="273"/>
            <ac:spMk id="20" creationId="{3B6046F1-DAE9-4A10-9F5A-07D17A901F3D}"/>
          </ac:spMkLst>
        </pc:spChg>
        <pc:spChg chg="add mod">
          <ac:chgData name="Alina" userId="76222625-7a52-4d24-8c32-58dc2e2f5a69" providerId="ADAL" clId="{AD16D907-8E13-446B-899D-9E4102819928}" dt="2020-11-26T22:59:18.530" v="2525" actId="20577"/>
          <ac:spMkLst>
            <pc:docMk/>
            <pc:sldMk cId="3094135501" sldId="273"/>
            <ac:spMk id="21" creationId="{49298A8F-F365-4E4F-9495-9E6F53D17278}"/>
          </ac:spMkLst>
        </pc:spChg>
        <pc:spChg chg="add mod">
          <ac:chgData name="Alina" userId="76222625-7a52-4d24-8c32-58dc2e2f5a69" providerId="ADAL" clId="{AD16D907-8E13-446B-899D-9E4102819928}" dt="2020-11-26T22:59:08.869" v="2522"/>
          <ac:spMkLst>
            <pc:docMk/>
            <pc:sldMk cId="3094135501" sldId="273"/>
            <ac:spMk id="22" creationId="{88BEBBDE-995F-4568-8EEF-18312F529BED}"/>
          </ac:spMkLst>
        </pc:spChg>
        <pc:cxnChg chg="add del mod">
          <ac:chgData name="Alina" userId="76222625-7a52-4d24-8c32-58dc2e2f5a69" providerId="ADAL" clId="{AD16D907-8E13-446B-899D-9E4102819928}" dt="2020-11-26T22:56:49.759" v="2504" actId="478"/>
          <ac:cxnSpMkLst>
            <pc:docMk/>
            <pc:sldMk cId="3094135501" sldId="273"/>
            <ac:cxnSpMk id="13" creationId="{0306920D-6375-46BA-8765-9B700A70A64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EB418-6349-4FC4-B18A-C286AFC404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000" dirty="0">
                <a:latin typeface="Microsoft Tai Le" panose="020B0502040204020203" pitchFamily="34" charset="0"/>
                <a:cs typeface="Microsoft Tai Le" panose="020B0502040204020203" pitchFamily="34" charset="0"/>
              </a:rPr>
              <a:t>Infinitive / </a:t>
            </a:r>
            <a:r>
              <a:rPr lang="de-DE" sz="6000" dirty="0" err="1">
                <a:latin typeface="Microsoft Tai Le" panose="020B0502040204020203" pitchFamily="34" charset="0"/>
                <a:cs typeface="Microsoft Tai Le" panose="020B0502040204020203" pitchFamily="34" charset="0"/>
              </a:rPr>
              <a:t>Gerund</a:t>
            </a:r>
            <a:r>
              <a:rPr lang="de-DE" sz="6000" dirty="0">
                <a:latin typeface="Microsoft Tai Le" panose="020B0502040204020203" pitchFamily="34" charset="0"/>
                <a:cs typeface="Microsoft Tai Le" panose="020B0502040204020203" pitchFamily="34" charset="0"/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4EEB500-DC45-42FC-9F50-9EBADDD98E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400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260319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52D66F-494F-6DBB-CEA3-29D56655C9FB}"/>
              </a:ext>
            </a:extLst>
          </p:cNvPr>
          <p:cNvSpPr txBox="1"/>
          <p:nvPr/>
        </p:nvSpPr>
        <p:spPr>
          <a:xfrm>
            <a:off x="3154017" y="62160"/>
            <a:ext cx="7142921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highlight>
                  <a:srgbClr val="C0C0C0"/>
                </a:highlight>
              </a:rPr>
              <a:t>1</a:t>
            </a:r>
            <a:r>
              <a:rPr lang="en-US" b="1" dirty="0">
                <a:highlight>
                  <a:srgbClr val="C0C0C0"/>
                </a:highlight>
              </a:rPr>
              <a:t>. I’d love ___________ this book for children.</a:t>
            </a:r>
          </a:p>
          <a:p>
            <a:pPr algn="just"/>
            <a:r>
              <a:rPr lang="en-US" b="1" dirty="0"/>
              <a:t>a) writing</a:t>
            </a:r>
          </a:p>
          <a:p>
            <a:pPr algn="just"/>
            <a:r>
              <a:rPr lang="en-US" b="1" dirty="0"/>
              <a:t>b) to write</a:t>
            </a:r>
          </a:p>
          <a:p>
            <a:pPr algn="just"/>
            <a:r>
              <a:rPr lang="en-US" b="1" dirty="0"/>
              <a:t>c) write</a:t>
            </a:r>
          </a:p>
          <a:p>
            <a:pPr algn="just"/>
            <a:r>
              <a:rPr lang="en-US" b="1" dirty="0">
                <a:highlight>
                  <a:srgbClr val="C0C0C0"/>
                </a:highlight>
              </a:rPr>
              <a:t>2. She is happy enough ___________ for the party.</a:t>
            </a:r>
          </a:p>
          <a:p>
            <a:pPr algn="just"/>
            <a:r>
              <a:rPr lang="en-US" b="1" dirty="0"/>
              <a:t>a) prepare</a:t>
            </a:r>
          </a:p>
          <a:p>
            <a:pPr algn="just"/>
            <a:r>
              <a:rPr lang="en-US" b="1" dirty="0"/>
              <a:t>b) to prepare</a:t>
            </a:r>
          </a:p>
          <a:p>
            <a:pPr algn="just"/>
            <a:r>
              <a:rPr lang="en-US" b="1" dirty="0"/>
              <a:t>c) preparing</a:t>
            </a:r>
          </a:p>
          <a:p>
            <a:pPr algn="just"/>
            <a:r>
              <a:rPr lang="en-US" b="1" dirty="0">
                <a:highlight>
                  <a:srgbClr val="C0C0C0"/>
                </a:highlight>
              </a:rPr>
              <a:t>3. It was bad of you ___________ these things. </a:t>
            </a:r>
          </a:p>
          <a:p>
            <a:pPr algn="just"/>
            <a:r>
              <a:rPr lang="en-US" b="1" dirty="0"/>
              <a:t>a) to do </a:t>
            </a:r>
          </a:p>
          <a:p>
            <a:pPr algn="just"/>
            <a:r>
              <a:rPr lang="en-US" b="1" dirty="0"/>
              <a:t>b) doing</a:t>
            </a:r>
          </a:p>
          <a:p>
            <a:pPr algn="just"/>
            <a:r>
              <a:rPr lang="en-US" b="1" dirty="0"/>
              <a:t>c) do</a:t>
            </a:r>
          </a:p>
          <a:p>
            <a:pPr algn="just"/>
            <a:r>
              <a:rPr lang="en-US" b="1" dirty="0">
                <a:highlight>
                  <a:srgbClr val="C0C0C0"/>
                </a:highlight>
              </a:rPr>
              <a:t>4. He was the next ___________ that evening.</a:t>
            </a:r>
          </a:p>
          <a:p>
            <a:pPr algn="just"/>
            <a:r>
              <a:rPr lang="en-US" b="1" dirty="0"/>
              <a:t>a) to call</a:t>
            </a:r>
          </a:p>
          <a:p>
            <a:pPr algn="just"/>
            <a:r>
              <a:rPr lang="en-US" b="1" dirty="0"/>
              <a:t>b) calling</a:t>
            </a:r>
          </a:p>
          <a:p>
            <a:pPr algn="just"/>
            <a:r>
              <a:rPr lang="en-US" b="1" dirty="0"/>
              <a:t>c) call</a:t>
            </a:r>
          </a:p>
          <a:p>
            <a:pPr algn="just"/>
            <a:r>
              <a:rPr lang="en-US" b="1" dirty="0">
                <a:highlight>
                  <a:srgbClr val="C0C0C0"/>
                </a:highlight>
              </a:rPr>
              <a:t>5. She wants ___________ the trip.</a:t>
            </a:r>
          </a:p>
          <a:p>
            <a:pPr algn="just"/>
            <a:r>
              <a:rPr lang="en-US" b="1" dirty="0"/>
              <a:t>a) planning</a:t>
            </a:r>
          </a:p>
          <a:p>
            <a:pPr algn="just"/>
            <a:r>
              <a:rPr lang="en-US" b="1" dirty="0"/>
              <a:t>b) plan</a:t>
            </a:r>
          </a:p>
          <a:p>
            <a:pPr algn="just"/>
            <a:r>
              <a:rPr lang="en-US" b="1" dirty="0"/>
              <a:t>c) to plan</a:t>
            </a:r>
          </a:p>
          <a:p>
            <a:pPr algn="just"/>
            <a:r>
              <a:rPr lang="en-US" b="1" dirty="0">
                <a:highlight>
                  <a:srgbClr val="C0C0C0"/>
                </a:highlight>
              </a:rPr>
              <a:t>6. We called them ___________ the future plans.</a:t>
            </a:r>
          </a:p>
          <a:p>
            <a:pPr algn="just"/>
            <a:r>
              <a:rPr lang="en-US" b="1" dirty="0"/>
              <a:t>a) discuss</a:t>
            </a:r>
          </a:p>
          <a:p>
            <a:pPr algn="just"/>
            <a:r>
              <a:rPr lang="en-US" b="1" dirty="0"/>
              <a:t>b) to discuss</a:t>
            </a:r>
          </a:p>
          <a:p>
            <a:pPr algn="just"/>
            <a:r>
              <a:rPr lang="en-US" b="1" dirty="0"/>
              <a:t>c) discussing</a:t>
            </a:r>
          </a:p>
        </p:txBody>
      </p:sp>
    </p:spTree>
    <p:extLst>
      <p:ext uri="{BB962C8B-B14F-4D97-AF65-F5344CB8AC3E}">
        <p14:creationId xmlns:p14="http://schemas.microsoft.com/office/powerpoint/2010/main" val="14833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3CB055-A7F5-B846-EB36-90F09CEFA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48" t="40025" r="22715" b="47243"/>
          <a:stretch/>
        </p:blipFill>
        <p:spPr bwMode="auto">
          <a:xfrm>
            <a:off x="2093843" y="621195"/>
            <a:ext cx="8335616" cy="2117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39DA7D-917B-21AC-F418-66CFAE0DD0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90" t="38876" r="21732" b="46219"/>
          <a:stretch/>
        </p:blipFill>
        <p:spPr bwMode="auto">
          <a:xfrm>
            <a:off x="2305878" y="4119770"/>
            <a:ext cx="7301948" cy="2117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188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9A13E5-1396-F901-5912-E6C530FBE294}"/>
              </a:ext>
            </a:extLst>
          </p:cNvPr>
          <p:cNvSpPr txBox="1"/>
          <p:nvPr/>
        </p:nvSpPr>
        <p:spPr>
          <a:xfrm>
            <a:off x="3114260" y="1232452"/>
            <a:ext cx="75272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dirty="0" err="1"/>
              <a:t>Він</a:t>
            </a:r>
            <a:r>
              <a:rPr lang="ru-RU" sz="6000" dirty="0"/>
              <a:t> </a:t>
            </a:r>
            <a:r>
              <a:rPr lang="ru-RU" sz="6000" dirty="0" err="1"/>
              <a:t>хоче</a:t>
            </a:r>
            <a:r>
              <a:rPr lang="ru-RU" sz="6000" dirty="0"/>
              <a:t> </a:t>
            </a:r>
            <a:r>
              <a:rPr lang="ru-RU" sz="6000" dirty="0" err="1">
                <a:highlight>
                  <a:srgbClr val="FFFF00"/>
                </a:highlight>
              </a:rPr>
              <a:t>читати</a:t>
            </a:r>
            <a:endParaRPr lang="ru-RU" sz="6000" dirty="0">
              <a:highlight>
                <a:srgbClr val="FFFF00"/>
              </a:highlight>
            </a:endParaRPr>
          </a:p>
          <a:p>
            <a:r>
              <a:rPr lang="ru-RU" sz="6000" dirty="0" err="1"/>
              <a:t>Він</a:t>
            </a:r>
            <a:r>
              <a:rPr lang="ru-RU" sz="6000" dirty="0"/>
              <a:t> любить </a:t>
            </a:r>
            <a:r>
              <a:rPr lang="ru-RU" sz="6000" dirty="0" err="1">
                <a:highlight>
                  <a:srgbClr val="FFFF00"/>
                </a:highlight>
              </a:rPr>
              <a:t>читати</a:t>
            </a:r>
            <a:endParaRPr lang="ru-RU" sz="6000" dirty="0">
              <a:highlight>
                <a:srgbClr val="FFFF00"/>
              </a:highlight>
            </a:endParaRPr>
          </a:p>
          <a:p>
            <a:r>
              <a:rPr lang="ru-RU" sz="6000" dirty="0" err="1"/>
              <a:t>Він</a:t>
            </a:r>
            <a:r>
              <a:rPr lang="ru-RU" sz="6000" dirty="0"/>
              <a:t> </a:t>
            </a:r>
            <a:r>
              <a:rPr lang="ru-RU" sz="6000" dirty="0" err="1"/>
              <a:t>вміє</a:t>
            </a:r>
            <a:r>
              <a:rPr lang="ru-RU" sz="6000" dirty="0"/>
              <a:t> </a:t>
            </a:r>
            <a:r>
              <a:rPr lang="ru-RU" sz="6000" dirty="0" err="1">
                <a:highlight>
                  <a:srgbClr val="FFFF00"/>
                </a:highlight>
              </a:rPr>
              <a:t>читати</a:t>
            </a:r>
            <a:endParaRPr lang="ru-RU" sz="6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33104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061B2-9E6A-4089-9B8D-2F514FB03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38862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dirty="0"/>
              <a:t>He </a:t>
            </a:r>
            <a:r>
              <a:rPr lang="de-DE" dirty="0" err="1"/>
              <a:t>wants</a:t>
            </a:r>
            <a:r>
              <a:rPr lang="de-DE" dirty="0"/>
              <a:t> </a:t>
            </a:r>
            <a:r>
              <a:rPr lang="de-DE" dirty="0" err="1">
                <a:solidFill>
                  <a:schemeClr val="tx1"/>
                </a:solidFill>
                <a:highlight>
                  <a:srgbClr val="FF0000"/>
                </a:highlight>
              </a:rPr>
              <a:t>to</a:t>
            </a:r>
            <a:r>
              <a:rPr lang="de-DE" dirty="0">
                <a:solidFill>
                  <a:schemeClr val="tx1"/>
                </a:solidFill>
                <a:highlight>
                  <a:srgbClr val="FF0000"/>
                </a:highlight>
              </a:rPr>
              <a:t> </a:t>
            </a:r>
            <a:r>
              <a:rPr lang="de-DE" dirty="0" err="1">
                <a:solidFill>
                  <a:schemeClr val="tx1"/>
                </a:solidFill>
                <a:highlight>
                  <a:srgbClr val="FF0000"/>
                </a:highlight>
              </a:rPr>
              <a:t>read</a:t>
            </a:r>
            <a:r>
              <a:rPr lang="de-DE" dirty="0">
                <a:solidFill>
                  <a:schemeClr val="tx1"/>
                </a:solidFill>
                <a:highlight>
                  <a:srgbClr val="FF0000"/>
                </a:highlight>
              </a:rPr>
              <a:t> </a:t>
            </a:r>
            <a:r>
              <a:rPr lang="de-DE" dirty="0">
                <a:solidFill>
                  <a:schemeClr val="tx1"/>
                </a:solidFill>
                <a:highlight>
                  <a:srgbClr val="C0C0C0"/>
                </a:highlight>
              </a:rPr>
              <a:t>(</a:t>
            </a:r>
            <a:r>
              <a:rPr lang="uk-UA" dirty="0">
                <a:solidFill>
                  <a:schemeClr val="tx1"/>
                </a:solidFill>
                <a:highlight>
                  <a:srgbClr val="C0C0C0"/>
                </a:highlight>
              </a:rPr>
              <a:t>читати)</a:t>
            </a:r>
            <a:br>
              <a:rPr lang="de-DE" dirty="0">
                <a:highlight>
                  <a:srgbClr val="C0C0C0"/>
                </a:highlight>
              </a:rPr>
            </a:br>
            <a:r>
              <a:rPr lang="de-DE" dirty="0"/>
              <a:t>He </a:t>
            </a:r>
            <a:r>
              <a:rPr lang="de-DE" dirty="0" err="1"/>
              <a:t>likes</a:t>
            </a:r>
            <a:r>
              <a:rPr lang="de-DE" dirty="0"/>
              <a:t> </a:t>
            </a:r>
            <a:r>
              <a:rPr lang="de-DE" dirty="0" err="1">
                <a:highlight>
                  <a:srgbClr val="FF0000"/>
                </a:highlight>
              </a:rPr>
              <a:t>reading</a:t>
            </a:r>
            <a:r>
              <a:rPr lang="uk-UA" dirty="0">
                <a:highlight>
                  <a:srgbClr val="FF0000"/>
                </a:highlight>
              </a:rPr>
              <a:t> </a:t>
            </a:r>
            <a:r>
              <a:rPr lang="uk-UA" dirty="0">
                <a:highlight>
                  <a:srgbClr val="C0C0C0"/>
                </a:highlight>
              </a:rPr>
              <a:t>(читати)</a:t>
            </a:r>
            <a:br>
              <a:rPr lang="de-DE" dirty="0">
                <a:highlight>
                  <a:srgbClr val="C0C0C0"/>
                </a:highlight>
              </a:rPr>
            </a:br>
            <a:r>
              <a:rPr lang="de-DE" dirty="0"/>
              <a:t>He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>
                <a:highlight>
                  <a:srgbClr val="FF0000"/>
                </a:highlight>
              </a:rPr>
              <a:t>read</a:t>
            </a:r>
            <a:r>
              <a:rPr lang="uk-UA" dirty="0">
                <a:highlight>
                  <a:srgbClr val="FF0000"/>
                </a:highlight>
              </a:rPr>
              <a:t> </a:t>
            </a:r>
            <a:r>
              <a:rPr lang="uk-UA" dirty="0">
                <a:highlight>
                  <a:srgbClr val="C0C0C0"/>
                </a:highlight>
              </a:rPr>
              <a:t>(читати)</a:t>
            </a:r>
            <a:endParaRPr lang="de-DE" dirty="0">
              <a:highlight>
                <a:srgbClr val="C0C0C0"/>
              </a:highlight>
            </a:endParaRPr>
          </a:p>
        </p:txBody>
      </p:sp>
      <p:pic>
        <p:nvPicPr>
          <p:cNvPr id="1026" name="Picture 2" descr="Let Them Read! Why Quantity Counts">
            <a:extLst>
              <a:ext uri="{FF2B5EF4-FFF2-40B4-BE49-F238E27FC236}">
                <a16:creationId xmlns:a16="http://schemas.microsoft.com/office/drawing/2014/main" id="{0A19A670-5340-1472-973B-AE1BDFB5D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070" y="2809459"/>
            <a:ext cx="5380382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719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0F45E738-8FBC-42DD-8766-2059604E3E5E}"/>
              </a:ext>
            </a:extLst>
          </p:cNvPr>
          <p:cNvSpPr/>
          <p:nvPr/>
        </p:nvSpPr>
        <p:spPr>
          <a:xfrm>
            <a:off x="10860003" y="0"/>
            <a:ext cx="13319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1</a:t>
            </a:r>
            <a:endParaRPr lang="de-DE" sz="5400" b="1" cap="none" spc="0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1CAC79B-109C-4231-9C78-2F7590B87B55}"/>
              </a:ext>
            </a:extLst>
          </p:cNvPr>
          <p:cNvSpPr/>
          <p:nvPr/>
        </p:nvSpPr>
        <p:spPr>
          <a:xfrm>
            <a:off x="1449303" y="1315135"/>
            <a:ext cx="9410700" cy="51142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C69D403-E72D-4073-9FBD-D2F5CF8E2DA6}"/>
              </a:ext>
            </a:extLst>
          </p:cNvPr>
          <p:cNvSpPr/>
          <p:nvPr/>
        </p:nvSpPr>
        <p:spPr>
          <a:xfrm>
            <a:off x="1543050" y="1305610"/>
            <a:ext cx="9410700" cy="8762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49AFE03-1B4B-4F5E-BC72-94177410DC0C}"/>
              </a:ext>
            </a:extLst>
          </p:cNvPr>
          <p:cNvSpPr txBox="1"/>
          <p:nvPr/>
        </p:nvSpPr>
        <p:spPr>
          <a:xfrm>
            <a:off x="1543050" y="1315135"/>
            <a:ext cx="941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</a:rPr>
              <a:t>Bare Infinitive V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F0F3C9B-E9F9-4D51-A144-FF72F4F55FF7}"/>
              </a:ext>
            </a:extLst>
          </p:cNvPr>
          <p:cNvSpPr txBox="1"/>
          <p:nvPr/>
        </p:nvSpPr>
        <p:spPr>
          <a:xfrm>
            <a:off x="1628401" y="2597450"/>
            <a:ext cx="31912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arenR"/>
            </a:pPr>
            <a:r>
              <a:rPr lang="de-DE" sz="2800" b="1" i="1" u="sng" dirty="0">
                <a:highlight>
                  <a:srgbClr val="C0C0C0"/>
                </a:highlight>
              </a:rPr>
              <a:t>Modal </a:t>
            </a:r>
            <a:r>
              <a:rPr lang="de-DE" sz="2800" b="1" i="1" u="sng" dirty="0" err="1">
                <a:highlight>
                  <a:srgbClr val="C0C0C0"/>
                </a:highlight>
              </a:rPr>
              <a:t>verbs</a:t>
            </a:r>
            <a:endParaRPr lang="de-DE" sz="2800" b="1" i="1" u="sng" dirty="0">
              <a:highlight>
                <a:srgbClr val="C0C0C0"/>
              </a:highlight>
            </a:endParaRPr>
          </a:p>
          <a:p>
            <a:pPr algn="ctr"/>
            <a:endParaRPr lang="de-DE" b="1" i="1" u="sng" dirty="0"/>
          </a:p>
          <a:p>
            <a:pPr algn="ctr"/>
            <a:r>
              <a:rPr lang="de-DE" b="1" i="0" u="none" dirty="0"/>
              <a:t>Can, </a:t>
            </a:r>
            <a:r>
              <a:rPr lang="de-DE" b="1" i="0" u="none" dirty="0" err="1"/>
              <a:t>should</a:t>
            </a:r>
            <a:r>
              <a:rPr lang="de-DE" b="1" i="0" u="none" dirty="0"/>
              <a:t>, </a:t>
            </a:r>
            <a:r>
              <a:rPr lang="de-DE" b="1" i="0" u="none" dirty="0" err="1"/>
              <a:t>must</a:t>
            </a:r>
            <a:r>
              <a:rPr lang="de-DE" b="1" i="0" u="none" dirty="0"/>
              <a:t>, </a:t>
            </a:r>
            <a:r>
              <a:rPr lang="de-DE" b="1" i="0" u="none" dirty="0" err="1"/>
              <a:t>may</a:t>
            </a:r>
            <a:r>
              <a:rPr lang="de-DE" b="1" dirty="0"/>
              <a:t>, </a:t>
            </a:r>
            <a:r>
              <a:rPr lang="de-DE" b="1" dirty="0" err="1"/>
              <a:t>might</a:t>
            </a:r>
            <a:r>
              <a:rPr lang="de-DE" b="1" dirty="0"/>
              <a:t>, will, </a:t>
            </a:r>
            <a:r>
              <a:rPr lang="de-DE" b="1" dirty="0" err="1"/>
              <a:t>would</a:t>
            </a:r>
            <a:endParaRPr lang="de-DE" b="1" i="0" u="none" dirty="0"/>
          </a:p>
          <a:p>
            <a:endParaRPr lang="de-DE" dirty="0"/>
          </a:p>
          <a:p>
            <a:r>
              <a:rPr lang="de-DE" sz="2800" b="0" i="1" u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de-DE" sz="2800" b="0" i="1" u="none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de-DE" sz="2800" b="0" i="1" u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b="0" i="1" u="none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de-DE" sz="2800" b="0" i="1" u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b="0" i="1" u="none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foreign</a:t>
            </a:r>
            <a:r>
              <a:rPr lang="de-DE" sz="2800" b="0" i="1" u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b="0" i="1" u="none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languages</a:t>
            </a:r>
            <a:r>
              <a:rPr lang="de-DE" sz="2800" b="0" i="1" u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de-DE" dirty="0"/>
          </a:p>
          <a:p>
            <a:endParaRPr lang="de-DE" b="0" i="0" u="non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727620D-BDD1-4F5B-817B-4ECC98D23A57}"/>
              </a:ext>
            </a:extLst>
          </p:cNvPr>
          <p:cNvSpPr txBox="1"/>
          <p:nvPr/>
        </p:nvSpPr>
        <p:spPr>
          <a:xfrm>
            <a:off x="8004517" y="2564126"/>
            <a:ext cx="285548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i="0" u="sng" dirty="0"/>
              <a:t>3</a:t>
            </a:r>
            <a:r>
              <a:rPr lang="de-DE" sz="2400" b="1" i="0" u="sng" dirty="0"/>
              <a:t>) </a:t>
            </a:r>
            <a:r>
              <a:rPr lang="de-DE" sz="2800" b="1" i="1" dirty="0">
                <a:highlight>
                  <a:srgbClr val="C0C0C0"/>
                </a:highlight>
              </a:rPr>
              <a:t>You‘d </a:t>
            </a:r>
            <a:r>
              <a:rPr lang="de-DE" sz="2800" b="1" i="1" dirty="0" err="1">
                <a:highlight>
                  <a:srgbClr val="C0C0C0"/>
                </a:highlight>
              </a:rPr>
              <a:t>better</a:t>
            </a:r>
            <a:endParaRPr lang="de-DE" sz="2800" b="1" i="1" dirty="0">
              <a:highlight>
                <a:srgbClr val="C0C0C0"/>
              </a:highlight>
            </a:endParaRPr>
          </a:p>
          <a:p>
            <a:r>
              <a:rPr lang="de-DE" sz="2800" b="1" i="1" dirty="0"/>
              <a:t>    </a:t>
            </a:r>
            <a:r>
              <a:rPr lang="de-DE" sz="2800" b="1" i="1" dirty="0">
                <a:highlight>
                  <a:srgbClr val="C0C0C0"/>
                </a:highlight>
              </a:rPr>
              <a:t>I </a:t>
            </a:r>
            <a:r>
              <a:rPr lang="de-DE" sz="2800" b="1" i="1" dirty="0" err="1">
                <a:highlight>
                  <a:srgbClr val="C0C0C0"/>
                </a:highlight>
              </a:rPr>
              <a:t>would</a:t>
            </a:r>
            <a:r>
              <a:rPr lang="de-DE" sz="2800" b="1" i="1" dirty="0">
                <a:highlight>
                  <a:srgbClr val="C0C0C0"/>
                </a:highlight>
              </a:rPr>
              <a:t> </a:t>
            </a:r>
            <a:r>
              <a:rPr lang="de-DE" sz="2800" b="1" i="1" dirty="0" err="1">
                <a:highlight>
                  <a:srgbClr val="C0C0C0"/>
                </a:highlight>
              </a:rPr>
              <a:t>rather</a:t>
            </a:r>
            <a:endParaRPr lang="de-DE" sz="2800" b="1" i="0" u="sng" dirty="0">
              <a:highlight>
                <a:srgbClr val="C0C0C0"/>
              </a:highlight>
            </a:endParaRPr>
          </a:p>
          <a:p>
            <a:endParaRPr lang="de-DE" sz="2400" b="1" u="sng" dirty="0">
              <a:solidFill>
                <a:srgbClr val="00B050"/>
              </a:solidFill>
            </a:endParaRPr>
          </a:p>
          <a:p>
            <a:r>
              <a:rPr lang="de-DE" sz="2400" i="1" dirty="0" err="1">
                <a:solidFill>
                  <a:srgbClr val="00B050"/>
                </a:solidFill>
              </a:rPr>
              <a:t>You</a:t>
            </a:r>
            <a:r>
              <a:rPr lang="de-DE" sz="2400" i="1" dirty="0">
                <a:solidFill>
                  <a:srgbClr val="00B050"/>
                </a:solidFill>
              </a:rPr>
              <a:t> </a:t>
            </a:r>
            <a:r>
              <a:rPr lang="de-DE" sz="2400" i="1" dirty="0" err="1">
                <a:solidFill>
                  <a:srgbClr val="00B050"/>
                </a:solidFill>
              </a:rPr>
              <a:t>had</a:t>
            </a:r>
            <a:r>
              <a:rPr lang="de-DE" sz="2400" i="1" dirty="0">
                <a:solidFill>
                  <a:srgbClr val="00B050"/>
                </a:solidFill>
              </a:rPr>
              <a:t> </a:t>
            </a:r>
            <a:r>
              <a:rPr lang="de-DE" sz="2400" i="1" dirty="0" err="1">
                <a:solidFill>
                  <a:srgbClr val="00B050"/>
                </a:solidFill>
              </a:rPr>
              <a:t>better</a:t>
            </a:r>
            <a:r>
              <a:rPr lang="de-DE" sz="2400" i="1" dirty="0">
                <a:solidFill>
                  <a:srgbClr val="00B050"/>
                </a:solidFill>
              </a:rPr>
              <a:t> </a:t>
            </a:r>
            <a:r>
              <a:rPr lang="de-DE" sz="2400" b="1" i="1" u="sng" dirty="0" err="1">
                <a:solidFill>
                  <a:srgbClr val="00B050"/>
                </a:solidFill>
              </a:rPr>
              <a:t>go</a:t>
            </a:r>
            <a:r>
              <a:rPr lang="de-DE" sz="2400" b="1" i="1" u="sng" dirty="0">
                <a:solidFill>
                  <a:srgbClr val="00B050"/>
                </a:solidFill>
              </a:rPr>
              <a:t>.</a:t>
            </a:r>
          </a:p>
          <a:p>
            <a:r>
              <a:rPr lang="de-DE" sz="2400" i="1" dirty="0">
                <a:solidFill>
                  <a:srgbClr val="00B050"/>
                </a:solidFill>
              </a:rPr>
              <a:t> I </a:t>
            </a:r>
            <a:r>
              <a:rPr lang="de-DE" sz="2400" i="1" dirty="0" err="1">
                <a:solidFill>
                  <a:srgbClr val="00B050"/>
                </a:solidFill>
              </a:rPr>
              <a:t>would</a:t>
            </a:r>
            <a:r>
              <a:rPr lang="de-DE" sz="2400" i="1" dirty="0">
                <a:solidFill>
                  <a:srgbClr val="00B050"/>
                </a:solidFill>
              </a:rPr>
              <a:t> </a:t>
            </a:r>
            <a:r>
              <a:rPr lang="de-DE" sz="2400" i="1" dirty="0" err="1">
                <a:solidFill>
                  <a:srgbClr val="00B050"/>
                </a:solidFill>
              </a:rPr>
              <a:t>rather</a:t>
            </a:r>
            <a:r>
              <a:rPr lang="de-DE" sz="2400" i="1" dirty="0">
                <a:solidFill>
                  <a:srgbClr val="00B050"/>
                </a:solidFill>
              </a:rPr>
              <a:t> </a:t>
            </a:r>
            <a:r>
              <a:rPr lang="de-DE" sz="2400" b="1" i="1" u="sng" dirty="0" err="1">
                <a:solidFill>
                  <a:srgbClr val="00B050"/>
                </a:solidFill>
              </a:rPr>
              <a:t>go</a:t>
            </a:r>
            <a:r>
              <a:rPr lang="de-DE" b="1" u="sng" dirty="0"/>
              <a:t>.</a:t>
            </a:r>
            <a:endParaRPr lang="de-DE" b="0" i="0" u="none" dirty="0"/>
          </a:p>
          <a:p>
            <a:endParaRPr lang="de-DE" b="0" i="0" u="non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BCE21F0-4E5D-4443-93A5-2756270C3806}"/>
              </a:ext>
            </a:extLst>
          </p:cNvPr>
          <p:cNvSpPr txBox="1"/>
          <p:nvPr/>
        </p:nvSpPr>
        <p:spPr>
          <a:xfrm>
            <a:off x="5290009" y="2597450"/>
            <a:ext cx="260032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 startAt="2"/>
            </a:pPr>
            <a:r>
              <a:rPr lang="de-DE" sz="3200" b="1" i="1" u="sng" dirty="0" err="1">
                <a:highlight>
                  <a:srgbClr val="C0C0C0"/>
                </a:highlight>
              </a:rPr>
              <a:t>Let</a:t>
            </a:r>
            <a:r>
              <a:rPr lang="de-DE" sz="3200" b="1" i="1" u="sng" dirty="0">
                <a:highlight>
                  <a:srgbClr val="C0C0C0"/>
                </a:highlight>
              </a:rPr>
              <a:t>, </a:t>
            </a:r>
            <a:r>
              <a:rPr lang="de-DE" sz="3200" b="1" i="1" u="sng" dirty="0" err="1">
                <a:highlight>
                  <a:srgbClr val="C0C0C0"/>
                </a:highlight>
              </a:rPr>
              <a:t>make</a:t>
            </a:r>
            <a:endParaRPr lang="ru-RU" sz="3200" b="1" i="1" u="sng" dirty="0">
              <a:highlight>
                <a:srgbClr val="C0C0C0"/>
              </a:highlight>
            </a:endParaRPr>
          </a:p>
          <a:p>
            <a:pPr marL="457200" indent="-457200">
              <a:buAutoNum type="arabicParenR" startAt="2"/>
            </a:pPr>
            <a:endParaRPr lang="de-DE" sz="2000" b="1" i="1" u="sng" dirty="0"/>
          </a:p>
          <a:p>
            <a:r>
              <a:rPr lang="de-DE" sz="2000" b="0" i="1" u="none" dirty="0">
                <a:solidFill>
                  <a:srgbClr val="00B050"/>
                </a:solidFill>
              </a:rPr>
              <a:t>He </a:t>
            </a:r>
            <a:r>
              <a:rPr lang="de-DE" sz="2000" b="0" i="1" u="none" dirty="0" err="1">
                <a:solidFill>
                  <a:srgbClr val="00B050"/>
                </a:solidFill>
              </a:rPr>
              <a:t>let</a:t>
            </a:r>
            <a:r>
              <a:rPr lang="de-DE" sz="2000" b="0" i="1" u="none" dirty="0">
                <a:solidFill>
                  <a:srgbClr val="00B050"/>
                </a:solidFill>
              </a:rPr>
              <a:t> </a:t>
            </a:r>
            <a:r>
              <a:rPr lang="de-DE" sz="2000" b="0" i="1" u="none" dirty="0" err="1">
                <a:solidFill>
                  <a:srgbClr val="00B050"/>
                </a:solidFill>
              </a:rPr>
              <a:t>me</a:t>
            </a:r>
            <a:r>
              <a:rPr lang="de-DE" sz="2000" b="0" i="1" u="none" dirty="0">
                <a:solidFill>
                  <a:srgbClr val="00B050"/>
                </a:solidFill>
              </a:rPr>
              <a:t> </a:t>
            </a:r>
            <a:r>
              <a:rPr lang="de-DE" sz="2000" b="1" i="1" u="sng" dirty="0" err="1">
                <a:solidFill>
                  <a:srgbClr val="00B050"/>
                </a:solidFill>
              </a:rPr>
              <a:t>watch</a:t>
            </a:r>
            <a:r>
              <a:rPr lang="de-DE" sz="2000" b="1" i="1" u="sng" dirty="0">
                <a:solidFill>
                  <a:srgbClr val="00B050"/>
                </a:solidFill>
              </a:rPr>
              <a:t> </a:t>
            </a:r>
            <a:r>
              <a:rPr lang="de-DE" sz="2000" b="0" i="1" u="none" dirty="0">
                <a:solidFill>
                  <a:srgbClr val="00B050"/>
                </a:solidFill>
              </a:rPr>
              <a:t>TV.</a:t>
            </a:r>
            <a:endParaRPr lang="uk-UA" sz="2000" b="0" i="1" u="none" dirty="0">
              <a:solidFill>
                <a:srgbClr val="00B050"/>
              </a:solidFill>
            </a:endParaRPr>
          </a:p>
          <a:p>
            <a:r>
              <a:rPr lang="de-DE" sz="2000" dirty="0"/>
              <a:t>(</a:t>
            </a:r>
            <a:r>
              <a:rPr lang="uk-UA" sz="2000" dirty="0"/>
              <a:t>Тільки актив</a:t>
            </a:r>
            <a:r>
              <a:rPr lang="de-DE" sz="2000" dirty="0"/>
              <a:t>)</a:t>
            </a:r>
            <a:endParaRPr lang="de-DE" sz="2000" b="0" i="0" u="none" dirty="0"/>
          </a:p>
          <a:p>
            <a:r>
              <a:rPr lang="de-DE" sz="2000" i="1" dirty="0">
                <a:solidFill>
                  <a:srgbClr val="00B050"/>
                </a:solidFill>
              </a:rPr>
              <a:t>He </a:t>
            </a:r>
            <a:r>
              <a:rPr lang="de-DE" sz="2000" i="1" dirty="0" err="1">
                <a:solidFill>
                  <a:srgbClr val="00B050"/>
                </a:solidFill>
              </a:rPr>
              <a:t>made</a:t>
            </a:r>
            <a:r>
              <a:rPr lang="de-DE" sz="2000" i="1" dirty="0">
                <a:solidFill>
                  <a:srgbClr val="00B050"/>
                </a:solidFill>
              </a:rPr>
              <a:t> </a:t>
            </a:r>
            <a:r>
              <a:rPr lang="de-DE" sz="2000" i="1" dirty="0" err="1">
                <a:solidFill>
                  <a:srgbClr val="00B050"/>
                </a:solidFill>
              </a:rPr>
              <a:t>me</a:t>
            </a:r>
            <a:r>
              <a:rPr lang="de-DE" sz="2000" i="1" dirty="0">
                <a:solidFill>
                  <a:srgbClr val="00B050"/>
                </a:solidFill>
              </a:rPr>
              <a:t> </a:t>
            </a:r>
            <a:r>
              <a:rPr lang="de-DE" sz="2000" b="1" i="1" u="sng" dirty="0" err="1">
                <a:solidFill>
                  <a:srgbClr val="00B050"/>
                </a:solidFill>
              </a:rPr>
              <a:t>wash</a:t>
            </a:r>
            <a:r>
              <a:rPr lang="de-DE" sz="2000" b="1" i="1" u="sng" dirty="0">
                <a:solidFill>
                  <a:srgbClr val="00B050"/>
                </a:solidFill>
              </a:rPr>
              <a:t> </a:t>
            </a:r>
            <a:r>
              <a:rPr lang="de-DE" sz="2000" b="1" i="1" u="sng" dirty="0" err="1">
                <a:solidFill>
                  <a:srgbClr val="00B050"/>
                </a:solidFill>
              </a:rPr>
              <a:t>up</a:t>
            </a:r>
            <a:r>
              <a:rPr lang="de-DE" sz="2000" dirty="0"/>
              <a:t>.</a:t>
            </a:r>
          </a:p>
          <a:p>
            <a:r>
              <a:rPr lang="de-DE" sz="2000" b="0" i="0" u="none" dirty="0"/>
              <a:t>(</a:t>
            </a:r>
            <a:r>
              <a:rPr lang="uk-UA" sz="2000" dirty="0"/>
              <a:t>актив</a:t>
            </a:r>
            <a:r>
              <a:rPr lang="de-DE" sz="2000" b="0" i="0" u="none" dirty="0"/>
              <a:t>)</a:t>
            </a:r>
            <a:endParaRPr lang="de-DE" sz="2000" dirty="0"/>
          </a:p>
          <a:p>
            <a:r>
              <a:rPr lang="de-DE" sz="2000" b="0" i="1" u="none" dirty="0">
                <a:solidFill>
                  <a:srgbClr val="00B050"/>
                </a:solidFill>
              </a:rPr>
              <a:t>I was </a:t>
            </a:r>
            <a:r>
              <a:rPr lang="de-DE" sz="2000" b="0" i="1" u="none" dirty="0" err="1">
                <a:solidFill>
                  <a:srgbClr val="00B050"/>
                </a:solidFill>
              </a:rPr>
              <a:t>made</a:t>
            </a:r>
            <a:r>
              <a:rPr lang="de-DE" sz="2000" b="0" i="1" u="none" dirty="0">
                <a:solidFill>
                  <a:srgbClr val="00B050"/>
                </a:solidFill>
              </a:rPr>
              <a:t> </a:t>
            </a:r>
            <a:r>
              <a:rPr lang="de-DE" sz="2000" b="1" i="1" u="sng" dirty="0" err="1">
                <a:solidFill>
                  <a:srgbClr val="00B050"/>
                </a:solidFill>
              </a:rPr>
              <a:t>to</a:t>
            </a:r>
            <a:r>
              <a:rPr lang="de-DE" sz="2000" b="1" i="1" u="sng" dirty="0">
                <a:solidFill>
                  <a:srgbClr val="00B050"/>
                </a:solidFill>
              </a:rPr>
              <a:t> </a:t>
            </a:r>
            <a:r>
              <a:rPr lang="de-DE" sz="2000" b="1" i="1" u="sng" dirty="0" err="1">
                <a:solidFill>
                  <a:srgbClr val="00B050"/>
                </a:solidFill>
              </a:rPr>
              <a:t>work</a:t>
            </a:r>
            <a:r>
              <a:rPr lang="de-DE" sz="2000" b="0" i="0" u="none" dirty="0"/>
              <a:t>.</a:t>
            </a:r>
          </a:p>
          <a:p>
            <a:r>
              <a:rPr lang="de-DE" sz="2000" dirty="0"/>
              <a:t>(</a:t>
            </a:r>
            <a:r>
              <a:rPr lang="uk-UA" sz="2000" dirty="0"/>
              <a:t>пасив</a:t>
            </a:r>
            <a:r>
              <a:rPr lang="de-DE" sz="2000" dirty="0"/>
              <a:t>)</a:t>
            </a:r>
            <a:endParaRPr lang="de-DE" sz="2000" b="0" i="0" u="non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167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C12018-76CF-B05E-6DDD-BC34C8EAA796}"/>
              </a:ext>
            </a:extLst>
          </p:cNvPr>
          <p:cNvSpPr txBox="1"/>
          <p:nvPr/>
        </p:nvSpPr>
        <p:spPr>
          <a:xfrm>
            <a:off x="2690191" y="616158"/>
            <a:ext cx="7142921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Sarah lets her dog _______ for a walk in the park every evening.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goes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to go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go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You ________ study harder if you want to pass the exam.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better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had better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to better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 would rather _______home tonight rather than go out.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stay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staying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to stay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He may _______ his phone at home.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leave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to leave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leaving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84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0F45E738-8FBC-42DD-8766-2059604E3E5E}"/>
              </a:ext>
            </a:extLst>
          </p:cNvPr>
          <p:cNvSpPr/>
          <p:nvPr/>
        </p:nvSpPr>
        <p:spPr>
          <a:xfrm>
            <a:off x="10860003" y="0"/>
            <a:ext cx="13319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de-DE" sz="5400" b="1" cap="none" spc="0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B78D811-F307-4055-930A-75198314FA5C}"/>
              </a:ext>
            </a:extLst>
          </p:cNvPr>
          <p:cNvSpPr/>
          <p:nvPr/>
        </p:nvSpPr>
        <p:spPr>
          <a:xfrm>
            <a:off x="1619250" y="1115109"/>
            <a:ext cx="9677400" cy="491421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B6F51E0-7A5B-4AE8-B56E-C132DC2D9748}"/>
              </a:ext>
            </a:extLst>
          </p:cNvPr>
          <p:cNvSpPr/>
          <p:nvPr/>
        </p:nvSpPr>
        <p:spPr>
          <a:xfrm>
            <a:off x="1619250" y="1105585"/>
            <a:ext cx="9677400" cy="5913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B26B531-CBB1-4A15-8CEF-289AE55609EF}"/>
              </a:ext>
            </a:extLst>
          </p:cNvPr>
          <p:cNvSpPr txBox="1"/>
          <p:nvPr/>
        </p:nvSpPr>
        <p:spPr>
          <a:xfrm>
            <a:off x="1501390" y="1013111"/>
            <a:ext cx="967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>
                <a:solidFill>
                  <a:schemeClr val="bg1"/>
                </a:solidFill>
              </a:rPr>
              <a:t>Gerund</a:t>
            </a:r>
            <a:r>
              <a:rPr lang="de-DE" sz="3200" dirty="0">
                <a:solidFill>
                  <a:schemeClr val="bg1"/>
                </a:solidFill>
              </a:rPr>
              <a:t> (</a:t>
            </a:r>
            <a:r>
              <a:rPr lang="de-DE" sz="4000" dirty="0" err="1">
                <a:solidFill>
                  <a:schemeClr val="bg1"/>
                </a:solidFill>
              </a:rPr>
              <a:t>V</a:t>
            </a:r>
            <a:r>
              <a:rPr lang="de-DE" sz="3200" dirty="0" err="1">
                <a:solidFill>
                  <a:schemeClr val="bg1"/>
                </a:solidFill>
              </a:rPr>
              <a:t>ing</a:t>
            </a:r>
            <a:r>
              <a:rPr lang="de-DE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63F751F-147D-49F9-9F4B-974E77FFB166}"/>
              </a:ext>
            </a:extLst>
          </p:cNvPr>
          <p:cNvSpPr txBox="1"/>
          <p:nvPr/>
        </p:nvSpPr>
        <p:spPr>
          <a:xfrm>
            <a:off x="1605584" y="2002555"/>
            <a:ext cx="29527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subject </a:t>
            </a:r>
            <a:r>
              <a:rPr lang="de-DE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підмет</a:t>
            </a:r>
            <a:r>
              <a:rPr lang="de-DE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de-DE" dirty="0"/>
          </a:p>
          <a:p>
            <a:r>
              <a:rPr lang="de-DE" b="1" i="1" u="sng" dirty="0"/>
              <a:t> </a:t>
            </a:r>
            <a:r>
              <a:rPr lang="de-DE" b="1" i="1" u="sng" dirty="0">
                <a:solidFill>
                  <a:srgbClr val="00B050"/>
                </a:solidFill>
              </a:rPr>
              <a:t>Smoking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is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harmful</a:t>
            </a:r>
            <a:r>
              <a:rPr lang="de-DE" dirty="0">
                <a:solidFill>
                  <a:srgbClr val="00B050"/>
                </a:solidFill>
              </a:rPr>
              <a:t>.</a:t>
            </a:r>
          </a:p>
          <a:p>
            <a:endParaRPr lang="de-DE" dirty="0"/>
          </a:p>
          <a:p>
            <a:r>
              <a:rPr lang="de-DE" b="1" u="sng" dirty="0"/>
              <a:t>2) Words </a:t>
            </a:r>
            <a:r>
              <a:rPr lang="de-DE" b="1" u="sng" dirty="0" err="1"/>
              <a:t>of</a:t>
            </a:r>
            <a:r>
              <a:rPr lang="de-DE" b="1" u="sng" dirty="0"/>
              <a:t> </a:t>
            </a:r>
            <a:r>
              <a:rPr lang="de-DE" b="1" u="sng" dirty="0" err="1"/>
              <a:t>feeling</a:t>
            </a:r>
            <a:endParaRPr lang="de-DE" b="1" u="sng" dirty="0"/>
          </a:p>
          <a:p>
            <a:r>
              <a:rPr lang="de-DE" dirty="0"/>
              <a:t>    I like</a:t>
            </a:r>
          </a:p>
          <a:p>
            <a:r>
              <a:rPr lang="de-DE" dirty="0"/>
              <a:t>    </a:t>
            </a:r>
            <a:r>
              <a:rPr lang="de-DE" dirty="0" err="1"/>
              <a:t>love</a:t>
            </a:r>
            <a:endParaRPr lang="de-DE" dirty="0"/>
          </a:p>
          <a:p>
            <a:r>
              <a:rPr lang="de-DE" dirty="0"/>
              <a:t>    hate                  </a:t>
            </a:r>
          </a:p>
          <a:p>
            <a:r>
              <a:rPr lang="de-DE" dirty="0"/>
              <a:t>    </a:t>
            </a:r>
            <a:r>
              <a:rPr lang="de-DE" dirty="0" err="1"/>
              <a:t>prefer</a:t>
            </a:r>
            <a:r>
              <a:rPr lang="de-DE" dirty="0"/>
              <a:t>                   </a:t>
            </a:r>
          </a:p>
          <a:p>
            <a:r>
              <a:rPr lang="de-DE" dirty="0"/>
              <a:t>    </a:t>
            </a:r>
            <a:r>
              <a:rPr lang="de-DE" dirty="0" err="1"/>
              <a:t>can‘t</a:t>
            </a:r>
            <a:r>
              <a:rPr lang="de-DE" dirty="0"/>
              <a:t> stand</a:t>
            </a:r>
          </a:p>
          <a:p>
            <a:r>
              <a:rPr lang="de-DE" dirty="0"/>
              <a:t>    don‘t </a:t>
            </a:r>
            <a:r>
              <a:rPr lang="de-DE" dirty="0" err="1"/>
              <a:t>mind</a:t>
            </a:r>
            <a:endParaRPr lang="de-DE" dirty="0"/>
          </a:p>
          <a:p>
            <a:endParaRPr lang="de-DE" dirty="0"/>
          </a:p>
          <a:p>
            <a:r>
              <a:rPr lang="de-DE" i="1" dirty="0">
                <a:solidFill>
                  <a:srgbClr val="00B050"/>
                </a:solidFill>
              </a:rPr>
              <a:t>I don‘t </a:t>
            </a:r>
            <a:r>
              <a:rPr lang="de-DE" i="1" dirty="0" err="1">
                <a:solidFill>
                  <a:srgbClr val="00B050"/>
                </a:solidFill>
              </a:rPr>
              <a:t>mind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learning</a:t>
            </a:r>
            <a:r>
              <a:rPr lang="de-DE" i="1" dirty="0">
                <a:solidFill>
                  <a:srgbClr val="00B050"/>
                </a:solidFill>
              </a:rPr>
              <a:t> Maths</a:t>
            </a:r>
            <a:r>
              <a:rPr lang="de-DE" dirty="0"/>
              <a:t>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76520C-B84F-462B-A35B-17F3A178F182}"/>
              </a:ext>
            </a:extLst>
          </p:cNvPr>
          <p:cNvSpPr txBox="1"/>
          <p:nvPr/>
        </p:nvSpPr>
        <p:spPr>
          <a:xfrm>
            <a:off x="4863714" y="1946107"/>
            <a:ext cx="2952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/>
              <a:t>3)  </a:t>
            </a:r>
            <a:r>
              <a:rPr lang="de-DE" b="1" u="sng" dirty="0" err="1"/>
              <a:t>Some</a:t>
            </a:r>
            <a:r>
              <a:rPr lang="de-DE" b="1" u="sng" dirty="0"/>
              <a:t> </a:t>
            </a:r>
            <a:r>
              <a:rPr lang="de-DE" b="1" u="sng" dirty="0" err="1"/>
              <a:t>words</a:t>
            </a:r>
            <a:endParaRPr lang="de-DE" b="1" u="sng" dirty="0"/>
          </a:p>
          <a:p>
            <a:r>
              <a:rPr lang="de-DE" b="1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Admit</a:t>
            </a: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Avoid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Continue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Suggest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…</a:t>
            </a: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Object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   Look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forward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to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de-DE" i="1" dirty="0">
                <a:solidFill>
                  <a:srgbClr val="00B050"/>
                </a:solidFill>
              </a:rPr>
              <a:t>I look </a:t>
            </a:r>
            <a:r>
              <a:rPr lang="de-DE" i="1" dirty="0" err="1">
                <a:solidFill>
                  <a:srgbClr val="00B050"/>
                </a:solidFill>
              </a:rPr>
              <a:t>forward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to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u="sng" dirty="0" err="1">
                <a:solidFill>
                  <a:srgbClr val="00B050"/>
                </a:solidFill>
              </a:rPr>
              <a:t>visiting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you</a:t>
            </a:r>
            <a:r>
              <a:rPr lang="de-DE" i="1" dirty="0">
                <a:solidFill>
                  <a:srgbClr val="00B050"/>
                </a:solidFill>
              </a:rPr>
              <a:t>.</a:t>
            </a:r>
          </a:p>
          <a:p>
            <a:endParaRPr lang="de-DE" i="1" dirty="0">
              <a:solidFill>
                <a:srgbClr val="00B050"/>
              </a:solidFill>
            </a:endParaRPr>
          </a:p>
          <a:p>
            <a:r>
              <a:rPr lang="de-DE" dirty="0"/>
              <a:t>4)</a:t>
            </a:r>
            <a:r>
              <a:rPr lang="de-DE" b="1" u="sng" dirty="0"/>
              <a:t> After </a:t>
            </a:r>
            <a:r>
              <a:rPr lang="de-DE" b="1" u="sng" dirty="0" err="1"/>
              <a:t>prepositions</a:t>
            </a:r>
            <a:r>
              <a:rPr lang="de-DE" b="1" u="sng" dirty="0"/>
              <a:t>:</a:t>
            </a:r>
            <a:endParaRPr lang="de-DE" dirty="0"/>
          </a:p>
          <a:p>
            <a:r>
              <a:rPr lang="de-DE" dirty="0"/>
              <a:t>   By, </a:t>
            </a:r>
            <a:r>
              <a:rPr lang="de-DE" dirty="0" err="1"/>
              <a:t>with</a:t>
            </a:r>
            <a:r>
              <a:rPr lang="de-DE" dirty="0"/>
              <a:t>…</a:t>
            </a:r>
          </a:p>
          <a:p>
            <a:r>
              <a:rPr lang="de-DE" dirty="0"/>
              <a:t>   On, in, </a:t>
            </a:r>
            <a:r>
              <a:rPr lang="de-DE" dirty="0" err="1"/>
              <a:t>of</a:t>
            </a:r>
            <a:r>
              <a:rPr lang="de-DE" dirty="0"/>
              <a:t>…</a:t>
            </a:r>
          </a:p>
          <a:p>
            <a:r>
              <a:rPr lang="de-DE" i="1" dirty="0" err="1">
                <a:solidFill>
                  <a:srgbClr val="00B050"/>
                </a:solidFill>
              </a:rPr>
              <a:t>We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were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extited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b="1" i="1" u="sng" dirty="0" err="1">
                <a:solidFill>
                  <a:srgbClr val="00B050"/>
                </a:solidFill>
              </a:rPr>
              <a:t>about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u="sng" dirty="0" err="1">
                <a:solidFill>
                  <a:srgbClr val="00B050"/>
                </a:solidFill>
              </a:rPr>
              <a:t>visiting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them</a:t>
            </a:r>
            <a:r>
              <a:rPr lang="de-DE" i="1" dirty="0">
                <a:solidFill>
                  <a:srgbClr val="00B050"/>
                </a:solidFill>
              </a:rPr>
              <a:t>.</a:t>
            </a:r>
          </a:p>
          <a:p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E171DD9-5175-4BD4-9027-59D115F97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8" y="3572216"/>
            <a:ext cx="1518036" cy="118559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416F37A-3B8C-45B1-83B8-9993BD29CA9F}"/>
              </a:ext>
            </a:extLst>
          </p:cNvPr>
          <p:cNvSpPr txBox="1"/>
          <p:nvPr/>
        </p:nvSpPr>
        <p:spPr>
          <a:xfrm>
            <a:off x="7883317" y="1946107"/>
            <a:ext cx="31622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/>
              <a:t>5) </a:t>
            </a:r>
            <a:r>
              <a:rPr lang="de-DE" b="1" u="sng" dirty="0" err="1"/>
              <a:t>Phrases</a:t>
            </a:r>
            <a:r>
              <a:rPr lang="de-DE" b="1" u="sng" dirty="0"/>
              <a:t>:</a:t>
            </a:r>
            <a:endParaRPr lang="de-DE" dirty="0"/>
          </a:p>
          <a:p>
            <a:r>
              <a:rPr lang="de-DE" dirty="0"/>
              <a:t>I am </a:t>
            </a:r>
            <a:r>
              <a:rPr lang="de-DE" dirty="0" err="1"/>
              <a:t>busy</a:t>
            </a:r>
            <a:endParaRPr lang="de-DE" dirty="0"/>
          </a:p>
          <a:p>
            <a:r>
              <a:rPr lang="de-DE" dirty="0"/>
              <a:t>It‘s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use</a:t>
            </a:r>
            <a:endParaRPr lang="de-DE" dirty="0"/>
          </a:p>
          <a:p>
            <a:r>
              <a:rPr lang="de-DE" dirty="0"/>
              <a:t>It‘s </a:t>
            </a:r>
            <a:r>
              <a:rPr lang="de-DE" dirty="0" err="1"/>
              <a:t>worth</a:t>
            </a:r>
            <a:endParaRPr lang="de-DE" dirty="0"/>
          </a:p>
          <a:p>
            <a:r>
              <a:rPr lang="de-DE" dirty="0"/>
              <a:t>I </a:t>
            </a:r>
            <a:r>
              <a:rPr lang="de-DE" dirty="0" err="1"/>
              <a:t>can‘t</a:t>
            </a:r>
            <a:r>
              <a:rPr lang="de-DE" dirty="0"/>
              <a:t> </a:t>
            </a:r>
            <a:r>
              <a:rPr lang="de-DE" dirty="0" err="1"/>
              <a:t>help</a:t>
            </a:r>
            <a:endParaRPr lang="de-DE" dirty="0"/>
          </a:p>
          <a:p>
            <a:r>
              <a:rPr lang="de-DE" dirty="0"/>
              <a:t>As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endParaRPr lang="de-DE" dirty="0"/>
          </a:p>
          <a:p>
            <a:r>
              <a:rPr lang="de-DE" i="1" dirty="0">
                <a:solidFill>
                  <a:srgbClr val="00B050"/>
                </a:solidFill>
              </a:rPr>
              <a:t>It‘s </a:t>
            </a:r>
            <a:r>
              <a:rPr lang="de-DE" i="1" dirty="0" err="1">
                <a:solidFill>
                  <a:srgbClr val="00B050"/>
                </a:solidFill>
              </a:rPr>
              <a:t>worth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reading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this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book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6) </a:t>
            </a:r>
            <a:r>
              <a:rPr lang="de-DE" b="1" dirty="0"/>
              <a:t>Go  </a:t>
            </a:r>
            <a:r>
              <a:rPr lang="de-DE" b="1" dirty="0" err="1"/>
              <a:t>skiing</a:t>
            </a:r>
            <a:endParaRPr lang="de-DE" b="1" dirty="0"/>
          </a:p>
          <a:p>
            <a:r>
              <a:rPr lang="de-DE" b="1" dirty="0"/>
              <a:t>           </a:t>
            </a:r>
            <a:r>
              <a:rPr lang="de-DE" b="1" dirty="0" err="1"/>
              <a:t>dancing</a:t>
            </a:r>
            <a:endParaRPr lang="de-DE" b="1" dirty="0"/>
          </a:p>
          <a:p>
            <a:r>
              <a:rPr lang="de-DE" b="1" dirty="0"/>
              <a:t>   </a:t>
            </a:r>
            <a:r>
              <a:rPr lang="en-US" b="1" i="1" dirty="0">
                <a:solidFill>
                  <a:srgbClr val="00B050"/>
                </a:solidFill>
              </a:rPr>
              <a:t>He goes skiing every winter</a:t>
            </a:r>
            <a:r>
              <a:rPr lang="de-DE" dirty="0"/>
              <a:t>…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187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D1485D-D405-EF46-0339-CCF013D75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57470"/>
          </a:xfrm>
        </p:spPr>
        <p:txBody>
          <a:bodyPr/>
          <a:lstStyle/>
          <a:p>
            <a:pPr algn="ctr"/>
            <a:r>
              <a:rPr lang="en-US" b="1" dirty="0"/>
              <a:t>Gerund after these verbs</a:t>
            </a:r>
            <a:endParaRPr lang="ru-RU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5420CD-3B64-D486-6CCE-7221F376AF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1368" t="46482" r="26724" b="27567"/>
          <a:stretch/>
        </p:blipFill>
        <p:spPr bwMode="auto">
          <a:xfrm>
            <a:off x="2133600" y="2027583"/>
            <a:ext cx="8547652" cy="3856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4738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C6A24856-F670-D737-B68C-C8A1DE121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234785"/>
              </p:ext>
            </p:extLst>
          </p:nvPr>
        </p:nvGraphicFramePr>
        <p:xfrm>
          <a:off x="2032000" y="132522"/>
          <a:ext cx="4382052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2052">
                  <a:extLst>
                    <a:ext uri="{9D8B030D-6E8A-4147-A177-3AD203B41FA5}">
                      <a16:colId xmlns:a16="http://schemas.microsoft.com/office/drawing/2014/main" val="1476887400"/>
                    </a:ext>
                  </a:extLst>
                </a:gridCol>
              </a:tblGrid>
              <a:tr h="6439304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I enjoy _______ novels in my free time.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a) reading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b) read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c) reads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d) to read</a:t>
                      </a:r>
                    </a:p>
                    <a:p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 She can't stand _______ in long lines.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a) wait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b) waits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c) waiting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d) waited</a:t>
                      </a:r>
                    </a:p>
                    <a:p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3.I look forward to ________ you at the party.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a) see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b) seeing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c) saw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d) seen</a:t>
                      </a:r>
                    </a:p>
                    <a:p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He admitted _______ a mistake.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a) make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b) makes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c) making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d) made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951790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849C6AE5-D2F7-F795-FFD5-146243872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453508"/>
              </p:ext>
            </p:extLst>
          </p:nvPr>
        </p:nvGraphicFramePr>
        <p:xfrm>
          <a:off x="6745356" y="371061"/>
          <a:ext cx="5261114" cy="6749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1114">
                  <a:extLst>
                    <a:ext uri="{9D8B030D-6E8A-4147-A177-3AD203B41FA5}">
                      <a16:colId xmlns:a16="http://schemas.microsoft.com/office/drawing/2014/main" val="615358776"/>
                    </a:ext>
                  </a:extLst>
                </a:gridCol>
              </a:tblGrid>
              <a:tr h="674940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They love ________ in the park.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walk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walks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to walk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walking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It's worth ________ the extra mile for success.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go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going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went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gone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She prefers ________ rather than swimming.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ski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skis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skiing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to ski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It's no use ________ about it now.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a) think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b) thinks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c) thinking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d) thought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365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858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658B5EBE-3363-432A-B639-31274FAE91C7}"/>
              </a:ext>
            </a:extLst>
          </p:cNvPr>
          <p:cNvSpPr/>
          <p:nvPr/>
        </p:nvSpPr>
        <p:spPr>
          <a:xfrm>
            <a:off x="1666875" y="450574"/>
            <a:ext cx="9968534" cy="539869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8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C666825-7DF4-44A6-BAEF-3CAFD70C17A6}"/>
              </a:ext>
            </a:extLst>
          </p:cNvPr>
          <p:cNvSpPr/>
          <p:nvPr/>
        </p:nvSpPr>
        <p:spPr>
          <a:xfrm>
            <a:off x="1666875" y="1248038"/>
            <a:ext cx="9505948" cy="7605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E4842D0-983D-4C2C-9E26-992B2B7B1DAA}"/>
              </a:ext>
            </a:extLst>
          </p:cNvPr>
          <p:cNvSpPr txBox="1"/>
          <p:nvPr/>
        </p:nvSpPr>
        <p:spPr>
          <a:xfrm>
            <a:off x="1666875" y="1410386"/>
            <a:ext cx="9505948" cy="58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</a:rPr>
              <a:t>Full Infinitive   (</a:t>
            </a:r>
            <a:r>
              <a:rPr lang="de-DE" sz="3200" dirty="0" err="1">
                <a:solidFill>
                  <a:schemeClr val="bg1"/>
                </a:solidFill>
              </a:rPr>
              <a:t>to</a:t>
            </a:r>
            <a:r>
              <a:rPr lang="de-DE" sz="3200" dirty="0">
                <a:solidFill>
                  <a:schemeClr val="bg1"/>
                </a:solidFill>
              </a:rPr>
              <a:t> V)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2130B7F-61D9-48F4-9B4F-561EACF95747}"/>
              </a:ext>
            </a:extLst>
          </p:cNvPr>
          <p:cNvSpPr txBox="1"/>
          <p:nvPr/>
        </p:nvSpPr>
        <p:spPr>
          <a:xfrm>
            <a:off x="1666875" y="2547192"/>
            <a:ext cx="322897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i="1" u="sng" dirty="0"/>
              <a:t>1</a:t>
            </a:r>
            <a:r>
              <a:rPr lang="de-DE" b="1" i="1" u="sng" dirty="0"/>
              <a:t>) </a:t>
            </a:r>
            <a:r>
              <a:rPr lang="uk-UA" b="1" i="1" u="sng" dirty="0"/>
              <a:t>Щоб </a:t>
            </a:r>
            <a:r>
              <a:rPr lang="de-DE" b="1" i="1" u="sng" dirty="0"/>
              <a:t>(</a:t>
            </a:r>
            <a:r>
              <a:rPr lang="uk-UA" b="1" i="1" u="sng" dirty="0"/>
              <a:t>причина</a:t>
            </a:r>
            <a:r>
              <a:rPr lang="de-DE" b="1" i="1" u="sng" dirty="0"/>
              <a:t>)</a:t>
            </a:r>
          </a:p>
          <a:p>
            <a:r>
              <a:rPr lang="de-DE" i="1" dirty="0">
                <a:solidFill>
                  <a:srgbClr val="00B050"/>
                </a:solidFill>
              </a:rPr>
              <a:t>I </a:t>
            </a:r>
            <a:r>
              <a:rPr lang="de-DE" i="1" dirty="0" err="1">
                <a:solidFill>
                  <a:srgbClr val="00B050"/>
                </a:solidFill>
              </a:rPr>
              <a:t>went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there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b="1" i="1" u="sng" dirty="0" err="1">
                <a:solidFill>
                  <a:srgbClr val="00B050"/>
                </a:solidFill>
              </a:rPr>
              <a:t>to</a:t>
            </a:r>
            <a:r>
              <a:rPr lang="de-DE" b="1" i="1" u="sng" dirty="0">
                <a:solidFill>
                  <a:srgbClr val="00B050"/>
                </a:solidFill>
              </a:rPr>
              <a:t> </a:t>
            </a:r>
            <a:r>
              <a:rPr lang="de-DE" b="1" i="1" u="sng" dirty="0" err="1">
                <a:solidFill>
                  <a:srgbClr val="00B050"/>
                </a:solidFill>
              </a:rPr>
              <a:t>meet</a:t>
            </a:r>
            <a:r>
              <a:rPr lang="de-DE" b="1" i="1" u="sng" dirty="0">
                <a:solidFill>
                  <a:srgbClr val="00B050"/>
                </a:solidFill>
              </a:rPr>
              <a:t> </a:t>
            </a:r>
            <a:r>
              <a:rPr lang="de-DE" i="1" dirty="0" err="1">
                <a:solidFill>
                  <a:srgbClr val="00B050"/>
                </a:solidFill>
              </a:rPr>
              <a:t>him</a:t>
            </a:r>
            <a:r>
              <a:rPr lang="de-DE" i="1" dirty="0">
                <a:solidFill>
                  <a:srgbClr val="00B050"/>
                </a:solidFill>
              </a:rPr>
              <a:t>.</a:t>
            </a:r>
          </a:p>
          <a:p>
            <a:endParaRPr lang="de-DE" dirty="0"/>
          </a:p>
          <a:p>
            <a:r>
              <a:rPr lang="de-DE" b="1" u="sng" dirty="0"/>
              <a:t>2) </a:t>
            </a:r>
            <a:r>
              <a:rPr lang="de-DE" dirty="0" err="1"/>
              <a:t>I</a:t>
            </a:r>
            <a:r>
              <a:rPr lang="de-DE" b="1" u="sng" dirty="0" err="1"/>
              <a:t>‘d</a:t>
            </a:r>
            <a:r>
              <a:rPr lang="de-DE" b="1" u="sng" dirty="0"/>
              <a:t> </a:t>
            </a:r>
            <a:r>
              <a:rPr lang="de-DE" dirty="0"/>
              <a:t>like</a:t>
            </a:r>
          </a:p>
          <a:p>
            <a:r>
              <a:rPr lang="de-DE" dirty="0"/>
              <a:t>    </a:t>
            </a:r>
            <a:r>
              <a:rPr lang="de-DE" dirty="0" err="1"/>
              <a:t>I</a:t>
            </a:r>
            <a:r>
              <a:rPr lang="de-DE" b="1" u="sng" dirty="0" err="1"/>
              <a:t>‘d</a:t>
            </a:r>
            <a:r>
              <a:rPr lang="de-DE" b="1" u="sng" dirty="0"/>
              <a:t> </a:t>
            </a:r>
            <a:r>
              <a:rPr lang="de-DE" dirty="0" err="1"/>
              <a:t>love</a:t>
            </a:r>
            <a:r>
              <a:rPr lang="de-DE" dirty="0"/>
              <a:t>           </a:t>
            </a:r>
            <a:r>
              <a:rPr lang="de-DE" dirty="0" err="1"/>
              <a:t>to</a:t>
            </a:r>
            <a:endParaRPr lang="de-DE" dirty="0"/>
          </a:p>
          <a:p>
            <a:r>
              <a:rPr lang="de-DE" dirty="0"/>
              <a:t>    </a:t>
            </a:r>
            <a:r>
              <a:rPr lang="de-DE" dirty="0" err="1"/>
              <a:t>I</a:t>
            </a:r>
            <a:r>
              <a:rPr lang="de-DE" b="1" u="sng" dirty="0" err="1"/>
              <a:t>‘d</a:t>
            </a:r>
            <a:r>
              <a:rPr lang="de-DE" b="1" u="sng" dirty="0"/>
              <a:t> </a:t>
            </a:r>
            <a:r>
              <a:rPr lang="de-DE" dirty="0" err="1"/>
              <a:t>prefer</a:t>
            </a:r>
            <a:endParaRPr lang="de-DE" dirty="0"/>
          </a:p>
          <a:p>
            <a:r>
              <a:rPr lang="en-US" b="1" i="1" dirty="0">
                <a:solidFill>
                  <a:srgbClr val="00B050"/>
                </a:solidFill>
              </a:rPr>
              <a:t>I’d love </a:t>
            </a:r>
            <a:r>
              <a:rPr lang="en-US" i="1" u="sng" dirty="0">
                <a:solidFill>
                  <a:srgbClr val="00B050"/>
                </a:solidFill>
              </a:rPr>
              <a:t>to change </a:t>
            </a:r>
            <a:r>
              <a:rPr lang="en-US" i="1" dirty="0">
                <a:solidFill>
                  <a:srgbClr val="00B050"/>
                </a:solidFill>
              </a:rPr>
              <a:t>the world</a:t>
            </a:r>
          </a:p>
          <a:p>
            <a:endParaRPr lang="de-DE" dirty="0"/>
          </a:p>
          <a:p>
            <a:r>
              <a:rPr lang="de-DE" b="1" u="sng" dirty="0"/>
              <a:t>3)</a:t>
            </a:r>
            <a:r>
              <a:rPr lang="uk-UA" b="1" u="sng" dirty="0"/>
              <a:t> Решта слів</a:t>
            </a:r>
            <a:endParaRPr lang="uk-UA" dirty="0"/>
          </a:p>
          <a:p>
            <a:r>
              <a:rPr lang="de-DE" b="1" i="1" dirty="0" err="1"/>
              <a:t>Agree</a:t>
            </a:r>
            <a:r>
              <a:rPr lang="de-DE" b="1" i="1" dirty="0"/>
              <a:t>, </a:t>
            </a:r>
            <a:r>
              <a:rPr lang="de-DE" b="1" i="1" dirty="0" err="1"/>
              <a:t>decide</a:t>
            </a:r>
            <a:r>
              <a:rPr lang="de-DE" b="1" i="1" dirty="0"/>
              <a:t>, </a:t>
            </a:r>
            <a:r>
              <a:rPr lang="de-DE" b="1" i="1" dirty="0" err="1"/>
              <a:t>expect</a:t>
            </a:r>
            <a:r>
              <a:rPr lang="de-DE" b="1" i="1" dirty="0"/>
              <a:t> ……</a:t>
            </a:r>
          </a:p>
          <a:p>
            <a:r>
              <a:rPr lang="de-DE" i="1" dirty="0">
                <a:solidFill>
                  <a:srgbClr val="00B050"/>
                </a:solidFill>
              </a:rPr>
              <a:t>He </a:t>
            </a:r>
            <a:r>
              <a:rPr lang="de-DE" b="1" i="1" dirty="0" err="1">
                <a:solidFill>
                  <a:srgbClr val="00B050"/>
                </a:solidFill>
              </a:rPr>
              <a:t>decided</a:t>
            </a:r>
            <a:r>
              <a:rPr lang="de-DE" i="1" dirty="0">
                <a:solidFill>
                  <a:srgbClr val="00B050"/>
                </a:solidFill>
              </a:rPr>
              <a:t> </a:t>
            </a:r>
            <a:r>
              <a:rPr lang="de-DE" i="1" u="sng" dirty="0" err="1">
                <a:solidFill>
                  <a:srgbClr val="00B050"/>
                </a:solidFill>
              </a:rPr>
              <a:t>to</a:t>
            </a:r>
            <a:r>
              <a:rPr lang="de-DE" i="1" u="sng" dirty="0">
                <a:solidFill>
                  <a:srgbClr val="00B050"/>
                </a:solidFill>
              </a:rPr>
              <a:t> </a:t>
            </a:r>
            <a:r>
              <a:rPr lang="de-DE" i="1" u="sng" dirty="0" err="1">
                <a:solidFill>
                  <a:srgbClr val="00B050"/>
                </a:solidFill>
              </a:rPr>
              <a:t>write</a:t>
            </a:r>
            <a:r>
              <a:rPr lang="de-DE" i="1" u="sng" dirty="0">
                <a:solidFill>
                  <a:srgbClr val="00B050"/>
                </a:solidFill>
              </a:rPr>
              <a:t> </a:t>
            </a:r>
            <a:r>
              <a:rPr lang="de-DE" i="1" dirty="0">
                <a:solidFill>
                  <a:srgbClr val="00B050"/>
                </a:solidFill>
              </a:rPr>
              <a:t>a </a:t>
            </a:r>
            <a:r>
              <a:rPr lang="de-DE" i="1" dirty="0" err="1">
                <a:solidFill>
                  <a:srgbClr val="00B050"/>
                </a:solidFill>
              </a:rPr>
              <a:t>book</a:t>
            </a:r>
            <a:r>
              <a:rPr lang="de-DE" dirty="0"/>
              <a:t>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C9ED89F-7C7A-48EB-BCCA-D8328C38FD5D}"/>
              </a:ext>
            </a:extLst>
          </p:cNvPr>
          <p:cNvSpPr txBox="1"/>
          <p:nvPr/>
        </p:nvSpPr>
        <p:spPr>
          <a:xfrm>
            <a:off x="5200650" y="2547192"/>
            <a:ext cx="283845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/>
              <a:t>4) </a:t>
            </a:r>
            <a:r>
              <a:rPr lang="uk-UA" sz="2000" b="1" u="sng" dirty="0"/>
              <a:t>Після прикметників</a:t>
            </a:r>
            <a:endParaRPr lang="uk-UA" sz="2000" dirty="0"/>
          </a:p>
          <a:p>
            <a:r>
              <a:rPr lang="de-DE" sz="2000" i="1" dirty="0">
                <a:solidFill>
                  <a:srgbClr val="00B050"/>
                </a:solidFill>
              </a:rPr>
              <a:t>I am </a:t>
            </a:r>
            <a:r>
              <a:rPr lang="de-DE" sz="2000" b="1" i="1" u="sng" dirty="0" err="1">
                <a:solidFill>
                  <a:srgbClr val="00B050"/>
                </a:solidFill>
              </a:rPr>
              <a:t>glad</a:t>
            </a:r>
            <a:r>
              <a:rPr lang="de-DE" sz="2000" i="1" dirty="0">
                <a:solidFill>
                  <a:srgbClr val="00B050"/>
                </a:solidFill>
              </a:rPr>
              <a:t> </a:t>
            </a:r>
            <a:r>
              <a:rPr lang="de-DE" sz="2000" i="1" dirty="0" err="1">
                <a:solidFill>
                  <a:srgbClr val="00B050"/>
                </a:solidFill>
              </a:rPr>
              <a:t>to</a:t>
            </a:r>
            <a:r>
              <a:rPr lang="de-DE" sz="2000" i="1" dirty="0">
                <a:solidFill>
                  <a:srgbClr val="00B050"/>
                </a:solidFill>
              </a:rPr>
              <a:t> </a:t>
            </a:r>
            <a:r>
              <a:rPr lang="de-DE" sz="2000" i="1" dirty="0" err="1">
                <a:solidFill>
                  <a:srgbClr val="00B050"/>
                </a:solidFill>
              </a:rPr>
              <a:t>see</a:t>
            </a:r>
            <a:r>
              <a:rPr lang="de-DE" sz="2000" i="1" dirty="0">
                <a:solidFill>
                  <a:srgbClr val="00B050"/>
                </a:solidFill>
              </a:rPr>
              <a:t> </a:t>
            </a:r>
            <a:r>
              <a:rPr lang="de-DE" sz="2000" i="1" dirty="0" err="1">
                <a:solidFill>
                  <a:srgbClr val="00B050"/>
                </a:solidFill>
              </a:rPr>
              <a:t>you</a:t>
            </a:r>
            <a:r>
              <a:rPr lang="de-DE" sz="2000" dirty="0"/>
              <a:t>.</a:t>
            </a:r>
          </a:p>
          <a:p>
            <a:endParaRPr lang="de-DE" sz="2000" dirty="0"/>
          </a:p>
          <a:p>
            <a:r>
              <a:rPr lang="de-DE" sz="2000" b="1" u="sng" dirty="0"/>
              <a:t>5) </a:t>
            </a:r>
            <a:r>
              <a:rPr lang="en-GB" sz="2000" b="1" dirty="0"/>
              <a:t>Too, enough</a:t>
            </a:r>
          </a:p>
          <a:p>
            <a:r>
              <a:rPr lang="en-US" sz="2000" i="1" dirty="0">
                <a:solidFill>
                  <a:srgbClr val="00B050"/>
                </a:solidFill>
              </a:rPr>
              <a:t>He was too stunned </a:t>
            </a:r>
            <a:r>
              <a:rPr lang="en-US" sz="2000" b="1" i="1" u="sng" dirty="0">
                <a:solidFill>
                  <a:srgbClr val="00B050"/>
                </a:solidFill>
              </a:rPr>
              <a:t>to speak</a:t>
            </a:r>
          </a:p>
          <a:p>
            <a:endParaRPr lang="de-DE" sz="2000" dirty="0"/>
          </a:p>
          <a:p>
            <a:r>
              <a:rPr lang="en-GB" sz="2000" b="1" dirty="0"/>
              <a:t>6) It is kind of you to…</a:t>
            </a:r>
          </a:p>
          <a:p>
            <a:r>
              <a:rPr lang="en-US" sz="2000" i="1" dirty="0">
                <a:solidFill>
                  <a:srgbClr val="00B050"/>
                </a:solidFill>
              </a:rPr>
              <a:t>It is kind of you to invite us</a:t>
            </a:r>
            <a:endParaRPr lang="en-GB" sz="2000" i="1" dirty="0">
              <a:solidFill>
                <a:srgbClr val="00B050"/>
              </a:solidFill>
            </a:endParaRPr>
          </a:p>
          <a:p>
            <a:endParaRPr lang="en-GB" b="1" dirty="0"/>
          </a:p>
          <a:p>
            <a:endParaRPr lang="en-GB" b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1C353C4-310A-4241-9F66-1A8A5D7D77AA}"/>
              </a:ext>
            </a:extLst>
          </p:cNvPr>
          <p:cNvSpPr txBox="1"/>
          <p:nvPr/>
        </p:nvSpPr>
        <p:spPr>
          <a:xfrm>
            <a:off x="8039100" y="2547192"/>
            <a:ext cx="303971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7) He was the first to</a:t>
            </a:r>
          </a:p>
          <a:p>
            <a:r>
              <a:rPr lang="en-GB" sz="2000" b="1" dirty="0"/>
              <a:t>                        next to</a:t>
            </a:r>
          </a:p>
          <a:p>
            <a:r>
              <a:rPr lang="en-GB" sz="2000" b="1" dirty="0"/>
              <a:t>                        last to</a:t>
            </a:r>
          </a:p>
          <a:p>
            <a:r>
              <a:rPr lang="en-GB" sz="2000" b="1" dirty="0"/>
              <a:t>                        best to…</a:t>
            </a:r>
          </a:p>
          <a:p>
            <a:r>
              <a:rPr lang="en-US" sz="2000" i="1" dirty="0">
                <a:solidFill>
                  <a:srgbClr val="00B050"/>
                </a:solidFill>
              </a:rPr>
              <a:t>He was </a:t>
            </a:r>
            <a:r>
              <a:rPr lang="en-US" sz="2000" b="1" i="1" dirty="0">
                <a:solidFill>
                  <a:srgbClr val="00B050"/>
                </a:solidFill>
              </a:rPr>
              <a:t>the first </a:t>
            </a:r>
            <a:r>
              <a:rPr lang="en-US" sz="2000" i="1" u="sng" dirty="0">
                <a:solidFill>
                  <a:srgbClr val="00B050"/>
                </a:solidFill>
              </a:rPr>
              <a:t>to write </a:t>
            </a:r>
            <a:r>
              <a:rPr lang="en-US" sz="2000" i="1" dirty="0">
                <a:solidFill>
                  <a:srgbClr val="00B050"/>
                </a:solidFill>
              </a:rPr>
              <a:t>it.</a:t>
            </a:r>
            <a:endParaRPr lang="uk-UA" sz="2000" i="1" dirty="0">
              <a:solidFill>
                <a:srgbClr val="00B050"/>
              </a:solidFill>
            </a:endParaRPr>
          </a:p>
          <a:p>
            <a:endParaRPr lang="uk-UA" sz="2000" b="1" dirty="0"/>
          </a:p>
          <a:p>
            <a:r>
              <a:rPr lang="uk-UA" sz="2000" b="1" dirty="0"/>
              <a:t>8) </a:t>
            </a:r>
            <a:r>
              <a:rPr lang="en-US" sz="2000" b="1" dirty="0"/>
              <a:t>What?  Where? How?</a:t>
            </a:r>
          </a:p>
          <a:p>
            <a:endParaRPr lang="en-US" sz="2000" b="1" dirty="0"/>
          </a:p>
          <a:p>
            <a:r>
              <a:rPr lang="en-US" sz="2000" i="1" dirty="0">
                <a:solidFill>
                  <a:srgbClr val="00B050"/>
                </a:solidFill>
              </a:rPr>
              <a:t>I don’t know </a:t>
            </a:r>
            <a:r>
              <a:rPr lang="en-US" sz="2400" b="1" i="1" dirty="0">
                <a:solidFill>
                  <a:srgbClr val="00B050"/>
                </a:solidFill>
              </a:rPr>
              <a:t>what</a:t>
            </a:r>
            <a:r>
              <a:rPr lang="en-US" sz="2000" i="1" dirty="0">
                <a:solidFill>
                  <a:srgbClr val="00B050"/>
                </a:solidFill>
              </a:rPr>
              <a:t> </a:t>
            </a:r>
            <a:r>
              <a:rPr lang="en-US" sz="2000" b="1" i="1" u="sng" dirty="0">
                <a:solidFill>
                  <a:srgbClr val="00B050"/>
                </a:solidFill>
              </a:rPr>
              <a:t>to do</a:t>
            </a:r>
            <a:endParaRPr lang="de-DE" sz="2000" i="1" u="sng" dirty="0">
              <a:solidFill>
                <a:srgbClr val="00B05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7703738"/>
      </p:ext>
    </p:extLst>
  </p:cSld>
  <p:clrMapOvr>
    <a:masterClrMapping/>
  </p:clrMapOvr>
</p:sld>
</file>

<file path=ppt/theme/theme1.xml><?xml version="1.0" encoding="utf-8"?>
<a:theme xmlns:a="http://schemas.openxmlformats.org/drawingml/2006/main" name="Ausschnitt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TM10001105[[fn=Ausschnitt]]</Template>
  <TotalTime>742</TotalTime>
  <Words>793</Words>
  <Application>Microsoft Office PowerPoint</Application>
  <PresentationFormat>Широкоэкранный</PresentationFormat>
  <Paragraphs>191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Book</vt:lpstr>
      <vt:lpstr>Microsoft Tai Le</vt:lpstr>
      <vt:lpstr>Times New Roman</vt:lpstr>
      <vt:lpstr>Ausschnitt</vt:lpstr>
      <vt:lpstr>Infinitive / Gerund </vt:lpstr>
      <vt:lpstr>Презентация PowerPoint</vt:lpstr>
      <vt:lpstr>He wants to read (читати) He likes reading (читати) He can read (читати)</vt:lpstr>
      <vt:lpstr>Презентация PowerPoint</vt:lpstr>
      <vt:lpstr>Презентация PowerPoint</vt:lpstr>
      <vt:lpstr>Презентация PowerPoint</vt:lpstr>
      <vt:lpstr>Gerund after these verbs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Infinitive / Gerund </dc:title>
  <dc:creator>Alina</dc:creator>
  <cp:lastModifiedBy>Inna</cp:lastModifiedBy>
  <cp:revision>53</cp:revision>
  <dcterms:created xsi:type="dcterms:W3CDTF">2020-11-26T20:48:27Z</dcterms:created>
  <dcterms:modified xsi:type="dcterms:W3CDTF">2024-05-28T15:11:00Z</dcterms:modified>
</cp:coreProperties>
</file>