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5" r:id="rId4"/>
    <p:sldId id="276" r:id="rId5"/>
    <p:sldId id="283" r:id="rId6"/>
    <p:sldId id="281" r:id="rId7"/>
    <p:sldId id="282" r:id="rId8"/>
    <p:sldId id="284" r:id="rId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5ED90C48-D5D5-4983-A364-A33A8A74283F}"/>
    <pc:docChg chg="delSld">
      <pc:chgData name="Iryna Zhukevych" userId="32b9d8b4c7aa7458" providerId="LiveId" clId="{5ED90C48-D5D5-4983-A364-A33A8A74283F}" dt="2024-12-04T11:57:03.179" v="4" actId="2696"/>
      <pc:docMkLst>
        <pc:docMk/>
      </pc:docMkLst>
      <pc:sldChg chg="del">
        <pc:chgData name="Iryna Zhukevych" userId="32b9d8b4c7aa7458" providerId="LiveId" clId="{5ED90C48-D5D5-4983-A364-A33A8A74283F}" dt="2024-12-04T11:56:53.948" v="2" actId="2696"/>
        <pc:sldMkLst>
          <pc:docMk/>
          <pc:sldMk cId="4108697947" sldId="258"/>
        </pc:sldMkLst>
      </pc:sldChg>
      <pc:sldChg chg="del">
        <pc:chgData name="Iryna Zhukevych" userId="32b9d8b4c7aa7458" providerId="LiveId" clId="{5ED90C48-D5D5-4983-A364-A33A8A74283F}" dt="2024-12-04T11:56:59.750" v="3" actId="2696"/>
        <pc:sldMkLst>
          <pc:docMk/>
          <pc:sldMk cId="649656810" sldId="277"/>
        </pc:sldMkLst>
      </pc:sldChg>
      <pc:sldChg chg="del">
        <pc:chgData name="Iryna Zhukevych" userId="32b9d8b4c7aa7458" providerId="LiveId" clId="{5ED90C48-D5D5-4983-A364-A33A8A74283F}" dt="2024-12-04T11:57:03.179" v="4" actId="2696"/>
        <pc:sldMkLst>
          <pc:docMk/>
          <pc:sldMk cId="2821492290" sldId="278"/>
        </pc:sldMkLst>
      </pc:sldChg>
      <pc:sldChg chg="del">
        <pc:chgData name="Iryna Zhukevych" userId="32b9d8b4c7aa7458" providerId="LiveId" clId="{5ED90C48-D5D5-4983-A364-A33A8A74283F}" dt="2024-12-04T11:56:36.091" v="1" actId="2696"/>
        <pc:sldMkLst>
          <pc:docMk/>
          <pc:sldMk cId="3789119492" sldId="279"/>
        </pc:sldMkLst>
      </pc:sldChg>
      <pc:sldChg chg="del">
        <pc:chgData name="Iryna Zhukevych" userId="32b9d8b4c7aa7458" providerId="LiveId" clId="{5ED90C48-D5D5-4983-A364-A33A8A74283F}" dt="2024-12-04T11:56:29.001" v="0" actId="2696"/>
        <pc:sldMkLst>
          <pc:docMk/>
          <pc:sldMk cId="1129295454" sldId="280"/>
        </pc:sldMkLst>
      </pc:sldChg>
    </pc:docChg>
  </pc:docChgLst>
  <pc:docChgLst>
    <pc:chgData name="Iryna Zhukevych" userId="32b9d8b4c7aa7458" providerId="LiveId" clId="{AC9D6CA0-4EB8-457D-B9B2-5DFD74388520}"/>
    <pc:docChg chg="undo custSel addSld modSld addMainMaster delMainMaster modMainMaster">
      <pc:chgData name="Iryna Zhukevych" userId="32b9d8b4c7aa7458" providerId="LiveId" clId="{AC9D6CA0-4EB8-457D-B9B2-5DFD74388520}" dt="2024-11-25T12:03:33.963" v="1259" actId="14100"/>
      <pc:docMkLst>
        <pc:docMk/>
      </pc:docMkLst>
      <pc:sldChg chg="addSp modSp new mod modTransition modMedia setBg modClrScheme chgLayout">
        <pc:chgData name="Iryna Zhukevych" userId="32b9d8b4c7aa7458" providerId="LiveId" clId="{AC9D6CA0-4EB8-457D-B9B2-5DFD74388520}" dt="2024-11-21T13:07:26.298" v="993"/>
        <pc:sldMkLst>
          <pc:docMk/>
          <pc:sldMk cId="685105054" sldId="256"/>
        </pc:sldMkLst>
        <pc:spChg chg="mod">
          <ac:chgData name="Iryna Zhukevych" userId="32b9d8b4c7aa7458" providerId="LiveId" clId="{AC9D6CA0-4EB8-457D-B9B2-5DFD74388520}" dt="2024-11-21T12:06:06.190" v="89" actId="14100"/>
          <ac:spMkLst>
            <pc:docMk/>
            <pc:sldMk cId="685105054" sldId="256"/>
            <ac:spMk id="2" creationId="{7213E7DF-3F39-93B1-4DE0-78442782A614}"/>
          </ac:spMkLst>
        </pc:spChg>
        <pc:spChg chg="mod">
          <ac:chgData name="Iryna Zhukevych" userId="32b9d8b4c7aa7458" providerId="LiveId" clId="{AC9D6CA0-4EB8-457D-B9B2-5DFD74388520}" dt="2024-11-21T12:06:00.545" v="88" actId="14100"/>
          <ac:spMkLst>
            <pc:docMk/>
            <pc:sldMk cId="685105054" sldId="256"/>
            <ac:spMk id="3" creationId="{D07E0CD7-E4D8-40B8-21ED-D7840971A951}"/>
          </ac:spMkLst>
        </pc:spChg>
        <pc:spChg chg="add">
          <ac:chgData name="Iryna Zhukevych" userId="32b9d8b4c7aa7458" providerId="LiveId" clId="{AC9D6CA0-4EB8-457D-B9B2-5DFD74388520}" dt="2024-11-21T12:04:56.711" v="77" actId="26606"/>
          <ac:spMkLst>
            <pc:docMk/>
            <pc:sldMk cId="685105054" sldId="256"/>
            <ac:spMk id="9" creationId="{4D896123-1B32-4CB1-B2ED-E34BBC26B423}"/>
          </ac:spMkLst>
        </pc:spChg>
        <pc:spChg chg="add">
          <ac:chgData name="Iryna Zhukevych" userId="32b9d8b4c7aa7458" providerId="LiveId" clId="{AC9D6CA0-4EB8-457D-B9B2-5DFD74388520}" dt="2024-11-21T12:04:56.711" v="77" actId="26606"/>
          <ac:spMkLst>
            <pc:docMk/>
            <pc:sldMk cId="685105054" sldId="256"/>
            <ac:spMk id="11" creationId="{F57DA40C-10B8-4678-8433-AA03ED65E921}"/>
          </ac:spMkLst>
        </pc:spChg>
        <pc:spChg chg="add">
          <ac:chgData name="Iryna Zhukevych" userId="32b9d8b4c7aa7458" providerId="LiveId" clId="{AC9D6CA0-4EB8-457D-B9B2-5DFD74388520}" dt="2024-11-21T12:04:56.711" v="77" actId="26606"/>
          <ac:spMkLst>
            <pc:docMk/>
            <pc:sldMk cId="685105054" sldId="256"/>
            <ac:spMk id="13" creationId="{6FF3D9AA-2746-40BA-A174-3C45EA458CD5}"/>
          </ac:spMkLst>
        </pc:spChg>
        <pc:spChg chg="add">
          <ac:chgData name="Iryna Zhukevych" userId="32b9d8b4c7aa7458" providerId="LiveId" clId="{AC9D6CA0-4EB8-457D-B9B2-5DFD74388520}" dt="2024-11-21T12:04:56.711" v="77" actId="26606"/>
          <ac:spMkLst>
            <pc:docMk/>
            <pc:sldMk cId="685105054" sldId="256"/>
            <ac:spMk id="15" creationId="{30BF160C-EC5F-45F5-9B8D-197AFA37BBDE}"/>
          </ac:spMkLst>
        </pc:spChg>
        <pc:picChg chg="add mod">
          <ac:chgData name="Iryna Zhukevych" userId="32b9d8b4c7aa7458" providerId="LiveId" clId="{AC9D6CA0-4EB8-457D-B9B2-5DFD74388520}" dt="2024-11-21T12:04:57.682" v="79"/>
          <ac:picMkLst>
            <pc:docMk/>
            <pc:sldMk cId="685105054" sldId="256"/>
            <ac:picMk id="4" creationId="{CA699D82-E345-B57A-2E2A-734872056E02}"/>
          </ac:picMkLst>
        </pc:picChg>
      </pc:sldChg>
      <pc:sldChg chg="addSp delSp modSp new mod modTransition setBg addAnim">
        <pc:chgData name="Iryna Zhukevych" userId="32b9d8b4c7aa7458" providerId="LiveId" clId="{AC9D6CA0-4EB8-457D-B9B2-5DFD74388520}" dt="2024-11-21T13:07:26.298" v="993"/>
        <pc:sldMkLst>
          <pc:docMk/>
          <pc:sldMk cId="1918398137" sldId="257"/>
        </pc:sldMkLst>
        <pc:spChg chg="mod">
          <ac:chgData name="Iryna Zhukevych" userId="32b9d8b4c7aa7458" providerId="LiveId" clId="{AC9D6CA0-4EB8-457D-B9B2-5DFD74388520}" dt="2024-11-21T12:13:58.342" v="172" actId="313"/>
          <ac:spMkLst>
            <pc:docMk/>
            <pc:sldMk cId="1918398137" sldId="257"/>
            <ac:spMk id="2" creationId="{13274E5A-4140-F794-6098-DCEA8D36F2BC}"/>
          </ac:spMkLst>
        </pc:spChg>
        <pc:spChg chg="del mod">
          <ac:chgData name="Iryna Zhukevych" userId="32b9d8b4c7aa7458" providerId="LiveId" clId="{AC9D6CA0-4EB8-457D-B9B2-5DFD74388520}" dt="2024-11-21T12:13:01.619" v="155" actId="478"/>
          <ac:spMkLst>
            <pc:docMk/>
            <pc:sldMk cId="1918398137" sldId="257"/>
            <ac:spMk id="3" creationId="{09741C22-3ADD-6A27-6CA2-79E4AC54515E}"/>
          </ac:spMkLst>
        </pc:spChg>
        <pc:spChg chg="add del">
          <ac:chgData name="Iryna Zhukevych" userId="32b9d8b4c7aa7458" providerId="LiveId" clId="{AC9D6CA0-4EB8-457D-B9B2-5DFD74388520}" dt="2024-11-21T12:13:24.088" v="160" actId="26606"/>
          <ac:spMkLst>
            <pc:docMk/>
            <pc:sldMk cId="1918398137" sldId="257"/>
            <ac:spMk id="8" creationId="{BD4C0BBB-0042-4603-A226-6117F3FD5B3C}"/>
          </ac:spMkLst>
        </pc:spChg>
        <pc:spChg chg="add del">
          <ac:chgData name="Iryna Zhukevych" userId="32b9d8b4c7aa7458" providerId="LiveId" clId="{AC9D6CA0-4EB8-457D-B9B2-5DFD74388520}" dt="2024-11-21T12:13:24.088" v="160" actId="26606"/>
          <ac:spMkLst>
            <pc:docMk/>
            <pc:sldMk cId="1918398137" sldId="257"/>
            <ac:spMk id="10" creationId="{EC44F520-2598-460E-9F91-B02F60830CA2}"/>
          </ac:spMkLst>
        </pc:spChg>
        <pc:spChg chg="add del">
          <ac:chgData name="Iryna Zhukevych" userId="32b9d8b4c7aa7458" providerId="LiveId" clId="{AC9D6CA0-4EB8-457D-B9B2-5DFD74388520}" dt="2024-11-21T12:13:24.088" v="160" actId="26606"/>
          <ac:spMkLst>
            <pc:docMk/>
            <pc:sldMk cId="1918398137" sldId="257"/>
            <ac:spMk id="12" creationId="{4D896123-1B32-4CB1-B2ED-E34BBC26B423}"/>
          </ac:spMkLst>
        </pc:spChg>
        <pc:spChg chg="add del">
          <ac:chgData name="Iryna Zhukevych" userId="32b9d8b4c7aa7458" providerId="LiveId" clId="{AC9D6CA0-4EB8-457D-B9B2-5DFD74388520}" dt="2024-11-21T12:13:24.088" v="160" actId="26606"/>
          <ac:spMkLst>
            <pc:docMk/>
            <pc:sldMk cId="1918398137" sldId="257"/>
            <ac:spMk id="14" creationId="{019FDB4D-987D-4C87-A179-9D4616AB2455}"/>
          </ac:spMkLst>
        </pc:spChg>
        <pc:spChg chg="add">
          <ac:chgData name="Iryna Zhukevych" userId="32b9d8b4c7aa7458" providerId="LiveId" clId="{AC9D6CA0-4EB8-457D-B9B2-5DFD74388520}" dt="2024-11-21T12:13:24.088" v="160" actId="26606"/>
          <ac:spMkLst>
            <pc:docMk/>
            <pc:sldMk cId="1918398137" sldId="257"/>
            <ac:spMk id="19" creationId="{BD4C0BBB-0042-4603-A226-6117F3FD5B3C}"/>
          </ac:spMkLst>
        </pc:spChg>
        <pc:spChg chg="add">
          <ac:chgData name="Iryna Zhukevych" userId="32b9d8b4c7aa7458" providerId="LiveId" clId="{AC9D6CA0-4EB8-457D-B9B2-5DFD74388520}" dt="2024-11-21T12:13:24.088" v="160" actId="26606"/>
          <ac:spMkLst>
            <pc:docMk/>
            <pc:sldMk cId="1918398137" sldId="257"/>
            <ac:spMk id="21" creationId="{EC44F520-2598-460E-9F91-B02F60830CA2}"/>
          </ac:spMkLst>
        </pc:spChg>
        <pc:spChg chg="add">
          <ac:chgData name="Iryna Zhukevych" userId="32b9d8b4c7aa7458" providerId="LiveId" clId="{AC9D6CA0-4EB8-457D-B9B2-5DFD74388520}" dt="2024-11-21T12:13:24.088" v="160" actId="26606"/>
          <ac:spMkLst>
            <pc:docMk/>
            <pc:sldMk cId="1918398137" sldId="257"/>
            <ac:spMk id="23" creationId="{A8384FB5-9ADC-4DDC-881B-597D56F5B15D}"/>
          </ac:spMkLst>
        </pc:spChg>
        <pc:spChg chg="add">
          <ac:chgData name="Iryna Zhukevych" userId="32b9d8b4c7aa7458" providerId="LiveId" clId="{AC9D6CA0-4EB8-457D-B9B2-5DFD74388520}" dt="2024-11-21T12:13:24.088" v="160" actId="26606"/>
          <ac:spMkLst>
            <pc:docMk/>
            <pc:sldMk cId="1918398137" sldId="257"/>
            <ac:spMk id="25" creationId="{0AF57B88-1D4C-41FA-A761-EC1DD10C35CB}"/>
          </ac:spMkLst>
        </pc:spChg>
        <pc:spChg chg="add">
          <ac:chgData name="Iryna Zhukevych" userId="32b9d8b4c7aa7458" providerId="LiveId" clId="{AC9D6CA0-4EB8-457D-B9B2-5DFD74388520}" dt="2024-11-21T12:13:24.088" v="160" actId="26606"/>
          <ac:spMkLst>
            <pc:docMk/>
            <pc:sldMk cId="1918398137" sldId="257"/>
            <ac:spMk id="27" creationId="{D2548F45-5164-4ABB-8212-7F293FDED8D4}"/>
          </ac:spMkLst>
        </pc:spChg>
        <pc:spChg chg="add">
          <ac:chgData name="Iryna Zhukevych" userId="32b9d8b4c7aa7458" providerId="LiveId" clId="{AC9D6CA0-4EB8-457D-B9B2-5DFD74388520}" dt="2024-11-21T12:13:24.088" v="160" actId="26606"/>
          <ac:spMkLst>
            <pc:docMk/>
            <pc:sldMk cId="1918398137" sldId="257"/>
            <ac:spMk id="29" creationId="{5E81CCFB-7BEF-4186-86FB-D09450B4D02D}"/>
          </ac:spMkLst>
        </pc:spChg>
        <pc:picChg chg="add mod">
          <ac:chgData name="Iryna Zhukevych" userId="32b9d8b4c7aa7458" providerId="LiveId" clId="{AC9D6CA0-4EB8-457D-B9B2-5DFD74388520}" dt="2024-11-21T12:13:24.088" v="160" actId="26606"/>
          <ac:picMkLst>
            <pc:docMk/>
            <pc:sldMk cId="1918398137" sldId="257"/>
            <ac:picMk id="4" creationId="{84A3730C-3078-84F5-0FF6-8E7E3C1B2933}"/>
          </ac:picMkLst>
        </pc:picChg>
      </pc:sldChg>
      <pc:sldChg chg="addSp delSp modSp new mod modTransition">
        <pc:chgData name="Iryna Zhukevych" userId="32b9d8b4c7aa7458" providerId="LiveId" clId="{AC9D6CA0-4EB8-457D-B9B2-5DFD74388520}" dt="2024-11-21T13:07:26.298" v="993"/>
        <pc:sldMkLst>
          <pc:docMk/>
          <pc:sldMk cId="4108697947" sldId="258"/>
        </pc:sldMkLst>
        <pc:spChg chg="del">
          <ac:chgData name="Iryna Zhukevych" userId="32b9d8b4c7aa7458" providerId="LiveId" clId="{AC9D6CA0-4EB8-457D-B9B2-5DFD74388520}" dt="2024-11-21T12:14:03.672" v="174" actId="478"/>
          <ac:spMkLst>
            <pc:docMk/>
            <pc:sldMk cId="4108697947" sldId="258"/>
            <ac:spMk id="2" creationId="{FA246D07-879E-A7C3-A31F-239807DF591D}"/>
          </ac:spMkLst>
        </pc:spChg>
        <pc:spChg chg="del mod">
          <ac:chgData name="Iryna Zhukevych" userId="32b9d8b4c7aa7458" providerId="LiveId" clId="{AC9D6CA0-4EB8-457D-B9B2-5DFD74388520}" dt="2024-11-21T12:49:07.265" v="369" actId="478"/>
          <ac:spMkLst>
            <pc:docMk/>
            <pc:sldMk cId="4108697947" sldId="258"/>
            <ac:spMk id="3" creationId="{DD7A5147-8B5A-E78F-3F91-911249AC67E1}"/>
          </ac:spMkLst>
        </pc:spChg>
        <pc:picChg chg="add mod">
          <ac:chgData name="Iryna Zhukevych" userId="32b9d8b4c7aa7458" providerId="LiveId" clId="{AC9D6CA0-4EB8-457D-B9B2-5DFD74388520}" dt="2024-11-21T12:49:28.860" v="378" actId="14100"/>
          <ac:picMkLst>
            <pc:docMk/>
            <pc:sldMk cId="4108697947" sldId="258"/>
            <ac:picMk id="5" creationId="{7ABD3EF6-2FBC-CC5C-6523-359140854FAA}"/>
          </ac:picMkLst>
        </pc:picChg>
      </pc:sldChg>
      <pc:sldChg chg="delSp modSp add mod modTransition setBg delDesignElem">
        <pc:chgData name="Iryna Zhukevych" userId="32b9d8b4c7aa7458" providerId="LiveId" clId="{AC9D6CA0-4EB8-457D-B9B2-5DFD74388520}" dt="2024-11-21T13:07:26.298" v="993"/>
        <pc:sldMkLst>
          <pc:docMk/>
          <pc:sldMk cId="816555778" sldId="276"/>
        </pc:sldMkLst>
        <pc:spChg chg="mod">
          <ac:chgData name="Iryna Zhukevych" userId="32b9d8b4c7aa7458" providerId="LiveId" clId="{AC9D6CA0-4EB8-457D-B9B2-5DFD74388520}" dt="2024-11-21T12:15:02.870" v="178" actId="122"/>
          <ac:spMkLst>
            <pc:docMk/>
            <pc:sldMk cId="816555778" sldId="276"/>
            <ac:spMk id="2" creationId="{D8E33F2B-2536-0D36-6BFF-A59942CB7933}"/>
          </ac:spMkLst>
        </pc:spChg>
        <pc:spChg chg="mod">
          <ac:chgData name="Iryna Zhukevych" userId="32b9d8b4c7aa7458" providerId="LiveId" clId="{AC9D6CA0-4EB8-457D-B9B2-5DFD74388520}" dt="2024-11-21T12:16:19.440" v="187" actId="20577"/>
          <ac:spMkLst>
            <pc:docMk/>
            <pc:sldMk cId="816555778" sldId="276"/>
            <ac:spMk id="3" creationId="{81B6B752-31D1-5472-BBBE-AE699F595127}"/>
          </ac:spMkLst>
        </pc:spChg>
        <pc:spChg chg="del">
          <ac:chgData name="Iryna Zhukevych" userId="32b9d8b4c7aa7458" providerId="LiveId" clId="{AC9D6CA0-4EB8-457D-B9B2-5DFD74388520}" dt="2024-11-21T12:14:59.589" v="177"/>
          <ac:spMkLst>
            <pc:docMk/>
            <pc:sldMk cId="816555778" sldId="276"/>
            <ac:spMk id="10" creationId="{0E3596DD-156A-473E-9BB3-C6A29F7574E9}"/>
          </ac:spMkLst>
        </pc:spChg>
        <pc:spChg chg="del">
          <ac:chgData name="Iryna Zhukevych" userId="32b9d8b4c7aa7458" providerId="LiveId" clId="{AC9D6CA0-4EB8-457D-B9B2-5DFD74388520}" dt="2024-11-21T12:14:59.589" v="177"/>
          <ac:spMkLst>
            <pc:docMk/>
            <pc:sldMk cId="816555778" sldId="276"/>
            <ac:spMk id="12" creationId="{2C46C4D6-C474-4E92-B52E-944C1118F7B6}"/>
          </ac:spMkLst>
        </pc:spChg>
      </pc:sldChg>
      <pc:sldChg chg="addSp delSp modSp new mod modTransition">
        <pc:chgData name="Iryna Zhukevych" userId="32b9d8b4c7aa7458" providerId="LiveId" clId="{AC9D6CA0-4EB8-457D-B9B2-5DFD74388520}" dt="2024-11-21T13:07:26.298" v="993"/>
        <pc:sldMkLst>
          <pc:docMk/>
          <pc:sldMk cId="649656810" sldId="277"/>
        </pc:sldMkLst>
        <pc:spChg chg="mod">
          <ac:chgData name="Iryna Zhukevych" userId="32b9d8b4c7aa7458" providerId="LiveId" clId="{AC9D6CA0-4EB8-457D-B9B2-5DFD74388520}" dt="2024-11-21T12:20:31.719" v="205" actId="14100"/>
          <ac:spMkLst>
            <pc:docMk/>
            <pc:sldMk cId="649656810" sldId="277"/>
            <ac:spMk id="2" creationId="{916E63CC-367E-7FF9-F565-B2A32DC2B4D6}"/>
          </ac:spMkLst>
        </pc:spChg>
        <pc:spChg chg="del mod">
          <ac:chgData name="Iryna Zhukevych" userId="32b9d8b4c7aa7458" providerId="LiveId" clId="{AC9D6CA0-4EB8-457D-B9B2-5DFD74388520}" dt="2024-11-21T12:20:09.331" v="197" actId="22"/>
          <ac:spMkLst>
            <pc:docMk/>
            <pc:sldMk cId="649656810" sldId="277"/>
            <ac:spMk id="3" creationId="{8C3591C2-D2AF-6254-1CE3-59D3D6E4BF17}"/>
          </ac:spMkLst>
        </pc:spChg>
        <pc:picChg chg="add mod ord">
          <ac:chgData name="Iryna Zhukevych" userId="32b9d8b4c7aa7458" providerId="LiveId" clId="{AC9D6CA0-4EB8-457D-B9B2-5DFD74388520}" dt="2024-11-21T12:20:40.966" v="208" actId="14100"/>
          <ac:picMkLst>
            <pc:docMk/>
            <pc:sldMk cId="649656810" sldId="277"/>
            <ac:picMk id="5" creationId="{699B0635-CE7C-7BD5-8CD1-F63012979ACE}"/>
          </ac:picMkLst>
        </pc:picChg>
      </pc:sldChg>
      <pc:sldChg chg="addSp delSp modSp new mod modTransition">
        <pc:chgData name="Iryna Zhukevych" userId="32b9d8b4c7aa7458" providerId="LiveId" clId="{AC9D6CA0-4EB8-457D-B9B2-5DFD74388520}" dt="2024-11-21T13:07:26.298" v="993"/>
        <pc:sldMkLst>
          <pc:docMk/>
          <pc:sldMk cId="2821492290" sldId="278"/>
        </pc:sldMkLst>
        <pc:spChg chg="del">
          <ac:chgData name="Iryna Zhukevych" userId="32b9d8b4c7aa7458" providerId="LiveId" clId="{AC9D6CA0-4EB8-457D-B9B2-5DFD74388520}" dt="2024-11-21T12:21:34.590" v="211" actId="478"/>
          <ac:spMkLst>
            <pc:docMk/>
            <pc:sldMk cId="2821492290" sldId="278"/>
            <ac:spMk id="2" creationId="{BB05B17E-FA5F-13CA-1A5D-078653FA24FB}"/>
          </ac:spMkLst>
        </pc:spChg>
        <pc:spChg chg="del mod">
          <ac:chgData name="Iryna Zhukevych" userId="32b9d8b4c7aa7458" providerId="LiveId" clId="{AC9D6CA0-4EB8-457D-B9B2-5DFD74388520}" dt="2024-11-21T12:21:36.202" v="212" actId="22"/>
          <ac:spMkLst>
            <pc:docMk/>
            <pc:sldMk cId="2821492290" sldId="278"/>
            <ac:spMk id="3" creationId="{5166463D-6D59-C15A-5D75-558AECFC397B}"/>
          </ac:spMkLst>
        </pc:spChg>
        <pc:picChg chg="add mod ord">
          <ac:chgData name="Iryna Zhukevych" userId="32b9d8b4c7aa7458" providerId="LiveId" clId="{AC9D6CA0-4EB8-457D-B9B2-5DFD74388520}" dt="2024-11-21T12:21:44.993" v="215" actId="14100"/>
          <ac:picMkLst>
            <pc:docMk/>
            <pc:sldMk cId="2821492290" sldId="278"/>
            <ac:picMk id="5" creationId="{283ABA64-6317-5F8D-07E6-FEB0DEAAAB7A}"/>
          </ac:picMkLst>
        </pc:picChg>
      </pc:sldChg>
      <pc:sldChg chg="addSp delSp modSp new mod modTransition">
        <pc:chgData name="Iryna Zhukevych" userId="32b9d8b4c7aa7458" providerId="LiveId" clId="{AC9D6CA0-4EB8-457D-B9B2-5DFD74388520}" dt="2024-11-21T13:07:26.298" v="993"/>
        <pc:sldMkLst>
          <pc:docMk/>
          <pc:sldMk cId="3789119492" sldId="279"/>
        </pc:sldMkLst>
        <pc:spChg chg="del">
          <ac:chgData name="Iryna Zhukevych" userId="32b9d8b4c7aa7458" providerId="LiveId" clId="{AC9D6CA0-4EB8-457D-B9B2-5DFD74388520}" dt="2024-11-21T12:22:26.535" v="218" actId="478"/>
          <ac:spMkLst>
            <pc:docMk/>
            <pc:sldMk cId="3789119492" sldId="279"/>
            <ac:spMk id="2" creationId="{9D2B4DB1-068C-534C-FA07-8207D154A698}"/>
          </ac:spMkLst>
        </pc:spChg>
        <pc:spChg chg="del mod">
          <ac:chgData name="Iryna Zhukevych" userId="32b9d8b4c7aa7458" providerId="LiveId" clId="{AC9D6CA0-4EB8-457D-B9B2-5DFD74388520}" dt="2024-11-21T12:22:28.132" v="219" actId="22"/>
          <ac:spMkLst>
            <pc:docMk/>
            <pc:sldMk cId="3789119492" sldId="279"/>
            <ac:spMk id="3" creationId="{39F74479-6E00-8601-D4E4-CF8FF5C8E68F}"/>
          </ac:spMkLst>
        </pc:spChg>
        <pc:picChg chg="add mod ord">
          <ac:chgData name="Iryna Zhukevych" userId="32b9d8b4c7aa7458" providerId="LiveId" clId="{AC9D6CA0-4EB8-457D-B9B2-5DFD74388520}" dt="2024-11-21T12:22:35.731" v="222" actId="14100"/>
          <ac:picMkLst>
            <pc:docMk/>
            <pc:sldMk cId="3789119492" sldId="279"/>
            <ac:picMk id="5" creationId="{6D9DB83D-A24F-11F7-8991-C4709806A1E9}"/>
          </ac:picMkLst>
        </pc:picChg>
      </pc:sldChg>
      <pc:sldChg chg="addSp delSp modSp new mod modTransition setBg">
        <pc:chgData name="Iryna Zhukevych" userId="32b9d8b4c7aa7458" providerId="LiveId" clId="{AC9D6CA0-4EB8-457D-B9B2-5DFD74388520}" dt="2024-11-21T13:07:26.298" v="993"/>
        <pc:sldMkLst>
          <pc:docMk/>
          <pc:sldMk cId="1129295454" sldId="280"/>
        </pc:sldMkLst>
        <pc:spChg chg="del">
          <ac:chgData name="Iryna Zhukevych" userId="32b9d8b4c7aa7458" providerId="LiveId" clId="{AC9D6CA0-4EB8-457D-B9B2-5DFD74388520}" dt="2024-11-21T12:59:12.785" v="753" actId="478"/>
          <ac:spMkLst>
            <pc:docMk/>
            <pc:sldMk cId="1129295454" sldId="280"/>
            <ac:spMk id="2" creationId="{C64FD6C7-78CE-266A-EEFE-65382E06FE59}"/>
          </ac:spMkLst>
        </pc:spChg>
        <pc:spChg chg="mod">
          <ac:chgData name="Iryna Zhukevych" userId="32b9d8b4c7aa7458" providerId="LiveId" clId="{AC9D6CA0-4EB8-457D-B9B2-5DFD74388520}" dt="2024-11-21T13:00:00.236" v="818" actId="122"/>
          <ac:spMkLst>
            <pc:docMk/>
            <pc:sldMk cId="1129295454" sldId="280"/>
            <ac:spMk id="3" creationId="{670EC07A-DCC3-DE04-68D3-14BCB006F675}"/>
          </ac:spMkLst>
        </pc:spChg>
        <pc:spChg chg="add">
          <ac:chgData name="Iryna Zhukevych" userId="32b9d8b4c7aa7458" providerId="LiveId" clId="{AC9D6CA0-4EB8-457D-B9B2-5DFD74388520}" dt="2024-11-21T12:59:46.909" v="813" actId="26606"/>
          <ac:spMkLst>
            <pc:docMk/>
            <pc:sldMk cId="1129295454" sldId="280"/>
            <ac:spMk id="9" creationId="{E3CBB9B1-7B7D-4BA1-A1AF-572168B39539}"/>
          </ac:spMkLst>
        </pc:spChg>
        <pc:spChg chg="add">
          <ac:chgData name="Iryna Zhukevych" userId="32b9d8b4c7aa7458" providerId="LiveId" clId="{AC9D6CA0-4EB8-457D-B9B2-5DFD74388520}" dt="2024-11-21T12:59:46.909" v="813" actId="26606"/>
          <ac:spMkLst>
            <pc:docMk/>
            <pc:sldMk cId="1129295454" sldId="280"/>
            <ac:spMk id="11" creationId="{907741FC-B544-4A6E-B831-6789D042333D}"/>
          </ac:spMkLst>
        </pc:spChg>
        <pc:spChg chg="add">
          <ac:chgData name="Iryna Zhukevych" userId="32b9d8b4c7aa7458" providerId="LiveId" clId="{AC9D6CA0-4EB8-457D-B9B2-5DFD74388520}" dt="2024-11-21T12:59:46.909" v="813" actId="26606"/>
          <ac:spMkLst>
            <pc:docMk/>
            <pc:sldMk cId="1129295454" sldId="280"/>
            <ac:spMk id="13" creationId="{3F0BE7ED-7814-4273-B18A-F26CC0380380}"/>
          </ac:spMkLst>
        </pc:spChg>
        <pc:picChg chg="add">
          <ac:chgData name="Iryna Zhukevych" userId="32b9d8b4c7aa7458" providerId="LiveId" clId="{AC9D6CA0-4EB8-457D-B9B2-5DFD74388520}" dt="2024-11-21T12:59:46.909" v="813" actId="26606"/>
          <ac:picMkLst>
            <pc:docMk/>
            <pc:sldMk cId="1129295454" sldId="280"/>
            <ac:picMk id="5" creationId="{667B9667-2B97-43A2-FEDF-A34D86ADF8E2}"/>
          </ac:picMkLst>
        </pc:picChg>
      </pc:sldChg>
      <pc:sldChg chg="addSp delSp modSp new mod modTransition">
        <pc:chgData name="Iryna Zhukevych" userId="32b9d8b4c7aa7458" providerId="LiveId" clId="{AC9D6CA0-4EB8-457D-B9B2-5DFD74388520}" dt="2024-11-21T13:07:26.298" v="993"/>
        <pc:sldMkLst>
          <pc:docMk/>
          <pc:sldMk cId="704876358" sldId="281"/>
        </pc:sldMkLst>
        <pc:spChg chg="mod">
          <ac:chgData name="Iryna Zhukevych" userId="32b9d8b4c7aa7458" providerId="LiveId" clId="{AC9D6CA0-4EB8-457D-B9B2-5DFD74388520}" dt="2024-11-21T12:46:50.875" v="362" actId="14100"/>
          <ac:spMkLst>
            <pc:docMk/>
            <pc:sldMk cId="704876358" sldId="281"/>
            <ac:spMk id="2" creationId="{A81533C5-ACFE-8833-2695-12EBB960C910}"/>
          </ac:spMkLst>
        </pc:spChg>
        <pc:spChg chg="del mod">
          <ac:chgData name="Iryna Zhukevych" userId="32b9d8b4c7aa7458" providerId="LiveId" clId="{AC9D6CA0-4EB8-457D-B9B2-5DFD74388520}" dt="2024-11-21T12:47:21.333" v="364" actId="22"/>
          <ac:spMkLst>
            <pc:docMk/>
            <pc:sldMk cId="704876358" sldId="281"/>
            <ac:spMk id="3" creationId="{38A88F41-B824-D30F-A89A-47D3B67CB780}"/>
          </ac:spMkLst>
        </pc:spChg>
        <pc:picChg chg="add mod ord">
          <ac:chgData name="Iryna Zhukevych" userId="32b9d8b4c7aa7458" providerId="LiveId" clId="{AC9D6CA0-4EB8-457D-B9B2-5DFD74388520}" dt="2024-11-21T12:47:36.517" v="368" actId="14100"/>
          <ac:picMkLst>
            <pc:docMk/>
            <pc:sldMk cId="704876358" sldId="281"/>
            <ac:picMk id="5" creationId="{C22D480A-49E9-CD78-098C-9CA81B3F23B4}"/>
          </ac:picMkLst>
        </pc:picChg>
      </pc:sldChg>
      <pc:sldChg chg="addSp delSp modSp new mod modTransition setBg">
        <pc:chgData name="Iryna Zhukevych" userId="32b9d8b4c7aa7458" providerId="LiveId" clId="{AC9D6CA0-4EB8-457D-B9B2-5DFD74388520}" dt="2024-11-21T13:07:26.298" v="993"/>
        <pc:sldMkLst>
          <pc:docMk/>
          <pc:sldMk cId="1860658880" sldId="282"/>
        </pc:sldMkLst>
        <pc:spChg chg="del mod">
          <ac:chgData name="Iryna Zhukevych" userId="32b9d8b4c7aa7458" providerId="LiveId" clId="{AC9D6CA0-4EB8-457D-B9B2-5DFD74388520}" dt="2024-11-21T12:57:24.123" v="723" actId="478"/>
          <ac:spMkLst>
            <pc:docMk/>
            <pc:sldMk cId="1860658880" sldId="282"/>
            <ac:spMk id="2" creationId="{BCEFB9AC-8230-5F31-5098-618BE8E97748}"/>
          </ac:spMkLst>
        </pc:spChg>
        <pc:spChg chg="mod ord">
          <ac:chgData name="Iryna Zhukevych" userId="32b9d8b4c7aa7458" providerId="LiveId" clId="{AC9D6CA0-4EB8-457D-B9B2-5DFD74388520}" dt="2024-11-21T12:58:30.604" v="751" actId="114"/>
          <ac:spMkLst>
            <pc:docMk/>
            <pc:sldMk cId="1860658880" sldId="282"/>
            <ac:spMk id="3" creationId="{0116EA73-506E-BD5F-6B47-23BA48373A85}"/>
          </ac:spMkLst>
        </pc:spChg>
        <pc:spChg chg="add mod">
          <ac:chgData name="Iryna Zhukevych" userId="32b9d8b4c7aa7458" providerId="LiveId" clId="{AC9D6CA0-4EB8-457D-B9B2-5DFD74388520}" dt="2024-11-21T12:58:40.255" v="752" actId="122"/>
          <ac:spMkLst>
            <pc:docMk/>
            <pc:sldMk cId="1860658880" sldId="282"/>
            <ac:spMk id="9" creationId="{E681CF34-04B9-3492-BB30-D7F15233698A}"/>
          </ac:spMkLst>
        </pc:spChg>
        <pc:spChg chg="add del">
          <ac:chgData name="Iryna Zhukevych" userId="32b9d8b4c7aa7458" providerId="LiveId" clId="{AC9D6CA0-4EB8-457D-B9B2-5DFD74388520}" dt="2024-11-21T12:57:18.320" v="722" actId="26606"/>
          <ac:spMkLst>
            <pc:docMk/>
            <pc:sldMk cId="1860658880" sldId="282"/>
            <ac:spMk id="12" creationId="{0DAE16DC-24DF-4957-88AE-404BBE4E6DCA}"/>
          </ac:spMkLst>
        </pc:spChg>
        <pc:spChg chg="add del">
          <ac:chgData name="Iryna Zhukevych" userId="32b9d8b4c7aa7458" providerId="LiveId" clId="{AC9D6CA0-4EB8-457D-B9B2-5DFD74388520}" dt="2024-11-21T12:57:18.320" v="722" actId="26606"/>
          <ac:spMkLst>
            <pc:docMk/>
            <pc:sldMk cId="1860658880" sldId="282"/>
            <ac:spMk id="14" creationId="{9BE9CC48-8F55-4830-A549-78BEE8EF85E7}"/>
          </ac:spMkLst>
        </pc:spChg>
        <pc:spChg chg="add del">
          <ac:chgData name="Iryna Zhukevych" userId="32b9d8b4c7aa7458" providerId="LiveId" clId="{AC9D6CA0-4EB8-457D-B9B2-5DFD74388520}" dt="2024-11-21T12:57:18.320" v="722" actId="26606"/>
          <ac:spMkLst>
            <pc:docMk/>
            <pc:sldMk cId="1860658880" sldId="282"/>
            <ac:spMk id="16" creationId="{94343ECA-CAAC-4723-88DF-CAFF1E3668EF}"/>
          </ac:spMkLst>
        </pc:spChg>
        <pc:spChg chg="add del">
          <ac:chgData name="Iryna Zhukevych" userId="32b9d8b4c7aa7458" providerId="LiveId" clId="{AC9D6CA0-4EB8-457D-B9B2-5DFD74388520}" dt="2024-11-21T12:57:18.320" v="722" actId="26606"/>
          <ac:spMkLst>
            <pc:docMk/>
            <pc:sldMk cId="1860658880" sldId="282"/>
            <ac:spMk id="18" creationId="{238DAD46-AF62-4150-B04A-2C43CC32F335}"/>
          </ac:spMkLst>
        </pc:spChg>
        <pc:spChg chg="add del">
          <ac:chgData name="Iryna Zhukevych" userId="32b9d8b4c7aa7458" providerId="LiveId" clId="{AC9D6CA0-4EB8-457D-B9B2-5DFD74388520}" dt="2024-11-21T12:57:18.320" v="722" actId="26606"/>
          <ac:spMkLst>
            <pc:docMk/>
            <pc:sldMk cId="1860658880" sldId="282"/>
            <ac:spMk id="20" creationId="{07938667-559E-4312-AE99-7A213F45351B}"/>
          </ac:spMkLst>
        </pc:spChg>
        <pc:spChg chg="add del">
          <ac:chgData name="Iryna Zhukevych" userId="32b9d8b4c7aa7458" providerId="LiveId" clId="{AC9D6CA0-4EB8-457D-B9B2-5DFD74388520}" dt="2024-11-21T12:57:18.320" v="722" actId="26606"/>
          <ac:spMkLst>
            <pc:docMk/>
            <pc:sldMk cId="1860658880" sldId="282"/>
            <ac:spMk id="22" creationId="{6F551441-973C-4D62-A067-55315F7747A2}"/>
          </ac:spMkLst>
        </pc:spChg>
        <pc:spChg chg="add del">
          <ac:chgData name="Iryna Zhukevych" userId="32b9d8b4c7aa7458" providerId="LiveId" clId="{AC9D6CA0-4EB8-457D-B9B2-5DFD74388520}" dt="2024-11-21T12:57:18.320" v="722" actId="26606"/>
          <ac:spMkLst>
            <pc:docMk/>
            <pc:sldMk cId="1860658880" sldId="282"/>
            <ac:spMk id="27" creationId="{006B7FC8-9C5A-4B07-99F6-3FF4F05009E4}"/>
          </ac:spMkLst>
        </pc:spChg>
        <pc:spChg chg="add del">
          <ac:chgData name="Iryna Zhukevych" userId="32b9d8b4c7aa7458" providerId="LiveId" clId="{AC9D6CA0-4EB8-457D-B9B2-5DFD74388520}" dt="2024-11-21T12:57:18.320" v="722" actId="26606"/>
          <ac:spMkLst>
            <pc:docMk/>
            <pc:sldMk cId="1860658880" sldId="282"/>
            <ac:spMk id="29" creationId="{20D096B9-E2A9-4907-8AA6-44183A98A0AB}"/>
          </ac:spMkLst>
        </pc:spChg>
        <pc:spChg chg="add del">
          <ac:chgData name="Iryna Zhukevych" userId="32b9d8b4c7aa7458" providerId="LiveId" clId="{AC9D6CA0-4EB8-457D-B9B2-5DFD74388520}" dt="2024-11-21T12:57:18.320" v="722" actId="26606"/>
          <ac:spMkLst>
            <pc:docMk/>
            <pc:sldMk cId="1860658880" sldId="282"/>
            <ac:spMk id="31" creationId="{48DC8FFA-551D-4179-8098-F7020A6B3D6C}"/>
          </ac:spMkLst>
        </pc:spChg>
        <pc:spChg chg="add del">
          <ac:chgData name="Iryna Zhukevych" userId="32b9d8b4c7aa7458" providerId="LiveId" clId="{AC9D6CA0-4EB8-457D-B9B2-5DFD74388520}" dt="2024-11-21T12:57:18.320" v="722" actId="26606"/>
          <ac:spMkLst>
            <pc:docMk/>
            <pc:sldMk cId="1860658880" sldId="282"/>
            <ac:spMk id="33" creationId="{7F704F97-5616-4BF4-973D-20EA0D7DB2E7}"/>
          </ac:spMkLst>
        </pc:spChg>
        <pc:spChg chg="add del">
          <ac:chgData name="Iryna Zhukevych" userId="32b9d8b4c7aa7458" providerId="LiveId" clId="{AC9D6CA0-4EB8-457D-B9B2-5DFD74388520}" dt="2024-11-21T12:57:18.320" v="722" actId="26606"/>
          <ac:spMkLst>
            <pc:docMk/>
            <pc:sldMk cId="1860658880" sldId="282"/>
            <ac:spMk id="35" creationId="{D83D16B0-C2A0-40BB-B4B6-F629839EA768}"/>
          </ac:spMkLst>
        </pc:spChg>
        <pc:picChg chg="add mod ord">
          <ac:chgData name="Iryna Zhukevych" userId="32b9d8b4c7aa7458" providerId="LiveId" clId="{AC9D6CA0-4EB8-457D-B9B2-5DFD74388520}" dt="2024-11-21T12:58:03.514" v="742" actId="14100"/>
          <ac:picMkLst>
            <pc:docMk/>
            <pc:sldMk cId="1860658880" sldId="282"/>
            <ac:picMk id="5" creationId="{E211174B-6AAD-3AEC-ECF8-CEFBCD3A832E}"/>
          </ac:picMkLst>
        </pc:picChg>
        <pc:picChg chg="add mod ord">
          <ac:chgData name="Iryna Zhukevych" userId="32b9d8b4c7aa7458" providerId="LiveId" clId="{AC9D6CA0-4EB8-457D-B9B2-5DFD74388520}" dt="2024-11-21T12:58:12.476" v="746" actId="14100"/>
          <ac:picMkLst>
            <pc:docMk/>
            <pc:sldMk cId="1860658880" sldId="282"/>
            <ac:picMk id="7" creationId="{F8B54BA2-1B69-DD2D-BCB1-CC9DB56EEE8E}"/>
          </ac:picMkLst>
        </pc:picChg>
      </pc:sldChg>
      <pc:sldChg chg="modSp new mod modTransition">
        <pc:chgData name="Iryna Zhukevych" userId="32b9d8b4c7aa7458" providerId="LiveId" clId="{AC9D6CA0-4EB8-457D-B9B2-5DFD74388520}" dt="2024-11-25T08:12:22.067" v="995" actId="114"/>
        <pc:sldMkLst>
          <pc:docMk/>
          <pc:sldMk cId="3422095758" sldId="283"/>
        </pc:sldMkLst>
        <pc:spChg chg="mod">
          <ac:chgData name="Iryna Zhukevych" userId="32b9d8b4c7aa7458" providerId="LiveId" clId="{AC9D6CA0-4EB8-457D-B9B2-5DFD74388520}" dt="2024-11-21T13:03:35.643" v="842" actId="14100"/>
          <ac:spMkLst>
            <pc:docMk/>
            <pc:sldMk cId="3422095758" sldId="283"/>
            <ac:spMk id="2" creationId="{73BE2464-F5EF-032D-B443-5AC540685F3A}"/>
          </ac:spMkLst>
        </pc:spChg>
        <pc:spChg chg="mod">
          <ac:chgData name="Iryna Zhukevych" userId="32b9d8b4c7aa7458" providerId="LiveId" clId="{AC9D6CA0-4EB8-457D-B9B2-5DFD74388520}" dt="2024-11-25T08:12:22.067" v="995" actId="114"/>
          <ac:spMkLst>
            <pc:docMk/>
            <pc:sldMk cId="3422095758" sldId="283"/>
            <ac:spMk id="3" creationId="{B7452C6A-AE9D-64EB-1CC4-A8F92F8DF6C8}"/>
          </ac:spMkLst>
        </pc:spChg>
      </pc:sldChg>
      <pc:sldChg chg="addSp modSp new mod setBg">
        <pc:chgData name="Iryna Zhukevych" userId="32b9d8b4c7aa7458" providerId="LiveId" clId="{AC9D6CA0-4EB8-457D-B9B2-5DFD74388520}" dt="2024-11-25T08:18:40.361" v="1040" actId="1076"/>
        <pc:sldMkLst>
          <pc:docMk/>
          <pc:sldMk cId="3139025199" sldId="284"/>
        </pc:sldMkLst>
        <pc:spChg chg="mod">
          <ac:chgData name="Iryna Zhukevych" userId="32b9d8b4c7aa7458" providerId="LiveId" clId="{AC9D6CA0-4EB8-457D-B9B2-5DFD74388520}" dt="2024-11-25T08:18:40.361" v="1040" actId="1076"/>
          <ac:spMkLst>
            <pc:docMk/>
            <pc:sldMk cId="3139025199" sldId="284"/>
            <ac:spMk id="2" creationId="{735D6A52-7863-95CC-429F-25F7E2C9CF38}"/>
          </ac:spMkLst>
        </pc:spChg>
        <pc:spChg chg="mod">
          <ac:chgData name="Iryna Zhukevych" userId="32b9d8b4c7aa7458" providerId="LiveId" clId="{AC9D6CA0-4EB8-457D-B9B2-5DFD74388520}" dt="2024-11-25T08:18:31.220" v="1038" actId="113"/>
          <ac:spMkLst>
            <pc:docMk/>
            <pc:sldMk cId="3139025199" sldId="284"/>
            <ac:spMk id="3" creationId="{918BC422-BF64-9C08-923D-53A019641E71}"/>
          </ac:spMkLst>
        </pc:spChg>
        <pc:spChg chg="add">
          <ac:chgData name="Iryna Zhukevych" userId="32b9d8b4c7aa7458" providerId="LiveId" clId="{AC9D6CA0-4EB8-457D-B9B2-5DFD74388520}" dt="2024-11-25T08:18:00.886" v="1028" actId="26606"/>
          <ac:spMkLst>
            <pc:docMk/>
            <pc:sldMk cId="3139025199" sldId="284"/>
            <ac:spMk id="9" creationId="{1B15ED52-F352-441B-82BF-E0EA34836D08}"/>
          </ac:spMkLst>
        </pc:spChg>
        <pc:spChg chg="add">
          <ac:chgData name="Iryna Zhukevych" userId="32b9d8b4c7aa7458" providerId="LiveId" clId="{AC9D6CA0-4EB8-457D-B9B2-5DFD74388520}" dt="2024-11-25T08:18:00.886" v="1028" actId="26606"/>
          <ac:spMkLst>
            <pc:docMk/>
            <pc:sldMk cId="3139025199" sldId="284"/>
            <ac:spMk id="11" creationId="{61707E60-CEC9-4661-AA82-69242EB4BDC3}"/>
          </ac:spMkLst>
        </pc:spChg>
        <pc:spChg chg="add">
          <ac:chgData name="Iryna Zhukevych" userId="32b9d8b4c7aa7458" providerId="LiveId" clId="{AC9D6CA0-4EB8-457D-B9B2-5DFD74388520}" dt="2024-11-25T08:18:00.886" v="1028" actId="26606"/>
          <ac:spMkLst>
            <pc:docMk/>
            <pc:sldMk cId="3139025199" sldId="284"/>
            <ac:spMk id="13" creationId="{8F035CD8-AE30-4146-96F2-036B0CE5E4F3}"/>
          </ac:spMkLst>
        </pc:spChg>
        <pc:picChg chg="add">
          <ac:chgData name="Iryna Zhukevych" userId="32b9d8b4c7aa7458" providerId="LiveId" clId="{AC9D6CA0-4EB8-457D-B9B2-5DFD74388520}" dt="2024-11-25T08:18:00.886" v="1028" actId="26606"/>
          <ac:picMkLst>
            <pc:docMk/>
            <pc:sldMk cId="3139025199" sldId="284"/>
            <ac:picMk id="5" creationId="{5170BBDA-9152-8B21-2F20-A10E8879573C}"/>
          </ac:picMkLst>
        </pc:picChg>
      </pc:sldChg>
      <pc:sldChg chg="addSp delSp modSp new mod setBg">
        <pc:chgData name="Iryna Zhukevych" userId="32b9d8b4c7aa7458" providerId="LiveId" clId="{AC9D6CA0-4EB8-457D-B9B2-5DFD74388520}" dt="2024-11-25T12:03:33.963" v="1259" actId="14100"/>
        <pc:sldMkLst>
          <pc:docMk/>
          <pc:sldMk cId="1212382108" sldId="285"/>
        </pc:sldMkLst>
        <pc:spChg chg="del">
          <ac:chgData name="Iryna Zhukevych" userId="32b9d8b4c7aa7458" providerId="LiveId" clId="{AC9D6CA0-4EB8-457D-B9B2-5DFD74388520}" dt="2024-11-25T12:02:34.625" v="1249" actId="478"/>
          <ac:spMkLst>
            <pc:docMk/>
            <pc:sldMk cId="1212382108" sldId="285"/>
            <ac:spMk id="2" creationId="{B717F6A7-85B0-8C90-5CC5-37CB48A5947D}"/>
          </ac:spMkLst>
        </pc:spChg>
        <pc:spChg chg="mod ord">
          <ac:chgData name="Iryna Zhukevych" userId="32b9d8b4c7aa7458" providerId="LiveId" clId="{AC9D6CA0-4EB8-457D-B9B2-5DFD74388520}" dt="2024-11-25T12:03:33.963" v="1259" actId="14100"/>
          <ac:spMkLst>
            <pc:docMk/>
            <pc:sldMk cId="1212382108" sldId="285"/>
            <ac:spMk id="3" creationId="{4B49639B-2BF6-A79D-4589-270E825AA75F}"/>
          </ac:spMkLst>
        </pc:spChg>
        <pc:spChg chg="add mod">
          <ac:chgData name="Iryna Zhukevych" userId="32b9d8b4c7aa7458" providerId="LiveId" clId="{AC9D6CA0-4EB8-457D-B9B2-5DFD74388520}" dt="2024-11-25T12:03:14.694" v="1253" actId="26606"/>
          <ac:spMkLst>
            <pc:docMk/>
            <pc:sldMk cId="1212382108" sldId="285"/>
            <ac:spMk id="6" creationId="{551D7E0C-CD28-549F-2F1A-556DF914F5C7}"/>
          </ac:spMkLst>
        </pc:spChg>
        <pc:spChg chg="add">
          <ac:chgData name="Iryna Zhukevych" userId="32b9d8b4c7aa7458" providerId="LiveId" clId="{AC9D6CA0-4EB8-457D-B9B2-5DFD74388520}" dt="2024-11-25T12:03:14.694" v="1253" actId="26606"/>
          <ac:spMkLst>
            <pc:docMk/>
            <pc:sldMk cId="1212382108" sldId="285"/>
            <ac:spMk id="11" creationId="{E3CBB9B1-7B7D-4BA1-A1AF-572168B39539}"/>
          </ac:spMkLst>
        </pc:spChg>
        <pc:spChg chg="add">
          <ac:chgData name="Iryna Zhukevych" userId="32b9d8b4c7aa7458" providerId="LiveId" clId="{AC9D6CA0-4EB8-457D-B9B2-5DFD74388520}" dt="2024-11-25T12:03:14.694" v="1253" actId="26606"/>
          <ac:spMkLst>
            <pc:docMk/>
            <pc:sldMk cId="1212382108" sldId="285"/>
            <ac:spMk id="13" creationId="{907741FC-B544-4A6E-B831-6789D042333D}"/>
          </ac:spMkLst>
        </pc:spChg>
        <pc:spChg chg="add">
          <ac:chgData name="Iryna Zhukevych" userId="32b9d8b4c7aa7458" providerId="LiveId" clId="{AC9D6CA0-4EB8-457D-B9B2-5DFD74388520}" dt="2024-11-25T12:03:14.694" v="1253" actId="26606"/>
          <ac:spMkLst>
            <pc:docMk/>
            <pc:sldMk cId="1212382108" sldId="285"/>
            <ac:spMk id="15" creationId="{3F0BE7ED-7814-4273-B18A-F26CC0380380}"/>
          </ac:spMkLst>
        </pc:spChg>
        <pc:picChg chg="add mod">
          <ac:chgData name="Iryna Zhukevych" userId="32b9d8b4c7aa7458" providerId="LiveId" clId="{AC9D6CA0-4EB8-457D-B9B2-5DFD74388520}" dt="2024-11-25T12:03:14.694" v="1253" actId="26606"/>
          <ac:picMkLst>
            <pc:docMk/>
            <pc:sldMk cId="1212382108" sldId="285"/>
            <ac:picMk id="5" creationId="{6F47E3B0-9299-1DF8-E9AC-AC4C6B48892E}"/>
          </ac:picMkLst>
        </pc:picChg>
      </pc:sldChg>
      <pc:sldMasterChg chg="del delSldLayout">
        <pc:chgData name="Iryna Zhukevych" userId="32b9d8b4c7aa7458" providerId="LiveId" clId="{AC9D6CA0-4EB8-457D-B9B2-5DFD74388520}" dt="2024-11-21T12:04:56.711" v="77" actId="26606"/>
        <pc:sldMasterMkLst>
          <pc:docMk/>
          <pc:sldMasterMk cId="2417603102" sldId="2147483648"/>
        </pc:sldMasterMkLst>
        <pc:sldLayoutChg chg="del">
          <pc:chgData name="Iryna Zhukevych" userId="32b9d8b4c7aa7458" providerId="LiveId" clId="{AC9D6CA0-4EB8-457D-B9B2-5DFD74388520}" dt="2024-11-21T12:04:56.711" v="77" actId="26606"/>
          <pc:sldLayoutMkLst>
            <pc:docMk/>
            <pc:sldMasterMk cId="2417603102" sldId="2147483648"/>
            <pc:sldLayoutMk cId="2781547233" sldId="2147483649"/>
          </pc:sldLayoutMkLst>
        </pc:sldLayoutChg>
        <pc:sldLayoutChg chg="del">
          <pc:chgData name="Iryna Zhukevych" userId="32b9d8b4c7aa7458" providerId="LiveId" clId="{AC9D6CA0-4EB8-457D-B9B2-5DFD74388520}" dt="2024-11-21T12:04:56.711" v="77" actId="26606"/>
          <pc:sldLayoutMkLst>
            <pc:docMk/>
            <pc:sldMasterMk cId="2417603102" sldId="2147483648"/>
            <pc:sldLayoutMk cId="2816299306" sldId="2147483650"/>
          </pc:sldLayoutMkLst>
        </pc:sldLayoutChg>
        <pc:sldLayoutChg chg="del">
          <pc:chgData name="Iryna Zhukevych" userId="32b9d8b4c7aa7458" providerId="LiveId" clId="{AC9D6CA0-4EB8-457D-B9B2-5DFD74388520}" dt="2024-11-21T12:04:56.711" v="77" actId="26606"/>
          <pc:sldLayoutMkLst>
            <pc:docMk/>
            <pc:sldMasterMk cId="2417603102" sldId="2147483648"/>
            <pc:sldLayoutMk cId="4058932720" sldId="2147483651"/>
          </pc:sldLayoutMkLst>
        </pc:sldLayoutChg>
        <pc:sldLayoutChg chg="del">
          <pc:chgData name="Iryna Zhukevych" userId="32b9d8b4c7aa7458" providerId="LiveId" clId="{AC9D6CA0-4EB8-457D-B9B2-5DFD74388520}" dt="2024-11-21T12:04:56.711" v="77" actId="26606"/>
          <pc:sldLayoutMkLst>
            <pc:docMk/>
            <pc:sldMasterMk cId="2417603102" sldId="2147483648"/>
            <pc:sldLayoutMk cId="1457927772" sldId="2147483652"/>
          </pc:sldLayoutMkLst>
        </pc:sldLayoutChg>
        <pc:sldLayoutChg chg="del">
          <pc:chgData name="Iryna Zhukevych" userId="32b9d8b4c7aa7458" providerId="LiveId" clId="{AC9D6CA0-4EB8-457D-B9B2-5DFD74388520}" dt="2024-11-21T12:04:56.711" v="77" actId="26606"/>
          <pc:sldLayoutMkLst>
            <pc:docMk/>
            <pc:sldMasterMk cId="2417603102" sldId="2147483648"/>
            <pc:sldLayoutMk cId="2962410823" sldId="2147483653"/>
          </pc:sldLayoutMkLst>
        </pc:sldLayoutChg>
        <pc:sldLayoutChg chg="del">
          <pc:chgData name="Iryna Zhukevych" userId="32b9d8b4c7aa7458" providerId="LiveId" clId="{AC9D6CA0-4EB8-457D-B9B2-5DFD74388520}" dt="2024-11-21T12:04:56.711" v="77" actId="26606"/>
          <pc:sldLayoutMkLst>
            <pc:docMk/>
            <pc:sldMasterMk cId="2417603102" sldId="2147483648"/>
            <pc:sldLayoutMk cId="949822083" sldId="2147483654"/>
          </pc:sldLayoutMkLst>
        </pc:sldLayoutChg>
        <pc:sldLayoutChg chg="del">
          <pc:chgData name="Iryna Zhukevych" userId="32b9d8b4c7aa7458" providerId="LiveId" clId="{AC9D6CA0-4EB8-457D-B9B2-5DFD74388520}" dt="2024-11-21T12:04:56.711" v="77" actId="26606"/>
          <pc:sldLayoutMkLst>
            <pc:docMk/>
            <pc:sldMasterMk cId="2417603102" sldId="2147483648"/>
            <pc:sldLayoutMk cId="2420964370" sldId="2147483655"/>
          </pc:sldLayoutMkLst>
        </pc:sldLayoutChg>
        <pc:sldLayoutChg chg="del">
          <pc:chgData name="Iryna Zhukevych" userId="32b9d8b4c7aa7458" providerId="LiveId" clId="{AC9D6CA0-4EB8-457D-B9B2-5DFD74388520}" dt="2024-11-21T12:04:56.711" v="77" actId="26606"/>
          <pc:sldLayoutMkLst>
            <pc:docMk/>
            <pc:sldMasterMk cId="2417603102" sldId="2147483648"/>
            <pc:sldLayoutMk cId="2738965480" sldId="2147483656"/>
          </pc:sldLayoutMkLst>
        </pc:sldLayoutChg>
        <pc:sldLayoutChg chg="del">
          <pc:chgData name="Iryna Zhukevych" userId="32b9d8b4c7aa7458" providerId="LiveId" clId="{AC9D6CA0-4EB8-457D-B9B2-5DFD74388520}" dt="2024-11-21T12:04:56.711" v="77" actId="26606"/>
          <pc:sldLayoutMkLst>
            <pc:docMk/>
            <pc:sldMasterMk cId="2417603102" sldId="2147483648"/>
            <pc:sldLayoutMk cId="3546589222" sldId="2147483657"/>
          </pc:sldLayoutMkLst>
        </pc:sldLayoutChg>
        <pc:sldLayoutChg chg="del">
          <pc:chgData name="Iryna Zhukevych" userId="32b9d8b4c7aa7458" providerId="LiveId" clId="{AC9D6CA0-4EB8-457D-B9B2-5DFD74388520}" dt="2024-11-21T12:04:56.711" v="77" actId="26606"/>
          <pc:sldLayoutMkLst>
            <pc:docMk/>
            <pc:sldMasterMk cId="2417603102" sldId="2147483648"/>
            <pc:sldLayoutMk cId="1614028879" sldId="2147483658"/>
          </pc:sldLayoutMkLst>
        </pc:sldLayoutChg>
        <pc:sldLayoutChg chg="del">
          <pc:chgData name="Iryna Zhukevych" userId="32b9d8b4c7aa7458" providerId="LiveId" clId="{AC9D6CA0-4EB8-457D-B9B2-5DFD74388520}" dt="2024-11-21T12:04:56.711" v="77" actId="26606"/>
          <pc:sldLayoutMkLst>
            <pc:docMk/>
            <pc:sldMasterMk cId="2417603102" sldId="2147483648"/>
            <pc:sldLayoutMk cId="3446396030" sldId="2147483659"/>
          </pc:sldLayoutMkLst>
        </pc:sldLayoutChg>
      </pc:sldMasterChg>
      <pc:sldMasterChg chg="add replId modTransition addSldLayout modSldLayout">
        <pc:chgData name="Iryna Zhukevych" userId="32b9d8b4c7aa7458" providerId="LiveId" clId="{AC9D6CA0-4EB8-457D-B9B2-5DFD74388520}" dt="2024-11-21T13:07:26.298" v="993"/>
        <pc:sldMasterMkLst>
          <pc:docMk/>
          <pc:sldMasterMk cId="860930823" sldId="2147483660"/>
        </pc:sldMasterMkLst>
        <pc:sldLayoutChg chg="add modTransition">
          <pc:chgData name="Iryna Zhukevych" userId="32b9d8b4c7aa7458" providerId="LiveId" clId="{AC9D6CA0-4EB8-457D-B9B2-5DFD74388520}" dt="2024-11-21T13:07:26.298" v="993"/>
          <pc:sldLayoutMkLst>
            <pc:docMk/>
            <pc:sldMasterMk cId="860930823" sldId="2147483660"/>
            <pc:sldLayoutMk cId="3052559890" sldId="2147483661"/>
          </pc:sldLayoutMkLst>
        </pc:sldLayoutChg>
        <pc:sldLayoutChg chg="add replId modTransition">
          <pc:chgData name="Iryna Zhukevych" userId="32b9d8b4c7aa7458" providerId="LiveId" clId="{AC9D6CA0-4EB8-457D-B9B2-5DFD74388520}" dt="2024-11-21T13:07:26.298" v="993"/>
          <pc:sldLayoutMkLst>
            <pc:docMk/>
            <pc:sldMasterMk cId="860930823" sldId="2147483660"/>
            <pc:sldLayoutMk cId="2022263959" sldId="2147483662"/>
          </pc:sldLayoutMkLst>
        </pc:sldLayoutChg>
        <pc:sldLayoutChg chg="add replId modTransition">
          <pc:chgData name="Iryna Zhukevych" userId="32b9d8b4c7aa7458" providerId="LiveId" clId="{AC9D6CA0-4EB8-457D-B9B2-5DFD74388520}" dt="2024-11-21T13:07:26.298" v="993"/>
          <pc:sldLayoutMkLst>
            <pc:docMk/>
            <pc:sldMasterMk cId="860930823" sldId="2147483660"/>
            <pc:sldLayoutMk cId="2472637506" sldId="2147483663"/>
          </pc:sldLayoutMkLst>
        </pc:sldLayoutChg>
        <pc:sldLayoutChg chg="add replId modTransition">
          <pc:chgData name="Iryna Zhukevych" userId="32b9d8b4c7aa7458" providerId="LiveId" clId="{AC9D6CA0-4EB8-457D-B9B2-5DFD74388520}" dt="2024-11-21T13:07:26.298" v="993"/>
          <pc:sldLayoutMkLst>
            <pc:docMk/>
            <pc:sldMasterMk cId="860930823" sldId="2147483660"/>
            <pc:sldLayoutMk cId="1732155680" sldId="2147483664"/>
          </pc:sldLayoutMkLst>
        </pc:sldLayoutChg>
        <pc:sldLayoutChg chg="add replId modTransition">
          <pc:chgData name="Iryna Zhukevych" userId="32b9d8b4c7aa7458" providerId="LiveId" clId="{AC9D6CA0-4EB8-457D-B9B2-5DFD74388520}" dt="2024-11-21T13:07:26.298" v="993"/>
          <pc:sldLayoutMkLst>
            <pc:docMk/>
            <pc:sldMasterMk cId="860930823" sldId="2147483660"/>
            <pc:sldLayoutMk cId="4240051780" sldId="2147483665"/>
          </pc:sldLayoutMkLst>
        </pc:sldLayoutChg>
        <pc:sldLayoutChg chg="add replId modTransition">
          <pc:chgData name="Iryna Zhukevych" userId="32b9d8b4c7aa7458" providerId="LiveId" clId="{AC9D6CA0-4EB8-457D-B9B2-5DFD74388520}" dt="2024-11-21T13:07:26.298" v="993"/>
          <pc:sldLayoutMkLst>
            <pc:docMk/>
            <pc:sldMasterMk cId="860930823" sldId="2147483660"/>
            <pc:sldLayoutMk cId="295173299" sldId="2147483666"/>
          </pc:sldLayoutMkLst>
        </pc:sldLayoutChg>
        <pc:sldLayoutChg chg="add replId modTransition">
          <pc:chgData name="Iryna Zhukevych" userId="32b9d8b4c7aa7458" providerId="LiveId" clId="{AC9D6CA0-4EB8-457D-B9B2-5DFD74388520}" dt="2024-11-21T13:07:26.298" v="993"/>
          <pc:sldLayoutMkLst>
            <pc:docMk/>
            <pc:sldMasterMk cId="860930823" sldId="2147483660"/>
            <pc:sldLayoutMk cId="302947935" sldId="2147483667"/>
          </pc:sldLayoutMkLst>
        </pc:sldLayoutChg>
        <pc:sldLayoutChg chg="add replId modTransition">
          <pc:chgData name="Iryna Zhukevych" userId="32b9d8b4c7aa7458" providerId="LiveId" clId="{AC9D6CA0-4EB8-457D-B9B2-5DFD74388520}" dt="2024-11-21T13:07:26.298" v="993"/>
          <pc:sldLayoutMkLst>
            <pc:docMk/>
            <pc:sldMasterMk cId="860930823" sldId="2147483660"/>
            <pc:sldLayoutMk cId="717397019" sldId="2147483668"/>
          </pc:sldLayoutMkLst>
        </pc:sldLayoutChg>
        <pc:sldLayoutChg chg="add replId modTransition">
          <pc:chgData name="Iryna Zhukevych" userId="32b9d8b4c7aa7458" providerId="LiveId" clId="{AC9D6CA0-4EB8-457D-B9B2-5DFD74388520}" dt="2024-11-21T13:07:26.298" v="993"/>
          <pc:sldLayoutMkLst>
            <pc:docMk/>
            <pc:sldMasterMk cId="860930823" sldId="2147483660"/>
            <pc:sldLayoutMk cId="3063439164" sldId="2147483669"/>
          </pc:sldLayoutMkLst>
        </pc:sldLayoutChg>
        <pc:sldLayoutChg chg="add replId modTransition">
          <pc:chgData name="Iryna Zhukevych" userId="32b9d8b4c7aa7458" providerId="LiveId" clId="{AC9D6CA0-4EB8-457D-B9B2-5DFD74388520}" dt="2024-11-21T13:07:26.298" v="993"/>
          <pc:sldLayoutMkLst>
            <pc:docMk/>
            <pc:sldMasterMk cId="860930823" sldId="2147483660"/>
            <pc:sldLayoutMk cId="4064863589" sldId="2147483670"/>
          </pc:sldLayoutMkLst>
        </pc:sldLayoutChg>
        <pc:sldLayoutChg chg="add replId modTransition">
          <pc:chgData name="Iryna Zhukevych" userId="32b9d8b4c7aa7458" providerId="LiveId" clId="{AC9D6CA0-4EB8-457D-B9B2-5DFD74388520}" dt="2024-11-21T13:07:26.298" v="993"/>
          <pc:sldLayoutMkLst>
            <pc:docMk/>
            <pc:sldMasterMk cId="860930823" sldId="2147483660"/>
            <pc:sldLayoutMk cId="2485820677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5808-3B61-48CC-92EF-85AC2E0DFA56}" type="datetime2">
              <a:rPr lang="en-US" smtClean="0"/>
              <a:t>Wednesday, December 4,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206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98AF-4574-4509-BF7A-519ACD5BF826}" type="datetime2">
              <a:rPr lang="en-US" smtClean="0"/>
              <a:t>Wednesday, December 4,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2639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97D4-9636-490F-85D0-E926C2B6F3B1}" type="datetime2">
              <a:rPr lang="en-US" smtClean="0"/>
              <a:t>Wednesday, December 4,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59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3C6-0FD4-4939-991C-00DDE5C56815}" type="datetime2">
              <a:rPr lang="en-US" smtClean="0"/>
              <a:t>Wednesday, December 4,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63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7482-8128-47C6-A8DD-6452B0291CFF}" type="datetime2">
              <a:rPr lang="en-US" smtClean="0"/>
              <a:t>Wednesday, December 4,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4391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3F25-275E-41DE-BE3B-EBF0DB49F9B1}" type="datetime2">
              <a:rPr lang="en-US" smtClean="0"/>
              <a:t>Wednesday, December 4,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97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5572-4A44-4171-84AA-64D42C8050A6}" type="datetime2">
              <a:rPr lang="en-US" smtClean="0"/>
              <a:t>Wednesday, December 4, 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‹№›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479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612E-528E-4FD5-9E9E-E15F1108F171}" type="datetime2">
              <a:rPr lang="en-US" smtClean="0"/>
              <a:t>Wednesday, December 4, 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32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62-A06D-436F-A92E-EBAAD50B6E50}" type="datetime2">
              <a:rPr lang="en-US" smtClean="0"/>
              <a:t>Wednesday, December 4, 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51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E0B7D-2260-4809-8F0A-9E5F3E24F169}" type="datetime2">
              <a:rPr lang="en-US" smtClean="0"/>
              <a:t>Wednesday, December 4,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55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4735-C637-46A3-94EB-AB3AC4188D2F}" type="datetime2">
              <a:rPr lang="en-US" smtClean="0"/>
              <a:t>Wednesday, December 4,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637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rgbClr val="FFFFFF"/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Wednesday, December 4, 2024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‹№›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86093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suny-principlesmanagement/chapter/reading-conflict-within-teams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3.0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shjGv43dR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2vmWAqat86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D896123-1B32-4CB1-B2ED-E34BBC26B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Відео 3" descr="Bird's Eye View Of People Walking">
            <a:extLst>
              <a:ext uri="{FF2B5EF4-FFF2-40B4-BE49-F238E27FC236}">
                <a16:creationId xmlns:a16="http://schemas.microsoft.com/office/drawing/2014/main" id="{CA699D82-E345-B57A-2E2A-734872056E0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r="-1" b="289"/>
          <a:stretch/>
        </p:blipFill>
        <p:spPr>
          <a:xfrm>
            <a:off x="20" y="-1"/>
            <a:ext cx="12191980" cy="685757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57DA40C-10B8-4678-8433-AA03ED65E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852792" y="-429"/>
            <a:ext cx="9339206" cy="6858000"/>
          </a:xfrm>
          <a:prstGeom prst="rect">
            <a:avLst/>
          </a:prstGeom>
          <a:gradFill>
            <a:gsLst>
              <a:gs pos="58000">
                <a:schemeClr val="tx1">
                  <a:alpha val="30000"/>
                </a:schemeClr>
              </a:gs>
              <a:gs pos="33000">
                <a:schemeClr val="tx1">
                  <a:alpha val="2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13E7DF-3F39-93B1-4DE0-78442782A6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6560" y="1779639"/>
            <a:ext cx="11001513" cy="2903394"/>
          </a:xfrm>
        </p:spPr>
        <p:txBody>
          <a:bodyPr anchor="t"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Employment trends.</a:t>
            </a:r>
            <a:r>
              <a:rPr lang="en-US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Resolving the conflicts.</a:t>
            </a:r>
            <a:endParaRPr lang="uk-UA" dirty="0">
              <a:solidFill>
                <a:schemeClr val="tx2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D07E0CD7-E4D8-40B8-21ED-D7840971A9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46374" y="4918166"/>
            <a:ext cx="4857136" cy="113646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tx2"/>
                </a:solidFill>
              </a:rPr>
              <a:t>Created by Iryna Zhukevych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tx2"/>
                </a:solidFill>
              </a:rPr>
              <a:t>PhD in Pedagogical Sciences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tx2"/>
                </a:solidFill>
              </a:rPr>
              <a:t>Associate Professor</a:t>
            </a:r>
            <a:endParaRPr lang="uk-UA" sz="140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F3D9AA-2746-40BA-A174-3C45EA458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BF160C-EC5F-45F5-9B8D-197AFA37B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050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D4C0BBB-0042-4603-A226-6117F3FD5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C44F520-2598-460E-9F91-B02F60830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5">
                  <a:alpha val="35000"/>
                </a:schemeClr>
              </a:gs>
              <a:gs pos="100000">
                <a:schemeClr val="accent6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Wood human figure">
            <a:extLst>
              <a:ext uri="{FF2B5EF4-FFF2-40B4-BE49-F238E27FC236}">
                <a16:creationId xmlns:a16="http://schemas.microsoft.com/office/drawing/2014/main" id="{84A3730C-3078-84F5-0FF6-8E7E3C1B29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0783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274E5A-4140-F794-6098-DCEA8D36F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96181"/>
            <a:ext cx="3314727" cy="5085609"/>
          </a:xfrm>
        </p:spPr>
        <p:txBody>
          <a:bodyPr vert="horz" lIns="0" tIns="0" rIns="0" bIns="0" rtlCol="0"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400" spc="750" dirty="0">
                <a:solidFill>
                  <a:schemeClr val="bg1"/>
                </a:solidFill>
              </a:rPr>
              <a:t>How do you understand the word “</a:t>
            </a:r>
            <a:r>
              <a:rPr lang="en-US" sz="2400" i="1" u="sng" spc="750" dirty="0">
                <a:solidFill>
                  <a:schemeClr val="bg1"/>
                </a:solidFill>
              </a:rPr>
              <a:t>Conflict”</a:t>
            </a:r>
            <a:r>
              <a:rPr lang="en-US" sz="2400" spc="750" dirty="0">
                <a:solidFill>
                  <a:schemeClr val="bg1"/>
                </a:solidFill>
              </a:rPr>
              <a:t>?</a:t>
            </a:r>
            <a:br>
              <a:rPr lang="en-US" sz="2200" spc="750" dirty="0">
                <a:solidFill>
                  <a:schemeClr val="bg1"/>
                </a:solidFill>
              </a:rPr>
            </a:br>
            <a:endParaRPr lang="en-US" sz="2200" spc="7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398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3CBB9B1-7B7D-4BA1-A1AF-572168B395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Дерев’яний конструктор, дерев’яний, у приміщенні, число&#10;&#10;Автоматично згенерований опис">
            <a:extLst>
              <a:ext uri="{FF2B5EF4-FFF2-40B4-BE49-F238E27FC236}">
                <a16:creationId xmlns:a16="http://schemas.microsoft.com/office/drawing/2014/main" id="{6F47E3B0-9299-1DF8-E9AC-AC4C6B4889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423" r="13046" b="-1"/>
          <a:stretch/>
        </p:blipFill>
        <p:spPr>
          <a:xfrm>
            <a:off x="20" y="431"/>
            <a:ext cx="8115280" cy="6408311"/>
          </a:xfrm>
          <a:prstGeom prst="rect">
            <a:avLst/>
          </a:pr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B49639B-2BF6-A79D-4589-270E825AA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0880" y="1386348"/>
            <a:ext cx="3718559" cy="457232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What was your last disagreement that you had with someone in the family, at work or with a stranger in the street? What was the conflict about and how did you resolve it?</a:t>
            </a:r>
            <a:endParaRPr lang="uk-UA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7741FC-B544-4A6E-B831-6789D0423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6408741"/>
            <a:ext cx="12191998" cy="449257"/>
          </a:xfrm>
          <a:prstGeom prst="rect">
            <a:avLst/>
          </a:prstGeom>
          <a:gradFill>
            <a:gsLst>
              <a:gs pos="34000">
                <a:schemeClr val="accent4">
                  <a:alpha val="73000"/>
                </a:schemeClr>
              </a:gs>
              <a:gs pos="100000">
                <a:schemeClr val="accent5">
                  <a:alpha val="89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0BE7ED-7814-4273-B18A-F26CC038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8314"/>
            <a:ext cx="8115300" cy="449258"/>
          </a:xfrm>
          <a:prstGeom prst="rect">
            <a:avLst/>
          </a:prstGeom>
          <a:gradFill>
            <a:gsLst>
              <a:gs pos="22000">
                <a:schemeClr val="accent5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1D7E0C-CD28-549F-2F1A-556DF914F5C7}"/>
              </a:ext>
            </a:extLst>
          </p:cNvPr>
          <p:cNvSpPr txBox="1"/>
          <p:nvPr/>
        </p:nvSpPr>
        <p:spPr>
          <a:xfrm>
            <a:off x="5994207" y="6208687"/>
            <a:ext cx="2121093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courses.lumenlearning.com/suny-principlesmanagement/chapter/reading-conflict-within-team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382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E33F2B-2536-0D36-6BFF-A59942CB7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40" y="643467"/>
            <a:ext cx="4584487" cy="180052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Market Leader. Advanced</a:t>
            </a:r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1B6B752-31D1-5472-BBBE-AE699F595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3254477"/>
            <a:ext cx="3888528" cy="29224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/>
              <a:t>Course Book </a:t>
            </a:r>
          </a:p>
          <a:p>
            <a:pPr marL="0" indent="0" algn="ctr">
              <a:buNone/>
            </a:pPr>
            <a:r>
              <a:rPr lang="en-US" sz="2000" dirty="0"/>
              <a:t>Unit 5. p. 48-49, ex. A-I.</a:t>
            </a:r>
          </a:p>
          <a:p>
            <a:pPr marL="0" indent="0" algn="ctr">
              <a:buNone/>
            </a:pPr>
            <a:r>
              <a:rPr lang="en-US" sz="2000" dirty="0"/>
              <a:t>Audio tracks 2.12-2.13</a:t>
            </a:r>
            <a:endParaRPr lang="uk-UA" sz="2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3294B7-75B5-1DB1-A169-3990B7E33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812" y="643234"/>
            <a:ext cx="4689895" cy="559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55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BE2464-F5EF-032D-B443-5AC540685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116" y="1081548"/>
            <a:ext cx="11150764" cy="629266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rgbClr val="0F0F0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How To Resolve Conflict at Work </a:t>
            </a:r>
            <a:br>
              <a:rPr lang="en-US" sz="2200" b="1" i="0" dirty="0">
                <a:solidFill>
                  <a:srgbClr val="0F0F0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b="1" i="0" dirty="0">
                <a:solidFill>
                  <a:srgbClr val="0F0F0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Manager's Role in Resolving Conflict</a:t>
            </a:r>
            <a:br>
              <a:rPr lang="en-US" b="1" i="0" dirty="0">
                <a:solidFill>
                  <a:srgbClr val="0F0F0F"/>
                </a:solidFill>
                <a:effectLst/>
                <a:latin typeface="Roboto" panose="02000000000000000000" pitchFamily="2" charset="0"/>
              </a:rPr>
            </a:br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7452C6A-AE9D-64EB-1CC4-A8F92F8DF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0" y="1524000"/>
            <a:ext cx="11033760" cy="45476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https://www.youtube.com/watch?v=fshjGv43dR8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Decide if the sentence is </a:t>
            </a:r>
            <a:r>
              <a:rPr lang="en-US" i="1" dirty="0"/>
              <a:t>True</a:t>
            </a:r>
            <a:r>
              <a:rPr lang="en-US" dirty="0"/>
              <a:t> or </a:t>
            </a:r>
            <a:r>
              <a:rPr lang="en-US" i="1" dirty="0"/>
              <a:t>False</a:t>
            </a:r>
            <a:r>
              <a:rPr lang="en-US" dirty="0"/>
              <a:t>.</a:t>
            </a:r>
          </a:p>
          <a:p>
            <a:pPr marL="457200" indent="-457200" algn="l">
              <a:spcBef>
                <a:spcPts val="1500"/>
              </a:spcBef>
              <a:buAutoNum type="arabicPeriod"/>
            </a:pP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Workplace conflict is uncommon and rarely occurs between team members.</a:t>
            </a:r>
          </a:p>
          <a:p>
            <a:pPr marL="457200" indent="-457200" algn="l">
              <a:spcBef>
                <a:spcPts val="1500"/>
              </a:spcBef>
              <a:buAutoNum type="arabicPeriod"/>
            </a:pP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According to the video, a manager spends a significant amount of time mediating workplace conflicts.</a:t>
            </a:r>
          </a:p>
          <a:p>
            <a:pPr marL="457200" indent="-457200" algn="l">
              <a:spcBef>
                <a:spcPts val="1500"/>
              </a:spcBef>
              <a:buAutoNum type="arabicPeriod"/>
            </a:pP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The video suggests that personal bias can lead to workplace conflicts.</a:t>
            </a:r>
          </a:p>
          <a:p>
            <a:pPr marL="457200" indent="-457200" algn="l">
              <a:spcBef>
                <a:spcPts val="1500"/>
              </a:spcBef>
              <a:buAutoNum type="arabicPeriod"/>
            </a:pP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All workplace conflicts can be resolved without any intervention.</a:t>
            </a:r>
          </a:p>
          <a:p>
            <a:pPr marL="457200" indent="-457200" algn="l">
              <a:spcBef>
                <a:spcPts val="1500"/>
              </a:spcBef>
              <a:buAutoNum type="arabicPeriod"/>
            </a:pP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Differences in work styles and backgrounds can contribute to workplace conflict.</a:t>
            </a:r>
          </a:p>
          <a:p>
            <a:pPr marL="457200" indent="-457200" algn="l">
              <a:spcBef>
                <a:spcPts val="1500"/>
              </a:spcBef>
              <a:buAutoNum type="arabicPeriod"/>
            </a:pP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The workplace environment can affect the likelihood of conflicts occurring among employees.</a:t>
            </a:r>
          </a:p>
          <a:p>
            <a:pPr marL="457200" indent="-457200" algn="l">
              <a:spcBef>
                <a:spcPts val="1500"/>
              </a:spcBef>
              <a:buAutoNum type="arabicPeriod"/>
            </a:pP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Resolving workplace conflict early is not important according to the video.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220957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1533C5-ACFE-8833-2695-12EBB960C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338" y="795527"/>
            <a:ext cx="11198542" cy="1533335"/>
          </a:xfrm>
        </p:spPr>
        <p:txBody>
          <a:bodyPr>
            <a:normAutofit fontScale="90000"/>
          </a:bodyPr>
          <a:lstStyle/>
          <a:p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Look at some of the reasons for possible conflict in a team. Have you experienced any of these at  your work or place of study?</a:t>
            </a:r>
            <a:br>
              <a:rPr lang="en-US" dirty="0"/>
            </a:br>
            <a:endParaRPr lang="uk-UA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C22D480A-49E9-CD78-098C-9CA81B3F23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9120" y="2021305"/>
            <a:ext cx="11033760" cy="4050883"/>
          </a:xfrm>
        </p:spPr>
      </p:pic>
    </p:spTree>
    <p:extLst>
      <p:ext uri="{BB962C8B-B14F-4D97-AF65-F5344CB8AC3E}">
        <p14:creationId xmlns:p14="http://schemas.microsoft.com/office/powerpoint/2010/main" val="704876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DAE16DC-24DF-4957-88AE-404BBE4E6D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E9CC48-8F55-4830-A549-78BEE8EF85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9136"/>
            <a:ext cx="6096000" cy="6867136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4343ECA-CAAC-4723-88DF-CAFF1E366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7200" y="17416"/>
            <a:ext cx="5638800" cy="6840584"/>
          </a:xfrm>
          <a:prstGeom prst="rect">
            <a:avLst/>
          </a:prstGeom>
          <a:gradFill>
            <a:gsLst>
              <a:gs pos="2400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>
                  <a:alpha val="8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38DAD46-AF62-4150-B04A-2C43CC32F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63202" y="154064"/>
            <a:ext cx="6422401" cy="6096002"/>
          </a:xfrm>
          <a:prstGeom prst="rect">
            <a:avLst/>
          </a:prstGeom>
          <a:gradFill>
            <a:gsLst>
              <a:gs pos="2000">
                <a:schemeClr val="accent5">
                  <a:alpha val="28000"/>
                </a:schemeClr>
              </a:gs>
              <a:gs pos="78000">
                <a:schemeClr val="accent4">
                  <a:alpha val="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7938667-559E-4312-AE99-7A213F453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4907757">
            <a:off x="-619013" y="1524958"/>
            <a:ext cx="4648282" cy="4433301"/>
          </a:xfrm>
          <a:custGeom>
            <a:avLst/>
            <a:gdLst>
              <a:gd name="connsiteX0" fmla="*/ 4465639 w 4648282"/>
              <a:gd name="connsiteY0" fmla="*/ 3013821 h 4433301"/>
              <a:gd name="connsiteX1" fmla="*/ 2324141 w 4648282"/>
              <a:gd name="connsiteY1" fmla="*/ 4433301 h 4433301"/>
              <a:gd name="connsiteX2" fmla="*/ 0 w 4648282"/>
              <a:gd name="connsiteY2" fmla="*/ 2109160 h 4433301"/>
              <a:gd name="connsiteX3" fmla="*/ 1216317 w 4648282"/>
              <a:gd name="connsiteY3" fmla="*/ 65530 h 4433301"/>
              <a:gd name="connsiteX4" fmla="*/ 1352350 w 4648282"/>
              <a:gd name="connsiteY4" fmla="*/ 0 h 4433301"/>
              <a:gd name="connsiteX5" fmla="*/ 4475994 w 4648282"/>
              <a:gd name="connsiteY5" fmla="*/ 1232791 h 4433301"/>
              <a:gd name="connsiteX6" fmla="*/ 4543793 w 4648282"/>
              <a:gd name="connsiteY6" fmla="*/ 1418031 h 4433301"/>
              <a:gd name="connsiteX7" fmla="*/ 4648282 w 4648282"/>
              <a:gd name="connsiteY7" fmla="*/ 2109160 h 4433301"/>
              <a:gd name="connsiteX8" fmla="*/ 4465639 w 4648282"/>
              <a:gd name="connsiteY8" fmla="*/ 3013821 h 443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48282" h="4433301">
                <a:moveTo>
                  <a:pt x="4465639" y="3013821"/>
                </a:moveTo>
                <a:cubicBezTo>
                  <a:pt x="4112816" y="3847990"/>
                  <a:pt x="3286832" y="4433301"/>
                  <a:pt x="2324141" y="4433301"/>
                </a:cubicBezTo>
                <a:cubicBezTo>
                  <a:pt x="1040553" y="4433301"/>
                  <a:pt x="0" y="3392748"/>
                  <a:pt x="0" y="2109160"/>
                </a:cubicBezTo>
                <a:cubicBezTo>
                  <a:pt x="0" y="1226693"/>
                  <a:pt x="491824" y="459098"/>
                  <a:pt x="1216317" y="65530"/>
                </a:cubicBezTo>
                <a:lnTo>
                  <a:pt x="1352350" y="0"/>
                </a:lnTo>
                <a:lnTo>
                  <a:pt x="4475994" y="1232791"/>
                </a:lnTo>
                <a:lnTo>
                  <a:pt x="4543793" y="1418031"/>
                </a:lnTo>
                <a:cubicBezTo>
                  <a:pt x="4611700" y="1636359"/>
                  <a:pt x="4648282" y="1868487"/>
                  <a:pt x="4648282" y="2109160"/>
                </a:cubicBezTo>
                <a:cubicBezTo>
                  <a:pt x="4648282" y="2430057"/>
                  <a:pt x="4583247" y="2735764"/>
                  <a:pt x="4465639" y="3013821"/>
                </a:cubicBezTo>
                <a:close/>
              </a:path>
            </a:pathLst>
          </a:custGeom>
          <a:gradFill>
            <a:gsLst>
              <a:gs pos="31000">
                <a:schemeClr val="accent6">
                  <a:alpha val="10000"/>
                </a:schemeClr>
              </a:gs>
              <a:gs pos="85000">
                <a:schemeClr val="accent6">
                  <a:lumMod val="60000"/>
                  <a:lumOff val="40000"/>
                  <a:alpha val="21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F551441-973C-4D62-A067-55315F7747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17670" y="1253114"/>
            <a:ext cx="6840582" cy="4316082"/>
          </a:xfrm>
          <a:prstGeom prst="rect">
            <a:avLst/>
          </a:prstGeom>
          <a:gradFill>
            <a:gsLst>
              <a:gs pos="44000">
                <a:schemeClr val="tx2">
                  <a:lumMod val="75000"/>
                  <a:lumOff val="25000"/>
                  <a:alpha val="11000"/>
                </a:schemeClr>
              </a:gs>
              <a:gs pos="99000">
                <a:schemeClr val="accent2">
                  <a:alpha val="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211174B-6AAD-3AEC-ECF8-CEFBCD3A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775"/>
            <a:ext cx="6167120" cy="359810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8B54BA2-1B69-DD2D-BCB1-CC9DB56EEE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21541"/>
            <a:ext cx="6096000" cy="2866072"/>
          </a:xfrm>
          <a:prstGeom prst="rect">
            <a:avLst/>
          </a:pr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116EA73-506E-BD5F-6B47-23BA48373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138" y="693271"/>
            <a:ext cx="5680101" cy="544690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800" dirty="0"/>
              <a:t>You are going  to practice resolving the conflict. </a:t>
            </a:r>
          </a:p>
          <a:p>
            <a:pPr marL="0" indent="0">
              <a:buNone/>
            </a:pPr>
            <a:r>
              <a:rPr lang="en-US" sz="1800" b="1" i="1" dirty="0"/>
              <a:t>Scenario. </a:t>
            </a:r>
          </a:p>
          <a:p>
            <a:pPr marL="0" indent="0">
              <a:buNone/>
            </a:pPr>
            <a:r>
              <a:rPr lang="en-US" sz="1800" dirty="0"/>
              <a:t>Several colleagues have complained about a new intern using his/her mobile phone in the office. The intern’s supervisor has agreed to meet the intern and one of the colleagues to resolve the situation.</a:t>
            </a:r>
          </a:p>
          <a:p>
            <a:pPr marL="0" indent="0">
              <a:buNone/>
            </a:pPr>
            <a:r>
              <a:rPr lang="en-US" sz="1600" dirty="0"/>
              <a:t> </a:t>
            </a:r>
            <a:endParaRPr lang="uk-UA" sz="1600" dirty="0"/>
          </a:p>
        </p:txBody>
      </p:sp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E681CF34-04B9-3492-BB30-D7F152336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138" y="795528"/>
            <a:ext cx="5463907" cy="697992"/>
          </a:xfrm>
        </p:spPr>
        <p:txBody>
          <a:bodyPr/>
          <a:lstStyle/>
          <a:p>
            <a:pPr algn="ctr"/>
            <a:r>
              <a:rPr lang="en-US" dirty="0"/>
              <a:t>Practice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60658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5D6A52-7863-95CC-429F-25F7E2C9C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01" y="299116"/>
            <a:ext cx="6943898" cy="1135799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 b="1" i="0" dirty="0">
                <a:effectLst/>
                <a:latin typeface="Roboto" panose="02000000000000000000" pitchFamily="2" charset="0"/>
              </a:rPr>
              <a:t>The Most Effective CONFLICT RESOLUTION Techniques At Work</a:t>
            </a:r>
            <a:br>
              <a:rPr lang="en-US" sz="2800" b="1" i="0" dirty="0">
                <a:effectLst/>
                <a:latin typeface="Roboto" panose="02000000000000000000" pitchFamily="2" charset="0"/>
              </a:rPr>
            </a:br>
            <a:endParaRPr lang="uk-UA" sz="28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18BC422-BF64-9C08-923D-53A019641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480" y="1434915"/>
            <a:ext cx="7620000" cy="450868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800" dirty="0">
                <a:hlinkClick r:id="rId2"/>
              </a:rPr>
              <a:t>https://www.youtube.com/watch?v=2vmWAqat86A</a:t>
            </a:r>
            <a:endParaRPr lang="en-US" sz="1800" dirty="0"/>
          </a:p>
          <a:p>
            <a:pPr marL="0" indent="0">
              <a:lnSpc>
                <a:spcPct val="110000"/>
              </a:lnSpc>
              <a:spcBef>
                <a:spcPts val="1500"/>
              </a:spcBef>
              <a:buNone/>
            </a:pPr>
            <a:r>
              <a:rPr lang="en-US" sz="1800" i="0" dirty="0">
                <a:effectLst/>
                <a:latin typeface="Inter"/>
              </a:rPr>
              <a:t>1. Describe the importance of having a conflict resolution toolkit in the workplace. </a:t>
            </a:r>
          </a:p>
          <a:p>
            <a:pPr marL="0" indent="0">
              <a:lnSpc>
                <a:spcPct val="110000"/>
              </a:lnSpc>
              <a:spcBef>
                <a:spcPts val="1500"/>
              </a:spcBef>
              <a:buNone/>
            </a:pPr>
            <a:r>
              <a:rPr lang="en-US" sz="1800" i="0" dirty="0">
                <a:effectLst/>
                <a:latin typeface="Inter"/>
              </a:rPr>
              <a:t>2. What are some specific guidelines that one should include in their personal conflict resolution toolkit? Provide at least three examples.</a:t>
            </a:r>
          </a:p>
          <a:p>
            <a:pPr marL="0" indent="0">
              <a:lnSpc>
                <a:spcPct val="110000"/>
              </a:lnSpc>
              <a:spcBef>
                <a:spcPts val="1500"/>
              </a:spcBef>
              <a:buNone/>
            </a:pPr>
            <a:r>
              <a:rPr lang="en-US" sz="1800" i="0" dirty="0">
                <a:effectLst/>
                <a:latin typeface="Inter"/>
              </a:rPr>
              <a:t> Explain the concept of active listening and its role in effective conflict resolution. How can it impact communication?</a:t>
            </a:r>
          </a:p>
          <a:p>
            <a:pPr marL="0" indent="0">
              <a:lnSpc>
                <a:spcPct val="110000"/>
              </a:lnSpc>
              <a:spcBef>
                <a:spcPts val="1500"/>
              </a:spcBef>
              <a:buNone/>
            </a:pPr>
            <a:r>
              <a:rPr lang="en-US" sz="1800" i="0" dirty="0">
                <a:effectLst/>
                <a:latin typeface="Inter"/>
              </a:rPr>
              <a:t>4. Discuss the difference between empathy and sympathy as mentioned in the video. Why is it important to understand this distinction in conflict resolution?</a:t>
            </a:r>
          </a:p>
          <a:p>
            <a:pPr marL="0" indent="0">
              <a:lnSpc>
                <a:spcPct val="110000"/>
              </a:lnSpc>
              <a:spcBef>
                <a:spcPts val="1500"/>
              </a:spcBef>
              <a:buNone/>
            </a:pPr>
            <a:r>
              <a:rPr lang="en-US" sz="1800" i="0" dirty="0">
                <a:effectLst/>
                <a:latin typeface="Inter"/>
              </a:rPr>
              <a:t>5. What is the significance of mindfulness in managing conflict according to the speaker? How can it help individuals deal with their emotions during disagreements?</a:t>
            </a:r>
          </a:p>
          <a:p>
            <a:pPr marL="0" indent="0">
              <a:lnSpc>
                <a:spcPct val="110000"/>
              </a:lnSpc>
              <a:buNone/>
            </a:pPr>
            <a:endParaRPr lang="en-US" sz="1300" dirty="0"/>
          </a:p>
          <a:p>
            <a:pPr marL="0" indent="0">
              <a:lnSpc>
                <a:spcPct val="110000"/>
              </a:lnSpc>
              <a:buNone/>
            </a:pPr>
            <a:endParaRPr lang="uk-UA" sz="13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707E60-CEC9-4661-AA82-69242EB4BD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6116"/>
            <a:ext cx="12191998" cy="461774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2">
                  <a:lumMod val="60000"/>
                  <a:lumOff val="40000"/>
                  <a:alpha val="59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035CD8-AE30-4146-96F2-036B0CE5E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300" y="6406115"/>
            <a:ext cx="4076698" cy="464399"/>
          </a:xfrm>
          <a:prstGeom prst="rect">
            <a:avLst/>
          </a:prstGeom>
          <a:gradFill>
            <a:gsLst>
              <a:gs pos="19000">
                <a:schemeClr val="accent6">
                  <a:lumMod val="75000"/>
                  <a:alpha val="61000"/>
                </a:schemeClr>
              </a:gs>
              <a:gs pos="99000">
                <a:schemeClr val="accent6">
                  <a:alpha val="87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Push pins laying down with one standing up">
            <a:extLst>
              <a:ext uri="{FF2B5EF4-FFF2-40B4-BE49-F238E27FC236}">
                <a16:creationId xmlns:a16="http://schemas.microsoft.com/office/drawing/2014/main" id="{5170BBDA-9152-8B21-2F20-A10E887957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599" r="34293" b="-1"/>
          <a:stretch/>
        </p:blipFill>
        <p:spPr>
          <a:xfrm>
            <a:off x="8115300" y="-12515"/>
            <a:ext cx="4076700" cy="641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025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GradientRiseVTI">
  <a:themeElements>
    <a:clrScheme name="AnalogousFromLightSeedRightStep">
      <a:dk1>
        <a:srgbClr val="000000"/>
      </a:dk1>
      <a:lt1>
        <a:srgbClr val="FFFFFF"/>
      </a:lt1>
      <a:dk2>
        <a:srgbClr val="2B301B"/>
      </a:dk2>
      <a:lt2>
        <a:srgbClr val="F0F1F3"/>
      </a:lt2>
      <a:accent1>
        <a:srgbClr val="ACA170"/>
      </a:accent1>
      <a:accent2>
        <a:srgbClr val="95A75C"/>
      </a:accent2>
      <a:accent3>
        <a:srgbClr val="83AA6F"/>
      </a:accent3>
      <a:accent4>
        <a:srgbClr val="62B168"/>
      </a:accent4>
      <a:accent5>
        <a:srgbClr val="6FAD8D"/>
      </a:accent5>
      <a:accent6>
        <a:srgbClr val="61AFA7"/>
      </a:accent6>
      <a:hlink>
        <a:srgbClr val="6D78B0"/>
      </a:hlink>
      <a:folHlink>
        <a:srgbClr val="7F7F7F"/>
      </a:folHlink>
    </a:clrScheme>
    <a:fontScheme name="Avenir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433</Words>
  <Application>Microsoft Office PowerPoint</Application>
  <PresentationFormat>Широкий екран</PresentationFormat>
  <Paragraphs>34</Paragraphs>
  <Slides>8</Slides>
  <Notes>0</Notes>
  <HiddenSlides>0</HiddenSlides>
  <MMClips>1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4" baseType="lpstr">
      <vt:lpstr>Arial</vt:lpstr>
      <vt:lpstr>Gill Sans Nova</vt:lpstr>
      <vt:lpstr>Inter</vt:lpstr>
      <vt:lpstr>Roboto</vt:lpstr>
      <vt:lpstr>Times New Roman</vt:lpstr>
      <vt:lpstr>GradientRiseVTI</vt:lpstr>
      <vt:lpstr>Employment trends. Resolving the conflicts.</vt:lpstr>
      <vt:lpstr>How do you understand the word “Conflict”? </vt:lpstr>
      <vt:lpstr>Презентація PowerPoint</vt:lpstr>
      <vt:lpstr>Market Leader. Advanced</vt:lpstr>
      <vt:lpstr>How To Resolve Conflict at Work  A Manager's Role in Resolving Conflict </vt:lpstr>
      <vt:lpstr>Look at some of the reasons for possible conflict in a team. Have you experienced any of these at  your work or place of study? </vt:lpstr>
      <vt:lpstr>Practice</vt:lpstr>
      <vt:lpstr>The Most Effective CONFLICT RESOLUTION Techniques At Work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2024-11-21T12:01:28Z</dcterms:created>
  <dcterms:modified xsi:type="dcterms:W3CDTF">2024-12-04T11:57:03Z</dcterms:modified>
</cp:coreProperties>
</file>