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4" r:id="rId4"/>
    <p:sldId id="257" r:id="rId5"/>
    <p:sldId id="258" r:id="rId6"/>
    <p:sldId id="260" r:id="rId7"/>
    <p:sldId id="261" r:id="rId8"/>
    <p:sldId id="259" r:id="rId9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85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ryna Zhukevych" userId="32b9d8b4c7aa7458" providerId="LiveId" clId="{191EF1AA-CC64-4917-AFD3-A438D2738C57}"/>
    <pc:docChg chg="undo custSel addSld modSld sldOrd modMainMaster">
      <pc:chgData name="Iryna Zhukevych" userId="32b9d8b4c7aa7458" providerId="LiveId" clId="{191EF1AA-CC64-4917-AFD3-A438D2738C57}" dt="2024-10-10T10:43:53.357" v="1046"/>
      <pc:docMkLst>
        <pc:docMk/>
      </pc:docMkLst>
      <pc:sldChg chg="addSp modSp new mod modTransition setBg">
        <pc:chgData name="Iryna Zhukevych" userId="32b9d8b4c7aa7458" providerId="LiveId" clId="{191EF1AA-CC64-4917-AFD3-A438D2738C57}" dt="2024-10-10T10:43:53.357" v="1046"/>
        <pc:sldMkLst>
          <pc:docMk/>
          <pc:sldMk cId="3054707535" sldId="256"/>
        </pc:sldMkLst>
        <pc:spChg chg="mod">
          <ac:chgData name="Iryna Zhukevych" userId="32b9d8b4c7aa7458" providerId="LiveId" clId="{191EF1AA-CC64-4917-AFD3-A438D2738C57}" dt="2024-10-07T07:59:05.417" v="74" actId="1076"/>
          <ac:spMkLst>
            <pc:docMk/>
            <pc:sldMk cId="3054707535" sldId="256"/>
            <ac:spMk id="2" creationId="{1F752115-0BAC-F62D-4F92-A7AC43F2082B}"/>
          </ac:spMkLst>
        </pc:spChg>
        <pc:spChg chg="mod">
          <ac:chgData name="Iryna Zhukevych" userId="32b9d8b4c7aa7458" providerId="LiveId" clId="{191EF1AA-CC64-4917-AFD3-A438D2738C57}" dt="2024-10-07T07:59:34.482" v="128" actId="20577"/>
          <ac:spMkLst>
            <pc:docMk/>
            <pc:sldMk cId="3054707535" sldId="256"/>
            <ac:spMk id="3" creationId="{BE994425-E0A2-E738-A498-653D3B8517CF}"/>
          </ac:spMkLst>
        </pc:spChg>
        <pc:spChg chg="add">
          <ac:chgData name="Iryna Zhukevych" userId="32b9d8b4c7aa7458" providerId="LiveId" clId="{191EF1AA-CC64-4917-AFD3-A438D2738C57}" dt="2024-10-07T07:58:39.976" v="69" actId="26606"/>
          <ac:spMkLst>
            <pc:docMk/>
            <pc:sldMk cId="3054707535" sldId="256"/>
            <ac:spMk id="10" creationId="{6F828D28-8E09-41CC-8229-3070B5467A96}"/>
          </ac:spMkLst>
        </pc:spChg>
        <pc:spChg chg="add">
          <ac:chgData name="Iryna Zhukevych" userId="32b9d8b4c7aa7458" providerId="LiveId" clId="{191EF1AA-CC64-4917-AFD3-A438D2738C57}" dt="2024-10-07T07:58:39.976" v="69" actId="26606"/>
          <ac:spMkLst>
            <pc:docMk/>
            <pc:sldMk cId="3054707535" sldId="256"/>
            <ac:spMk id="12" creationId="{D5B012D8-7F27-4758-9AC6-C889B154BD73}"/>
          </ac:spMkLst>
        </pc:spChg>
        <pc:spChg chg="add">
          <ac:chgData name="Iryna Zhukevych" userId="32b9d8b4c7aa7458" providerId="LiveId" clId="{191EF1AA-CC64-4917-AFD3-A438D2738C57}" dt="2024-10-07T07:58:39.976" v="69" actId="26606"/>
          <ac:spMkLst>
            <pc:docMk/>
            <pc:sldMk cId="3054707535" sldId="256"/>
            <ac:spMk id="14" creationId="{4063B759-00FC-46D1-9898-8E8625268FAF}"/>
          </ac:spMkLst>
        </pc:spChg>
        <pc:picChg chg="add mod ord">
          <ac:chgData name="Iryna Zhukevych" userId="32b9d8b4c7aa7458" providerId="LiveId" clId="{191EF1AA-CC64-4917-AFD3-A438D2738C57}" dt="2024-10-07T07:58:57.694" v="73" actId="1076"/>
          <ac:picMkLst>
            <pc:docMk/>
            <pc:sldMk cId="3054707535" sldId="256"/>
            <ac:picMk id="5" creationId="{C4C234FE-78EF-907C-91B2-63A8A89386E0}"/>
          </ac:picMkLst>
        </pc:picChg>
      </pc:sldChg>
      <pc:sldChg chg="addSp modSp new mod modTransition setBg">
        <pc:chgData name="Iryna Zhukevych" userId="32b9d8b4c7aa7458" providerId="LiveId" clId="{191EF1AA-CC64-4917-AFD3-A438D2738C57}" dt="2024-10-10T10:43:53.357" v="1046"/>
        <pc:sldMkLst>
          <pc:docMk/>
          <pc:sldMk cId="76109803" sldId="257"/>
        </pc:sldMkLst>
        <pc:spChg chg="mod">
          <ac:chgData name="Iryna Zhukevych" userId="32b9d8b4c7aa7458" providerId="LiveId" clId="{191EF1AA-CC64-4917-AFD3-A438D2738C57}" dt="2024-10-07T08:01:41.985" v="178" actId="122"/>
          <ac:spMkLst>
            <pc:docMk/>
            <pc:sldMk cId="76109803" sldId="257"/>
            <ac:spMk id="2" creationId="{773C6208-423D-0610-9660-01DCF72810AC}"/>
          </ac:spMkLst>
        </pc:spChg>
        <pc:spChg chg="mod">
          <ac:chgData name="Iryna Zhukevych" userId="32b9d8b4c7aa7458" providerId="LiveId" clId="{191EF1AA-CC64-4917-AFD3-A438D2738C57}" dt="2024-10-07T08:01:46.890" v="179" actId="14100"/>
          <ac:spMkLst>
            <pc:docMk/>
            <pc:sldMk cId="76109803" sldId="257"/>
            <ac:spMk id="3" creationId="{92EC8C59-F8B9-1897-ADC7-CE942700A346}"/>
          </ac:spMkLst>
        </pc:spChg>
        <pc:spChg chg="add">
          <ac:chgData name="Iryna Zhukevych" userId="32b9d8b4c7aa7458" providerId="LiveId" clId="{191EF1AA-CC64-4917-AFD3-A438D2738C57}" dt="2024-10-07T08:01:39.398" v="177" actId="26606"/>
          <ac:spMkLst>
            <pc:docMk/>
            <pc:sldMk cId="76109803" sldId="257"/>
            <ac:spMk id="10" creationId="{F13C74B1-5B17-4795-BED0-7140497B445A}"/>
          </ac:spMkLst>
        </pc:spChg>
        <pc:spChg chg="add">
          <ac:chgData name="Iryna Zhukevych" userId="32b9d8b4c7aa7458" providerId="LiveId" clId="{191EF1AA-CC64-4917-AFD3-A438D2738C57}" dt="2024-10-07T08:01:39.398" v="177" actId="26606"/>
          <ac:spMkLst>
            <pc:docMk/>
            <pc:sldMk cId="76109803" sldId="257"/>
            <ac:spMk id="12" creationId="{D4974D33-8DC5-464E-8C6D-BE58F0669C17}"/>
          </ac:spMkLst>
        </pc:spChg>
        <pc:picChg chg="add mod">
          <ac:chgData name="Iryna Zhukevych" userId="32b9d8b4c7aa7458" providerId="LiveId" clId="{191EF1AA-CC64-4917-AFD3-A438D2738C57}" dt="2024-10-07T08:01:39.398" v="177" actId="26606"/>
          <ac:picMkLst>
            <pc:docMk/>
            <pc:sldMk cId="76109803" sldId="257"/>
            <ac:picMk id="5" creationId="{0F8DF773-DCCD-BA46-8B4F-53CDADCEF7B5}"/>
          </ac:picMkLst>
        </pc:picChg>
      </pc:sldChg>
      <pc:sldChg chg="addSp modSp new mod modTransition setBg">
        <pc:chgData name="Iryna Zhukevych" userId="32b9d8b4c7aa7458" providerId="LiveId" clId="{191EF1AA-CC64-4917-AFD3-A438D2738C57}" dt="2024-10-10T10:43:53.357" v="1046"/>
        <pc:sldMkLst>
          <pc:docMk/>
          <pc:sldMk cId="3842558935" sldId="258"/>
        </pc:sldMkLst>
        <pc:spChg chg="mod">
          <ac:chgData name="Iryna Zhukevych" userId="32b9d8b4c7aa7458" providerId="LiveId" clId="{191EF1AA-CC64-4917-AFD3-A438D2738C57}" dt="2024-10-10T09:55:20.126" v="373" actId="26606"/>
          <ac:spMkLst>
            <pc:docMk/>
            <pc:sldMk cId="3842558935" sldId="258"/>
            <ac:spMk id="2" creationId="{F79C4671-A1D0-773E-2E0F-F236B9497D14}"/>
          </ac:spMkLst>
        </pc:spChg>
        <pc:spChg chg="mod">
          <ac:chgData name="Iryna Zhukevych" userId="32b9d8b4c7aa7458" providerId="LiveId" clId="{191EF1AA-CC64-4917-AFD3-A438D2738C57}" dt="2024-10-10T10:06:35.016" v="711" actId="14100"/>
          <ac:spMkLst>
            <pc:docMk/>
            <pc:sldMk cId="3842558935" sldId="258"/>
            <ac:spMk id="3" creationId="{BF8895E4-80C2-4A99-459C-8D667FD7220E}"/>
          </ac:spMkLst>
        </pc:spChg>
        <pc:spChg chg="add">
          <ac:chgData name="Iryna Zhukevych" userId="32b9d8b4c7aa7458" providerId="LiveId" clId="{191EF1AA-CC64-4917-AFD3-A438D2738C57}" dt="2024-10-10T09:55:20.126" v="373" actId="26606"/>
          <ac:spMkLst>
            <pc:docMk/>
            <pc:sldMk cId="3842558935" sldId="258"/>
            <ac:spMk id="10" creationId="{04812C46-200A-4DEB-A05E-3ED6C68C2387}"/>
          </ac:spMkLst>
        </pc:spChg>
        <pc:spChg chg="add">
          <ac:chgData name="Iryna Zhukevych" userId="32b9d8b4c7aa7458" providerId="LiveId" clId="{191EF1AA-CC64-4917-AFD3-A438D2738C57}" dt="2024-10-10T09:55:20.126" v="373" actId="26606"/>
          <ac:spMkLst>
            <pc:docMk/>
            <pc:sldMk cId="3842558935" sldId="258"/>
            <ac:spMk id="12" creationId="{D1EA859B-E555-4109-94F3-6700E046E008}"/>
          </ac:spMkLst>
        </pc:spChg>
        <pc:picChg chg="add mod ord">
          <ac:chgData name="Iryna Zhukevych" userId="32b9d8b4c7aa7458" providerId="LiveId" clId="{191EF1AA-CC64-4917-AFD3-A438D2738C57}" dt="2024-10-10T09:55:20.126" v="373" actId="26606"/>
          <ac:picMkLst>
            <pc:docMk/>
            <pc:sldMk cId="3842558935" sldId="258"/>
            <ac:picMk id="5" creationId="{B148B752-2E59-E363-7DEC-599B80B3F771}"/>
          </ac:picMkLst>
        </pc:picChg>
      </pc:sldChg>
      <pc:sldChg chg="addSp modSp new mod ord modTransition setBg">
        <pc:chgData name="Iryna Zhukevych" userId="32b9d8b4c7aa7458" providerId="LiveId" clId="{191EF1AA-CC64-4917-AFD3-A438D2738C57}" dt="2024-10-10T10:43:53.357" v="1046"/>
        <pc:sldMkLst>
          <pc:docMk/>
          <pc:sldMk cId="1417745067" sldId="259"/>
        </pc:sldMkLst>
        <pc:spChg chg="mod">
          <ac:chgData name="Iryna Zhukevych" userId="32b9d8b4c7aa7458" providerId="LiveId" clId="{191EF1AA-CC64-4917-AFD3-A438D2738C57}" dt="2024-10-10T10:07:14.288" v="716" actId="113"/>
          <ac:spMkLst>
            <pc:docMk/>
            <pc:sldMk cId="1417745067" sldId="259"/>
            <ac:spMk id="2" creationId="{DC728349-C72A-05C7-BBAF-E961873B215B}"/>
          </ac:spMkLst>
        </pc:spChg>
        <pc:spChg chg="mod">
          <ac:chgData name="Iryna Zhukevych" userId="32b9d8b4c7aa7458" providerId="LiveId" clId="{191EF1AA-CC64-4917-AFD3-A438D2738C57}" dt="2024-10-10T10:07:30.218" v="720" actId="1076"/>
          <ac:spMkLst>
            <pc:docMk/>
            <pc:sldMk cId="1417745067" sldId="259"/>
            <ac:spMk id="3" creationId="{460AC5E0-D0F4-BFA7-7A00-9062DD0A884B}"/>
          </ac:spMkLst>
        </pc:spChg>
        <pc:spChg chg="add">
          <ac:chgData name="Iryna Zhukevych" userId="32b9d8b4c7aa7458" providerId="LiveId" clId="{191EF1AA-CC64-4917-AFD3-A438D2738C57}" dt="2024-10-10T10:07:02.330" v="712" actId="26606"/>
          <ac:spMkLst>
            <pc:docMk/>
            <pc:sldMk cId="1417745067" sldId="259"/>
            <ac:spMk id="9" creationId="{04812C46-200A-4DEB-A05E-3ED6C68C2387}"/>
          </ac:spMkLst>
        </pc:spChg>
        <pc:spChg chg="add">
          <ac:chgData name="Iryna Zhukevych" userId="32b9d8b4c7aa7458" providerId="LiveId" clId="{191EF1AA-CC64-4917-AFD3-A438D2738C57}" dt="2024-10-10T10:07:02.330" v="712" actId="26606"/>
          <ac:spMkLst>
            <pc:docMk/>
            <pc:sldMk cId="1417745067" sldId="259"/>
            <ac:spMk id="11" creationId="{D1EA859B-E555-4109-94F3-6700E046E008}"/>
          </ac:spMkLst>
        </pc:spChg>
        <pc:picChg chg="add mod">
          <ac:chgData name="Iryna Zhukevych" userId="32b9d8b4c7aa7458" providerId="LiveId" clId="{191EF1AA-CC64-4917-AFD3-A438D2738C57}" dt="2024-10-10T10:07:36.687" v="721" actId="14100"/>
          <ac:picMkLst>
            <pc:docMk/>
            <pc:sldMk cId="1417745067" sldId="259"/>
            <ac:picMk id="5" creationId="{0A43A951-2260-2890-A158-4DBA17196D8A}"/>
          </ac:picMkLst>
        </pc:picChg>
      </pc:sldChg>
      <pc:sldChg chg="addSp delSp modSp new mod ord modTransition setBg">
        <pc:chgData name="Iryna Zhukevych" userId="32b9d8b4c7aa7458" providerId="LiveId" clId="{191EF1AA-CC64-4917-AFD3-A438D2738C57}" dt="2024-10-10T10:43:53.357" v="1046"/>
        <pc:sldMkLst>
          <pc:docMk/>
          <pc:sldMk cId="549192308" sldId="260"/>
        </pc:sldMkLst>
        <pc:spChg chg="mod">
          <ac:chgData name="Iryna Zhukevych" userId="32b9d8b4c7aa7458" providerId="LiveId" clId="{191EF1AA-CC64-4917-AFD3-A438D2738C57}" dt="2024-10-10T10:22:08.450" v="924" actId="2710"/>
          <ac:spMkLst>
            <pc:docMk/>
            <pc:sldMk cId="549192308" sldId="260"/>
            <ac:spMk id="2" creationId="{376B4398-5F3B-ABFA-AC76-E176D18A4AA2}"/>
          </ac:spMkLst>
        </pc:spChg>
        <pc:spChg chg="mod ord">
          <ac:chgData name="Iryna Zhukevych" userId="32b9d8b4c7aa7458" providerId="LiveId" clId="{191EF1AA-CC64-4917-AFD3-A438D2738C57}" dt="2024-10-10T10:22:18.546" v="928" actId="14100"/>
          <ac:spMkLst>
            <pc:docMk/>
            <pc:sldMk cId="549192308" sldId="260"/>
            <ac:spMk id="3" creationId="{F5E11F63-ECF2-BD81-35CE-A2FEEC25276F}"/>
          </ac:spMkLst>
        </pc:spChg>
        <pc:spChg chg="add del">
          <ac:chgData name="Iryna Zhukevych" userId="32b9d8b4c7aa7458" providerId="LiveId" clId="{191EF1AA-CC64-4917-AFD3-A438D2738C57}" dt="2024-10-10T10:21:56.126" v="921" actId="26606"/>
          <ac:spMkLst>
            <pc:docMk/>
            <pc:sldMk cId="549192308" sldId="260"/>
            <ac:spMk id="9" creationId="{9F7D5CDA-D291-4307-BF55-1381FED29634}"/>
          </ac:spMkLst>
        </pc:spChg>
        <pc:spChg chg="add">
          <ac:chgData name="Iryna Zhukevych" userId="32b9d8b4c7aa7458" providerId="LiveId" clId="{191EF1AA-CC64-4917-AFD3-A438D2738C57}" dt="2024-10-10T10:21:56.126" v="921" actId="26606"/>
          <ac:spMkLst>
            <pc:docMk/>
            <pc:sldMk cId="549192308" sldId="260"/>
            <ac:spMk id="14" creationId="{AE3A741D-C19B-960A-5803-1C5887147820}"/>
          </ac:spMkLst>
        </pc:spChg>
        <pc:spChg chg="add">
          <ac:chgData name="Iryna Zhukevych" userId="32b9d8b4c7aa7458" providerId="LiveId" clId="{191EF1AA-CC64-4917-AFD3-A438D2738C57}" dt="2024-10-10T10:21:56.126" v="921" actId="26606"/>
          <ac:spMkLst>
            <pc:docMk/>
            <pc:sldMk cId="549192308" sldId="260"/>
            <ac:spMk id="16" creationId="{DC39DE25-0E4E-0AA7-0932-1D78C2372786}"/>
          </ac:spMkLst>
        </pc:spChg>
        <pc:spChg chg="add">
          <ac:chgData name="Iryna Zhukevych" userId="32b9d8b4c7aa7458" providerId="LiveId" clId="{191EF1AA-CC64-4917-AFD3-A438D2738C57}" dt="2024-10-10T10:21:56.126" v="921" actId="26606"/>
          <ac:spMkLst>
            <pc:docMk/>
            <pc:sldMk cId="549192308" sldId="260"/>
            <ac:spMk id="18" creationId="{8D6EA299-0840-6DEA-E670-C49AEBC87E89}"/>
          </ac:spMkLst>
        </pc:spChg>
        <pc:picChg chg="add del">
          <ac:chgData name="Iryna Zhukevych" userId="32b9d8b4c7aa7458" providerId="LiveId" clId="{191EF1AA-CC64-4917-AFD3-A438D2738C57}" dt="2024-10-10T10:21:09.848" v="919" actId="478"/>
          <ac:picMkLst>
            <pc:docMk/>
            <pc:sldMk cId="549192308" sldId="260"/>
            <ac:picMk id="5" creationId="{3EC5D4AA-2A2C-5B79-BED6-9173D1AAE491}"/>
          </ac:picMkLst>
        </pc:picChg>
        <pc:picChg chg="add mod">
          <ac:chgData name="Iryna Zhukevych" userId="32b9d8b4c7aa7458" providerId="LiveId" clId="{191EF1AA-CC64-4917-AFD3-A438D2738C57}" dt="2024-10-10T10:21:56.126" v="921" actId="26606"/>
          <ac:picMkLst>
            <pc:docMk/>
            <pc:sldMk cId="549192308" sldId="260"/>
            <ac:picMk id="6" creationId="{35BEE0AD-501D-79B4-45D0-ED46114671AA}"/>
          </ac:picMkLst>
        </pc:picChg>
      </pc:sldChg>
      <pc:sldChg chg="addSp modSp new mod modTransition setBg">
        <pc:chgData name="Iryna Zhukevych" userId="32b9d8b4c7aa7458" providerId="LiveId" clId="{191EF1AA-CC64-4917-AFD3-A438D2738C57}" dt="2024-10-10T10:43:53.357" v="1046"/>
        <pc:sldMkLst>
          <pc:docMk/>
          <pc:sldMk cId="4034181998" sldId="261"/>
        </pc:sldMkLst>
        <pc:spChg chg="mod">
          <ac:chgData name="Iryna Zhukevych" userId="32b9d8b4c7aa7458" providerId="LiveId" clId="{191EF1AA-CC64-4917-AFD3-A438D2738C57}" dt="2024-10-10T10:18:34.655" v="865" actId="255"/>
          <ac:spMkLst>
            <pc:docMk/>
            <pc:sldMk cId="4034181998" sldId="261"/>
            <ac:spMk id="2" creationId="{4B0692D6-140C-3D6C-1A64-2B2BE5C63FF5}"/>
          </ac:spMkLst>
        </pc:spChg>
        <pc:spChg chg="mod">
          <ac:chgData name="Iryna Zhukevych" userId="32b9d8b4c7aa7458" providerId="LiveId" clId="{191EF1AA-CC64-4917-AFD3-A438D2738C57}" dt="2024-10-10T10:18:50.772" v="868" actId="255"/>
          <ac:spMkLst>
            <pc:docMk/>
            <pc:sldMk cId="4034181998" sldId="261"/>
            <ac:spMk id="3" creationId="{06C325CB-FF66-5069-E226-EFCBE6BEAF90}"/>
          </ac:spMkLst>
        </pc:spChg>
        <pc:spChg chg="add">
          <ac:chgData name="Iryna Zhukevych" userId="32b9d8b4c7aa7458" providerId="LiveId" clId="{191EF1AA-CC64-4917-AFD3-A438D2738C57}" dt="2024-10-10T10:17:31.095" v="846" actId="26606"/>
          <ac:spMkLst>
            <pc:docMk/>
            <pc:sldMk cId="4034181998" sldId="261"/>
            <ac:spMk id="9" creationId="{AE3A741D-C19B-960A-5803-1C5887147820}"/>
          </ac:spMkLst>
        </pc:spChg>
        <pc:spChg chg="add">
          <ac:chgData name="Iryna Zhukevych" userId="32b9d8b4c7aa7458" providerId="LiveId" clId="{191EF1AA-CC64-4917-AFD3-A438D2738C57}" dt="2024-10-10T10:17:31.095" v="846" actId="26606"/>
          <ac:spMkLst>
            <pc:docMk/>
            <pc:sldMk cId="4034181998" sldId="261"/>
            <ac:spMk id="11" creationId="{DC39DE25-0E4E-0AA7-0932-1D78C2372786}"/>
          </ac:spMkLst>
        </pc:spChg>
        <pc:spChg chg="add">
          <ac:chgData name="Iryna Zhukevych" userId="32b9d8b4c7aa7458" providerId="LiveId" clId="{191EF1AA-CC64-4917-AFD3-A438D2738C57}" dt="2024-10-10T10:17:31.095" v="846" actId="26606"/>
          <ac:spMkLst>
            <pc:docMk/>
            <pc:sldMk cId="4034181998" sldId="261"/>
            <ac:spMk id="13" creationId="{8D6EA299-0840-6DEA-E670-C49AEBC87E89}"/>
          </ac:spMkLst>
        </pc:spChg>
        <pc:picChg chg="add mod">
          <ac:chgData name="Iryna Zhukevych" userId="32b9d8b4c7aa7458" providerId="LiveId" clId="{191EF1AA-CC64-4917-AFD3-A438D2738C57}" dt="2024-10-10T10:18:25.938" v="863" actId="14100"/>
          <ac:picMkLst>
            <pc:docMk/>
            <pc:sldMk cId="4034181998" sldId="261"/>
            <ac:picMk id="5" creationId="{B8D297A6-DA92-D1DE-E027-0938784E7797}"/>
          </ac:picMkLst>
        </pc:picChg>
      </pc:sldChg>
      <pc:sldChg chg="addSp modSp new mod modTransition setBg">
        <pc:chgData name="Iryna Zhukevych" userId="32b9d8b4c7aa7458" providerId="LiveId" clId="{191EF1AA-CC64-4917-AFD3-A438D2738C57}" dt="2024-10-10T10:43:53.357" v="1046"/>
        <pc:sldMkLst>
          <pc:docMk/>
          <pc:sldMk cId="1180257269" sldId="262"/>
        </pc:sldMkLst>
        <pc:spChg chg="mod">
          <ac:chgData name="Iryna Zhukevych" userId="32b9d8b4c7aa7458" providerId="LiveId" clId="{191EF1AA-CC64-4917-AFD3-A438D2738C57}" dt="2024-10-10T10:11:20.731" v="767" actId="14100"/>
          <ac:spMkLst>
            <pc:docMk/>
            <pc:sldMk cId="1180257269" sldId="262"/>
            <ac:spMk id="2" creationId="{C0E0368F-88C1-C598-82A3-E6A180797356}"/>
          </ac:spMkLst>
        </pc:spChg>
        <pc:spChg chg="mod">
          <ac:chgData name="Iryna Zhukevych" userId="32b9d8b4c7aa7458" providerId="LiveId" clId="{191EF1AA-CC64-4917-AFD3-A438D2738C57}" dt="2024-10-10T10:11:25.330" v="768" actId="14100"/>
          <ac:spMkLst>
            <pc:docMk/>
            <pc:sldMk cId="1180257269" sldId="262"/>
            <ac:spMk id="3" creationId="{F69FDFD5-94CC-46BD-8092-6E6D2C39F8A7}"/>
          </ac:spMkLst>
        </pc:spChg>
        <pc:picChg chg="add">
          <ac:chgData name="Iryna Zhukevych" userId="32b9d8b4c7aa7458" providerId="LiveId" clId="{191EF1AA-CC64-4917-AFD3-A438D2738C57}" dt="2024-10-10T10:10:51.268" v="759" actId="26606"/>
          <ac:picMkLst>
            <pc:docMk/>
            <pc:sldMk cId="1180257269" sldId="262"/>
            <ac:picMk id="5" creationId="{8551E91B-106F-DB66-E955-7B4B24D1A0F6}"/>
          </ac:picMkLst>
        </pc:picChg>
        <pc:cxnChg chg="add">
          <ac:chgData name="Iryna Zhukevych" userId="32b9d8b4c7aa7458" providerId="LiveId" clId="{191EF1AA-CC64-4917-AFD3-A438D2738C57}" dt="2024-10-10T10:10:51.268" v="759" actId="26606"/>
          <ac:cxnSpMkLst>
            <pc:docMk/>
            <pc:sldMk cId="1180257269" sldId="262"/>
            <ac:cxnSpMk id="9" creationId="{1503BFE4-729B-D9D0-C17B-501E6AF1127A}"/>
          </ac:cxnSpMkLst>
        </pc:cxnChg>
      </pc:sldChg>
      <pc:sldChg chg="addSp delSp modSp new mod modTransition setBg addAnim">
        <pc:chgData name="Iryna Zhukevych" userId="32b9d8b4c7aa7458" providerId="LiveId" clId="{191EF1AA-CC64-4917-AFD3-A438D2738C57}" dt="2024-10-10T10:43:53.357" v="1046"/>
        <pc:sldMkLst>
          <pc:docMk/>
          <pc:sldMk cId="1530838753" sldId="263"/>
        </pc:sldMkLst>
        <pc:spChg chg="mod">
          <ac:chgData name="Iryna Zhukevych" userId="32b9d8b4c7aa7458" providerId="LiveId" clId="{191EF1AA-CC64-4917-AFD3-A438D2738C57}" dt="2024-10-10T10:43:33.333" v="1043" actId="14100"/>
          <ac:spMkLst>
            <pc:docMk/>
            <pc:sldMk cId="1530838753" sldId="263"/>
            <ac:spMk id="2" creationId="{5366F866-3342-8B69-9836-24E63926CCD8}"/>
          </ac:spMkLst>
        </pc:spChg>
        <pc:spChg chg="del">
          <ac:chgData name="Iryna Zhukevych" userId="32b9d8b4c7aa7458" providerId="LiveId" clId="{191EF1AA-CC64-4917-AFD3-A438D2738C57}" dt="2024-10-10T10:42:59.160" v="992" actId="478"/>
          <ac:spMkLst>
            <pc:docMk/>
            <pc:sldMk cId="1530838753" sldId="263"/>
            <ac:spMk id="3" creationId="{79AA7479-C068-E328-0A84-E54D4E42FAF0}"/>
          </ac:spMkLst>
        </pc:spChg>
        <pc:grpChg chg="add">
          <ac:chgData name="Iryna Zhukevych" userId="32b9d8b4c7aa7458" providerId="LiveId" clId="{191EF1AA-CC64-4917-AFD3-A438D2738C57}" dt="2024-10-10T10:43:17.392" v="1037" actId="26606"/>
          <ac:grpSpMkLst>
            <pc:docMk/>
            <pc:sldMk cId="1530838753" sldId="263"/>
            <ac:grpSpMk id="8" creationId="{CA16F22E-4716-CA29-1F53-4AAD52955EF1}"/>
          </ac:grpSpMkLst>
        </pc:grpChg>
        <pc:picChg chg="add">
          <ac:chgData name="Iryna Zhukevych" userId="32b9d8b4c7aa7458" providerId="LiveId" clId="{191EF1AA-CC64-4917-AFD3-A438D2738C57}" dt="2024-10-10T10:43:17.392" v="1037" actId="26606"/>
          <ac:picMkLst>
            <pc:docMk/>
            <pc:sldMk cId="1530838753" sldId="263"/>
            <ac:picMk id="4" creationId="{578E1816-5521-895C-D434-B4B890A59A62}"/>
          </ac:picMkLst>
        </pc:picChg>
      </pc:sldChg>
      <pc:sldChg chg="addSp modSp new mod modTransition setBg">
        <pc:chgData name="Iryna Zhukevych" userId="32b9d8b4c7aa7458" providerId="LiveId" clId="{191EF1AA-CC64-4917-AFD3-A438D2738C57}" dt="2024-10-10T10:43:53.357" v="1046"/>
        <pc:sldMkLst>
          <pc:docMk/>
          <pc:sldMk cId="2341463123" sldId="264"/>
        </pc:sldMkLst>
        <pc:spChg chg="mod">
          <ac:chgData name="Iryna Zhukevych" userId="32b9d8b4c7aa7458" providerId="LiveId" clId="{191EF1AA-CC64-4917-AFD3-A438D2738C57}" dt="2024-10-10T10:42:30.120" v="987" actId="14100"/>
          <ac:spMkLst>
            <pc:docMk/>
            <pc:sldMk cId="2341463123" sldId="264"/>
            <ac:spMk id="2" creationId="{17E8AFC7-DDEE-8FD4-FFE4-74D747AD8589}"/>
          </ac:spMkLst>
        </pc:spChg>
        <pc:spChg chg="mod">
          <ac:chgData name="Iryna Zhukevych" userId="32b9d8b4c7aa7458" providerId="LiveId" clId="{191EF1AA-CC64-4917-AFD3-A438D2738C57}" dt="2024-10-10T10:42:39.949" v="989" actId="14100"/>
          <ac:spMkLst>
            <pc:docMk/>
            <pc:sldMk cId="2341463123" sldId="264"/>
            <ac:spMk id="3" creationId="{FE94D435-8309-BD60-DF05-08C4BC5CE520}"/>
          </ac:spMkLst>
        </pc:spChg>
        <pc:spChg chg="add">
          <ac:chgData name="Iryna Zhukevych" userId="32b9d8b4c7aa7458" providerId="LiveId" clId="{191EF1AA-CC64-4917-AFD3-A438D2738C57}" dt="2024-10-10T10:42:25.587" v="986" actId="26606"/>
          <ac:spMkLst>
            <pc:docMk/>
            <pc:sldMk cId="2341463123" sldId="264"/>
            <ac:spMk id="10" creationId="{04812C46-200A-4DEB-A05E-3ED6C68C2387}"/>
          </ac:spMkLst>
        </pc:spChg>
        <pc:spChg chg="add">
          <ac:chgData name="Iryna Zhukevych" userId="32b9d8b4c7aa7458" providerId="LiveId" clId="{191EF1AA-CC64-4917-AFD3-A438D2738C57}" dt="2024-10-10T10:42:25.587" v="986" actId="26606"/>
          <ac:spMkLst>
            <pc:docMk/>
            <pc:sldMk cId="2341463123" sldId="264"/>
            <ac:spMk id="12" creationId="{D1EA859B-E555-4109-94F3-6700E046E008}"/>
          </ac:spMkLst>
        </pc:spChg>
        <pc:picChg chg="add mod ord">
          <ac:chgData name="Iryna Zhukevych" userId="32b9d8b4c7aa7458" providerId="LiveId" clId="{191EF1AA-CC64-4917-AFD3-A438D2738C57}" dt="2024-10-10T10:42:25.587" v="986" actId="26606"/>
          <ac:picMkLst>
            <pc:docMk/>
            <pc:sldMk cId="2341463123" sldId="264"/>
            <ac:picMk id="5" creationId="{E05AE3A4-7556-1184-3846-94799AF010D6}"/>
          </ac:picMkLst>
        </pc:picChg>
      </pc:sldChg>
      <pc:sldMasterChg chg="modTransition modSldLayout">
        <pc:chgData name="Iryna Zhukevych" userId="32b9d8b4c7aa7458" providerId="LiveId" clId="{191EF1AA-CC64-4917-AFD3-A438D2738C57}" dt="2024-10-10T10:43:53.357" v="1046"/>
        <pc:sldMasterMkLst>
          <pc:docMk/>
          <pc:sldMasterMk cId="2222253749" sldId="2147483648"/>
        </pc:sldMasterMkLst>
        <pc:sldLayoutChg chg="modTransition">
          <pc:chgData name="Iryna Zhukevych" userId="32b9d8b4c7aa7458" providerId="LiveId" clId="{191EF1AA-CC64-4917-AFD3-A438D2738C57}" dt="2024-10-10T10:43:53.357" v="1046"/>
          <pc:sldLayoutMkLst>
            <pc:docMk/>
            <pc:sldMasterMk cId="2222253749" sldId="2147483648"/>
            <pc:sldLayoutMk cId="625461967" sldId="2147483649"/>
          </pc:sldLayoutMkLst>
        </pc:sldLayoutChg>
        <pc:sldLayoutChg chg="modTransition">
          <pc:chgData name="Iryna Zhukevych" userId="32b9d8b4c7aa7458" providerId="LiveId" clId="{191EF1AA-CC64-4917-AFD3-A438D2738C57}" dt="2024-10-10T10:43:53.357" v="1046"/>
          <pc:sldLayoutMkLst>
            <pc:docMk/>
            <pc:sldMasterMk cId="2222253749" sldId="2147483648"/>
            <pc:sldLayoutMk cId="336532556" sldId="2147483650"/>
          </pc:sldLayoutMkLst>
        </pc:sldLayoutChg>
        <pc:sldLayoutChg chg="modTransition">
          <pc:chgData name="Iryna Zhukevych" userId="32b9d8b4c7aa7458" providerId="LiveId" clId="{191EF1AA-CC64-4917-AFD3-A438D2738C57}" dt="2024-10-10T10:43:53.357" v="1046"/>
          <pc:sldLayoutMkLst>
            <pc:docMk/>
            <pc:sldMasterMk cId="2222253749" sldId="2147483648"/>
            <pc:sldLayoutMk cId="2145187652" sldId="2147483651"/>
          </pc:sldLayoutMkLst>
        </pc:sldLayoutChg>
        <pc:sldLayoutChg chg="modTransition">
          <pc:chgData name="Iryna Zhukevych" userId="32b9d8b4c7aa7458" providerId="LiveId" clId="{191EF1AA-CC64-4917-AFD3-A438D2738C57}" dt="2024-10-10T10:43:53.357" v="1046"/>
          <pc:sldLayoutMkLst>
            <pc:docMk/>
            <pc:sldMasterMk cId="2222253749" sldId="2147483648"/>
            <pc:sldLayoutMk cId="822481285" sldId="2147483652"/>
          </pc:sldLayoutMkLst>
        </pc:sldLayoutChg>
        <pc:sldLayoutChg chg="modTransition">
          <pc:chgData name="Iryna Zhukevych" userId="32b9d8b4c7aa7458" providerId="LiveId" clId="{191EF1AA-CC64-4917-AFD3-A438D2738C57}" dt="2024-10-10T10:43:53.357" v="1046"/>
          <pc:sldLayoutMkLst>
            <pc:docMk/>
            <pc:sldMasterMk cId="2222253749" sldId="2147483648"/>
            <pc:sldLayoutMk cId="3308222509" sldId="2147483653"/>
          </pc:sldLayoutMkLst>
        </pc:sldLayoutChg>
        <pc:sldLayoutChg chg="modTransition">
          <pc:chgData name="Iryna Zhukevych" userId="32b9d8b4c7aa7458" providerId="LiveId" clId="{191EF1AA-CC64-4917-AFD3-A438D2738C57}" dt="2024-10-10T10:43:53.357" v="1046"/>
          <pc:sldLayoutMkLst>
            <pc:docMk/>
            <pc:sldMasterMk cId="2222253749" sldId="2147483648"/>
            <pc:sldLayoutMk cId="2026377349" sldId="2147483654"/>
          </pc:sldLayoutMkLst>
        </pc:sldLayoutChg>
        <pc:sldLayoutChg chg="modTransition">
          <pc:chgData name="Iryna Zhukevych" userId="32b9d8b4c7aa7458" providerId="LiveId" clId="{191EF1AA-CC64-4917-AFD3-A438D2738C57}" dt="2024-10-10T10:43:53.357" v="1046"/>
          <pc:sldLayoutMkLst>
            <pc:docMk/>
            <pc:sldMasterMk cId="2222253749" sldId="2147483648"/>
            <pc:sldLayoutMk cId="3991762225" sldId="2147483655"/>
          </pc:sldLayoutMkLst>
        </pc:sldLayoutChg>
        <pc:sldLayoutChg chg="modTransition">
          <pc:chgData name="Iryna Zhukevych" userId="32b9d8b4c7aa7458" providerId="LiveId" clId="{191EF1AA-CC64-4917-AFD3-A438D2738C57}" dt="2024-10-10T10:43:53.357" v="1046"/>
          <pc:sldLayoutMkLst>
            <pc:docMk/>
            <pc:sldMasterMk cId="2222253749" sldId="2147483648"/>
            <pc:sldLayoutMk cId="3692547845" sldId="2147483656"/>
          </pc:sldLayoutMkLst>
        </pc:sldLayoutChg>
        <pc:sldLayoutChg chg="modTransition">
          <pc:chgData name="Iryna Zhukevych" userId="32b9d8b4c7aa7458" providerId="LiveId" clId="{191EF1AA-CC64-4917-AFD3-A438D2738C57}" dt="2024-10-10T10:43:53.357" v="1046"/>
          <pc:sldLayoutMkLst>
            <pc:docMk/>
            <pc:sldMasterMk cId="2222253749" sldId="2147483648"/>
            <pc:sldLayoutMk cId="3726264912" sldId="2147483657"/>
          </pc:sldLayoutMkLst>
        </pc:sldLayoutChg>
        <pc:sldLayoutChg chg="modTransition">
          <pc:chgData name="Iryna Zhukevych" userId="32b9d8b4c7aa7458" providerId="LiveId" clId="{191EF1AA-CC64-4917-AFD3-A438D2738C57}" dt="2024-10-10T10:43:53.357" v="1046"/>
          <pc:sldLayoutMkLst>
            <pc:docMk/>
            <pc:sldMasterMk cId="2222253749" sldId="2147483648"/>
            <pc:sldLayoutMk cId="789821086" sldId="2147483658"/>
          </pc:sldLayoutMkLst>
        </pc:sldLayoutChg>
        <pc:sldLayoutChg chg="modTransition">
          <pc:chgData name="Iryna Zhukevych" userId="32b9d8b4c7aa7458" providerId="LiveId" clId="{191EF1AA-CC64-4917-AFD3-A438D2738C57}" dt="2024-10-10T10:43:53.357" v="1046"/>
          <pc:sldLayoutMkLst>
            <pc:docMk/>
            <pc:sldMasterMk cId="2222253749" sldId="2147483648"/>
            <pc:sldLayoutMk cId="3137611640" sldId="2147483659"/>
          </pc:sldLayoutMkLst>
        </pc:sldLayoutChg>
      </pc:sldMasterChg>
    </pc:docChg>
  </pc:docChgLst>
  <pc:docChgLst>
    <pc:chgData name="Iryna Zhukevych" userId="32b9d8b4c7aa7458" providerId="LiveId" clId="{675C7DAC-6650-453D-9130-6E3879329925}"/>
    <pc:docChg chg="delSld">
      <pc:chgData name="Iryna Zhukevych" userId="32b9d8b4c7aa7458" providerId="LiveId" clId="{675C7DAC-6650-453D-9130-6E3879329925}" dt="2024-12-04T11:07:34.824" v="0" actId="2696"/>
      <pc:docMkLst>
        <pc:docMk/>
      </pc:docMkLst>
      <pc:sldChg chg="del">
        <pc:chgData name="Iryna Zhukevych" userId="32b9d8b4c7aa7458" providerId="LiveId" clId="{675C7DAC-6650-453D-9130-6E3879329925}" dt="2024-12-04T11:07:34.824" v="0" actId="2696"/>
        <pc:sldMkLst>
          <pc:docMk/>
          <pc:sldMk cId="1530838753" sldId="263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F557230-FC88-F545-ED72-223F854C03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6B03D125-6DC7-B230-2109-81307421BF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/>
              <a:t>Клацніть, щоб редагувати стиль зразка підзаголовка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7E818EB8-6EF8-7272-456C-85ED59F694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A841E-2FAC-40D3-A816-659E1AA1DCDB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22ABDBCF-6998-2AF4-0530-5B9D5427D0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E517D576-FED6-ACDE-A436-62824E4B0B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3496A-4066-47F1-ACEF-950DEA41FA11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254619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77F2ABB-A84A-1946-9083-9E823E970D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778C3044-5539-6F11-C5CC-A790AED222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ADE9B786-DB0C-CA63-B5C6-EA1F8DC602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A841E-2FAC-40D3-A816-659E1AA1DCDB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28CF0523-D6FC-E78F-398D-38D49B6E22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BEE9DECF-98FC-F09B-BF1C-A380F41E93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3496A-4066-47F1-ACEF-950DEA41FA11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8982108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>
            <a:extLst>
              <a:ext uri="{FF2B5EF4-FFF2-40B4-BE49-F238E27FC236}">
                <a16:creationId xmlns:a16="http://schemas.microsoft.com/office/drawing/2014/main" id="{C349EB04-8197-8B7C-7BA7-82829D54A3E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AE97E6B0-BC85-0B94-6510-95E894B235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339B5321-B32F-6C35-23A1-2299B37F4D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A841E-2FAC-40D3-A816-659E1AA1DCDB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CFFCCB51-FF20-D65B-BBF8-C65618C0F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AAC816C1-9BBE-109F-C9AC-09C62217E3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3496A-4066-47F1-ACEF-950DEA41FA11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376116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Назва та вмі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950467E-D55B-A15D-3D09-8277E4E07C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B4787008-444D-641E-A276-57BD74FE4F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EA53E180-2171-E722-5F21-55ADE359FE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A841E-2FAC-40D3-A816-659E1AA1DCDB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5B5FF91B-859A-3A3E-1568-6728D9FA0B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5DBA2A91-18D1-8C03-C708-E17A595538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3496A-4066-47F1-ACEF-950DEA41FA11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653255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Назва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6E9CA5D-25AC-471E-8218-FEFE184AD7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5A701E71-A85D-E08E-5B9A-94AF2E1413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3DA001C0-CACA-EE73-8136-AE39F9B473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A841E-2FAC-40D3-A816-659E1AA1DCDB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83A0AE8D-AB62-0D8D-348C-4716D20684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C4523D94-5B62-F39C-D654-2519EE0E87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3496A-4066-47F1-ACEF-950DEA41FA11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451876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EF56ECB-C0FE-FB3D-0D5C-7C9FDE2C0C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B19FCA0C-26C6-2BDE-1625-9521A37D25A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DBE3C5B7-19E0-15C8-020B-785F658A3A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09D313B0-CBBB-CD35-1B04-F577252B73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A841E-2FAC-40D3-A816-659E1AA1DCDB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94435D01-0734-2DFD-A424-D10FDFAF2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FB7C72C5-ABFB-B68D-D779-174EF368FD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3496A-4066-47F1-ACEF-950DEA41FA11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2248128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AB3A8C9-6157-32EA-BF62-6D2887729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7A078C0B-AD96-3FCE-8A8E-4C0B45BE6D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5EB9EA3C-23C9-DEE0-9199-E4B1E33334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5" name="Місце для тексту 4">
            <a:extLst>
              <a:ext uri="{FF2B5EF4-FFF2-40B4-BE49-F238E27FC236}">
                <a16:creationId xmlns:a16="http://schemas.microsoft.com/office/drawing/2014/main" id="{69E56525-25E1-32F9-A9BA-BA148A22FB1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6" name="Місце для вмісту 5">
            <a:extLst>
              <a:ext uri="{FF2B5EF4-FFF2-40B4-BE49-F238E27FC236}">
                <a16:creationId xmlns:a16="http://schemas.microsoft.com/office/drawing/2014/main" id="{E7DAE4DA-2E4D-AC62-F773-544B45151D4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7" name="Місце для дати 6">
            <a:extLst>
              <a:ext uri="{FF2B5EF4-FFF2-40B4-BE49-F238E27FC236}">
                <a16:creationId xmlns:a16="http://schemas.microsoft.com/office/drawing/2014/main" id="{2AAE2E7A-2D0F-CF36-4129-487C8D3095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A841E-2FAC-40D3-A816-659E1AA1DCDB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8" name="Місце для нижнього колонтитула 7">
            <a:extLst>
              <a:ext uri="{FF2B5EF4-FFF2-40B4-BE49-F238E27FC236}">
                <a16:creationId xmlns:a16="http://schemas.microsoft.com/office/drawing/2014/main" id="{53FEC0FC-E571-D9B4-2A70-B9FBB415B0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>
            <a:extLst>
              <a:ext uri="{FF2B5EF4-FFF2-40B4-BE49-F238E27FC236}">
                <a16:creationId xmlns:a16="http://schemas.microsoft.com/office/drawing/2014/main" id="{70BEA92E-11DD-A875-76A8-540F7EC4EE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3496A-4066-47F1-ACEF-950DEA41FA11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0822250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AA4BFD9-9083-FC92-885F-31253ECB2E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дати 2">
            <a:extLst>
              <a:ext uri="{FF2B5EF4-FFF2-40B4-BE49-F238E27FC236}">
                <a16:creationId xmlns:a16="http://schemas.microsoft.com/office/drawing/2014/main" id="{AF71E302-7F69-3069-33F1-846E0E2A2A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A841E-2FAC-40D3-A816-659E1AA1DCDB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4" name="Місце для нижнього колонтитула 3">
            <a:extLst>
              <a:ext uri="{FF2B5EF4-FFF2-40B4-BE49-F238E27FC236}">
                <a16:creationId xmlns:a16="http://schemas.microsoft.com/office/drawing/2014/main" id="{B99B785F-79B3-9906-F7BB-A5CAB32B52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>
            <a:extLst>
              <a:ext uri="{FF2B5EF4-FFF2-40B4-BE49-F238E27FC236}">
                <a16:creationId xmlns:a16="http://schemas.microsoft.com/office/drawing/2014/main" id="{9E466837-9EAE-7D3A-4F68-00CD53E6F4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3496A-4066-47F1-ACEF-950DEA41FA11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263773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>
            <a:extLst>
              <a:ext uri="{FF2B5EF4-FFF2-40B4-BE49-F238E27FC236}">
                <a16:creationId xmlns:a16="http://schemas.microsoft.com/office/drawing/2014/main" id="{DD74BBF9-8C54-3495-B69E-977E609582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A841E-2FAC-40D3-A816-659E1AA1DCDB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3" name="Місце для нижнього колонтитула 2">
            <a:extLst>
              <a:ext uri="{FF2B5EF4-FFF2-40B4-BE49-F238E27FC236}">
                <a16:creationId xmlns:a16="http://schemas.microsoft.com/office/drawing/2014/main" id="{9045FE97-0007-0EA0-86F2-F7665A720C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>
            <a:extLst>
              <a:ext uri="{FF2B5EF4-FFF2-40B4-BE49-F238E27FC236}">
                <a16:creationId xmlns:a16="http://schemas.microsoft.com/office/drawing/2014/main" id="{72513C35-D4BA-40A2-EFAE-F9BD52786A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3496A-4066-47F1-ACEF-950DEA41FA11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91762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53D4BBA-EB92-C0D6-0853-5A054A959A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C6D5CF8B-DD76-A9CD-62ED-D50B7A0E39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2431C047-987A-ACB4-8BE0-AED11F9D62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A0F05A46-10A4-BB33-2869-C156EEB53F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A841E-2FAC-40D3-A816-659E1AA1DCDB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0E4CFF93-5C66-E7C4-318E-9CF49171B2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1B56CB0F-A39A-522E-258A-0F03303551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3496A-4066-47F1-ACEF-950DEA41FA11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9254784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4F0BAC-74FA-75E6-752D-E55790DB1C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зображення 2">
            <a:extLst>
              <a:ext uri="{FF2B5EF4-FFF2-40B4-BE49-F238E27FC236}">
                <a16:creationId xmlns:a16="http://schemas.microsoft.com/office/drawing/2014/main" id="{789B78C9-2EC3-1A99-07E8-19775C00B9E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E317CF08-C9FE-951C-5312-168B31D110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BA72F045-C9B8-69E2-B73A-11F262F67C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A841E-2FAC-40D3-A816-659E1AA1DCDB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73624EF4-278F-8001-2B0A-2971281922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05DD8939-4B1B-6089-DA28-07A2219034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3496A-4066-47F1-ACEF-950DEA41FA11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2626491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>
            <a:extLst>
              <a:ext uri="{FF2B5EF4-FFF2-40B4-BE49-F238E27FC236}">
                <a16:creationId xmlns:a16="http://schemas.microsoft.com/office/drawing/2014/main" id="{BC5D80B8-9CC1-3474-569F-D9CF27F18E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03BC6796-D901-BE76-C3F8-F88532E954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8A7025E8-02A2-816A-FAC6-BC2582ED8D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7EA841E-2FAC-40D3-A816-659E1AA1DCDB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C620DF60-7CEB-A0D8-AA49-1FAB65C9998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1C18AE8B-CC0E-FC38-B313-7936CA2E164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C83496A-4066-47F1-ACEF-950DEA41FA11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22253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forms/d/1C75_f-yWGJEppnw0LogZ46l1ubJ_XOlm4cWC1jn8abw/edit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gamma.app/docs/Untitled-0kmyi5bj6qurp23?mode=doc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app.fluentize.com/lesson/smart-technology-impact/download/interactive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youtube.com/watch?v=95cTchHTZlA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xouZueHZ6dM" TargetMode="Externa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2Cwtln8SprM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6F828D28-8E09-41CC-8229-3070B5467A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Рисунок 4" descr="Businesspeople in a team meeting">
            <a:extLst>
              <a:ext uri="{FF2B5EF4-FFF2-40B4-BE49-F238E27FC236}">
                <a16:creationId xmlns:a16="http://schemas.microsoft.com/office/drawing/2014/main" id="{C4C234FE-78EF-907C-91B2-63A8A89386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730"/>
          <a:stretch/>
        </p:blipFill>
        <p:spPr>
          <a:xfrm>
            <a:off x="3049" y="0"/>
            <a:ext cx="12191977" cy="6858022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D5B012D8-7F27-4758-9AC6-C889B154BD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103377" y="1100316"/>
            <a:ext cx="6858003" cy="4657347"/>
          </a:xfrm>
          <a:prstGeom prst="rect">
            <a:avLst/>
          </a:prstGeom>
          <a:gradFill flip="none" rotWithShape="1">
            <a:gsLst>
              <a:gs pos="48000">
                <a:srgbClr val="000000">
                  <a:alpha val="24000"/>
                </a:srgbClr>
              </a:gs>
              <a:gs pos="85000">
                <a:srgbClr val="000000">
                  <a:alpha val="45000"/>
                </a:srgbClr>
              </a:gs>
              <a:gs pos="0">
                <a:srgbClr val="000000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F752115-0BAC-F62D-4F92-A7AC43F208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2356" y="1213738"/>
            <a:ext cx="5452529" cy="1165668"/>
          </a:xfrm>
        </p:spPr>
        <p:txBody>
          <a:bodyPr anchor="t">
            <a:normAutofit/>
          </a:bodyPr>
          <a:lstStyle/>
          <a:p>
            <a:pPr algn="l"/>
            <a:r>
              <a:rPr lang="en-US" sz="5200" b="1" dirty="0"/>
              <a:t>Great Innovators</a:t>
            </a:r>
            <a:endParaRPr lang="uk-UA" sz="5200" b="1" dirty="0"/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BE994425-E0A2-E738-A498-653D3B8517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3466" y="4551037"/>
            <a:ext cx="5449479" cy="1578054"/>
          </a:xfrm>
        </p:spPr>
        <p:txBody>
          <a:bodyPr anchor="b">
            <a:normAutofit/>
          </a:bodyPr>
          <a:lstStyle/>
          <a:p>
            <a:pPr algn="l"/>
            <a:r>
              <a:rPr lang="en-US" dirty="0">
                <a:solidFill>
                  <a:srgbClr val="FFFFFF"/>
                </a:solidFill>
              </a:rPr>
              <a:t>Created by Iryna Zhukevych</a:t>
            </a:r>
          </a:p>
          <a:p>
            <a:pPr algn="l"/>
            <a:r>
              <a:rPr lang="en-US" dirty="0">
                <a:solidFill>
                  <a:srgbClr val="FFFFFF"/>
                </a:solidFill>
              </a:rPr>
              <a:t>PhD in Pedagogical Sciences</a:t>
            </a:r>
          </a:p>
          <a:p>
            <a:pPr algn="l"/>
            <a:r>
              <a:rPr lang="en-US" dirty="0">
                <a:solidFill>
                  <a:srgbClr val="FFFFFF"/>
                </a:solidFill>
              </a:rPr>
              <a:t>Associate Professor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063B759-00FC-46D1-9898-8E8625268F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40187" y="2206184"/>
            <a:ext cx="6858003" cy="2445624"/>
          </a:xfrm>
          <a:prstGeom prst="rect">
            <a:avLst/>
          </a:prstGeom>
          <a:gradFill flip="none" rotWithShape="1">
            <a:gsLst>
              <a:gs pos="48000">
                <a:srgbClr val="000000">
                  <a:alpha val="24000"/>
                </a:srgbClr>
              </a:gs>
              <a:gs pos="85000">
                <a:srgbClr val="000000">
                  <a:alpha val="45000"/>
                </a:srgbClr>
              </a:gs>
              <a:gs pos="0">
                <a:srgbClr val="000000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70753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0E0368F-88C1-C598-82A3-E6A1807973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68556" y="1514168"/>
            <a:ext cx="6107133" cy="1026337"/>
          </a:xfrm>
        </p:spPr>
        <p:txBody>
          <a:bodyPr anchor="t">
            <a:normAutofit/>
          </a:bodyPr>
          <a:lstStyle/>
          <a:p>
            <a:r>
              <a:rPr lang="en-US" sz="3200" b="1" dirty="0"/>
              <a:t>Discuss the following statement</a:t>
            </a:r>
            <a:endParaRPr lang="uk-UA" sz="3200" b="1" dirty="0"/>
          </a:p>
        </p:txBody>
      </p:sp>
      <p:pic>
        <p:nvPicPr>
          <p:cNvPr id="5" name="Picture 4" descr="Person with idea concept">
            <a:extLst>
              <a:ext uri="{FF2B5EF4-FFF2-40B4-BE49-F238E27FC236}">
                <a16:creationId xmlns:a16="http://schemas.microsoft.com/office/drawing/2014/main" id="{8551E91B-106F-DB66-E955-7B4B24D1A0F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9162" r="20700" b="-1"/>
          <a:stretch/>
        </p:blipFill>
        <p:spPr>
          <a:xfrm>
            <a:off x="-1" y="10"/>
            <a:ext cx="5151179" cy="6857990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503BFE4-729B-D9D0-C17B-501E6AF112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971697" y="871146"/>
            <a:ext cx="736939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F69FDFD5-94CC-46BD-8092-6E6D2C39F8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8916" y="3106993"/>
            <a:ext cx="6853084" cy="3035389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2400" b="0" i="0" dirty="0">
                <a:effectLst/>
                <a:latin typeface="Inter"/>
              </a:rPr>
              <a:t>Many of the most innovative ideas come from people who challenge the status quo and think differently.</a:t>
            </a:r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118025726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Рисунок 4" descr="Close up of checklist">
            <a:extLst>
              <a:ext uri="{FF2B5EF4-FFF2-40B4-BE49-F238E27FC236}">
                <a16:creationId xmlns:a16="http://schemas.microsoft.com/office/drawing/2014/main" id="{E05AE3A4-7556-1184-3846-94799AF010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4" r="-1" b="-1"/>
          <a:stretch/>
        </p:blipFill>
        <p:spPr>
          <a:xfrm>
            <a:off x="1" y="10"/>
            <a:ext cx="9669642" cy="685799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125019" y="0"/>
            <a:ext cx="7066978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E8AFC7-DDEE-8FD4-FFE4-74D747AD85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17574" y="365125"/>
            <a:ext cx="5936225" cy="1899912"/>
          </a:xfrm>
        </p:spPr>
        <p:txBody>
          <a:bodyPr>
            <a:normAutofit/>
          </a:bodyPr>
          <a:lstStyle/>
          <a:p>
            <a:r>
              <a:rPr lang="en-US" sz="4000" dirty="0"/>
              <a:t>Let’s check your knowledge</a:t>
            </a:r>
            <a:endParaRPr lang="uk-UA" sz="4000" dirty="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FE94D435-8309-BD60-DF05-08C4BC5CE5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5020" y="3428999"/>
            <a:ext cx="6228780" cy="2747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hlinkClick r:id="rId3"/>
              </a:rPr>
              <a:t>https://docs.google.com/forms/d/1C75_f-yWGJEppnw0LogZ46l1ubJ_XOlm4cWC1jn8abw/edit</a:t>
            </a:r>
            <a:endParaRPr lang="en-US" sz="2000" dirty="0"/>
          </a:p>
          <a:p>
            <a:pPr marL="0" indent="0">
              <a:buNone/>
            </a:pPr>
            <a:endParaRPr lang="uk-UA" sz="2000" dirty="0"/>
          </a:p>
        </p:txBody>
      </p:sp>
    </p:spTree>
    <p:extLst>
      <p:ext uri="{BB962C8B-B14F-4D97-AF65-F5344CB8AC3E}">
        <p14:creationId xmlns:p14="http://schemas.microsoft.com/office/powerpoint/2010/main" val="234146312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73C6208-423D-0610-9660-01DCF72810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5369"/>
            <a:ext cx="4368602" cy="1956841"/>
          </a:xfrm>
        </p:spPr>
        <p:txBody>
          <a:bodyPr anchor="b">
            <a:normAutofit/>
          </a:bodyPr>
          <a:lstStyle/>
          <a:p>
            <a:pPr algn="ctr"/>
            <a:r>
              <a:rPr lang="en-US" sz="4200" dirty="0"/>
              <a:t>Short information about famous innovators </a:t>
            </a:r>
            <a:endParaRPr lang="uk-UA" sz="4200" dirty="0"/>
          </a:p>
        </p:txBody>
      </p:sp>
      <p:sp>
        <p:nvSpPr>
          <p:cNvPr id="12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92EC8C59-F8B9-1897-ADC7-CE942700A3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" y="3928773"/>
            <a:ext cx="4243589" cy="226479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200" dirty="0">
                <a:hlinkClick r:id="rId2"/>
              </a:rPr>
              <a:t>https://gamma.app/docs/Untitled-0kmyi5bj6qurp23?mode=doc</a:t>
            </a:r>
            <a:endParaRPr lang="en-US" sz="2200" dirty="0"/>
          </a:p>
          <a:p>
            <a:pPr marL="0" indent="0">
              <a:buNone/>
            </a:pPr>
            <a:endParaRPr lang="uk-UA" sz="2200" dirty="0"/>
          </a:p>
        </p:txBody>
      </p:sp>
      <p:pic>
        <p:nvPicPr>
          <p:cNvPr id="5" name="Рисунок 4" descr="Black and white spiralling staircase">
            <a:extLst>
              <a:ext uri="{FF2B5EF4-FFF2-40B4-BE49-F238E27FC236}">
                <a16:creationId xmlns:a16="http://schemas.microsoft.com/office/drawing/2014/main" id="{0F8DF773-DCCD-BA46-8B4F-53CDADCEF7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41" r="10206" b="-1"/>
          <a:stretch/>
        </p:blipFill>
        <p:spPr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761098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9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Рисунок 4" descr="Drone carrying a parcel among modern buildings">
            <a:extLst>
              <a:ext uri="{FF2B5EF4-FFF2-40B4-BE49-F238E27FC236}">
                <a16:creationId xmlns:a16="http://schemas.microsoft.com/office/drawing/2014/main" id="{B148B752-2E59-E363-7DEC-599B80B3F7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409" b="1"/>
          <a:stretch/>
        </p:blipFill>
        <p:spPr>
          <a:xfrm>
            <a:off x="2522356" y="10"/>
            <a:ext cx="9669642" cy="685799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7390263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79C4671-A1D0-773E-2E0F-F236B9497D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3822189" cy="1899912"/>
          </a:xfrm>
        </p:spPr>
        <p:txBody>
          <a:bodyPr>
            <a:normAutofit/>
          </a:bodyPr>
          <a:lstStyle/>
          <a:p>
            <a:r>
              <a:rPr lang="en-US" sz="4000"/>
              <a:t>Smart technology</a:t>
            </a:r>
            <a:endParaRPr lang="uk-UA" sz="400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BF8895E4-80C2-4A99-459C-8D667FD722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6813" y="2434201"/>
            <a:ext cx="6577781" cy="37427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hlinkClick r:id="rId3"/>
              </a:rPr>
              <a:t>https://app.fluentize.com/lesson/smart-technology-impact/download/interactive</a:t>
            </a: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>
                <a:hlinkClick r:id="rId4"/>
              </a:rPr>
              <a:t>https://www.youtube.com/watch?v=95cTchHTZlA</a:t>
            </a: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lnSpc>
                <a:spcPct val="150000"/>
              </a:lnSpc>
              <a:buNone/>
            </a:pPr>
            <a:r>
              <a:rPr lang="en-US" sz="2000" b="1" dirty="0"/>
              <a:t>After watching the video discuss </a:t>
            </a:r>
            <a:r>
              <a:rPr lang="en-US" sz="2000" b="1" dirty="0">
                <a:latin typeface="Inter"/>
              </a:rPr>
              <a:t>w</a:t>
            </a:r>
            <a:r>
              <a:rPr lang="en-US" sz="2000" b="1" i="0" dirty="0">
                <a:effectLst/>
                <a:latin typeface="Inter"/>
              </a:rPr>
              <a:t>hat problems these </a:t>
            </a:r>
            <a:r>
              <a:rPr lang="en-US" sz="2000" b="1" dirty="0">
                <a:latin typeface="Inter"/>
              </a:rPr>
              <a:t>inventors were trying </a:t>
            </a:r>
            <a:r>
              <a:rPr lang="en-US" sz="2000" b="1" i="0" dirty="0">
                <a:effectLst/>
                <a:latin typeface="Inter"/>
              </a:rPr>
              <a:t>to solve with their inventions.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84255893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6B4398-5F3B-ABFA-AC76-E176D18A4A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90262" y="741391"/>
            <a:ext cx="4801718" cy="1616203"/>
          </a:xfrm>
        </p:spPr>
        <p:txBody>
          <a:bodyPr anchor="b"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/>
              <a:t>Watch the video “</a:t>
            </a:r>
            <a:r>
              <a:rPr lang="en-US" sz="2000" b="1" i="0" dirty="0">
                <a:effectLst/>
                <a:latin typeface="Roboto" panose="02000000000000000000" pitchFamily="2" charset="0"/>
              </a:rPr>
              <a:t>The 10 AI Innovations Expected to Revolutionize 2024 – 2025”</a:t>
            </a:r>
            <a:br>
              <a:rPr lang="en-US" sz="2000" b="1" i="0" dirty="0">
                <a:effectLst/>
                <a:latin typeface="Roboto" panose="02000000000000000000" pitchFamily="2" charset="0"/>
              </a:rPr>
            </a:br>
            <a:r>
              <a:rPr lang="en-US" sz="2000" b="1" dirty="0"/>
              <a:t> and discuss the questions below</a:t>
            </a:r>
            <a:endParaRPr lang="uk-UA" sz="2000" b="1" dirty="0"/>
          </a:p>
        </p:txBody>
      </p:sp>
      <p:pic>
        <p:nvPicPr>
          <p:cNvPr id="6" name="Рисунок 5" descr="Transparent padlock">
            <a:extLst>
              <a:ext uri="{FF2B5EF4-FFF2-40B4-BE49-F238E27FC236}">
                <a16:creationId xmlns:a16="http://schemas.microsoft.com/office/drawing/2014/main" id="{35BEE0AD-501D-79B4-45D0-ED46114671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418" b="2"/>
          <a:stretch/>
        </p:blipFill>
        <p:spPr>
          <a:xfrm>
            <a:off x="20" y="10"/>
            <a:ext cx="7390243" cy="685799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AE3A741D-C19B-960A-5803-1C58871478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2879677" y="2347416"/>
            <a:ext cx="1630908" cy="7390262"/>
          </a:xfrm>
          <a:prstGeom prst="rect">
            <a:avLst/>
          </a:prstGeom>
          <a:gradFill>
            <a:gsLst>
              <a:gs pos="0">
                <a:schemeClr val="accent5"/>
              </a:gs>
              <a:gs pos="47000">
                <a:schemeClr val="accent2">
                  <a:alpha val="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C39DE25-0E4E-0AA7-0932-1D78C23727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 flipV="1">
            <a:off x="-1919061" y="1919060"/>
            <a:ext cx="6854280" cy="3016159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47000">
                <a:schemeClr val="accent2">
                  <a:alpha val="0"/>
                </a:schemeClr>
              </a:gs>
            </a:gsLst>
            <a:lin ang="4200000" scaled="0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D6EA299-0840-6DEA-E670-C49AEBC87E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4461657" y="4425055"/>
            <a:ext cx="2928605" cy="2432945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51000">
                <a:schemeClr val="accent5">
                  <a:lumMod val="60000"/>
                  <a:lumOff val="40000"/>
                  <a:alpha val="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F5E11F63-ECF2-BD81-35CE-A2FEEC2527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77796" y="3618270"/>
            <a:ext cx="4537224" cy="2363037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US" sz="2000" dirty="0">
                <a:hlinkClick r:id="rId3"/>
              </a:rPr>
              <a:t>https://www.youtube.com/watch?v=xouZueHZ6dM</a:t>
            </a:r>
            <a:endParaRPr lang="en-US" sz="2000" dirty="0"/>
          </a:p>
          <a:p>
            <a:pPr marL="0" indent="0">
              <a:buNone/>
            </a:pPr>
            <a:endParaRPr lang="uk-UA" sz="2000" dirty="0"/>
          </a:p>
        </p:txBody>
      </p:sp>
    </p:spTree>
    <p:extLst>
      <p:ext uri="{BB962C8B-B14F-4D97-AF65-F5344CB8AC3E}">
        <p14:creationId xmlns:p14="http://schemas.microsoft.com/office/powerpoint/2010/main" val="5491923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B0692D6-140C-3D6C-1A64-2B2BE5C63F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1" y="259610"/>
            <a:ext cx="6095980" cy="1166067"/>
          </a:xfrm>
        </p:spPr>
        <p:txBody>
          <a:bodyPr anchor="b">
            <a:normAutofit/>
          </a:bodyPr>
          <a:lstStyle/>
          <a:p>
            <a:r>
              <a:rPr lang="en-US" sz="2400" b="1" i="0" dirty="0">
                <a:effectLst/>
                <a:latin typeface="Inter"/>
              </a:rPr>
              <a:t>AI and Tech Innovations Impacting the World</a:t>
            </a:r>
            <a:br>
              <a:rPr lang="en-US" sz="2700" b="1" i="0" dirty="0">
                <a:effectLst/>
                <a:latin typeface="Inter"/>
              </a:rPr>
            </a:br>
            <a:endParaRPr lang="uk-UA" sz="2700" dirty="0"/>
          </a:p>
        </p:txBody>
      </p:sp>
      <p:pic>
        <p:nvPicPr>
          <p:cNvPr id="5" name="Picture 4" descr="Long exposure of lights">
            <a:extLst>
              <a:ext uri="{FF2B5EF4-FFF2-40B4-BE49-F238E27FC236}">
                <a16:creationId xmlns:a16="http://schemas.microsoft.com/office/drawing/2014/main" id="{B8D297A6-DA92-D1DE-E027-0938784E779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1678" r="6391" b="-1"/>
          <a:stretch/>
        </p:blipFill>
        <p:spPr>
          <a:xfrm>
            <a:off x="21" y="10"/>
            <a:ext cx="6095980" cy="685799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AE3A741D-C19B-960A-5803-1C58871478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2879677" y="2347416"/>
            <a:ext cx="1630908" cy="7390262"/>
          </a:xfrm>
          <a:prstGeom prst="rect">
            <a:avLst/>
          </a:prstGeom>
          <a:gradFill>
            <a:gsLst>
              <a:gs pos="0">
                <a:schemeClr val="accent5"/>
              </a:gs>
              <a:gs pos="47000">
                <a:schemeClr val="accent2">
                  <a:alpha val="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C39DE25-0E4E-0AA7-0932-1D78C23727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 flipV="1">
            <a:off x="-1919061" y="1919060"/>
            <a:ext cx="6854280" cy="3016159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47000">
                <a:schemeClr val="accent2">
                  <a:alpha val="0"/>
                </a:schemeClr>
              </a:gs>
            </a:gsLst>
            <a:lin ang="4200000" scaled="0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D6EA299-0840-6DEA-E670-C49AEBC87E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4461657" y="4425055"/>
            <a:ext cx="2928605" cy="2432945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51000">
                <a:schemeClr val="accent5">
                  <a:lumMod val="60000"/>
                  <a:lumOff val="40000"/>
                  <a:alpha val="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06C325CB-FF66-5069-E226-EFCBE6BEAF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4490" y="1425677"/>
            <a:ext cx="5899355" cy="5356961"/>
          </a:xfrm>
        </p:spPr>
        <p:txBody>
          <a:bodyPr anchor="t">
            <a:normAutofit/>
          </a:bodyPr>
          <a:lstStyle/>
          <a:p>
            <a:pPr marL="514350" indent="-514350">
              <a:buAutoNum type="arabicPeriod"/>
            </a:pPr>
            <a:r>
              <a:rPr lang="en-US" sz="2000" b="1" i="0" dirty="0">
                <a:effectLst/>
                <a:latin typeface="Inter"/>
              </a:rPr>
              <a:t>Describe how AI-powered self-driving vehicles are expected to transform transportation.</a:t>
            </a:r>
          </a:p>
          <a:p>
            <a:pPr marL="514350" indent="-514350">
              <a:buAutoNum type="arabicPeriod"/>
            </a:pPr>
            <a:r>
              <a:rPr lang="en-US" sz="2000" b="1" i="0" dirty="0">
                <a:effectLst/>
                <a:latin typeface="Inter"/>
              </a:rPr>
              <a:t>What advancements in augmented reality can we expect between 2024 and 2025?</a:t>
            </a:r>
          </a:p>
          <a:p>
            <a:pPr marL="514350" indent="-514350">
              <a:buAutoNum type="arabicPeriod"/>
            </a:pPr>
            <a:r>
              <a:rPr lang="en-US" sz="2000" b="1" i="0" dirty="0">
                <a:effectLst/>
                <a:latin typeface="Inter"/>
              </a:rPr>
              <a:t>Explain the significance of GPT-5 and its expected capabilities.</a:t>
            </a:r>
          </a:p>
          <a:p>
            <a:pPr marL="514350" indent="-514350">
              <a:buAutoNum type="arabicPeriod"/>
            </a:pPr>
            <a:r>
              <a:rPr lang="en-US" sz="2000" b="1" i="0" dirty="0">
                <a:effectLst/>
                <a:latin typeface="Inter"/>
              </a:rPr>
              <a:t>How is cloud computing predicted to change the healthcare industry by 2025?</a:t>
            </a:r>
          </a:p>
          <a:p>
            <a:pPr marL="514350" indent="-514350">
              <a:buAutoNum type="arabicPeriod"/>
            </a:pPr>
            <a:r>
              <a:rPr lang="en-US" sz="2000" b="1" i="0" dirty="0">
                <a:effectLst/>
                <a:latin typeface="Inter"/>
              </a:rPr>
              <a:t>What potential applications do brain-computer interfaces have in medical and entertainment fields?</a:t>
            </a:r>
          </a:p>
          <a:p>
            <a:pPr marL="514350" indent="-514350">
              <a:buAutoNum type="arabicPeriod"/>
            </a:pPr>
            <a:r>
              <a:rPr lang="en-US" sz="2000" b="1" i="0" dirty="0">
                <a:effectLst/>
                <a:latin typeface="Inter"/>
              </a:rPr>
              <a:t>Discuss the implications of 3D printing in sectors like the military and space exploration.</a:t>
            </a:r>
          </a:p>
          <a:p>
            <a:pPr marL="514350" indent="-514350">
              <a:buAutoNum type="arabicPeriod"/>
            </a:pPr>
            <a:r>
              <a:rPr lang="en-US" sz="2000" b="1" i="0" dirty="0">
                <a:effectLst/>
                <a:latin typeface="Inter"/>
              </a:rPr>
              <a:t>What role is SpaceX playing in the development of space-based internet networks?</a:t>
            </a:r>
            <a:endParaRPr lang="en-US" sz="2000" b="0" i="0" dirty="0">
              <a:effectLst/>
              <a:latin typeface="Inter"/>
            </a:endParaRPr>
          </a:p>
          <a:p>
            <a:pPr marL="0" indent="0">
              <a:buNone/>
            </a:pPr>
            <a:endParaRPr lang="uk-UA" sz="1000" dirty="0"/>
          </a:p>
        </p:txBody>
      </p:sp>
    </p:spTree>
    <p:extLst>
      <p:ext uri="{BB962C8B-B14F-4D97-AF65-F5344CB8AC3E}">
        <p14:creationId xmlns:p14="http://schemas.microsoft.com/office/powerpoint/2010/main" val="403418199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9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View of earth from space">
            <a:extLst>
              <a:ext uri="{FF2B5EF4-FFF2-40B4-BE49-F238E27FC236}">
                <a16:creationId xmlns:a16="http://schemas.microsoft.com/office/drawing/2014/main" id="{0A43A951-2260-2890-A158-4DBA17196D8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2766" r="8981"/>
          <a:stretch/>
        </p:blipFill>
        <p:spPr>
          <a:xfrm>
            <a:off x="3972232" y="10"/>
            <a:ext cx="8219766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7390263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C728349-C72A-05C7-BBAF-E961873B21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5444613" cy="1899912"/>
          </a:xfrm>
        </p:spPr>
        <p:txBody>
          <a:bodyPr>
            <a:normAutofit/>
          </a:bodyPr>
          <a:lstStyle/>
          <a:p>
            <a:r>
              <a:rPr lang="en-US" sz="4000" b="1" dirty="0"/>
              <a:t>Additional materials</a:t>
            </a:r>
            <a:endParaRPr lang="uk-UA" sz="4000" b="1" dirty="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460AC5E0-D0F4-BFA7-7A00-9062DD0A88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651" y="2453866"/>
            <a:ext cx="7836310" cy="3742762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2000" b="1" dirty="0"/>
              <a:t>Video about </a:t>
            </a:r>
            <a:r>
              <a:rPr lang="en-US" sz="2000" b="1" dirty="0">
                <a:latin typeface="Roboto" panose="02000000000000000000" pitchFamily="2" charset="0"/>
              </a:rPr>
              <a:t>INVENTIONS THAT WILL SOON CHANGE THE WORLD</a:t>
            </a:r>
          </a:p>
          <a:p>
            <a:pPr marL="0" indent="0">
              <a:buNone/>
            </a:pPr>
            <a:r>
              <a:rPr lang="en-US" sz="2000" dirty="0">
                <a:hlinkClick r:id="rId3"/>
              </a:rPr>
              <a:t>https://www.youtube.com/watch?v=2Cwtln8SprM</a:t>
            </a: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uk-UA" sz="2000" dirty="0"/>
          </a:p>
        </p:txBody>
      </p:sp>
    </p:spTree>
    <p:extLst>
      <p:ext uri="{BB962C8B-B14F-4D97-AF65-F5344CB8AC3E}">
        <p14:creationId xmlns:p14="http://schemas.microsoft.com/office/powerpoint/2010/main" val="14177450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Офіс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1154</TotalTime>
  <Words>277</Words>
  <Application>Microsoft Office PowerPoint</Application>
  <PresentationFormat>Широкий екран</PresentationFormat>
  <Paragraphs>29</Paragraphs>
  <Slides>8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8</vt:i4>
      </vt:variant>
    </vt:vector>
  </HeadingPairs>
  <TitlesOfParts>
    <vt:vector size="14" baseType="lpstr">
      <vt:lpstr>Aptos</vt:lpstr>
      <vt:lpstr>Aptos Display</vt:lpstr>
      <vt:lpstr>Arial</vt:lpstr>
      <vt:lpstr>Inter</vt:lpstr>
      <vt:lpstr>Roboto</vt:lpstr>
      <vt:lpstr>Тема Office</vt:lpstr>
      <vt:lpstr>Great Innovators</vt:lpstr>
      <vt:lpstr>Discuss the following statement</vt:lpstr>
      <vt:lpstr>Let’s check your knowledge</vt:lpstr>
      <vt:lpstr>Short information about famous innovators </vt:lpstr>
      <vt:lpstr>Smart technology</vt:lpstr>
      <vt:lpstr>Watch the video “The 10 AI Innovations Expected to Revolutionize 2024 – 2025”  and discuss the questions below</vt:lpstr>
      <vt:lpstr>AI and Tech Innovations Impacting the World </vt:lpstr>
      <vt:lpstr>Additional materials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Iryna Zhukevych</dc:creator>
  <cp:lastModifiedBy>Iryna Zhukevych</cp:lastModifiedBy>
  <cp:revision>1</cp:revision>
  <dcterms:created xsi:type="dcterms:W3CDTF">2024-10-06T11:44:18Z</dcterms:created>
  <dcterms:modified xsi:type="dcterms:W3CDTF">2024-12-04T11:07:37Z</dcterms:modified>
</cp:coreProperties>
</file>