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367" y="600891"/>
            <a:ext cx="8825658" cy="1346204"/>
          </a:xfrm>
        </p:spPr>
        <p:txBody>
          <a:bodyPr/>
          <a:lstStyle/>
          <a:p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</a:t>
            </a: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4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Формування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та </a:t>
            </a: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перевірка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ідеї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продукту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Мета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заняття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оволодіння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практичними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навичками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інноваційного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різноманітних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методів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пошуку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продуктів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мінімально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доцільного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 (MVP).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Зміст заняття 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Під час практичних занять доцільно приділити увагу процесу створенню продукту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. Навчити використовувати методи генерування ідеї продукту (мозковий штурм, конференція ідей,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синектика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, метод фокальних об’єктів, морфологічного аналізу, спроб і помилок, ідейна інженерія, інверсії, вирішення винахідницьких завдань і т. ін.), а також формувати ідею продукту, використовуючи морфологічні підходи: метод заперечення і конструювання, систематичного покриття поля, морфологічного ящика, послідовного винахідництва, методи створення локальних інновацій для продукту. Бажано розглянути та застосувати на конкретних продуктах методи і способи перевірки життєздатності ідеї, зокрема інтерв’ювання потенційних покупців, створення прототипу версії 0.01,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краудсорсинг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. Доцільно аналітично опрацювати ґрунтовні методи перевірки: створення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Лендінгу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, створення продукту-пустушки, надання продукту в якості послуги, завоювання ринку з наступною зміною профілю. На прикладі певного продукту здійснити формування мінімального життєздатного (доцільного) продукту, використати підходи до його створення та еволюції.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СИТУАЦІЙНІ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ВПРАВИ.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І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дея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продукту для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стартап-проекту.</a:t>
            </a:r>
          </a:p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Проаналізуйте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стартап-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проекти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та дайте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відповіді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поставлені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запитання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Ситуація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1.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Історія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електросамокатів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SEGWAY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Сегвей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двоколісний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транспортний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засіб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електроприводом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тримає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рівновагу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пересуватися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стоячи.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електросамоката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з'явилася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відомого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американського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винахідника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Кеймена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час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тестування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медичних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колясок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електродвигунами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системи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гіроскопів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дозволяли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утримувати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рівновагу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Segway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впевнені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стануть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їздити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Сегвей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машини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Через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побоювання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вкрадуть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над проектом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закритому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режимі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вивчалася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думка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вивели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готовий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продукт. Великий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венчурний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інвестор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Джон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Доерр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вважав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виручка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Segway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швидко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перевищить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$ 1 млрд, а сам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Кеймен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упевнений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кінця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2012 року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 10 000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Сегвеїв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тиждень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побудований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завод,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готувалася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глобального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успіху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Однак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5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продано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24 000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одиниць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Продукт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виявився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нішевим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очікуваного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комерційного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успіху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основному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екскурсіях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торгових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центрах і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гольфполях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Вся справа в тому,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Segway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MVP, тому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виявлено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нішевий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92184"/>
            <a:ext cx="8946541" cy="565621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Ситуація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2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Історія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інноваційного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ліхтаря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велосипедів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GOTHAM BICYCLE DEFENSE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Двоє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американських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велосипедистів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нещодавні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випускники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університету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постійно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стикалися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проблемою – у них крали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ліхтарики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велосипедів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вони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перетворили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проблему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придумали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ліхтарик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Theft-Resistant Bike Light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«складно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вкрасти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». Грошей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так само як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впевненості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виявиться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затребуваним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І ось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засновники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стали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питати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велосипедистів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вулиці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профільних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сайтах,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дизайн продукту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подобається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ескізом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люди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вибирали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вони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виготовили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3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D-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принтері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прототип і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запитали: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хотілося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 вам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купити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ліхтар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Відгуки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тисячі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велосипедистів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показали,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треба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зменшити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ліхтар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- до того ж люди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розуміли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виглядати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реальному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розмірі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Автори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зменшили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зразок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показали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один прототип 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тест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підтвердив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подобається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готові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купити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Паралельно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тестуванням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прототипу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фаундери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вели блог, створили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Landing Page,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публікації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профільних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ЗМІ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спільнотах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викладали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YouTube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ролики про те,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створюють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велосипедний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ліхтар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складно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вкрасти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Робота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інформаційними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каналами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зробила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популярним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майбутніх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Слава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Менн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колеги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опублікували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краудфандингу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KickStarter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Необхідну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суму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зібрали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15 годин, а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решту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40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вона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наблизилася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$ 100 000. Таким чином,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гроші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зібрали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майбутніх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після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написали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-план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налагодили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аутсорсингу.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Автори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вклали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гроші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час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зусилля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аудиторією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Багаторазове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тестування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дозволило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підтвердити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 буде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затребуваний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оптимізувати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підготувати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попит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запуск.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44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7187" y="696686"/>
            <a:ext cx="8946541" cy="555171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Ситуація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3.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Історія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файлообмінника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DROPBOX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Засновник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Dropbox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Дрю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Х'юстон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розумів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фінансування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складно,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доказів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потрібен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людям. А продукт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зовсім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сирим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- Дрю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показати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лише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прототип,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працював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двома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комп'ютерами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показав: записав 3-хвилинне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відео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те,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Dropbox.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наступний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день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після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публікації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ролика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кількість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запитів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beta-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тестування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75 000. Люди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розуміли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буде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суперкрутим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дуже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хотіли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спробувати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Відео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зібрало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12 000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позитивних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відгуків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плюс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запитання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пропозиції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доопрацювання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цифри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дозволили Дрю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гроші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комерційного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Відеоролик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Landing Page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робота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профільним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спільнотою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довести,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дійсно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цікавий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людям.  Через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час перед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нова проблема.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Спочатку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засновники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традиційну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модель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контекстну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рекламу.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виявилося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одного платного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обходиться в $ 291 при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самого продукту - $ 99.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Вивчення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знайомство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спілкування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ними дозволили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з'ясувати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найчастіше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дізнавалися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Dropbox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друзів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поширювалася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вірусно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знайшли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реферальній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стимулювала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людей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рекомендувати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 30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після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впровадження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розіслали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2,8 млн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запрошень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і число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реєстрацій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60%.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Іншим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інструментом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поширення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стала одна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можливостей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 - 20%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реєстрацій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відбуваються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коли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розповсюджують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папки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файли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Сьогодні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Dropbox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гроші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рекламу,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розвивається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завдяки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стимулюючій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реферальній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вдосконалення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бере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відгуків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пропозицій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призначених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голосувань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своєму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Votebox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52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2481" y="409303"/>
            <a:ext cx="9483633" cy="5900057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Си</a:t>
            </a:r>
            <a:r>
              <a:rPr lang="uk-UA" b="1" dirty="0" err="1" smtClean="0">
                <a:solidFill>
                  <a:schemeClr val="bg2">
                    <a:lumMod val="50000"/>
                  </a:schemeClr>
                </a:solidFill>
              </a:rPr>
              <a:t>туація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 4. Історія онлайн-сервісу економної кулінарії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FOOD ON THE TABLE </a:t>
            </a:r>
            <a:endParaRPr lang="uk-UA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Платний 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($ 10) онлайн-сервіс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Food on the Table 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допомагає істотно економити на придбанні їжі, пропонуючи рецепти з тими продуктами, на які є знижки в зазначених користувачем магазинах. На етапі ідеї автор проекту ходив по магазинах і спілкувався з домогосподарками, щоб дізнаватися, що і як вони купують. Так він знайшов першого клієнта, для якого дізнавався про знижки в магазинах і розробляв рецепти вручну відповідно до своїх уподобань. Він витратив час, непорівнюваний з оплатою в 10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дол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, але зате зумів зрозуміти, як влаштувати сервіс, щоб клієнти були задоволені. За допомогою цього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MVP-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тесту він переконався, що багато користувачів готові регулярно платити за таку послугу. Залишалося тільки автоматизувати процес. На гроші інвестора він розробив онлайн-платформу – і вартість обслуговування клієнтів знизилася майже до нуля. Зараз це успішний проект.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593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57350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Ситуація 5. Кейс </a:t>
            </a:r>
            <a:r>
              <a:rPr lang="uk-UA" b="1" dirty="0" err="1">
                <a:solidFill>
                  <a:schemeClr val="bg2">
                    <a:lumMod val="50000"/>
                  </a:schemeClr>
                </a:solidFill>
              </a:rPr>
              <a:t>месенджери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SKYPE </a:t>
            </a:r>
            <a:endParaRPr lang="uk-UA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Бізнес-модель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Skype 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перевернула телекомунікаційний ринок. Гіганти цього ринку витрачали колосальні кошти на створення і обслуговування інфраструктури: стільникових веж і провідних ліній. Творці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Skype 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зрозуміли, що потрібно використовувати вже існуючу інфраструктуру, і зосередилися на розробці програмного забезпечення. Це зумовило принципово іншу, революційну 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бізнес-модель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, яка принесла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Skype 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міжнародний успіх.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Питання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обговорення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: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кожної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ситуації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причини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успіху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невдачі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 проекту.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Яку роль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відіграло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тестування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MVP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проектів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заходи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запропонованих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продуктів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9234027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400</TotalTime>
  <Words>1270</Words>
  <Application>Microsoft Office PowerPoint</Application>
  <PresentationFormat>Широкоэкранный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ПРАКТИЧНЕ ЗАНЯТТЯ 4.  Формування та перевірка ідеї продукту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29</cp:revision>
  <dcterms:created xsi:type="dcterms:W3CDTF">2021-08-30T19:40:42Z</dcterms:created>
  <dcterms:modified xsi:type="dcterms:W3CDTF">2021-11-24T09:51:20Z</dcterms:modified>
</cp:coreProperties>
</file>