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70" r:id="rId5"/>
    <p:sldId id="265" r:id="rId6"/>
    <p:sldId id="271" r:id="rId7"/>
    <p:sldId id="274" r:id="rId8"/>
    <p:sldId id="282" r:id="rId9"/>
    <p:sldId id="283" r:id="rId10"/>
    <p:sldId id="285" r:id="rId11"/>
  </p:sldIdLst>
  <p:sldSz cx="12192000" cy="6858000"/>
  <p:notesSz cx="6858000" cy="9144000"/>
  <p:custDataLst>
    <p:tags r:id="rId12"/>
  </p:custData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D0F785-E2D7-4284-A44C-2A6E253BC222}" v="36" dt="2025-06-08T12:01:27.7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E749E197-C6D2-46D5-BF60-4A67A6D27EC2}"/>
    <pc:docChg chg="undo custSel addSld delSld modSld modMainMaster">
      <pc:chgData name="Iryna Zhukevych" userId="32b9d8b4c7aa7458" providerId="LiveId" clId="{E749E197-C6D2-46D5-BF60-4A67A6D27EC2}" dt="2025-04-14T06:29:07.158" v="1128" actId="20577"/>
      <pc:docMkLst>
        <pc:docMk/>
      </pc:docMkLst>
      <pc:sldChg chg="addSp delSp modSp new mod modTransition setBg">
        <pc:chgData name="Iryna Zhukevych" userId="32b9d8b4c7aa7458" providerId="LiveId" clId="{E749E197-C6D2-46D5-BF60-4A67A6D27EC2}" dt="2025-04-04T13:03:53.130" v="1108"/>
        <pc:sldMkLst>
          <pc:docMk/>
          <pc:sldMk cId="2289439046" sldId="256"/>
        </pc:sldMkLst>
        <pc:spChg chg="mod">
          <ac:chgData name="Iryna Zhukevych" userId="32b9d8b4c7aa7458" providerId="LiveId" clId="{E749E197-C6D2-46D5-BF60-4A67A6D27EC2}" dt="2025-04-02T12:45:01.834" v="28" actId="1076"/>
          <ac:spMkLst>
            <pc:docMk/>
            <pc:sldMk cId="2289439046" sldId="256"/>
            <ac:spMk id="3" creationId="{6BD48DE0-1448-769D-D3A5-F8CE27532087}"/>
          </ac:spMkLst>
        </pc:spChg>
        <pc:spChg chg="add mod">
          <ac:chgData name="Iryna Zhukevych" userId="32b9d8b4c7aa7458" providerId="LiveId" clId="{E749E197-C6D2-46D5-BF60-4A67A6D27EC2}" dt="2025-04-02T12:44:34.665" v="22" actId="26606"/>
          <ac:spMkLst>
            <pc:docMk/>
            <pc:sldMk cId="2289439046" sldId="256"/>
            <ac:spMk id="6" creationId="{362530A6-84F6-6952-63CF-751A2398FC8A}"/>
          </ac:spMkLst>
        </pc:spChg>
        <pc:spChg chg="add">
          <ac:chgData name="Iryna Zhukevych" userId="32b9d8b4c7aa7458" providerId="LiveId" clId="{E749E197-C6D2-46D5-BF60-4A67A6D27EC2}" dt="2025-04-02T12:44:34.665" v="22" actId="26606"/>
          <ac:spMkLst>
            <pc:docMk/>
            <pc:sldMk cId="2289439046" sldId="256"/>
            <ac:spMk id="11" creationId="{9B7AD9F6-8CE7-4299-8FC6-328F4DCD3FF9}"/>
          </ac:spMkLst>
        </pc:spChg>
        <pc:spChg chg="add">
          <ac:chgData name="Iryna Zhukevych" userId="32b9d8b4c7aa7458" providerId="LiveId" clId="{E749E197-C6D2-46D5-BF60-4A67A6D27EC2}" dt="2025-04-02T12:44:34.665" v="22" actId="26606"/>
          <ac:spMkLst>
            <pc:docMk/>
            <pc:sldMk cId="2289439046" sldId="256"/>
            <ac:spMk id="13" creationId="{F49775AF-8896-43EE-92C6-83497D6DC56F}"/>
          </ac:spMkLst>
        </pc:spChg>
        <pc:picChg chg="add mod">
          <ac:chgData name="Iryna Zhukevych" userId="32b9d8b4c7aa7458" providerId="LiveId" clId="{E749E197-C6D2-46D5-BF60-4A67A6D27EC2}" dt="2025-04-02T12:44:34.665" v="22" actId="26606"/>
          <ac:picMkLst>
            <pc:docMk/>
            <pc:sldMk cId="2289439046" sldId="256"/>
            <ac:picMk id="5" creationId="{F156A265-2E37-D4B7-7081-046EBF902917}"/>
          </ac:picMkLst>
        </pc:picChg>
      </pc:sldChg>
      <pc:sldChg chg="addSp modSp new mod modTransition setBg">
        <pc:chgData name="Iryna Zhukevych" userId="32b9d8b4c7aa7458" providerId="LiveId" clId="{E749E197-C6D2-46D5-BF60-4A67A6D27EC2}" dt="2025-04-04T13:03:53.130" v="1108"/>
        <pc:sldMkLst>
          <pc:docMk/>
          <pc:sldMk cId="3203343842" sldId="257"/>
        </pc:sldMkLst>
      </pc:sldChg>
      <pc:sldChg chg="addSp delSp modSp new mod modTransition setBg">
        <pc:chgData name="Iryna Zhukevych" userId="32b9d8b4c7aa7458" providerId="LiveId" clId="{E749E197-C6D2-46D5-BF60-4A67A6D27EC2}" dt="2025-04-04T13:03:53.130" v="1108"/>
        <pc:sldMkLst>
          <pc:docMk/>
          <pc:sldMk cId="1667278876" sldId="258"/>
        </pc:sldMkLst>
        <pc:spChg chg="mod">
          <ac:chgData name="Iryna Zhukevych" userId="32b9d8b4c7aa7458" providerId="LiveId" clId="{E749E197-C6D2-46D5-BF60-4A67A6D27EC2}" dt="2025-04-04T11:32:05.913" v="208" actId="113"/>
          <ac:spMkLst>
            <pc:docMk/>
            <pc:sldMk cId="1667278876" sldId="258"/>
            <ac:spMk id="2" creationId="{1162BA79-33EE-63D0-8B33-636EA5B04860}"/>
          </ac:spMkLst>
        </pc:spChg>
        <pc:spChg chg="add">
          <ac:chgData name="Iryna Zhukevych" userId="32b9d8b4c7aa7458" providerId="LiveId" clId="{E749E197-C6D2-46D5-BF60-4A67A6D27EC2}" dt="2025-04-04T11:31:54.816" v="205" actId="26606"/>
          <ac:spMkLst>
            <pc:docMk/>
            <pc:sldMk cId="1667278876" sldId="258"/>
            <ac:spMk id="9" creationId="{7517A47C-B2E5-4B79-8061-D74B1311AF6E}"/>
          </ac:spMkLst>
        </pc:spChg>
        <pc:spChg chg="add">
          <ac:chgData name="Iryna Zhukevych" userId="32b9d8b4c7aa7458" providerId="LiveId" clId="{E749E197-C6D2-46D5-BF60-4A67A6D27EC2}" dt="2025-04-04T11:31:54.816" v="205" actId="26606"/>
          <ac:spMkLst>
            <pc:docMk/>
            <pc:sldMk cId="1667278876" sldId="258"/>
            <ac:spMk id="11" creationId="{C505E780-2083-4CB5-A42A-5E0E2908ECC3}"/>
          </ac:spMkLst>
        </pc:spChg>
        <pc:spChg chg="add">
          <ac:chgData name="Iryna Zhukevych" userId="32b9d8b4c7aa7458" providerId="LiveId" clId="{E749E197-C6D2-46D5-BF60-4A67A6D27EC2}" dt="2025-04-04T11:31:54.816" v="205" actId="26606"/>
          <ac:spMkLst>
            <pc:docMk/>
            <pc:sldMk cId="1667278876" sldId="258"/>
            <ac:spMk id="13" creationId="{D2C0AE1C-0118-41AE-8A10-7CDCBF10E96F}"/>
          </ac:spMkLst>
        </pc:spChg>
        <pc:spChg chg="add">
          <ac:chgData name="Iryna Zhukevych" userId="32b9d8b4c7aa7458" providerId="LiveId" clId="{E749E197-C6D2-46D5-BF60-4A67A6D27EC2}" dt="2025-04-04T11:31:54.816" v="205" actId="26606"/>
          <ac:spMkLst>
            <pc:docMk/>
            <pc:sldMk cId="1667278876" sldId="258"/>
            <ac:spMk id="15" creationId="{463EEC44-1BA3-44ED-81FC-A644B04B2A44}"/>
          </ac:spMkLst>
        </pc:spChg>
        <pc:graphicFrameChg chg="add">
          <ac:chgData name="Iryna Zhukevych" userId="32b9d8b4c7aa7458" providerId="LiveId" clId="{E749E197-C6D2-46D5-BF60-4A67A6D27EC2}" dt="2025-04-04T11:31:54.816" v="205" actId="26606"/>
          <ac:graphicFrameMkLst>
            <pc:docMk/>
            <pc:sldMk cId="1667278876" sldId="258"/>
            <ac:graphicFrameMk id="5" creationId="{100BD3CA-8B3A-D2F2-5D29-9A2C8AD88773}"/>
          </ac:graphicFrameMkLst>
        </pc:graphicFrameChg>
      </pc:sldChg>
      <pc:sldChg chg="addSp delSp modSp new mod modTransition">
        <pc:chgData name="Iryna Zhukevych" userId="32b9d8b4c7aa7458" providerId="LiveId" clId="{E749E197-C6D2-46D5-BF60-4A67A6D27EC2}" dt="2025-04-04T13:03:53.130" v="1108"/>
        <pc:sldMkLst>
          <pc:docMk/>
          <pc:sldMk cId="1657400254" sldId="259"/>
        </pc:sldMkLst>
        <pc:picChg chg="add mod ord">
          <ac:chgData name="Iryna Zhukevych" userId="32b9d8b4c7aa7458" providerId="LiveId" clId="{E749E197-C6D2-46D5-BF60-4A67A6D27EC2}" dt="2025-04-02T13:00:52.104" v="48" actId="14100"/>
          <ac:picMkLst>
            <pc:docMk/>
            <pc:sldMk cId="1657400254" sldId="259"/>
            <ac:picMk id="5" creationId="{D490CBA0-ACA7-C88A-1228-392FE4559EC5}"/>
          </ac:picMkLst>
        </pc:picChg>
      </pc:sldChg>
      <pc:sldChg chg="addSp delSp modSp new mod modTransition setBg">
        <pc:chgData name="Iryna Zhukevych" userId="32b9d8b4c7aa7458" providerId="LiveId" clId="{E749E197-C6D2-46D5-BF60-4A67A6D27EC2}" dt="2025-04-04T13:03:53.130" v="1108"/>
        <pc:sldMkLst>
          <pc:docMk/>
          <pc:sldMk cId="3975565378" sldId="260"/>
        </pc:sldMkLst>
        <pc:picChg chg="add mod ord">
          <ac:chgData name="Iryna Zhukevych" userId="32b9d8b4c7aa7458" providerId="LiveId" clId="{E749E197-C6D2-46D5-BF60-4A67A6D27EC2}" dt="2025-04-02T13:01:36.781" v="53" actId="27614"/>
          <ac:picMkLst>
            <pc:docMk/>
            <pc:sldMk cId="3975565378" sldId="260"/>
            <ac:picMk id="5" creationId="{A58FF8D5-C7EF-7734-5BEF-A86AE640AAC0}"/>
          </ac:picMkLst>
        </pc:picChg>
      </pc:sldChg>
      <pc:sldChg chg="addSp delSp modSp new del mod">
        <pc:chgData name="Iryna Zhukevych" userId="32b9d8b4c7aa7458" providerId="LiveId" clId="{E749E197-C6D2-46D5-BF60-4A67A6D27EC2}" dt="2025-04-04T11:34:47.435" v="238" actId="2696"/>
        <pc:sldMkLst>
          <pc:docMk/>
          <pc:sldMk cId="3475522244" sldId="261"/>
        </pc:sldMkLst>
      </pc:sldChg>
      <pc:sldChg chg="addSp delSp modSp new del mod">
        <pc:chgData name="Iryna Zhukevych" userId="32b9d8b4c7aa7458" providerId="LiveId" clId="{E749E197-C6D2-46D5-BF60-4A67A6D27EC2}" dt="2025-04-04T11:34:50.107" v="239" actId="2696"/>
        <pc:sldMkLst>
          <pc:docMk/>
          <pc:sldMk cId="3185644636" sldId="262"/>
        </pc:sldMkLst>
      </pc:sldChg>
      <pc:sldChg chg="addSp delSp modSp new del mod">
        <pc:chgData name="Iryna Zhukevych" userId="32b9d8b4c7aa7458" providerId="LiveId" clId="{E749E197-C6D2-46D5-BF60-4A67A6D27EC2}" dt="2025-04-04T11:34:52.520" v="240" actId="2696"/>
        <pc:sldMkLst>
          <pc:docMk/>
          <pc:sldMk cId="3131490977" sldId="263"/>
        </pc:sldMkLst>
      </pc:sldChg>
      <pc:sldChg chg="addSp delSp modSp new del mod">
        <pc:chgData name="Iryna Zhukevych" userId="32b9d8b4c7aa7458" providerId="LiveId" clId="{E749E197-C6D2-46D5-BF60-4A67A6D27EC2}" dt="2025-04-04T11:34:58.886" v="241" actId="2696"/>
        <pc:sldMkLst>
          <pc:docMk/>
          <pc:sldMk cId="1629809856" sldId="264"/>
        </pc:sldMkLst>
      </pc:sldChg>
      <pc:sldChg chg="addSp modSp new mod modTransition setBg">
        <pc:chgData name="Iryna Zhukevych" userId="32b9d8b4c7aa7458" providerId="LiveId" clId="{E749E197-C6D2-46D5-BF60-4A67A6D27EC2}" dt="2025-04-14T06:26:51.386" v="1116" actId="20577"/>
        <pc:sldMkLst>
          <pc:docMk/>
          <pc:sldMk cId="658345147" sldId="265"/>
        </pc:sldMkLst>
        <pc:spChg chg="mod">
          <ac:chgData name="Iryna Zhukevych" userId="32b9d8b4c7aa7458" providerId="LiveId" clId="{E749E197-C6D2-46D5-BF60-4A67A6D27EC2}" dt="2025-04-14T06:26:51.386" v="1116" actId="20577"/>
          <ac:spMkLst>
            <pc:docMk/>
            <pc:sldMk cId="658345147" sldId="265"/>
            <ac:spMk id="2" creationId="{83DBAEB4-1A95-EEAF-B3E2-6FDD43111A3D}"/>
          </ac:spMkLst>
        </pc:spChg>
        <pc:spChg chg="mod">
          <ac:chgData name="Iryna Zhukevych" userId="32b9d8b4c7aa7458" providerId="LiveId" clId="{E749E197-C6D2-46D5-BF60-4A67A6D27EC2}" dt="2025-04-04T11:37:02.333" v="280" actId="255"/>
          <ac:spMkLst>
            <pc:docMk/>
            <pc:sldMk cId="658345147" sldId="265"/>
            <ac:spMk id="3" creationId="{86674808-44CE-E327-3820-C1D6064A6A86}"/>
          </ac:spMkLst>
        </pc:spChg>
        <pc:spChg chg="add">
          <ac:chgData name="Iryna Zhukevych" userId="32b9d8b4c7aa7458" providerId="LiveId" clId="{E749E197-C6D2-46D5-BF60-4A67A6D27EC2}" dt="2025-04-04T11:36:24.915" v="254" actId="26606"/>
          <ac:spMkLst>
            <pc:docMk/>
            <pc:sldMk cId="658345147" sldId="265"/>
            <ac:spMk id="9" creationId="{C0763A76-9F1C-4FC5-82B7-DD475DA461B2}"/>
          </ac:spMkLst>
        </pc:spChg>
        <pc:spChg chg="add">
          <ac:chgData name="Iryna Zhukevych" userId="32b9d8b4c7aa7458" providerId="LiveId" clId="{E749E197-C6D2-46D5-BF60-4A67A6D27EC2}" dt="2025-04-04T11:36:24.915" v="254" actId="26606"/>
          <ac:spMkLst>
            <pc:docMk/>
            <pc:sldMk cId="658345147" sldId="265"/>
            <ac:spMk id="11" creationId="{E81BF4F6-F2CF-4984-9D14-D6966D92F99F}"/>
          </ac:spMkLst>
        </pc:spChg>
        <pc:picChg chg="add">
          <ac:chgData name="Iryna Zhukevych" userId="32b9d8b4c7aa7458" providerId="LiveId" clId="{E749E197-C6D2-46D5-BF60-4A67A6D27EC2}" dt="2025-04-04T11:36:24.915" v="254" actId="26606"/>
          <ac:picMkLst>
            <pc:docMk/>
            <pc:sldMk cId="658345147" sldId="265"/>
            <ac:picMk id="5" creationId="{AFFB6A9A-EA24-F148-2A2D-1D9DCDEB784F}"/>
          </ac:picMkLst>
        </pc:picChg>
      </pc:sldChg>
      <pc:sldChg chg="addSp delSp modSp new mod modTransition setBg">
        <pc:chgData name="Iryna Zhukevych" userId="32b9d8b4c7aa7458" providerId="LiveId" clId="{E749E197-C6D2-46D5-BF60-4A67A6D27EC2}" dt="2025-04-04T13:03:53.130" v="1108"/>
        <pc:sldMkLst>
          <pc:docMk/>
          <pc:sldMk cId="2363632921" sldId="266"/>
        </pc:sldMkLst>
        <pc:spChg chg="mod">
          <ac:chgData name="Iryna Zhukevych" userId="32b9d8b4c7aa7458" providerId="LiveId" clId="{E749E197-C6D2-46D5-BF60-4A67A6D27EC2}" dt="2025-04-04T11:20:29.002" v="107" actId="14100"/>
          <ac:spMkLst>
            <pc:docMk/>
            <pc:sldMk cId="2363632921" sldId="266"/>
            <ac:spMk id="2" creationId="{31C1A99C-6D3C-D6E3-8106-FF5E817A3C13}"/>
          </ac:spMkLst>
        </pc:spChg>
        <pc:spChg chg="add mod">
          <ac:chgData name="Iryna Zhukevych" userId="32b9d8b4c7aa7458" providerId="LiveId" clId="{E749E197-C6D2-46D5-BF60-4A67A6D27EC2}" dt="2025-04-04T11:20:34.094" v="108" actId="14100"/>
          <ac:spMkLst>
            <pc:docMk/>
            <pc:sldMk cId="2363632921" sldId="266"/>
            <ac:spMk id="9" creationId="{D698D365-27EE-9795-6774-C478A3CF9773}"/>
          </ac:spMkLst>
        </pc:spChg>
        <pc:spChg chg="add">
          <ac:chgData name="Iryna Zhukevych" userId="32b9d8b4c7aa7458" providerId="LiveId" clId="{E749E197-C6D2-46D5-BF60-4A67A6D27EC2}" dt="2025-04-04T11:19:34.134" v="93" actId="26606"/>
          <ac:spMkLst>
            <pc:docMk/>
            <pc:sldMk cId="2363632921" sldId="266"/>
            <ac:spMk id="14" creationId="{85F55C16-BC21-49EF-A4FF-C3155BB93BD3}"/>
          </ac:spMkLst>
        </pc:spChg>
        <pc:spChg chg="add">
          <ac:chgData name="Iryna Zhukevych" userId="32b9d8b4c7aa7458" providerId="LiveId" clId="{E749E197-C6D2-46D5-BF60-4A67A6D27EC2}" dt="2025-04-04T11:19:34.134" v="93" actId="26606"/>
          <ac:spMkLst>
            <pc:docMk/>
            <pc:sldMk cId="2363632921" sldId="266"/>
            <ac:spMk id="16" creationId="{0C5F069E-AFE6-4825-8945-46F2918A5019}"/>
          </ac:spMkLst>
        </pc:spChg>
        <pc:picChg chg="add mod ord">
          <ac:chgData name="Iryna Zhukevych" userId="32b9d8b4c7aa7458" providerId="LiveId" clId="{E749E197-C6D2-46D5-BF60-4A67A6D27EC2}" dt="2025-04-04T11:19:34.134" v="93" actId="26606"/>
          <ac:picMkLst>
            <pc:docMk/>
            <pc:sldMk cId="2363632921" sldId="266"/>
            <ac:picMk id="7" creationId="{225FEBF9-FC85-C8BD-229C-7AC142C0EA1C}"/>
          </ac:picMkLst>
        </pc:picChg>
      </pc:sldChg>
      <pc:sldChg chg="addSp delSp modSp new mod modTransition setBg">
        <pc:chgData name="Iryna Zhukevych" userId="32b9d8b4c7aa7458" providerId="LiveId" clId="{E749E197-C6D2-46D5-BF60-4A67A6D27EC2}" dt="2025-04-14T06:26:30.482" v="1114" actId="14100"/>
        <pc:sldMkLst>
          <pc:docMk/>
          <pc:sldMk cId="2972154970" sldId="267"/>
        </pc:sldMkLst>
        <pc:spChg chg="mod">
          <ac:chgData name="Iryna Zhukevych" userId="32b9d8b4c7aa7458" providerId="LiveId" clId="{E749E197-C6D2-46D5-BF60-4A67A6D27EC2}" dt="2025-04-04T11:25:37.852" v="133" actId="14100"/>
          <ac:spMkLst>
            <pc:docMk/>
            <pc:sldMk cId="2972154970" sldId="267"/>
            <ac:spMk id="2" creationId="{B8588B58-9297-13CF-90B8-FC8E9536BE4E}"/>
          </ac:spMkLst>
        </pc:spChg>
        <pc:spChg chg="mod">
          <ac:chgData name="Iryna Zhukevych" userId="32b9d8b4c7aa7458" providerId="LiveId" clId="{E749E197-C6D2-46D5-BF60-4A67A6D27EC2}" dt="2025-04-04T11:26:03.903" v="138" actId="14100"/>
          <ac:spMkLst>
            <pc:docMk/>
            <pc:sldMk cId="2972154970" sldId="267"/>
            <ac:spMk id="3" creationId="{8726DA5A-AB7B-B5EE-EA48-D3E3DAE8BA1B}"/>
          </ac:spMkLst>
        </pc:spChg>
        <pc:spChg chg="add">
          <ac:chgData name="Iryna Zhukevych" userId="32b9d8b4c7aa7458" providerId="LiveId" clId="{E749E197-C6D2-46D5-BF60-4A67A6D27EC2}" dt="2025-04-04T11:25:06.306" v="125" actId="26606"/>
          <ac:spMkLst>
            <pc:docMk/>
            <pc:sldMk cId="2972154970" sldId="267"/>
            <ac:spMk id="9" creationId="{2B97F24A-32CE-4C1C-A50D-3016B394DCFB}"/>
          </ac:spMkLst>
        </pc:spChg>
        <pc:spChg chg="add">
          <ac:chgData name="Iryna Zhukevych" userId="32b9d8b4c7aa7458" providerId="LiveId" clId="{E749E197-C6D2-46D5-BF60-4A67A6D27EC2}" dt="2025-04-04T11:25:06.306" v="125" actId="26606"/>
          <ac:spMkLst>
            <pc:docMk/>
            <pc:sldMk cId="2972154970" sldId="267"/>
            <ac:spMk id="14" creationId="{CD8B4F24-440B-49E9-B85D-733523DC064B}"/>
          </ac:spMkLst>
        </pc:spChg>
        <pc:picChg chg="add mod">
          <ac:chgData name="Iryna Zhukevych" userId="32b9d8b4c7aa7458" providerId="LiveId" clId="{E749E197-C6D2-46D5-BF60-4A67A6D27EC2}" dt="2025-04-14T06:26:30.482" v="1114" actId="14100"/>
          <ac:picMkLst>
            <pc:docMk/>
            <pc:sldMk cId="2972154970" sldId="267"/>
            <ac:picMk id="7" creationId="{29B20EDC-E202-8D26-454E-06B18BDE53D2}"/>
          </ac:picMkLst>
        </pc:picChg>
      </pc:sldChg>
      <pc:sldChg chg="addSp modSp new mod modTransition setBg">
        <pc:chgData name="Iryna Zhukevych" userId="32b9d8b4c7aa7458" providerId="LiveId" clId="{E749E197-C6D2-46D5-BF60-4A67A6D27EC2}" dt="2025-04-04T13:03:53.130" v="1108"/>
        <pc:sldMkLst>
          <pc:docMk/>
          <pc:sldMk cId="1975726469" sldId="268"/>
        </pc:sldMkLst>
        <pc:spChg chg="mod">
          <ac:chgData name="Iryna Zhukevych" userId="32b9d8b4c7aa7458" providerId="LiveId" clId="{E749E197-C6D2-46D5-BF60-4A67A6D27EC2}" dt="2025-04-04T11:32:40.899" v="213" actId="14100"/>
          <ac:spMkLst>
            <pc:docMk/>
            <pc:sldMk cId="1975726469" sldId="268"/>
            <ac:spMk id="2" creationId="{FBD80BD4-8A66-88CD-D2F3-7DBC8594DCBC}"/>
          </ac:spMkLst>
        </pc:spChg>
        <pc:spChg chg="mod">
          <ac:chgData name="Iryna Zhukevych" userId="32b9d8b4c7aa7458" providerId="LiveId" clId="{E749E197-C6D2-46D5-BF60-4A67A6D27EC2}" dt="2025-04-04T11:32:58.812" v="216" actId="2710"/>
          <ac:spMkLst>
            <pc:docMk/>
            <pc:sldMk cId="1975726469" sldId="268"/>
            <ac:spMk id="3" creationId="{F283EFAA-C667-2A59-AB28-90D9FE9114E9}"/>
          </ac:spMkLst>
        </pc:spChg>
        <pc:spChg chg="add">
          <ac:chgData name="Iryna Zhukevych" userId="32b9d8b4c7aa7458" providerId="LiveId" clId="{E749E197-C6D2-46D5-BF60-4A67A6D27EC2}" dt="2025-04-04T11:32:28.932" v="209" actId="26606"/>
          <ac:spMkLst>
            <pc:docMk/>
            <pc:sldMk cId="1975726469" sldId="268"/>
            <ac:spMk id="8" creationId="{100EDD19-6802-4EC3-95CE-CFFAB042CFD6}"/>
          </ac:spMkLst>
        </pc:spChg>
        <pc:spChg chg="add">
          <ac:chgData name="Iryna Zhukevych" userId="32b9d8b4c7aa7458" providerId="LiveId" clId="{E749E197-C6D2-46D5-BF60-4A67A6D27EC2}" dt="2025-04-04T11:32:28.932" v="209" actId="26606"/>
          <ac:spMkLst>
            <pc:docMk/>
            <pc:sldMk cId="1975726469" sldId="268"/>
            <ac:spMk id="10" creationId="{DB17E863-922E-4C26-BD64-E8FD41D28661}"/>
          </ac:spMkLst>
        </pc:spChg>
      </pc:sldChg>
      <pc:sldChg chg="addSp delSp modSp new mod modTransition setBg">
        <pc:chgData name="Iryna Zhukevych" userId="32b9d8b4c7aa7458" providerId="LiveId" clId="{E749E197-C6D2-46D5-BF60-4A67A6D27EC2}" dt="2025-04-04T13:03:53.130" v="1108"/>
        <pc:sldMkLst>
          <pc:docMk/>
          <pc:sldMk cId="2708043636" sldId="269"/>
        </pc:sldMkLst>
        <pc:spChg chg="add mod">
          <ac:chgData name="Iryna Zhukevych" userId="32b9d8b4c7aa7458" providerId="LiveId" clId="{E749E197-C6D2-46D5-BF60-4A67A6D27EC2}" dt="2025-04-04T11:33:40.753" v="227" actId="2710"/>
          <ac:spMkLst>
            <pc:docMk/>
            <pc:sldMk cId="2708043636" sldId="269"/>
            <ac:spMk id="13" creationId="{78C96D43-5773-9322-E345-40C109FA0AE3}"/>
          </ac:spMkLst>
        </pc:spChg>
        <pc:spChg chg="add">
          <ac:chgData name="Iryna Zhukevych" userId="32b9d8b4c7aa7458" providerId="LiveId" clId="{E749E197-C6D2-46D5-BF60-4A67A6D27EC2}" dt="2025-04-04T11:33:30.481" v="223" actId="26606"/>
          <ac:spMkLst>
            <pc:docMk/>
            <pc:sldMk cId="2708043636" sldId="269"/>
            <ac:spMk id="18" creationId="{D009D6D5-DAC2-4A8B-A17A-E206B9012D09}"/>
          </ac:spMkLst>
        </pc:spChg>
        <pc:picChg chg="add mod ord">
          <ac:chgData name="Iryna Zhukevych" userId="32b9d8b4c7aa7458" providerId="LiveId" clId="{E749E197-C6D2-46D5-BF60-4A67A6D27EC2}" dt="2025-04-04T11:33:30.481" v="223" actId="26606"/>
          <ac:picMkLst>
            <pc:docMk/>
            <pc:sldMk cId="2708043636" sldId="269"/>
            <ac:picMk id="12" creationId="{1B21CB99-045B-A115-E270-F16AE766EE70}"/>
          </ac:picMkLst>
        </pc:picChg>
      </pc:sldChg>
      <pc:sldChg chg="addSp delSp modSp new mod modTransition setBg">
        <pc:chgData name="Iryna Zhukevych" userId="32b9d8b4c7aa7458" providerId="LiveId" clId="{E749E197-C6D2-46D5-BF60-4A67A6D27EC2}" dt="2025-04-04T13:03:53.130" v="1108"/>
        <pc:sldMkLst>
          <pc:docMk/>
          <pc:sldMk cId="2625715965" sldId="270"/>
        </pc:sldMkLst>
        <pc:spChg chg="mod">
          <ac:chgData name="Iryna Zhukevych" userId="32b9d8b4c7aa7458" providerId="LiveId" clId="{E749E197-C6D2-46D5-BF60-4A67A6D27EC2}" dt="2025-04-04T11:29:51.666" v="186" actId="1076"/>
          <ac:spMkLst>
            <pc:docMk/>
            <pc:sldMk cId="2625715965" sldId="270"/>
            <ac:spMk id="2" creationId="{9BD044EA-1732-DF7F-927B-4F64732AEB5E}"/>
          </ac:spMkLst>
        </pc:spChg>
        <pc:spChg chg="add">
          <ac:chgData name="Iryna Zhukevych" userId="32b9d8b4c7aa7458" providerId="LiveId" clId="{E749E197-C6D2-46D5-BF60-4A67A6D27EC2}" dt="2025-04-04T11:28:50.169" v="180" actId="26606"/>
          <ac:spMkLst>
            <pc:docMk/>
            <pc:sldMk cId="2625715965" sldId="270"/>
            <ac:spMk id="11" creationId="{BACC6370-2D7E-4714-9D71-7542949D7D5D}"/>
          </ac:spMkLst>
        </pc:spChg>
        <pc:spChg chg="add">
          <ac:chgData name="Iryna Zhukevych" userId="32b9d8b4c7aa7458" providerId="LiveId" clId="{E749E197-C6D2-46D5-BF60-4A67A6D27EC2}" dt="2025-04-04T11:28:50.169" v="180" actId="26606"/>
          <ac:spMkLst>
            <pc:docMk/>
            <pc:sldMk cId="2625715965" sldId="270"/>
            <ac:spMk id="13" creationId="{256B2C21-A230-48C0-8DF1-C46611373C44}"/>
          </ac:spMkLst>
        </pc:spChg>
        <pc:spChg chg="add">
          <ac:chgData name="Iryna Zhukevych" userId="32b9d8b4c7aa7458" providerId="LiveId" clId="{E749E197-C6D2-46D5-BF60-4A67A6D27EC2}" dt="2025-04-04T11:28:50.169" v="180" actId="26606"/>
          <ac:spMkLst>
            <pc:docMk/>
            <pc:sldMk cId="2625715965" sldId="270"/>
            <ac:spMk id="15" creationId="{3847E18C-932D-4C95-AABA-FEC7C9499AD7}"/>
          </ac:spMkLst>
        </pc:spChg>
        <pc:spChg chg="add">
          <ac:chgData name="Iryna Zhukevych" userId="32b9d8b4c7aa7458" providerId="LiveId" clId="{E749E197-C6D2-46D5-BF60-4A67A6D27EC2}" dt="2025-04-04T11:28:50.169" v="180" actId="26606"/>
          <ac:spMkLst>
            <pc:docMk/>
            <pc:sldMk cId="2625715965" sldId="270"/>
            <ac:spMk id="17" creationId="{3150CB11-0C61-439E-910F-5787759E72A0}"/>
          </ac:spMkLst>
        </pc:spChg>
        <pc:spChg chg="add">
          <ac:chgData name="Iryna Zhukevych" userId="32b9d8b4c7aa7458" providerId="LiveId" clId="{E749E197-C6D2-46D5-BF60-4A67A6D27EC2}" dt="2025-04-04T11:28:50.169" v="180" actId="26606"/>
          <ac:spMkLst>
            <pc:docMk/>
            <pc:sldMk cId="2625715965" sldId="270"/>
            <ac:spMk id="19" creationId="{43F8A58B-5155-44CE-A5FF-7647B47D0A7A}"/>
          </ac:spMkLst>
        </pc:spChg>
        <pc:spChg chg="add">
          <ac:chgData name="Iryna Zhukevych" userId="32b9d8b4c7aa7458" providerId="LiveId" clId="{E749E197-C6D2-46D5-BF60-4A67A6D27EC2}" dt="2025-04-04T11:28:50.169" v="180" actId="26606"/>
          <ac:spMkLst>
            <pc:docMk/>
            <pc:sldMk cId="2625715965" sldId="270"/>
            <ac:spMk id="21" creationId="{443F2ACA-E6D6-4028-82DD-F03C262D5DE6}"/>
          </ac:spMkLst>
        </pc:spChg>
        <pc:graphicFrameChg chg="add mod">
          <ac:chgData name="Iryna Zhukevych" userId="32b9d8b4c7aa7458" providerId="LiveId" clId="{E749E197-C6D2-46D5-BF60-4A67A6D27EC2}" dt="2025-04-04T11:30:11.503" v="189" actId="20577"/>
          <ac:graphicFrameMkLst>
            <pc:docMk/>
            <pc:sldMk cId="2625715965" sldId="270"/>
            <ac:graphicFrameMk id="7" creationId="{2D72E3F3-221E-AAEE-9582-07196DF739BD}"/>
          </ac:graphicFrameMkLst>
        </pc:graphicFrameChg>
      </pc:sldChg>
      <pc:sldChg chg="addSp delSp modSp new mod modTransition">
        <pc:chgData name="Iryna Zhukevych" userId="32b9d8b4c7aa7458" providerId="LiveId" clId="{E749E197-C6D2-46D5-BF60-4A67A6D27EC2}" dt="2025-04-04T13:03:53.130" v="1108"/>
        <pc:sldMkLst>
          <pc:docMk/>
          <pc:sldMk cId="4121411812" sldId="271"/>
        </pc:sldMkLst>
        <pc:spChg chg="mod">
          <ac:chgData name="Iryna Zhukevych" userId="32b9d8b4c7aa7458" providerId="LiveId" clId="{E749E197-C6D2-46D5-BF60-4A67A6D27EC2}" dt="2025-04-04T11:46:47.259" v="334" actId="27636"/>
          <ac:spMkLst>
            <pc:docMk/>
            <pc:sldMk cId="4121411812" sldId="271"/>
            <ac:spMk id="2" creationId="{BBC316C0-1926-F5F8-BABD-A66625750F8F}"/>
          </ac:spMkLst>
        </pc:spChg>
        <pc:picChg chg="add mod ord">
          <ac:chgData name="Iryna Zhukevych" userId="32b9d8b4c7aa7458" providerId="LiveId" clId="{E749E197-C6D2-46D5-BF60-4A67A6D27EC2}" dt="2025-04-04T11:46:51.484" v="335" actId="14100"/>
          <ac:picMkLst>
            <pc:docMk/>
            <pc:sldMk cId="4121411812" sldId="271"/>
            <ac:picMk id="5" creationId="{0AD5A20B-4177-E4AF-E996-F669E9F6E4A7}"/>
          </ac:picMkLst>
        </pc:picChg>
        <pc:picChg chg="add mod">
          <ac:chgData name="Iryna Zhukevych" userId="32b9d8b4c7aa7458" providerId="LiveId" clId="{E749E197-C6D2-46D5-BF60-4A67A6D27EC2}" dt="2025-04-04T11:47:00.017" v="337" actId="14100"/>
          <ac:picMkLst>
            <pc:docMk/>
            <pc:sldMk cId="4121411812" sldId="271"/>
            <ac:picMk id="7" creationId="{E8938473-32F3-790F-3DC6-57E3626BACC5}"/>
          </ac:picMkLst>
        </pc:picChg>
      </pc:sldChg>
      <pc:sldChg chg="addSp delSp modSp new mod modTransition setBg">
        <pc:chgData name="Iryna Zhukevych" userId="32b9d8b4c7aa7458" providerId="LiveId" clId="{E749E197-C6D2-46D5-BF60-4A67A6D27EC2}" dt="2025-04-04T13:03:53.130" v="1108"/>
        <pc:sldMkLst>
          <pc:docMk/>
          <pc:sldMk cId="3560715366" sldId="272"/>
        </pc:sldMkLst>
        <pc:spChg chg="mod">
          <ac:chgData name="Iryna Zhukevych" userId="32b9d8b4c7aa7458" providerId="LiveId" clId="{E749E197-C6D2-46D5-BF60-4A67A6D27EC2}" dt="2025-04-04T11:50:34.418" v="405" actId="113"/>
          <ac:spMkLst>
            <pc:docMk/>
            <pc:sldMk cId="3560715366" sldId="272"/>
            <ac:spMk id="2" creationId="{E08B24EF-18D4-79F6-5CAF-8AE0E322B1A8}"/>
          </ac:spMkLst>
        </pc:spChg>
        <pc:spChg chg="add mod">
          <ac:chgData name="Iryna Zhukevych" userId="32b9d8b4c7aa7458" providerId="LiveId" clId="{E749E197-C6D2-46D5-BF60-4A67A6D27EC2}" dt="2025-04-04T11:50:25.439" v="403" actId="27636"/>
          <ac:spMkLst>
            <pc:docMk/>
            <pc:sldMk cId="3560715366" sldId="272"/>
            <ac:spMk id="4" creationId="{9A416E49-3EEB-8249-A8B1-F7E05799B28D}"/>
          </ac:spMkLst>
        </pc:spChg>
        <pc:spChg chg="add">
          <ac:chgData name="Iryna Zhukevych" userId="32b9d8b4c7aa7458" providerId="LiveId" clId="{E749E197-C6D2-46D5-BF60-4A67A6D27EC2}" dt="2025-04-04T11:49:43.237" v="388" actId="26606"/>
          <ac:spMkLst>
            <pc:docMk/>
            <pc:sldMk cId="3560715366" sldId="272"/>
            <ac:spMk id="9" creationId="{100EDD19-6802-4EC3-95CE-CFFAB042CFD6}"/>
          </ac:spMkLst>
        </pc:spChg>
        <pc:spChg chg="add">
          <ac:chgData name="Iryna Zhukevych" userId="32b9d8b4c7aa7458" providerId="LiveId" clId="{E749E197-C6D2-46D5-BF60-4A67A6D27EC2}" dt="2025-04-04T11:49:43.237" v="388" actId="26606"/>
          <ac:spMkLst>
            <pc:docMk/>
            <pc:sldMk cId="3560715366" sldId="272"/>
            <ac:spMk id="11" creationId="{DB17E863-922E-4C26-BD64-E8FD41D28661}"/>
          </ac:spMkLst>
        </pc:spChg>
      </pc:sldChg>
      <pc:sldChg chg="addSp delSp modSp new mod modTransition setBg">
        <pc:chgData name="Iryna Zhukevych" userId="32b9d8b4c7aa7458" providerId="LiveId" clId="{E749E197-C6D2-46D5-BF60-4A67A6D27EC2}" dt="2025-04-14T06:27:07.806" v="1117" actId="20577"/>
        <pc:sldMkLst>
          <pc:docMk/>
          <pc:sldMk cId="3653127301" sldId="273"/>
        </pc:sldMkLst>
        <pc:spChg chg="mod">
          <ac:chgData name="Iryna Zhukevych" userId="32b9d8b4c7aa7458" providerId="LiveId" clId="{E749E197-C6D2-46D5-BF60-4A67A6D27EC2}" dt="2025-04-14T06:27:07.806" v="1117" actId="20577"/>
          <ac:spMkLst>
            <pc:docMk/>
            <pc:sldMk cId="3653127301" sldId="273"/>
            <ac:spMk id="2" creationId="{9373C7D7-0BD1-C54B-D25B-EE4B77884DE6}"/>
          </ac:spMkLst>
        </pc:spChg>
        <pc:spChg chg="add">
          <ac:chgData name="Iryna Zhukevych" userId="32b9d8b4c7aa7458" providerId="LiveId" clId="{E749E197-C6D2-46D5-BF60-4A67A6D27EC2}" dt="2025-04-04T11:51:36.099" v="411" actId="26606"/>
          <ac:spMkLst>
            <pc:docMk/>
            <pc:sldMk cId="3653127301" sldId="273"/>
            <ac:spMk id="10" creationId="{D12DDE76-C203-4047-9998-63900085B5E8}"/>
          </ac:spMkLst>
        </pc:spChg>
        <pc:picChg chg="add mod ord">
          <ac:chgData name="Iryna Zhukevych" userId="32b9d8b4c7aa7458" providerId="LiveId" clId="{E749E197-C6D2-46D5-BF60-4A67A6D27EC2}" dt="2025-04-04T11:51:56.503" v="418" actId="14100"/>
          <ac:picMkLst>
            <pc:docMk/>
            <pc:sldMk cId="3653127301" sldId="273"/>
            <ac:picMk id="5" creationId="{D136056A-68FE-8805-D8AB-EC1562ED2F7A}"/>
          </ac:picMkLst>
        </pc:picChg>
      </pc:sldChg>
      <pc:sldChg chg="addSp delSp modSp new mod modTransition setBg">
        <pc:chgData name="Iryna Zhukevych" userId="32b9d8b4c7aa7458" providerId="LiveId" clId="{E749E197-C6D2-46D5-BF60-4A67A6D27EC2}" dt="2025-04-14T06:28:11.696" v="1119" actId="20577"/>
        <pc:sldMkLst>
          <pc:docMk/>
          <pc:sldMk cId="506658770" sldId="274"/>
        </pc:sldMkLst>
        <pc:spChg chg="mod">
          <ac:chgData name="Iryna Zhukevych" userId="32b9d8b4c7aa7458" providerId="LiveId" clId="{E749E197-C6D2-46D5-BF60-4A67A6D27EC2}" dt="2025-04-14T06:28:11.696" v="1119" actId="20577"/>
          <ac:spMkLst>
            <pc:docMk/>
            <pc:sldMk cId="506658770" sldId="274"/>
            <ac:spMk id="2" creationId="{1884DE0D-8C90-337A-E2EE-A822FA268430}"/>
          </ac:spMkLst>
        </pc:spChg>
        <pc:spChg chg="add mod">
          <ac:chgData name="Iryna Zhukevych" userId="32b9d8b4c7aa7458" providerId="LiveId" clId="{E749E197-C6D2-46D5-BF60-4A67A6D27EC2}" dt="2025-04-04T12:31:18.644" v="967" actId="27636"/>
          <ac:spMkLst>
            <pc:docMk/>
            <pc:sldMk cId="506658770" sldId="274"/>
            <ac:spMk id="4" creationId="{B0045975-5020-DB23-F0FF-99808E2737C8}"/>
          </ac:spMkLst>
        </pc:spChg>
        <pc:spChg chg="add">
          <ac:chgData name="Iryna Zhukevych" userId="32b9d8b4c7aa7458" providerId="LiveId" clId="{E749E197-C6D2-46D5-BF60-4A67A6D27EC2}" dt="2025-04-04T12:29:24.031" v="947" actId="26606"/>
          <ac:spMkLst>
            <pc:docMk/>
            <pc:sldMk cId="506658770" sldId="274"/>
            <ac:spMk id="9" creationId="{C2554CA6-288E-4202-BC52-2E5A8F0C0AED}"/>
          </ac:spMkLst>
        </pc:spChg>
        <pc:spChg chg="add">
          <ac:chgData name="Iryna Zhukevych" userId="32b9d8b4c7aa7458" providerId="LiveId" clId="{E749E197-C6D2-46D5-BF60-4A67A6D27EC2}" dt="2025-04-04T12:29:24.031" v="947" actId="26606"/>
          <ac:spMkLst>
            <pc:docMk/>
            <pc:sldMk cId="506658770" sldId="274"/>
            <ac:spMk id="11" creationId="{B10BB131-AC8E-4A8E-A5D1-36260F720C3B}"/>
          </ac:spMkLst>
        </pc:spChg>
        <pc:spChg chg="add">
          <ac:chgData name="Iryna Zhukevych" userId="32b9d8b4c7aa7458" providerId="LiveId" clId="{E749E197-C6D2-46D5-BF60-4A67A6D27EC2}" dt="2025-04-04T12:29:24.031" v="947" actId="26606"/>
          <ac:spMkLst>
            <pc:docMk/>
            <pc:sldMk cId="506658770" sldId="274"/>
            <ac:spMk id="13" creationId="{5B7778FC-632E-4DCA-A7CB-0D7731CCF970}"/>
          </ac:spMkLst>
        </pc:spChg>
        <pc:spChg chg="add">
          <ac:chgData name="Iryna Zhukevych" userId="32b9d8b4c7aa7458" providerId="LiveId" clId="{E749E197-C6D2-46D5-BF60-4A67A6D27EC2}" dt="2025-04-04T12:29:24.031" v="947" actId="26606"/>
          <ac:spMkLst>
            <pc:docMk/>
            <pc:sldMk cId="506658770" sldId="274"/>
            <ac:spMk id="15" creationId="{FA23A907-97FB-4A8F-880A-DD77401C4296}"/>
          </ac:spMkLst>
        </pc:spChg>
      </pc:sldChg>
      <pc:sldChg chg="new del">
        <pc:chgData name="Iryna Zhukevych" userId="32b9d8b4c7aa7458" providerId="LiveId" clId="{E749E197-C6D2-46D5-BF60-4A67A6D27EC2}" dt="2025-04-04T11:54:41.652" v="470" actId="2696"/>
        <pc:sldMkLst>
          <pc:docMk/>
          <pc:sldMk cId="3779556590" sldId="275"/>
        </pc:sldMkLst>
      </pc:sldChg>
      <pc:sldChg chg="addSp modSp add mod modTransition setBg">
        <pc:chgData name="Iryna Zhukevych" userId="32b9d8b4c7aa7458" providerId="LiveId" clId="{E749E197-C6D2-46D5-BF60-4A67A6D27EC2}" dt="2025-04-14T06:25:59.888" v="1113" actId="20577"/>
        <pc:sldMkLst>
          <pc:docMk/>
          <pc:sldMk cId="641345742" sldId="276"/>
        </pc:sldMkLst>
      </pc:sldChg>
      <pc:sldChg chg="addSp modSp add mod modTransition setBg modAnim">
        <pc:chgData name="Iryna Zhukevych" userId="32b9d8b4c7aa7458" providerId="LiveId" clId="{E749E197-C6D2-46D5-BF60-4A67A6D27EC2}" dt="2025-04-04T13:03:53.130" v="1108"/>
        <pc:sldMkLst>
          <pc:docMk/>
          <pc:sldMk cId="1913606642" sldId="277"/>
        </pc:sldMkLst>
        <pc:spChg chg="add mod">
          <ac:chgData name="Iryna Zhukevych" userId="32b9d8b4c7aa7458" providerId="LiveId" clId="{E749E197-C6D2-46D5-BF60-4A67A6D27EC2}" dt="2025-04-04T11:55:14.269" v="484"/>
          <ac:spMkLst>
            <pc:docMk/>
            <pc:sldMk cId="1913606642" sldId="277"/>
            <ac:spMk id="4" creationId="{A88B98CF-E6B5-B05E-151F-476B7F4C1265}"/>
          </ac:spMkLst>
        </pc:spChg>
        <pc:spChg chg="add mod">
          <ac:chgData name="Iryna Zhukevych" userId="32b9d8b4c7aa7458" providerId="LiveId" clId="{E749E197-C6D2-46D5-BF60-4A67A6D27EC2}" dt="2025-04-04T11:55:14.561" v="527" actId="27636"/>
          <ac:spMkLst>
            <pc:docMk/>
            <pc:sldMk cId="1913606642" sldId="277"/>
            <ac:spMk id="5" creationId="{F3C1B878-B488-1C0A-2EAD-248EC18CDD17}"/>
          </ac:spMkLst>
        </pc:spChg>
        <pc:spChg chg="add mod">
          <ac:chgData name="Iryna Zhukevych" userId="32b9d8b4c7aa7458" providerId="LiveId" clId="{E749E197-C6D2-46D5-BF60-4A67A6D27EC2}" dt="2025-04-04T11:55:14.557" v="526" actId="27636"/>
          <ac:spMkLst>
            <pc:docMk/>
            <pc:sldMk cId="1913606642" sldId="277"/>
            <ac:spMk id="8" creationId="{BC36D223-B803-FC59-0376-F1B9B0A20B6E}"/>
          </ac:spMkLst>
        </pc:spChg>
        <pc:picChg chg="add mod">
          <ac:chgData name="Iryna Zhukevych" userId="32b9d8b4c7aa7458" providerId="LiveId" clId="{E749E197-C6D2-46D5-BF60-4A67A6D27EC2}" dt="2025-04-04T11:55:14.261" v="476"/>
          <ac:picMkLst>
            <pc:docMk/>
            <pc:sldMk cId="1913606642" sldId="277"/>
            <ac:picMk id="3" creationId="{6CDF7C66-5F47-2B9C-0F3C-8A3F8FADB2EB}"/>
          </ac:picMkLst>
        </pc:picChg>
        <pc:picChg chg="add mod">
          <ac:chgData name="Iryna Zhukevych" userId="32b9d8b4c7aa7458" providerId="LiveId" clId="{E749E197-C6D2-46D5-BF60-4A67A6D27EC2}" dt="2025-04-04T11:55:14.415" v="499"/>
          <ac:picMkLst>
            <pc:docMk/>
            <pc:sldMk cId="1913606642" sldId="277"/>
            <ac:picMk id="7" creationId="{9BE3AB6D-C265-8969-93A8-3CEA688A6A98}"/>
          </ac:picMkLst>
        </pc:picChg>
        <pc:picChg chg="add mod">
          <ac:chgData name="Iryna Zhukevych" userId="32b9d8b4c7aa7458" providerId="LiveId" clId="{E749E197-C6D2-46D5-BF60-4A67A6D27EC2}" dt="2025-04-04T11:55:14.502" v="517"/>
          <ac:picMkLst>
            <pc:docMk/>
            <pc:sldMk cId="1913606642" sldId="277"/>
            <ac:picMk id="10" creationId="{7F53D639-F616-4B5B-C72E-64CBBE58F94D}"/>
          </ac:picMkLst>
        </pc:picChg>
      </pc:sldChg>
      <pc:sldChg chg="addSp delSp modSp add mod modTransition setBg modAnim">
        <pc:chgData name="Iryna Zhukevych" userId="32b9d8b4c7aa7458" providerId="LiveId" clId="{E749E197-C6D2-46D5-BF60-4A67A6D27EC2}" dt="2025-04-04T13:03:53.130" v="1108"/>
        <pc:sldMkLst>
          <pc:docMk/>
          <pc:sldMk cId="343711618" sldId="278"/>
        </pc:sldMkLst>
        <pc:spChg chg="add mod">
          <ac:chgData name="Iryna Zhukevych" userId="32b9d8b4c7aa7458" providerId="LiveId" clId="{E749E197-C6D2-46D5-BF60-4A67A6D27EC2}" dt="2025-04-04T11:55:20.496" v="604"/>
          <ac:spMkLst>
            <pc:docMk/>
            <pc:sldMk cId="343711618" sldId="278"/>
            <ac:spMk id="4" creationId="{CD63D41F-083F-C133-793A-B71EBFCC19FC}"/>
          </ac:spMkLst>
        </pc:spChg>
        <pc:spChg chg="add mod">
          <ac:chgData name="Iryna Zhukevych" userId="32b9d8b4c7aa7458" providerId="LiveId" clId="{E749E197-C6D2-46D5-BF60-4A67A6D27EC2}" dt="2025-04-04T11:55:20.457" v="581" actId="27636"/>
          <ac:spMkLst>
            <pc:docMk/>
            <pc:sldMk cId="343711618" sldId="278"/>
            <ac:spMk id="5" creationId="{E253D6D5-7B35-CE29-2625-F6195E830A03}"/>
          </ac:spMkLst>
        </pc:spChg>
        <pc:spChg chg="add mod">
          <ac:chgData name="Iryna Zhukevych" userId="32b9d8b4c7aa7458" providerId="LiveId" clId="{E749E197-C6D2-46D5-BF60-4A67A6D27EC2}" dt="2025-04-04T11:55:20.461" v="582" actId="27636"/>
          <ac:spMkLst>
            <pc:docMk/>
            <pc:sldMk cId="343711618" sldId="278"/>
            <ac:spMk id="8" creationId="{EB966F40-CBB0-38C0-40D6-4CA7C2F95682}"/>
          </ac:spMkLst>
        </pc:spChg>
        <pc:picChg chg="add mod">
          <ac:chgData name="Iryna Zhukevych" userId="32b9d8b4c7aa7458" providerId="LiveId" clId="{E749E197-C6D2-46D5-BF60-4A67A6D27EC2}" dt="2025-04-04T11:55:20.292" v="556"/>
          <ac:picMkLst>
            <pc:docMk/>
            <pc:sldMk cId="343711618" sldId="278"/>
            <ac:picMk id="7" creationId="{71D5938C-0ACD-D840-AB6D-E68EEAA3718E}"/>
          </ac:picMkLst>
        </pc:picChg>
        <pc:picChg chg="add mod">
          <ac:chgData name="Iryna Zhukevych" userId="32b9d8b4c7aa7458" providerId="LiveId" clId="{E749E197-C6D2-46D5-BF60-4A67A6D27EC2}" dt="2025-04-04T11:55:20.413" v="574"/>
          <ac:picMkLst>
            <pc:docMk/>
            <pc:sldMk cId="343711618" sldId="278"/>
            <ac:picMk id="10" creationId="{82F8DC90-EE8C-0680-9619-EA576FA48987}"/>
          </ac:picMkLst>
        </pc:picChg>
        <pc:picChg chg="add mod">
          <ac:chgData name="Iryna Zhukevych" userId="32b9d8b4c7aa7458" providerId="LiveId" clId="{E749E197-C6D2-46D5-BF60-4A67A6D27EC2}" dt="2025-04-04T11:55:20.573" v="608"/>
          <ac:picMkLst>
            <pc:docMk/>
            <pc:sldMk cId="343711618" sldId="278"/>
            <ac:picMk id="12" creationId="{639FB1B8-6753-F582-6119-39C97C0EFD3E}"/>
          </ac:picMkLst>
        </pc:picChg>
      </pc:sldChg>
      <pc:sldChg chg="addSp delSp modSp add mod modTransition setBg modAnim">
        <pc:chgData name="Iryna Zhukevych" userId="32b9d8b4c7aa7458" providerId="LiveId" clId="{E749E197-C6D2-46D5-BF60-4A67A6D27EC2}" dt="2025-04-04T13:03:53.130" v="1108"/>
        <pc:sldMkLst>
          <pc:docMk/>
          <pc:sldMk cId="173114545" sldId="279"/>
        </pc:sldMkLst>
        <pc:spChg chg="add mod">
          <ac:chgData name="Iryna Zhukevych" userId="32b9d8b4c7aa7458" providerId="LiveId" clId="{E749E197-C6D2-46D5-BF60-4A67A6D27EC2}" dt="2025-04-04T11:55:25.038" v="682"/>
          <ac:spMkLst>
            <pc:docMk/>
            <pc:sldMk cId="173114545" sldId="279"/>
            <ac:spMk id="4" creationId="{638C35F2-EF37-8EC6-8E17-140065D6B6DE}"/>
          </ac:spMkLst>
        </pc:spChg>
        <pc:spChg chg="add mod">
          <ac:chgData name="Iryna Zhukevych" userId="32b9d8b4c7aa7458" providerId="LiveId" clId="{E749E197-C6D2-46D5-BF60-4A67A6D27EC2}" dt="2025-04-04T11:55:24.999" v="662" actId="27636"/>
          <ac:spMkLst>
            <pc:docMk/>
            <pc:sldMk cId="173114545" sldId="279"/>
            <ac:spMk id="5" creationId="{082EACBD-DDD7-8A98-308E-E8AA10810171}"/>
          </ac:spMkLst>
        </pc:spChg>
        <pc:spChg chg="add mod">
          <ac:chgData name="Iryna Zhukevych" userId="32b9d8b4c7aa7458" providerId="LiveId" clId="{E749E197-C6D2-46D5-BF60-4A67A6D27EC2}" dt="2025-04-04T11:55:25.004" v="663" actId="27636"/>
          <ac:spMkLst>
            <pc:docMk/>
            <pc:sldMk cId="173114545" sldId="279"/>
            <ac:spMk id="8" creationId="{4ED67737-2173-DC17-722A-009A7B332A67}"/>
          </ac:spMkLst>
        </pc:spChg>
        <pc:picChg chg="add mod">
          <ac:chgData name="Iryna Zhukevych" userId="32b9d8b4c7aa7458" providerId="LiveId" clId="{E749E197-C6D2-46D5-BF60-4A67A6D27EC2}" dt="2025-04-04T11:55:24.675" v="637"/>
          <ac:picMkLst>
            <pc:docMk/>
            <pc:sldMk cId="173114545" sldId="279"/>
            <ac:picMk id="7" creationId="{8A528C94-B92C-0447-0635-0F304B063D15}"/>
          </ac:picMkLst>
        </pc:picChg>
        <pc:picChg chg="add mod">
          <ac:chgData name="Iryna Zhukevych" userId="32b9d8b4c7aa7458" providerId="LiveId" clId="{E749E197-C6D2-46D5-BF60-4A67A6D27EC2}" dt="2025-04-04T11:55:24.964" v="655"/>
          <ac:picMkLst>
            <pc:docMk/>
            <pc:sldMk cId="173114545" sldId="279"/>
            <ac:picMk id="10" creationId="{B63A240E-9C38-F618-F58C-0535F15B224F}"/>
          </ac:picMkLst>
        </pc:picChg>
        <pc:picChg chg="add mod">
          <ac:chgData name="Iryna Zhukevych" userId="32b9d8b4c7aa7458" providerId="LiveId" clId="{E749E197-C6D2-46D5-BF60-4A67A6D27EC2}" dt="2025-04-04T11:55:25.112" v="686"/>
          <ac:picMkLst>
            <pc:docMk/>
            <pc:sldMk cId="173114545" sldId="279"/>
            <ac:picMk id="12" creationId="{EA12FD77-438F-88E0-50EC-5DFF248DE228}"/>
          </ac:picMkLst>
        </pc:picChg>
      </pc:sldChg>
      <pc:sldChg chg="addSp delSp modSp add mod modTransition setBg modAnim">
        <pc:chgData name="Iryna Zhukevych" userId="32b9d8b4c7aa7458" providerId="LiveId" clId="{E749E197-C6D2-46D5-BF60-4A67A6D27EC2}" dt="2025-04-04T13:03:53.130" v="1108"/>
        <pc:sldMkLst>
          <pc:docMk/>
          <pc:sldMk cId="2317341561" sldId="280"/>
        </pc:sldMkLst>
        <pc:spChg chg="add mod">
          <ac:chgData name="Iryna Zhukevych" userId="32b9d8b4c7aa7458" providerId="LiveId" clId="{E749E197-C6D2-46D5-BF60-4A67A6D27EC2}" dt="2025-04-04T11:55:30.194" v="760"/>
          <ac:spMkLst>
            <pc:docMk/>
            <pc:sldMk cId="2317341561" sldId="280"/>
            <ac:spMk id="4" creationId="{69A25EC7-25F9-99CC-DA2C-090EB4DF0E41}"/>
          </ac:spMkLst>
        </pc:spChg>
        <pc:spChg chg="add mod">
          <ac:chgData name="Iryna Zhukevych" userId="32b9d8b4c7aa7458" providerId="LiveId" clId="{E749E197-C6D2-46D5-BF60-4A67A6D27EC2}" dt="2025-04-04T11:55:30.135" v="741" actId="27636"/>
          <ac:spMkLst>
            <pc:docMk/>
            <pc:sldMk cId="2317341561" sldId="280"/>
            <ac:spMk id="5" creationId="{2F0BF320-59E4-0C1D-1B25-13E2522DDDF2}"/>
          </ac:spMkLst>
        </pc:spChg>
        <pc:spChg chg="add mod">
          <ac:chgData name="Iryna Zhukevych" userId="32b9d8b4c7aa7458" providerId="LiveId" clId="{E749E197-C6D2-46D5-BF60-4A67A6D27EC2}" dt="2025-04-04T11:55:30.129" v="740" actId="27636"/>
          <ac:spMkLst>
            <pc:docMk/>
            <pc:sldMk cId="2317341561" sldId="280"/>
            <ac:spMk id="8" creationId="{06D73CD1-6566-07FD-0E0F-8166F017311B}"/>
          </ac:spMkLst>
        </pc:spChg>
        <pc:picChg chg="add mod">
          <ac:chgData name="Iryna Zhukevych" userId="32b9d8b4c7aa7458" providerId="LiveId" clId="{E749E197-C6D2-46D5-BF60-4A67A6D27EC2}" dt="2025-04-04T11:55:29.991" v="715"/>
          <ac:picMkLst>
            <pc:docMk/>
            <pc:sldMk cId="2317341561" sldId="280"/>
            <ac:picMk id="7" creationId="{FA2818B1-8539-9C30-F67C-B20F6A2B84A2}"/>
          </ac:picMkLst>
        </pc:picChg>
        <pc:picChg chg="add mod">
          <ac:chgData name="Iryna Zhukevych" userId="32b9d8b4c7aa7458" providerId="LiveId" clId="{E749E197-C6D2-46D5-BF60-4A67A6D27EC2}" dt="2025-04-04T11:55:30.083" v="733"/>
          <ac:picMkLst>
            <pc:docMk/>
            <pc:sldMk cId="2317341561" sldId="280"/>
            <ac:picMk id="10" creationId="{75071FB0-8073-0020-DE94-98CE2749DC18}"/>
          </ac:picMkLst>
        </pc:picChg>
        <pc:picChg chg="add mod">
          <ac:chgData name="Iryna Zhukevych" userId="32b9d8b4c7aa7458" providerId="LiveId" clId="{E749E197-C6D2-46D5-BF60-4A67A6D27EC2}" dt="2025-04-04T11:55:30.262" v="764"/>
          <ac:picMkLst>
            <pc:docMk/>
            <pc:sldMk cId="2317341561" sldId="280"/>
            <ac:picMk id="12" creationId="{7AA10B62-EBBD-1273-3A05-5BE7DD9BC1C2}"/>
          </ac:picMkLst>
        </pc:picChg>
      </pc:sldChg>
      <pc:sldChg chg="addSp delSp modSp add mod modTransition setBg modAnim">
        <pc:chgData name="Iryna Zhukevych" userId="32b9d8b4c7aa7458" providerId="LiveId" clId="{E749E197-C6D2-46D5-BF60-4A67A6D27EC2}" dt="2025-04-04T13:03:53.130" v="1108"/>
        <pc:sldMkLst>
          <pc:docMk/>
          <pc:sldMk cId="524455981" sldId="281"/>
        </pc:sldMkLst>
        <pc:spChg chg="add mod">
          <ac:chgData name="Iryna Zhukevych" userId="32b9d8b4c7aa7458" providerId="LiveId" clId="{E749E197-C6D2-46D5-BF60-4A67A6D27EC2}" dt="2025-04-04T11:55:32.303" v="838"/>
          <ac:spMkLst>
            <pc:docMk/>
            <pc:sldMk cId="524455981" sldId="281"/>
            <ac:spMk id="4" creationId="{5483EB1B-7017-E058-862B-BFBB6F3C8A07}"/>
          </ac:spMkLst>
        </pc:spChg>
        <pc:spChg chg="add mod">
          <ac:chgData name="Iryna Zhukevych" userId="32b9d8b4c7aa7458" providerId="LiveId" clId="{E749E197-C6D2-46D5-BF60-4A67A6D27EC2}" dt="2025-04-04T11:55:32.084" v="819" actId="27636"/>
          <ac:spMkLst>
            <pc:docMk/>
            <pc:sldMk cId="524455981" sldId="281"/>
            <ac:spMk id="5" creationId="{11A2755C-3B03-FEA7-75FE-F5F0F048DD3F}"/>
          </ac:spMkLst>
        </pc:spChg>
        <pc:spChg chg="add mod">
          <ac:chgData name="Iryna Zhukevych" userId="32b9d8b4c7aa7458" providerId="LiveId" clId="{E749E197-C6D2-46D5-BF60-4A67A6D27EC2}" dt="2025-04-04T11:55:32.078" v="818" actId="27636"/>
          <ac:spMkLst>
            <pc:docMk/>
            <pc:sldMk cId="524455981" sldId="281"/>
            <ac:spMk id="8" creationId="{588498BA-1C41-E8D7-94AE-5F6FE114DCC1}"/>
          </ac:spMkLst>
        </pc:spChg>
        <pc:picChg chg="add mod">
          <ac:chgData name="Iryna Zhukevych" userId="32b9d8b4c7aa7458" providerId="LiveId" clId="{E749E197-C6D2-46D5-BF60-4A67A6D27EC2}" dt="2025-04-04T11:55:31.910" v="793"/>
          <ac:picMkLst>
            <pc:docMk/>
            <pc:sldMk cId="524455981" sldId="281"/>
            <ac:picMk id="7" creationId="{36C457CA-A642-E14B-4934-D3CE5183A5AB}"/>
          </ac:picMkLst>
        </pc:picChg>
        <pc:picChg chg="add mod">
          <ac:chgData name="Iryna Zhukevych" userId="32b9d8b4c7aa7458" providerId="LiveId" clId="{E749E197-C6D2-46D5-BF60-4A67A6D27EC2}" dt="2025-04-04T11:55:32.038" v="811"/>
          <ac:picMkLst>
            <pc:docMk/>
            <pc:sldMk cId="524455981" sldId="281"/>
            <ac:picMk id="10" creationId="{56355C67-2178-80B2-AFC2-F6109E000D71}"/>
          </ac:picMkLst>
        </pc:picChg>
        <pc:picChg chg="add mod">
          <ac:chgData name="Iryna Zhukevych" userId="32b9d8b4c7aa7458" providerId="LiveId" clId="{E749E197-C6D2-46D5-BF60-4A67A6D27EC2}" dt="2025-04-04T11:55:32.374" v="842"/>
          <ac:picMkLst>
            <pc:docMk/>
            <pc:sldMk cId="524455981" sldId="281"/>
            <ac:picMk id="12" creationId="{97EC7496-42F7-FE0D-69A8-0EF3CED5D71B}"/>
          </ac:picMkLst>
        </pc:picChg>
      </pc:sldChg>
      <pc:sldChg chg="addSp delSp modSp new mod modTransition setBg">
        <pc:chgData name="Iryna Zhukevych" userId="32b9d8b4c7aa7458" providerId="LiveId" clId="{E749E197-C6D2-46D5-BF60-4A67A6D27EC2}" dt="2025-04-14T06:28:46.408" v="1124" actId="20577"/>
        <pc:sldMkLst>
          <pc:docMk/>
          <pc:sldMk cId="1930463972" sldId="282"/>
        </pc:sldMkLst>
        <pc:spChg chg="mod">
          <ac:chgData name="Iryna Zhukevych" userId="32b9d8b4c7aa7458" providerId="LiveId" clId="{E749E197-C6D2-46D5-BF60-4A67A6D27EC2}" dt="2025-04-14T06:28:46.408" v="1124" actId="20577"/>
          <ac:spMkLst>
            <pc:docMk/>
            <pc:sldMk cId="1930463972" sldId="282"/>
            <ac:spMk id="2" creationId="{3580AE56-F2AD-8ECE-5252-F9A064E465AB}"/>
          </ac:spMkLst>
        </pc:spChg>
        <pc:spChg chg="add mod">
          <ac:chgData name="Iryna Zhukevych" userId="32b9d8b4c7aa7458" providerId="LiveId" clId="{E749E197-C6D2-46D5-BF60-4A67A6D27EC2}" dt="2025-04-04T12:32:18.998" v="986" actId="14100"/>
          <ac:spMkLst>
            <pc:docMk/>
            <pc:sldMk cId="1930463972" sldId="282"/>
            <ac:spMk id="4" creationId="{69EDCE8D-39FC-5B64-2879-D0E856A77552}"/>
          </ac:spMkLst>
        </pc:spChg>
        <pc:spChg chg="add">
          <ac:chgData name="Iryna Zhukevych" userId="32b9d8b4c7aa7458" providerId="LiveId" clId="{E749E197-C6D2-46D5-BF60-4A67A6D27EC2}" dt="2025-04-04T12:31:29.070" v="968" actId="26606"/>
          <ac:spMkLst>
            <pc:docMk/>
            <pc:sldMk cId="1930463972" sldId="282"/>
            <ac:spMk id="9" creationId="{081EA652-8C6A-4E69-BEB9-170809474553}"/>
          </ac:spMkLst>
        </pc:spChg>
        <pc:spChg chg="add">
          <ac:chgData name="Iryna Zhukevych" userId="32b9d8b4c7aa7458" providerId="LiveId" clId="{E749E197-C6D2-46D5-BF60-4A67A6D27EC2}" dt="2025-04-04T12:31:29.070" v="968" actId="26606"/>
          <ac:spMkLst>
            <pc:docMk/>
            <pc:sldMk cId="1930463972" sldId="282"/>
            <ac:spMk id="11" creationId="{5298780A-33B9-4EA2-8F67-DE68AD62841B}"/>
          </ac:spMkLst>
        </pc:spChg>
        <pc:spChg chg="add">
          <ac:chgData name="Iryna Zhukevych" userId="32b9d8b4c7aa7458" providerId="LiveId" clId="{E749E197-C6D2-46D5-BF60-4A67A6D27EC2}" dt="2025-04-04T12:31:29.070" v="968" actId="26606"/>
          <ac:spMkLst>
            <pc:docMk/>
            <pc:sldMk cId="1930463972" sldId="282"/>
            <ac:spMk id="13" creationId="{7F488E8B-4E1E-4402-8935-D4E6C02615C7}"/>
          </ac:spMkLst>
        </pc:spChg>
        <pc:cxnChg chg="add">
          <ac:chgData name="Iryna Zhukevych" userId="32b9d8b4c7aa7458" providerId="LiveId" clId="{E749E197-C6D2-46D5-BF60-4A67A6D27EC2}" dt="2025-04-04T12:31:29.070" v="968" actId="26606"/>
          <ac:cxnSpMkLst>
            <pc:docMk/>
            <pc:sldMk cId="1930463972" sldId="282"/>
            <ac:cxnSpMk id="15" creationId="{23AAC9B5-8015-485C-ACF9-A750390E9A56}"/>
          </ac:cxnSpMkLst>
        </pc:cxnChg>
      </pc:sldChg>
      <pc:sldChg chg="addSp delSp modSp new mod modTransition setBg">
        <pc:chgData name="Iryna Zhukevych" userId="32b9d8b4c7aa7458" providerId="LiveId" clId="{E749E197-C6D2-46D5-BF60-4A67A6D27EC2}" dt="2025-04-14T06:28:41.002" v="1123" actId="20577"/>
        <pc:sldMkLst>
          <pc:docMk/>
          <pc:sldMk cId="1537385747" sldId="283"/>
        </pc:sldMkLst>
        <pc:spChg chg="mod">
          <ac:chgData name="Iryna Zhukevych" userId="32b9d8b4c7aa7458" providerId="LiveId" clId="{E749E197-C6D2-46D5-BF60-4A67A6D27EC2}" dt="2025-04-14T06:28:41.002" v="1123" actId="20577"/>
          <ac:spMkLst>
            <pc:docMk/>
            <pc:sldMk cId="1537385747" sldId="283"/>
            <ac:spMk id="2" creationId="{8F30B32B-CAAD-A922-22A6-1D9B9B84375D}"/>
          </ac:spMkLst>
        </pc:spChg>
        <pc:spChg chg="add mod">
          <ac:chgData name="Iryna Zhukevych" userId="32b9d8b4c7aa7458" providerId="LiveId" clId="{E749E197-C6D2-46D5-BF60-4A67A6D27EC2}" dt="2025-04-04T12:33:19.870" v="1004" actId="255"/>
          <ac:spMkLst>
            <pc:docMk/>
            <pc:sldMk cId="1537385747" sldId="283"/>
            <ac:spMk id="4" creationId="{6DE0692F-FEC1-4C6D-AE66-0261B46BEB75}"/>
          </ac:spMkLst>
        </pc:spChg>
        <pc:spChg chg="add">
          <ac:chgData name="Iryna Zhukevych" userId="32b9d8b4c7aa7458" providerId="LiveId" clId="{E749E197-C6D2-46D5-BF60-4A67A6D27EC2}" dt="2025-04-04T12:32:30.984" v="987" actId="26606"/>
          <ac:spMkLst>
            <pc:docMk/>
            <pc:sldMk cId="1537385747" sldId="283"/>
            <ac:spMk id="9" creationId="{3AD318CC-E2A8-4E27-9548-A047A78999B1}"/>
          </ac:spMkLst>
        </pc:spChg>
        <pc:spChg chg="add">
          <ac:chgData name="Iryna Zhukevych" userId="32b9d8b4c7aa7458" providerId="LiveId" clId="{E749E197-C6D2-46D5-BF60-4A67A6D27EC2}" dt="2025-04-04T12:32:30.984" v="987" actId="26606"/>
          <ac:spMkLst>
            <pc:docMk/>
            <pc:sldMk cId="1537385747" sldId="283"/>
            <ac:spMk id="15" creationId="{2C1BBA94-3F40-40AA-8BB9-E69E25E537C1}"/>
          </ac:spMkLst>
        </pc:spChg>
        <pc:grpChg chg="add">
          <ac:chgData name="Iryna Zhukevych" userId="32b9d8b4c7aa7458" providerId="LiveId" clId="{E749E197-C6D2-46D5-BF60-4A67A6D27EC2}" dt="2025-04-04T12:32:30.984" v="987" actId="26606"/>
          <ac:grpSpMkLst>
            <pc:docMk/>
            <pc:sldMk cId="1537385747" sldId="283"/>
            <ac:grpSpMk id="11" creationId="{B14B560F-9DD7-4302-A60B-EBD3EF59B073}"/>
          </ac:grpSpMkLst>
        </pc:grpChg>
      </pc:sldChg>
      <pc:sldChg chg="addSp delSp modSp new mod modTransition setBg">
        <pc:chgData name="Iryna Zhukevych" userId="32b9d8b4c7aa7458" providerId="LiveId" clId="{E749E197-C6D2-46D5-BF60-4A67A6D27EC2}" dt="2025-04-14T06:29:07.158" v="1128" actId="20577"/>
        <pc:sldMkLst>
          <pc:docMk/>
          <pc:sldMk cId="3641973724" sldId="284"/>
        </pc:sldMkLst>
        <pc:spChg chg="mod">
          <ac:chgData name="Iryna Zhukevych" userId="32b9d8b4c7aa7458" providerId="LiveId" clId="{E749E197-C6D2-46D5-BF60-4A67A6D27EC2}" dt="2025-04-14T06:29:07.158" v="1128" actId="20577"/>
          <ac:spMkLst>
            <pc:docMk/>
            <pc:sldMk cId="3641973724" sldId="284"/>
            <ac:spMk id="2" creationId="{09B248FD-72A4-63CF-D2C6-AC74CD9AB4CE}"/>
          </ac:spMkLst>
        </pc:spChg>
        <pc:spChg chg="add mod">
          <ac:chgData name="Iryna Zhukevych" userId="32b9d8b4c7aa7458" providerId="LiveId" clId="{E749E197-C6D2-46D5-BF60-4A67A6D27EC2}" dt="2025-04-04T12:34:34.549" v="1015" actId="27636"/>
          <ac:spMkLst>
            <pc:docMk/>
            <pc:sldMk cId="3641973724" sldId="284"/>
            <ac:spMk id="4" creationId="{4421B481-63EC-B827-92F5-10936EAE7786}"/>
          </ac:spMkLst>
        </pc:spChg>
        <pc:spChg chg="add">
          <ac:chgData name="Iryna Zhukevych" userId="32b9d8b4c7aa7458" providerId="LiveId" clId="{E749E197-C6D2-46D5-BF60-4A67A6D27EC2}" dt="2025-04-04T12:33:29.450" v="1005" actId="26606"/>
          <ac:spMkLst>
            <pc:docMk/>
            <pc:sldMk cId="3641973724" sldId="284"/>
            <ac:spMk id="9" creationId="{B6CDA21F-E7AF-4C75-8395-33F58D5B0E45}"/>
          </ac:spMkLst>
        </pc:spChg>
        <pc:spChg chg="add">
          <ac:chgData name="Iryna Zhukevych" userId="32b9d8b4c7aa7458" providerId="LiveId" clId="{E749E197-C6D2-46D5-BF60-4A67A6D27EC2}" dt="2025-04-04T12:33:29.450" v="1005" actId="26606"/>
          <ac:spMkLst>
            <pc:docMk/>
            <pc:sldMk cId="3641973724" sldId="284"/>
            <ac:spMk id="16" creationId="{D5B0017B-2ECA-49AF-B397-DC140825DF8D}"/>
          </ac:spMkLst>
        </pc:spChg>
        <pc:grpChg chg="add">
          <ac:chgData name="Iryna Zhukevych" userId="32b9d8b4c7aa7458" providerId="LiveId" clId="{E749E197-C6D2-46D5-BF60-4A67A6D27EC2}" dt="2025-04-04T12:33:29.450" v="1005" actId="26606"/>
          <ac:grpSpMkLst>
            <pc:docMk/>
            <pc:sldMk cId="3641973724" sldId="284"/>
            <ac:grpSpMk id="11" creationId="{AE1C45F0-260A-458C-96ED-C1F6D2151219}"/>
          </ac:grpSpMkLst>
        </pc:grpChg>
        <pc:cxnChg chg="add">
          <ac:chgData name="Iryna Zhukevych" userId="32b9d8b4c7aa7458" providerId="LiveId" clId="{E749E197-C6D2-46D5-BF60-4A67A6D27EC2}" dt="2025-04-04T12:33:29.450" v="1005" actId="26606"/>
          <ac:cxnSpMkLst>
            <pc:docMk/>
            <pc:sldMk cId="3641973724" sldId="284"/>
            <ac:cxnSpMk id="18" creationId="{6CF1BAF6-AD41-4082-B212-8A1F9A2E8779}"/>
          </ac:cxnSpMkLst>
        </pc:cxnChg>
      </pc:sldChg>
      <pc:sldChg chg="addSp delSp modSp new mod modTransition setBg chgLayout">
        <pc:chgData name="Iryna Zhukevych" userId="32b9d8b4c7aa7458" providerId="LiveId" clId="{E749E197-C6D2-46D5-BF60-4A67A6D27EC2}" dt="2025-04-04T13:03:53.130" v="1108"/>
        <pc:sldMkLst>
          <pc:docMk/>
          <pc:sldMk cId="1905593923" sldId="285"/>
        </pc:sldMkLst>
        <pc:spChg chg="add mod ord">
          <ac:chgData name="Iryna Zhukevych" userId="32b9d8b4c7aa7458" providerId="LiveId" clId="{E749E197-C6D2-46D5-BF60-4A67A6D27EC2}" dt="2025-04-04T13:02:20.951" v="1047" actId="14100"/>
          <ac:spMkLst>
            <pc:docMk/>
            <pc:sldMk cId="1905593923" sldId="285"/>
            <ac:spMk id="4" creationId="{4EAC41CC-6D64-C36C-DCDB-979926C89764}"/>
          </ac:spMkLst>
        </pc:spChg>
        <pc:spChg chg="add mod ord">
          <ac:chgData name="Iryna Zhukevych" userId="32b9d8b4c7aa7458" providerId="LiveId" clId="{E749E197-C6D2-46D5-BF60-4A67A6D27EC2}" dt="2025-04-04T13:02:37.129" v="1050" actId="2710"/>
          <ac:spMkLst>
            <pc:docMk/>
            <pc:sldMk cId="1905593923" sldId="285"/>
            <ac:spMk id="5" creationId="{082A9FFC-122E-FE5D-A0F0-46CAB47A6AC0}"/>
          </ac:spMkLst>
        </pc:spChg>
        <pc:spChg chg="add">
          <ac:chgData name="Iryna Zhukevych" userId="32b9d8b4c7aa7458" providerId="LiveId" clId="{E749E197-C6D2-46D5-BF60-4A67A6D27EC2}" dt="2025-04-04T13:02:08.050" v="1042" actId="26606"/>
          <ac:spMkLst>
            <pc:docMk/>
            <pc:sldMk cId="1905593923" sldId="285"/>
            <ac:spMk id="11" creationId="{AE3A741D-C19B-960A-5803-1C5887147820}"/>
          </ac:spMkLst>
        </pc:spChg>
        <pc:spChg chg="add">
          <ac:chgData name="Iryna Zhukevych" userId="32b9d8b4c7aa7458" providerId="LiveId" clId="{E749E197-C6D2-46D5-BF60-4A67A6D27EC2}" dt="2025-04-04T13:02:08.050" v="1042" actId="26606"/>
          <ac:spMkLst>
            <pc:docMk/>
            <pc:sldMk cId="1905593923" sldId="285"/>
            <ac:spMk id="13" creationId="{DC39DE25-0E4E-0AA7-0932-1D78C2372786}"/>
          </ac:spMkLst>
        </pc:spChg>
        <pc:spChg chg="add">
          <ac:chgData name="Iryna Zhukevych" userId="32b9d8b4c7aa7458" providerId="LiveId" clId="{E749E197-C6D2-46D5-BF60-4A67A6D27EC2}" dt="2025-04-04T13:02:08.050" v="1042" actId="26606"/>
          <ac:spMkLst>
            <pc:docMk/>
            <pc:sldMk cId="1905593923" sldId="285"/>
            <ac:spMk id="15" creationId="{8D6EA299-0840-6DEA-E670-C49AEBC87E89}"/>
          </ac:spMkLst>
        </pc:spChg>
        <pc:picChg chg="add">
          <ac:chgData name="Iryna Zhukevych" userId="32b9d8b4c7aa7458" providerId="LiveId" clId="{E749E197-C6D2-46D5-BF60-4A67A6D27EC2}" dt="2025-04-04T13:02:08.050" v="1042" actId="26606"/>
          <ac:picMkLst>
            <pc:docMk/>
            <pc:sldMk cId="1905593923" sldId="285"/>
            <ac:picMk id="7" creationId="{275E0A87-BC6F-A44E-B9E5-D627610FEF6F}"/>
          </ac:picMkLst>
        </pc:picChg>
      </pc:sldChg>
      <pc:sldChg chg="addSp delSp modSp new mod modTransition setBg">
        <pc:chgData name="Iryna Zhukevych" userId="32b9d8b4c7aa7458" providerId="LiveId" clId="{E749E197-C6D2-46D5-BF60-4A67A6D27EC2}" dt="2025-04-04T13:03:53.130" v="1108"/>
        <pc:sldMkLst>
          <pc:docMk/>
          <pc:sldMk cId="2931058569" sldId="286"/>
        </pc:sldMkLst>
        <pc:spChg chg="mod">
          <ac:chgData name="Iryna Zhukevych" userId="32b9d8b4c7aa7458" providerId="LiveId" clId="{E749E197-C6D2-46D5-BF60-4A67A6D27EC2}" dt="2025-04-04T13:03:26.421" v="1106" actId="14100"/>
          <ac:spMkLst>
            <pc:docMk/>
            <pc:sldMk cId="2931058569" sldId="286"/>
            <ac:spMk id="3" creationId="{CF727871-3BE1-26F7-FF21-4CAB8FF61CC8}"/>
          </ac:spMkLst>
        </pc:spChg>
        <pc:spChg chg="add">
          <ac:chgData name="Iryna Zhukevych" userId="32b9d8b4c7aa7458" providerId="LiveId" clId="{E749E197-C6D2-46D5-BF60-4A67A6D27EC2}" dt="2025-04-04T13:03:04.647" v="1098" actId="26606"/>
          <ac:spMkLst>
            <pc:docMk/>
            <pc:sldMk cId="2931058569" sldId="286"/>
            <ac:spMk id="9" creationId="{AE3A741D-C19B-960A-5803-1C5887147820}"/>
          </ac:spMkLst>
        </pc:spChg>
        <pc:spChg chg="add">
          <ac:chgData name="Iryna Zhukevych" userId="32b9d8b4c7aa7458" providerId="LiveId" clId="{E749E197-C6D2-46D5-BF60-4A67A6D27EC2}" dt="2025-04-04T13:03:04.647" v="1098" actId="26606"/>
          <ac:spMkLst>
            <pc:docMk/>
            <pc:sldMk cId="2931058569" sldId="286"/>
            <ac:spMk id="11" creationId="{DC39DE25-0E4E-0AA7-0932-1D78C2372786}"/>
          </ac:spMkLst>
        </pc:spChg>
        <pc:spChg chg="add">
          <ac:chgData name="Iryna Zhukevych" userId="32b9d8b4c7aa7458" providerId="LiveId" clId="{E749E197-C6D2-46D5-BF60-4A67A6D27EC2}" dt="2025-04-04T13:03:04.647" v="1098" actId="26606"/>
          <ac:spMkLst>
            <pc:docMk/>
            <pc:sldMk cId="2931058569" sldId="286"/>
            <ac:spMk id="13" creationId="{8D6EA299-0840-6DEA-E670-C49AEBC87E89}"/>
          </ac:spMkLst>
        </pc:spChg>
        <pc:picChg chg="add">
          <ac:chgData name="Iryna Zhukevych" userId="32b9d8b4c7aa7458" providerId="LiveId" clId="{E749E197-C6D2-46D5-BF60-4A67A6D27EC2}" dt="2025-04-04T13:03:04.647" v="1098" actId="26606"/>
          <ac:picMkLst>
            <pc:docMk/>
            <pc:sldMk cId="2931058569" sldId="286"/>
            <ac:picMk id="5" creationId="{CA5ABA9E-DAC9-ADF3-57FB-3483F47C5D1A}"/>
          </ac:picMkLst>
        </pc:picChg>
      </pc:sldChg>
      <pc:sldMasterChg chg="modTransition modSldLayout">
        <pc:chgData name="Iryna Zhukevych" userId="32b9d8b4c7aa7458" providerId="LiveId" clId="{E749E197-C6D2-46D5-BF60-4A67A6D27EC2}" dt="2025-04-04T13:03:53.130" v="1108"/>
        <pc:sldMasterMkLst>
          <pc:docMk/>
          <pc:sldMasterMk cId="3286290401" sldId="2147483648"/>
        </pc:sldMasterMkLst>
        <pc:sldLayoutChg chg="modTransition">
          <pc:chgData name="Iryna Zhukevych" userId="32b9d8b4c7aa7458" providerId="LiveId" clId="{E749E197-C6D2-46D5-BF60-4A67A6D27EC2}" dt="2025-04-04T13:03:53.130" v="1108"/>
          <pc:sldLayoutMkLst>
            <pc:docMk/>
            <pc:sldMasterMk cId="3286290401" sldId="2147483648"/>
            <pc:sldLayoutMk cId="1791405480" sldId="2147483649"/>
          </pc:sldLayoutMkLst>
        </pc:sldLayoutChg>
        <pc:sldLayoutChg chg="modTransition">
          <pc:chgData name="Iryna Zhukevych" userId="32b9d8b4c7aa7458" providerId="LiveId" clId="{E749E197-C6D2-46D5-BF60-4A67A6D27EC2}" dt="2025-04-04T13:03:53.130" v="1108"/>
          <pc:sldLayoutMkLst>
            <pc:docMk/>
            <pc:sldMasterMk cId="3286290401" sldId="2147483648"/>
            <pc:sldLayoutMk cId="3444108324" sldId="2147483650"/>
          </pc:sldLayoutMkLst>
        </pc:sldLayoutChg>
        <pc:sldLayoutChg chg="modTransition">
          <pc:chgData name="Iryna Zhukevych" userId="32b9d8b4c7aa7458" providerId="LiveId" clId="{E749E197-C6D2-46D5-BF60-4A67A6D27EC2}" dt="2025-04-04T13:03:53.130" v="1108"/>
          <pc:sldLayoutMkLst>
            <pc:docMk/>
            <pc:sldMasterMk cId="3286290401" sldId="2147483648"/>
            <pc:sldLayoutMk cId="1068125026" sldId="2147483651"/>
          </pc:sldLayoutMkLst>
        </pc:sldLayoutChg>
        <pc:sldLayoutChg chg="modTransition">
          <pc:chgData name="Iryna Zhukevych" userId="32b9d8b4c7aa7458" providerId="LiveId" clId="{E749E197-C6D2-46D5-BF60-4A67A6D27EC2}" dt="2025-04-04T13:03:53.130" v="1108"/>
          <pc:sldLayoutMkLst>
            <pc:docMk/>
            <pc:sldMasterMk cId="3286290401" sldId="2147483648"/>
            <pc:sldLayoutMk cId="2720448621" sldId="2147483652"/>
          </pc:sldLayoutMkLst>
        </pc:sldLayoutChg>
        <pc:sldLayoutChg chg="modTransition">
          <pc:chgData name="Iryna Zhukevych" userId="32b9d8b4c7aa7458" providerId="LiveId" clId="{E749E197-C6D2-46D5-BF60-4A67A6D27EC2}" dt="2025-04-04T13:03:53.130" v="1108"/>
          <pc:sldLayoutMkLst>
            <pc:docMk/>
            <pc:sldMasterMk cId="3286290401" sldId="2147483648"/>
            <pc:sldLayoutMk cId="1760640180" sldId="2147483653"/>
          </pc:sldLayoutMkLst>
        </pc:sldLayoutChg>
        <pc:sldLayoutChg chg="modTransition">
          <pc:chgData name="Iryna Zhukevych" userId="32b9d8b4c7aa7458" providerId="LiveId" clId="{E749E197-C6D2-46D5-BF60-4A67A6D27EC2}" dt="2025-04-04T13:03:53.130" v="1108"/>
          <pc:sldLayoutMkLst>
            <pc:docMk/>
            <pc:sldMasterMk cId="3286290401" sldId="2147483648"/>
            <pc:sldLayoutMk cId="2474745770" sldId="2147483654"/>
          </pc:sldLayoutMkLst>
        </pc:sldLayoutChg>
        <pc:sldLayoutChg chg="modTransition">
          <pc:chgData name="Iryna Zhukevych" userId="32b9d8b4c7aa7458" providerId="LiveId" clId="{E749E197-C6D2-46D5-BF60-4A67A6D27EC2}" dt="2025-04-04T13:03:53.130" v="1108"/>
          <pc:sldLayoutMkLst>
            <pc:docMk/>
            <pc:sldMasterMk cId="3286290401" sldId="2147483648"/>
            <pc:sldLayoutMk cId="4175118732" sldId="2147483655"/>
          </pc:sldLayoutMkLst>
        </pc:sldLayoutChg>
        <pc:sldLayoutChg chg="modTransition">
          <pc:chgData name="Iryna Zhukevych" userId="32b9d8b4c7aa7458" providerId="LiveId" clId="{E749E197-C6D2-46D5-BF60-4A67A6D27EC2}" dt="2025-04-04T13:03:53.130" v="1108"/>
          <pc:sldLayoutMkLst>
            <pc:docMk/>
            <pc:sldMasterMk cId="3286290401" sldId="2147483648"/>
            <pc:sldLayoutMk cId="3151742534" sldId="2147483656"/>
          </pc:sldLayoutMkLst>
        </pc:sldLayoutChg>
        <pc:sldLayoutChg chg="modTransition">
          <pc:chgData name="Iryna Zhukevych" userId="32b9d8b4c7aa7458" providerId="LiveId" clId="{E749E197-C6D2-46D5-BF60-4A67A6D27EC2}" dt="2025-04-04T13:03:53.130" v="1108"/>
          <pc:sldLayoutMkLst>
            <pc:docMk/>
            <pc:sldMasterMk cId="3286290401" sldId="2147483648"/>
            <pc:sldLayoutMk cId="2224887601" sldId="2147483657"/>
          </pc:sldLayoutMkLst>
        </pc:sldLayoutChg>
        <pc:sldLayoutChg chg="modTransition">
          <pc:chgData name="Iryna Zhukevych" userId="32b9d8b4c7aa7458" providerId="LiveId" clId="{E749E197-C6D2-46D5-BF60-4A67A6D27EC2}" dt="2025-04-04T13:03:53.130" v="1108"/>
          <pc:sldLayoutMkLst>
            <pc:docMk/>
            <pc:sldMasterMk cId="3286290401" sldId="2147483648"/>
            <pc:sldLayoutMk cId="2058632484" sldId="2147483658"/>
          </pc:sldLayoutMkLst>
        </pc:sldLayoutChg>
        <pc:sldLayoutChg chg="modTransition">
          <pc:chgData name="Iryna Zhukevych" userId="32b9d8b4c7aa7458" providerId="LiveId" clId="{E749E197-C6D2-46D5-BF60-4A67A6D27EC2}" dt="2025-04-04T13:03:53.130" v="1108"/>
          <pc:sldLayoutMkLst>
            <pc:docMk/>
            <pc:sldMasterMk cId="3286290401" sldId="2147483648"/>
            <pc:sldLayoutMk cId="3779764552" sldId="2147483659"/>
          </pc:sldLayoutMkLst>
        </pc:sldLayoutChg>
      </pc:sldMasterChg>
    </pc:docChg>
  </pc:docChgLst>
  <pc:docChgLst>
    <pc:chgData name="Iryna Zhukevych" userId="32b9d8b4c7aa7458" providerId="LiveId" clId="{1AD0F785-E2D7-4284-A44C-2A6E253BC222}"/>
    <pc:docChg chg="delSld modSld">
      <pc:chgData name="Iryna Zhukevych" userId="32b9d8b4c7aa7458" providerId="LiveId" clId="{1AD0F785-E2D7-4284-A44C-2A6E253BC222}" dt="2025-06-08T12:02:11.852" v="51" actId="2696"/>
      <pc:docMkLst>
        <pc:docMk/>
      </pc:docMkLst>
      <pc:sldChg chg="del">
        <pc:chgData name="Iryna Zhukevych" userId="32b9d8b4c7aa7458" providerId="LiveId" clId="{1AD0F785-E2D7-4284-A44C-2A6E253BC222}" dt="2025-06-08T12:01:03.466" v="1" actId="2696"/>
        <pc:sldMkLst>
          <pc:docMk/>
          <pc:sldMk cId="3203343842" sldId="257"/>
        </pc:sldMkLst>
      </pc:sldChg>
      <pc:sldChg chg="del">
        <pc:chgData name="Iryna Zhukevych" userId="32b9d8b4c7aa7458" providerId="LiveId" clId="{1AD0F785-E2D7-4284-A44C-2A6E253BC222}" dt="2025-06-08T12:01:06.820" v="2" actId="2696"/>
        <pc:sldMkLst>
          <pc:docMk/>
          <pc:sldMk cId="1667278876" sldId="258"/>
        </pc:sldMkLst>
      </pc:sldChg>
      <pc:sldChg chg="del">
        <pc:chgData name="Iryna Zhukevych" userId="32b9d8b4c7aa7458" providerId="LiveId" clId="{1AD0F785-E2D7-4284-A44C-2A6E253BC222}" dt="2025-06-08T12:01:08.445" v="3" actId="2696"/>
        <pc:sldMkLst>
          <pc:docMk/>
          <pc:sldMk cId="1657400254" sldId="259"/>
        </pc:sldMkLst>
      </pc:sldChg>
      <pc:sldChg chg="del">
        <pc:chgData name="Iryna Zhukevych" userId="32b9d8b4c7aa7458" providerId="LiveId" clId="{1AD0F785-E2D7-4284-A44C-2A6E253BC222}" dt="2025-06-08T12:01:10.024" v="4" actId="2696"/>
        <pc:sldMkLst>
          <pc:docMk/>
          <pc:sldMk cId="3975565378" sldId="260"/>
        </pc:sldMkLst>
      </pc:sldChg>
      <pc:sldChg chg="del">
        <pc:chgData name="Iryna Zhukevych" userId="32b9d8b4c7aa7458" providerId="LiveId" clId="{1AD0F785-E2D7-4284-A44C-2A6E253BC222}" dt="2025-06-08T12:01:56.105" v="49" actId="2696"/>
        <pc:sldMkLst>
          <pc:docMk/>
          <pc:sldMk cId="1975726469" sldId="268"/>
        </pc:sldMkLst>
      </pc:sldChg>
      <pc:sldChg chg="del">
        <pc:chgData name="Iryna Zhukevych" userId="32b9d8b4c7aa7458" providerId="LiveId" clId="{1AD0F785-E2D7-4284-A44C-2A6E253BC222}" dt="2025-06-08T12:01:58.726" v="50" actId="2696"/>
        <pc:sldMkLst>
          <pc:docMk/>
          <pc:sldMk cId="2708043636" sldId="269"/>
        </pc:sldMkLst>
      </pc:sldChg>
      <pc:sldChg chg="del">
        <pc:chgData name="Iryna Zhukevych" userId="32b9d8b4c7aa7458" providerId="LiveId" clId="{1AD0F785-E2D7-4284-A44C-2A6E253BC222}" dt="2025-06-08T12:01:44.183" v="47" actId="2696"/>
        <pc:sldMkLst>
          <pc:docMk/>
          <pc:sldMk cId="3560715366" sldId="272"/>
        </pc:sldMkLst>
      </pc:sldChg>
      <pc:sldChg chg="del">
        <pc:chgData name="Iryna Zhukevych" userId="32b9d8b4c7aa7458" providerId="LiveId" clId="{1AD0F785-E2D7-4284-A44C-2A6E253BC222}" dt="2025-06-08T12:01:46.280" v="48" actId="2696"/>
        <pc:sldMkLst>
          <pc:docMk/>
          <pc:sldMk cId="3653127301" sldId="273"/>
        </pc:sldMkLst>
      </pc:sldChg>
      <pc:sldChg chg="del">
        <pc:chgData name="Iryna Zhukevych" userId="32b9d8b4c7aa7458" providerId="LiveId" clId="{1AD0F785-E2D7-4284-A44C-2A6E253BC222}" dt="2025-06-08T12:01:00.776" v="0" actId="2696"/>
        <pc:sldMkLst>
          <pc:docMk/>
          <pc:sldMk cId="641345742" sldId="276"/>
        </pc:sldMkLst>
      </pc:sldChg>
      <pc:sldChg chg="del">
        <pc:chgData name="Iryna Zhukevych" userId="32b9d8b4c7aa7458" providerId="LiveId" clId="{1AD0F785-E2D7-4284-A44C-2A6E253BC222}" dt="2025-06-08T12:01:18.775" v="5" actId="2696"/>
        <pc:sldMkLst>
          <pc:docMk/>
          <pc:sldMk cId="1913606642" sldId="277"/>
        </pc:sldMkLst>
      </pc:sldChg>
      <pc:sldChg chg="del modAnim">
        <pc:chgData name="Iryna Zhukevych" userId="32b9d8b4c7aa7458" providerId="LiveId" clId="{1AD0F785-E2D7-4284-A44C-2A6E253BC222}" dt="2025-06-08T12:01:20.818" v="23" actId="2696"/>
        <pc:sldMkLst>
          <pc:docMk/>
          <pc:sldMk cId="343711618" sldId="278"/>
        </pc:sldMkLst>
      </pc:sldChg>
      <pc:sldChg chg="del modAnim">
        <pc:chgData name="Iryna Zhukevych" userId="32b9d8b4c7aa7458" providerId="LiveId" clId="{1AD0F785-E2D7-4284-A44C-2A6E253BC222}" dt="2025-06-08T12:01:29.640" v="45" actId="2696"/>
        <pc:sldMkLst>
          <pc:docMk/>
          <pc:sldMk cId="173114545" sldId="279"/>
        </pc:sldMkLst>
      </pc:sldChg>
      <pc:sldChg chg="del">
        <pc:chgData name="Iryna Zhukevych" userId="32b9d8b4c7aa7458" providerId="LiveId" clId="{1AD0F785-E2D7-4284-A44C-2A6E253BC222}" dt="2025-06-08T12:01:24.686" v="32" actId="2696"/>
        <pc:sldMkLst>
          <pc:docMk/>
          <pc:sldMk cId="2317341561" sldId="280"/>
        </pc:sldMkLst>
      </pc:sldChg>
      <pc:sldChg chg="del modAnim">
        <pc:chgData name="Iryna Zhukevych" userId="32b9d8b4c7aa7458" providerId="LiveId" clId="{1AD0F785-E2D7-4284-A44C-2A6E253BC222}" dt="2025-06-08T12:01:26.962" v="33" actId="2696"/>
        <pc:sldMkLst>
          <pc:docMk/>
          <pc:sldMk cId="524455981" sldId="281"/>
        </pc:sldMkLst>
      </pc:sldChg>
      <pc:sldChg chg="del">
        <pc:chgData name="Iryna Zhukevych" userId="32b9d8b4c7aa7458" providerId="LiveId" clId="{1AD0F785-E2D7-4284-A44C-2A6E253BC222}" dt="2025-06-08T12:02:11.852" v="51" actId="2696"/>
        <pc:sldMkLst>
          <pc:docMk/>
          <pc:sldMk cId="3641973724" sldId="284"/>
        </pc:sldMkLst>
      </pc:sldChg>
      <pc:sldChg chg="del">
        <pc:chgData name="Iryna Zhukevych" userId="32b9d8b4c7aa7458" providerId="LiveId" clId="{1AD0F785-E2D7-4284-A44C-2A6E253BC222}" dt="2025-06-08T12:01:33.537" v="46" actId="2696"/>
        <pc:sldMkLst>
          <pc:docMk/>
          <pc:sldMk cId="2931058569" sldId="286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4FD3C6-8C12-481B-9454-7103263A7DF0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F8B2FC9-6F6A-4FC5-8840-53EC7A13F1F1}">
      <dgm:prSet/>
      <dgm:spPr/>
      <dgm:t>
        <a:bodyPr/>
        <a:lstStyle/>
        <a:p>
          <a:r>
            <a:rPr lang="en-US" b="0" i="0" baseline="0" dirty="0"/>
            <a:t>1. </a:t>
          </a:r>
          <a:r>
            <a:rPr lang="uk-UA" b="0" i="0" baseline="0" dirty="0" err="1"/>
            <a:t>Do</a:t>
          </a:r>
          <a:r>
            <a:rPr lang="uk-UA" b="0" i="0" baseline="0" dirty="0"/>
            <a:t> </a:t>
          </a:r>
          <a:r>
            <a:rPr lang="uk-UA" b="0" i="0" baseline="0" dirty="0" err="1"/>
            <a:t>you</a:t>
          </a:r>
          <a:r>
            <a:rPr lang="uk-UA" b="0" i="0" baseline="0" dirty="0"/>
            <a:t> </a:t>
          </a:r>
          <a:r>
            <a:rPr lang="uk-UA" b="0" i="0" baseline="0" dirty="0" err="1"/>
            <a:t>think</a:t>
          </a:r>
          <a:r>
            <a:rPr lang="uk-UA" b="0" i="0" baseline="0" dirty="0"/>
            <a:t> </a:t>
          </a:r>
          <a:r>
            <a:rPr lang="uk-UA" b="0" i="0" baseline="0" dirty="0" err="1"/>
            <a:t>it’s</a:t>
          </a:r>
          <a:r>
            <a:rPr lang="uk-UA" b="0" i="0" baseline="0" dirty="0"/>
            <a:t> </a:t>
          </a:r>
          <a:r>
            <a:rPr lang="uk-UA" b="0" i="0" baseline="0" dirty="0" err="1"/>
            <a:t>better</a:t>
          </a:r>
          <a:r>
            <a:rPr lang="uk-UA" b="0" i="0" baseline="0" dirty="0"/>
            <a:t> </a:t>
          </a:r>
          <a:r>
            <a:rPr lang="uk-UA" b="0" i="0" baseline="0" dirty="0" err="1"/>
            <a:t>to</a:t>
          </a:r>
          <a:r>
            <a:rPr lang="uk-UA" b="0" i="0" baseline="0" dirty="0"/>
            <a:t> </a:t>
          </a:r>
          <a:r>
            <a:rPr lang="uk-UA" b="0" i="0" baseline="0" dirty="0" err="1"/>
            <a:t>rent</a:t>
          </a:r>
          <a:r>
            <a:rPr lang="uk-UA" b="0" i="0" baseline="0" dirty="0"/>
            <a:t> </a:t>
          </a:r>
          <a:r>
            <a:rPr lang="uk-UA" b="0" i="0" baseline="0" dirty="0" err="1"/>
            <a:t>or</a:t>
          </a:r>
          <a:r>
            <a:rPr lang="uk-UA" b="0" i="0" baseline="0" dirty="0"/>
            <a:t> </a:t>
          </a:r>
          <a:r>
            <a:rPr lang="uk-UA" b="0" i="0" baseline="0" dirty="0" err="1"/>
            <a:t>buy</a:t>
          </a:r>
          <a:r>
            <a:rPr lang="uk-UA" b="0" i="0" baseline="0" dirty="0"/>
            <a:t> a </a:t>
          </a:r>
          <a:r>
            <a:rPr lang="uk-UA" b="0" i="0" baseline="0" dirty="0" err="1"/>
            <a:t>house</a:t>
          </a:r>
          <a:r>
            <a:rPr lang="uk-UA" b="0" i="0" baseline="0" dirty="0"/>
            <a:t>? </a:t>
          </a:r>
          <a:r>
            <a:rPr lang="uk-UA" b="0" i="0" baseline="0" dirty="0" err="1"/>
            <a:t>Why</a:t>
          </a:r>
          <a:r>
            <a:rPr lang="uk-UA" b="0" i="0" baseline="0" dirty="0"/>
            <a:t>?</a:t>
          </a:r>
          <a:endParaRPr lang="en-US" dirty="0"/>
        </a:p>
      </dgm:t>
    </dgm:pt>
    <dgm:pt modelId="{586E6FED-40A7-4904-BF5E-5BD04DCEFCE6}" type="parTrans" cxnId="{D21119E1-2AE8-4E3C-ABF2-E3823C416A81}">
      <dgm:prSet/>
      <dgm:spPr/>
      <dgm:t>
        <a:bodyPr/>
        <a:lstStyle/>
        <a:p>
          <a:endParaRPr lang="en-US"/>
        </a:p>
      </dgm:t>
    </dgm:pt>
    <dgm:pt modelId="{873FB88F-D9C7-4B9C-933C-A48C6D872DAD}" type="sibTrans" cxnId="{D21119E1-2AE8-4E3C-ABF2-E3823C416A81}">
      <dgm:prSet/>
      <dgm:spPr/>
      <dgm:t>
        <a:bodyPr/>
        <a:lstStyle/>
        <a:p>
          <a:endParaRPr lang="en-US"/>
        </a:p>
      </dgm:t>
    </dgm:pt>
    <dgm:pt modelId="{8709A382-71FA-4EDD-8D3B-664F5D1A814A}">
      <dgm:prSet/>
      <dgm:spPr/>
      <dgm:t>
        <a:bodyPr/>
        <a:lstStyle/>
        <a:p>
          <a:r>
            <a:rPr lang="en-US" b="0" i="0" baseline="0"/>
            <a:t>2. </a:t>
          </a:r>
          <a:r>
            <a:rPr lang="uk-UA" b="0" i="0" baseline="0"/>
            <a:t>How do you usually manage your personal finances? Do you use a budget?</a:t>
          </a:r>
          <a:endParaRPr lang="en-US"/>
        </a:p>
      </dgm:t>
    </dgm:pt>
    <dgm:pt modelId="{1467005C-AEC0-457D-AA9A-B14849F78659}" type="parTrans" cxnId="{D2647EFD-1B95-4BE3-873D-861EBA0CA0A6}">
      <dgm:prSet/>
      <dgm:spPr/>
      <dgm:t>
        <a:bodyPr/>
        <a:lstStyle/>
        <a:p>
          <a:endParaRPr lang="en-US"/>
        </a:p>
      </dgm:t>
    </dgm:pt>
    <dgm:pt modelId="{852F5C40-919C-440F-8C98-6787C930F8F3}" type="sibTrans" cxnId="{D2647EFD-1B95-4BE3-873D-861EBA0CA0A6}">
      <dgm:prSet/>
      <dgm:spPr/>
      <dgm:t>
        <a:bodyPr/>
        <a:lstStyle/>
        <a:p>
          <a:endParaRPr lang="en-US"/>
        </a:p>
      </dgm:t>
    </dgm:pt>
    <dgm:pt modelId="{4F930A8D-7618-4114-AD76-EF158860C2AD}">
      <dgm:prSet/>
      <dgm:spPr/>
      <dgm:t>
        <a:bodyPr/>
        <a:lstStyle/>
        <a:p>
          <a:r>
            <a:rPr lang="en-US" b="0" i="0" baseline="0" dirty="0"/>
            <a:t>3. </a:t>
          </a:r>
          <a:r>
            <a:rPr lang="uk-UA" b="0" i="0" baseline="0" dirty="0" err="1"/>
            <a:t>What</a:t>
          </a:r>
          <a:r>
            <a:rPr lang="uk-UA" b="0" i="0" baseline="0" dirty="0"/>
            <a:t> </a:t>
          </a:r>
          <a:r>
            <a:rPr lang="uk-UA" b="0" i="0" baseline="0" dirty="0" err="1"/>
            <a:t>are</a:t>
          </a:r>
          <a:r>
            <a:rPr lang="uk-UA" b="0" i="0" baseline="0" dirty="0"/>
            <a:t> </a:t>
          </a:r>
          <a:r>
            <a:rPr lang="uk-UA" b="0" i="0" baseline="0" dirty="0" err="1"/>
            <a:t>the</a:t>
          </a:r>
          <a:r>
            <a:rPr lang="uk-UA" b="0" i="0" baseline="0" dirty="0"/>
            <a:t> </a:t>
          </a:r>
          <a:r>
            <a:rPr lang="uk-UA" b="0" i="0" baseline="0" dirty="0" err="1"/>
            <a:t>advantages</a:t>
          </a:r>
          <a:r>
            <a:rPr lang="uk-UA" b="0" i="0" baseline="0" dirty="0"/>
            <a:t> </a:t>
          </a:r>
          <a:r>
            <a:rPr lang="uk-UA" b="0" i="0" baseline="0" dirty="0" err="1"/>
            <a:t>and</a:t>
          </a:r>
          <a:r>
            <a:rPr lang="uk-UA" b="0" i="0" baseline="0" dirty="0"/>
            <a:t> </a:t>
          </a:r>
          <a:r>
            <a:rPr lang="uk-UA" b="0" i="0" baseline="0" dirty="0" err="1"/>
            <a:t>disadvantages</a:t>
          </a:r>
          <a:r>
            <a:rPr lang="uk-UA" b="0" i="0" baseline="0" dirty="0"/>
            <a:t> </a:t>
          </a:r>
          <a:r>
            <a:rPr lang="uk-UA" b="0" i="0" baseline="0" dirty="0" err="1"/>
            <a:t>of</a:t>
          </a:r>
          <a:r>
            <a:rPr lang="uk-UA" b="0" i="0" baseline="0" dirty="0"/>
            <a:t> </a:t>
          </a:r>
          <a:r>
            <a:rPr lang="uk-UA" b="0" i="0" baseline="0" dirty="0" err="1"/>
            <a:t>taking</a:t>
          </a:r>
          <a:r>
            <a:rPr lang="uk-UA" b="0" i="0" baseline="0" dirty="0"/>
            <a:t> </a:t>
          </a:r>
          <a:r>
            <a:rPr lang="uk-UA" b="0" i="0" baseline="0" dirty="0" err="1"/>
            <a:t>out</a:t>
          </a:r>
          <a:r>
            <a:rPr lang="uk-UA" b="0" i="0" baseline="0" dirty="0"/>
            <a:t> a </a:t>
          </a:r>
          <a:r>
            <a:rPr lang="uk-UA" b="0" i="0" baseline="0" dirty="0" err="1"/>
            <a:t>loan</a:t>
          </a:r>
          <a:r>
            <a:rPr lang="uk-UA" b="0" i="0" baseline="0" dirty="0"/>
            <a:t>?</a:t>
          </a:r>
          <a:endParaRPr lang="en-US" dirty="0"/>
        </a:p>
      </dgm:t>
    </dgm:pt>
    <dgm:pt modelId="{149DDE70-9678-43A9-8E23-FC3282D84C5A}" type="parTrans" cxnId="{CDD4C6A5-CA64-49E3-8345-BF08003CFA76}">
      <dgm:prSet/>
      <dgm:spPr/>
      <dgm:t>
        <a:bodyPr/>
        <a:lstStyle/>
        <a:p>
          <a:endParaRPr lang="en-US"/>
        </a:p>
      </dgm:t>
    </dgm:pt>
    <dgm:pt modelId="{C2EB4837-0FFE-4568-9187-1C1BB2333DB6}" type="sibTrans" cxnId="{CDD4C6A5-CA64-49E3-8345-BF08003CFA76}">
      <dgm:prSet/>
      <dgm:spPr/>
      <dgm:t>
        <a:bodyPr/>
        <a:lstStyle/>
        <a:p>
          <a:endParaRPr lang="en-US"/>
        </a:p>
      </dgm:t>
    </dgm:pt>
    <dgm:pt modelId="{A7B19E12-14B1-4BCB-813F-4325F3B18FE4}">
      <dgm:prSet/>
      <dgm:spPr/>
      <dgm:t>
        <a:bodyPr/>
        <a:lstStyle/>
        <a:p>
          <a:r>
            <a:rPr lang="en-US" b="0" i="0" baseline="0" dirty="0"/>
            <a:t>4. </a:t>
          </a:r>
          <a:r>
            <a:rPr lang="uk-UA" b="0" i="0" baseline="0" dirty="0" err="1"/>
            <a:t>What</a:t>
          </a:r>
          <a:r>
            <a:rPr lang="uk-UA" b="0" i="0" baseline="0" dirty="0"/>
            <a:t> </a:t>
          </a:r>
          <a:r>
            <a:rPr lang="uk-UA" b="0" i="0" baseline="0" dirty="0" err="1"/>
            <a:t>do</a:t>
          </a:r>
          <a:r>
            <a:rPr lang="uk-UA" b="0" i="0" baseline="0" dirty="0"/>
            <a:t> </a:t>
          </a:r>
          <a:r>
            <a:rPr lang="uk-UA" b="0" i="0" baseline="0" dirty="0" err="1"/>
            <a:t>you</a:t>
          </a:r>
          <a:r>
            <a:rPr lang="uk-UA" b="0" i="0" baseline="0" dirty="0"/>
            <a:t> </a:t>
          </a:r>
          <a:r>
            <a:rPr lang="uk-UA" b="0" i="0" baseline="0" dirty="0" err="1"/>
            <a:t>think</a:t>
          </a:r>
          <a:r>
            <a:rPr lang="uk-UA" b="0" i="0" baseline="0" dirty="0"/>
            <a:t> </a:t>
          </a:r>
          <a:r>
            <a:rPr lang="uk-UA" b="0" i="0" baseline="0" dirty="0" err="1"/>
            <a:t>is</a:t>
          </a:r>
          <a:r>
            <a:rPr lang="uk-UA" b="0" i="0" baseline="0" dirty="0"/>
            <a:t> </a:t>
          </a:r>
          <a:r>
            <a:rPr lang="uk-UA" b="0" i="0" baseline="0" dirty="0" err="1"/>
            <a:t>the</a:t>
          </a:r>
          <a:r>
            <a:rPr lang="uk-UA" b="0" i="0" baseline="0" dirty="0"/>
            <a:t> </a:t>
          </a:r>
          <a:r>
            <a:rPr lang="uk-UA" b="0" i="0" baseline="0" dirty="0" err="1"/>
            <a:t>most</a:t>
          </a:r>
          <a:r>
            <a:rPr lang="uk-UA" b="0" i="0" baseline="0" dirty="0"/>
            <a:t> </a:t>
          </a:r>
          <a:r>
            <a:rPr lang="uk-UA" b="0" i="0" baseline="0" dirty="0" err="1"/>
            <a:t>important</a:t>
          </a:r>
          <a:r>
            <a:rPr lang="uk-UA" b="0" i="0" baseline="0" dirty="0"/>
            <a:t> </a:t>
          </a:r>
          <a:r>
            <a:rPr lang="uk-UA" b="0" i="0" baseline="0" dirty="0" err="1"/>
            <a:t>aspect</a:t>
          </a:r>
          <a:r>
            <a:rPr lang="uk-UA" b="0" i="0" baseline="0" dirty="0"/>
            <a:t> </a:t>
          </a:r>
          <a:r>
            <a:rPr lang="uk-UA" b="0" i="0" baseline="0" dirty="0" err="1"/>
            <a:t>of</a:t>
          </a:r>
          <a:r>
            <a:rPr lang="uk-UA" b="0" i="0" baseline="0" dirty="0"/>
            <a:t> </a:t>
          </a:r>
          <a:r>
            <a:rPr lang="uk-UA" b="0" i="0" baseline="0" dirty="0" err="1"/>
            <a:t>personal</a:t>
          </a:r>
          <a:r>
            <a:rPr lang="uk-UA" b="0" i="0" baseline="0" dirty="0"/>
            <a:t> </a:t>
          </a:r>
          <a:r>
            <a:rPr lang="uk-UA" b="0" i="0" baseline="0" dirty="0" err="1"/>
            <a:t>finance</a:t>
          </a:r>
          <a:r>
            <a:rPr lang="uk-UA" b="0" i="0" baseline="0" dirty="0"/>
            <a:t>?</a:t>
          </a:r>
          <a:endParaRPr lang="en-US" dirty="0"/>
        </a:p>
      </dgm:t>
    </dgm:pt>
    <dgm:pt modelId="{AF69E17C-1C6C-4D35-9BB7-CDFF8D0B75F1}" type="parTrans" cxnId="{141D2351-932E-4735-BBC5-DA9E978B3A4F}">
      <dgm:prSet/>
      <dgm:spPr/>
      <dgm:t>
        <a:bodyPr/>
        <a:lstStyle/>
        <a:p>
          <a:endParaRPr lang="en-US"/>
        </a:p>
      </dgm:t>
    </dgm:pt>
    <dgm:pt modelId="{33D03691-0F25-4D6E-B69C-B4C9E3D926BB}" type="sibTrans" cxnId="{141D2351-932E-4735-BBC5-DA9E978B3A4F}">
      <dgm:prSet/>
      <dgm:spPr/>
      <dgm:t>
        <a:bodyPr/>
        <a:lstStyle/>
        <a:p>
          <a:endParaRPr lang="en-US"/>
        </a:p>
      </dgm:t>
    </dgm:pt>
    <dgm:pt modelId="{0C91DD23-A75B-4CEA-8461-CD20D1B873AF}" type="pres">
      <dgm:prSet presAssocID="{874FD3C6-8C12-481B-9454-7103263A7DF0}" presName="linear" presStyleCnt="0">
        <dgm:presLayoutVars>
          <dgm:animLvl val="lvl"/>
          <dgm:resizeHandles val="exact"/>
        </dgm:presLayoutVars>
      </dgm:prSet>
      <dgm:spPr/>
    </dgm:pt>
    <dgm:pt modelId="{CB8B5680-F1BF-4E5C-A2E7-EADD1F892497}" type="pres">
      <dgm:prSet presAssocID="{2F8B2FC9-6F6A-4FC5-8840-53EC7A13F1F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7AA454F-2383-4499-A041-22FA92E8AE27}" type="pres">
      <dgm:prSet presAssocID="{873FB88F-D9C7-4B9C-933C-A48C6D872DAD}" presName="spacer" presStyleCnt="0"/>
      <dgm:spPr/>
    </dgm:pt>
    <dgm:pt modelId="{DF0D6DC3-6452-4AF1-B2E2-4E70E0C4C71E}" type="pres">
      <dgm:prSet presAssocID="{8709A382-71FA-4EDD-8D3B-664F5D1A814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890EB34-90C1-4609-B960-A5589CD9D645}" type="pres">
      <dgm:prSet presAssocID="{852F5C40-919C-440F-8C98-6787C930F8F3}" presName="spacer" presStyleCnt="0"/>
      <dgm:spPr/>
    </dgm:pt>
    <dgm:pt modelId="{8D13DA33-4901-4AF1-B876-CDAEB9E607BE}" type="pres">
      <dgm:prSet presAssocID="{4F930A8D-7618-4114-AD76-EF158860C2A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D415258-4703-49E6-80D7-14772800C287}" type="pres">
      <dgm:prSet presAssocID="{C2EB4837-0FFE-4568-9187-1C1BB2333DB6}" presName="spacer" presStyleCnt="0"/>
      <dgm:spPr/>
    </dgm:pt>
    <dgm:pt modelId="{0C83E605-5D2B-41BA-BC73-3294E05C2422}" type="pres">
      <dgm:prSet presAssocID="{A7B19E12-14B1-4BCB-813F-4325F3B18FE4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A794501-CF3E-4DEA-96FB-363633698F1D}" type="presOf" srcId="{4F930A8D-7618-4114-AD76-EF158860C2AD}" destId="{8D13DA33-4901-4AF1-B876-CDAEB9E607BE}" srcOrd="0" destOrd="0" presId="urn:microsoft.com/office/officeart/2005/8/layout/vList2"/>
    <dgm:cxn modelId="{3154FE6C-0CDB-478A-BB66-6A60B3CA1D20}" type="presOf" srcId="{8709A382-71FA-4EDD-8D3B-664F5D1A814A}" destId="{DF0D6DC3-6452-4AF1-B2E2-4E70E0C4C71E}" srcOrd="0" destOrd="0" presId="urn:microsoft.com/office/officeart/2005/8/layout/vList2"/>
    <dgm:cxn modelId="{7D66CD70-59C6-4825-BC69-FC9A8883FE55}" type="presOf" srcId="{2F8B2FC9-6F6A-4FC5-8840-53EC7A13F1F1}" destId="{CB8B5680-F1BF-4E5C-A2E7-EADD1F892497}" srcOrd="0" destOrd="0" presId="urn:microsoft.com/office/officeart/2005/8/layout/vList2"/>
    <dgm:cxn modelId="{141D2351-932E-4735-BBC5-DA9E978B3A4F}" srcId="{874FD3C6-8C12-481B-9454-7103263A7DF0}" destId="{A7B19E12-14B1-4BCB-813F-4325F3B18FE4}" srcOrd="3" destOrd="0" parTransId="{AF69E17C-1C6C-4D35-9BB7-CDFF8D0B75F1}" sibTransId="{33D03691-0F25-4D6E-B69C-B4C9E3D926BB}"/>
    <dgm:cxn modelId="{CDD4C6A5-CA64-49E3-8345-BF08003CFA76}" srcId="{874FD3C6-8C12-481B-9454-7103263A7DF0}" destId="{4F930A8D-7618-4114-AD76-EF158860C2AD}" srcOrd="2" destOrd="0" parTransId="{149DDE70-9678-43A9-8E23-FC3282D84C5A}" sibTransId="{C2EB4837-0FFE-4568-9187-1C1BB2333DB6}"/>
    <dgm:cxn modelId="{D21119E1-2AE8-4E3C-ABF2-E3823C416A81}" srcId="{874FD3C6-8C12-481B-9454-7103263A7DF0}" destId="{2F8B2FC9-6F6A-4FC5-8840-53EC7A13F1F1}" srcOrd="0" destOrd="0" parTransId="{586E6FED-40A7-4904-BF5E-5BD04DCEFCE6}" sibTransId="{873FB88F-D9C7-4B9C-933C-A48C6D872DAD}"/>
    <dgm:cxn modelId="{F34A06F8-8F97-44A7-8A5A-B8200BEDB9CE}" type="presOf" srcId="{874FD3C6-8C12-481B-9454-7103263A7DF0}" destId="{0C91DD23-A75B-4CEA-8461-CD20D1B873AF}" srcOrd="0" destOrd="0" presId="urn:microsoft.com/office/officeart/2005/8/layout/vList2"/>
    <dgm:cxn modelId="{AB3CDAFB-6CC8-4941-96D3-401A00714C4D}" type="presOf" srcId="{A7B19E12-14B1-4BCB-813F-4325F3B18FE4}" destId="{0C83E605-5D2B-41BA-BC73-3294E05C2422}" srcOrd="0" destOrd="0" presId="urn:microsoft.com/office/officeart/2005/8/layout/vList2"/>
    <dgm:cxn modelId="{D2647EFD-1B95-4BE3-873D-861EBA0CA0A6}" srcId="{874FD3C6-8C12-481B-9454-7103263A7DF0}" destId="{8709A382-71FA-4EDD-8D3B-664F5D1A814A}" srcOrd="1" destOrd="0" parTransId="{1467005C-AEC0-457D-AA9A-B14849F78659}" sibTransId="{852F5C40-919C-440F-8C98-6787C930F8F3}"/>
    <dgm:cxn modelId="{C072AC6E-1F32-4487-AE9E-6781D8D60393}" type="presParOf" srcId="{0C91DD23-A75B-4CEA-8461-CD20D1B873AF}" destId="{CB8B5680-F1BF-4E5C-A2E7-EADD1F892497}" srcOrd="0" destOrd="0" presId="urn:microsoft.com/office/officeart/2005/8/layout/vList2"/>
    <dgm:cxn modelId="{F894F7B4-265E-43F8-BB15-47FD4E25D271}" type="presParOf" srcId="{0C91DD23-A75B-4CEA-8461-CD20D1B873AF}" destId="{E7AA454F-2383-4499-A041-22FA92E8AE27}" srcOrd="1" destOrd="0" presId="urn:microsoft.com/office/officeart/2005/8/layout/vList2"/>
    <dgm:cxn modelId="{05DBB21D-8684-4047-B4C7-8254B28C023C}" type="presParOf" srcId="{0C91DD23-A75B-4CEA-8461-CD20D1B873AF}" destId="{DF0D6DC3-6452-4AF1-B2E2-4E70E0C4C71E}" srcOrd="2" destOrd="0" presId="urn:microsoft.com/office/officeart/2005/8/layout/vList2"/>
    <dgm:cxn modelId="{F5D667CE-CBBC-4074-96E8-B4012D9E854C}" type="presParOf" srcId="{0C91DD23-A75B-4CEA-8461-CD20D1B873AF}" destId="{0890EB34-90C1-4609-B960-A5589CD9D645}" srcOrd="3" destOrd="0" presId="urn:microsoft.com/office/officeart/2005/8/layout/vList2"/>
    <dgm:cxn modelId="{A15E4A15-7657-4411-8D1F-C0F146C43B9A}" type="presParOf" srcId="{0C91DD23-A75B-4CEA-8461-CD20D1B873AF}" destId="{8D13DA33-4901-4AF1-B876-CDAEB9E607BE}" srcOrd="4" destOrd="0" presId="urn:microsoft.com/office/officeart/2005/8/layout/vList2"/>
    <dgm:cxn modelId="{8FAA97D1-EC32-4922-B18A-5DEC82B2422B}" type="presParOf" srcId="{0C91DD23-A75B-4CEA-8461-CD20D1B873AF}" destId="{1D415258-4703-49E6-80D7-14772800C287}" srcOrd="5" destOrd="0" presId="urn:microsoft.com/office/officeart/2005/8/layout/vList2"/>
    <dgm:cxn modelId="{393090F2-0EBC-4350-87D3-196054DA5A4F}" type="presParOf" srcId="{0C91DD23-A75B-4CEA-8461-CD20D1B873AF}" destId="{0C83E605-5D2B-41BA-BC73-3294E05C242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B5680-F1BF-4E5C-A2E7-EADD1F892497}">
      <dsp:nvSpPr>
        <dsp:cNvPr id="0" name=""/>
        <dsp:cNvSpPr/>
      </dsp:nvSpPr>
      <dsp:spPr>
        <a:xfrm>
          <a:off x="0" y="42799"/>
          <a:ext cx="7775960" cy="12729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kern="1200" baseline="0" dirty="0"/>
            <a:t>1. </a:t>
          </a:r>
          <a:r>
            <a:rPr lang="uk-UA" sz="3200" b="0" i="0" kern="1200" baseline="0" dirty="0" err="1"/>
            <a:t>Do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you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think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it’s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better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to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rent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or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buy</a:t>
          </a:r>
          <a:r>
            <a:rPr lang="uk-UA" sz="3200" b="0" i="0" kern="1200" baseline="0" dirty="0"/>
            <a:t> a </a:t>
          </a:r>
          <a:r>
            <a:rPr lang="uk-UA" sz="3200" b="0" i="0" kern="1200" baseline="0" dirty="0" err="1"/>
            <a:t>house</a:t>
          </a:r>
          <a:r>
            <a:rPr lang="uk-UA" sz="3200" b="0" i="0" kern="1200" baseline="0" dirty="0"/>
            <a:t>? </a:t>
          </a:r>
          <a:r>
            <a:rPr lang="uk-UA" sz="3200" b="0" i="0" kern="1200" baseline="0" dirty="0" err="1"/>
            <a:t>Why</a:t>
          </a:r>
          <a:r>
            <a:rPr lang="uk-UA" sz="3200" b="0" i="0" kern="1200" baseline="0" dirty="0"/>
            <a:t>?</a:t>
          </a:r>
          <a:endParaRPr lang="en-US" sz="3200" kern="1200" dirty="0"/>
        </a:p>
      </dsp:txBody>
      <dsp:txXfrm>
        <a:off x="62141" y="104940"/>
        <a:ext cx="7651678" cy="1148678"/>
      </dsp:txXfrm>
    </dsp:sp>
    <dsp:sp modelId="{DF0D6DC3-6452-4AF1-B2E2-4E70E0C4C71E}">
      <dsp:nvSpPr>
        <dsp:cNvPr id="0" name=""/>
        <dsp:cNvSpPr/>
      </dsp:nvSpPr>
      <dsp:spPr>
        <a:xfrm>
          <a:off x="0" y="1407919"/>
          <a:ext cx="7775960" cy="1272960"/>
        </a:xfrm>
        <a:prstGeom prst="roundRect">
          <a:avLst/>
        </a:prstGeom>
        <a:gradFill rotWithShape="0">
          <a:gsLst>
            <a:gs pos="0">
              <a:schemeClr val="accent2">
                <a:hueOff val="2147871"/>
                <a:satOff val="-6164"/>
                <a:lumOff val="-987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2147871"/>
                <a:satOff val="-6164"/>
                <a:lumOff val="-987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2147871"/>
                <a:satOff val="-6164"/>
                <a:lumOff val="-987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kern="1200" baseline="0"/>
            <a:t>2. </a:t>
          </a:r>
          <a:r>
            <a:rPr lang="uk-UA" sz="3200" b="0" i="0" kern="1200" baseline="0"/>
            <a:t>How do you usually manage your personal finances? Do you use a budget?</a:t>
          </a:r>
          <a:endParaRPr lang="en-US" sz="3200" kern="1200"/>
        </a:p>
      </dsp:txBody>
      <dsp:txXfrm>
        <a:off x="62141" y="1470060"/>
        <a:ext cx="7651678" cy="1148678"/>
      </dsp:txXfrm>
    </dsp:sp>
    <dsp:sp modelId="{8D13DA33-4901-4AF1-B876-CDAEB9E607BE}">
      <dsp:nvSpPr>
        <dsp:cNvPr id="0" name=""/>
        <dsp:cNvSpPr/>
      </dsp:nvSpPr>
      <dsp:spPr>
        <a:xfrm>
          <a:off x="0" y="2773040"/>
          <a:ext cx="7775960" cy="1272960"/>
        </a:xfrm>
        <a:prstGeom prst="roundRect">
          <a:avLst/>
        </a:prstGeom>
        <a:gradFill rotWithShape="0">
          <a:gsLst>
            <a:gs pos="0">
              <a:schemeClr val="accent2">
                <a:hueOff val="4295743"/>
                <a:satOff val="-12329"/>
                <a:lumOff val="-1973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4295743"/>
                <a:satOff val="-12329"/>
                <a:lumOff val="-1973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4295743"/>
                <a:satOff val="-12329"/>
                <a:lumOff val="-1973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kern="1200" baseline="0" dirty="0"/>
            <a:t>3. </a:t>
          </a:r>
          <a:r>
            <a:rPr lang="uk-UA" sz="3200" b="0" i="0" kern="1200" baseline="0" dirty="0" err="1"/>
            <a:t>What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are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the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advantages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and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disadvantages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of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taking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out</a:t>
          </a:r>
          <a:r>
            <a:rPr lang="uk-UA" sz="3200" b="0" i="0" kern="1200" baseline="0" dirty="0"/>
            <a:t> a </a:t>
          </a:r>
          <a:r>
            <a:rPr lang="uk-UA" sz="3200" b="0" i="0" kern="1200" baseline="0" dirty="0" err="1"/>
            <a:t>loan</a:t>
          </a:r>
          <a:r>
            <a:rPr lang="uk-UA" sz="3200" b="0" i="0" kern="1200" baseline="0" dirty="0"/>
            <a:t>?</a:t>
          </a:r>
          <a:endParaRPr lang="en-US" sz="3200" kern="1200" dirty="0"/>
        </a:p>
      </dsp:txBody>
      <dsp:txXfrm>
        <a:off x="62141" y="2835181"/>
        <a:ext cx="7651678" cy="1148678"/>
      </dsp:txXfrm>
    </dsp:sp>
    <dsp:sp modelId="{0C83E605-5D2B-41BA-BC73-3294E05C2422}">
      <dsp:nvSpPr>
        <dsp:cNvPr id="0" name=""/>
        <dsp:cNvSpPr/>
      </dsp:nvSpPr>
      <dsp:spPr>
        <a:xfrm>
          <a:off x="0" y="4138160"/>
          <a:ext cx="7775960" cy="1272960"/>
        </a:xfrm>
        <a:prstGeom prst="roundRect">
          <a:avLst/>
        </a:prstGeom>
        <a:gradFill rotWithShape="0">
          <a:gsLst>
            <a:gs pos="0">
              <a:schemeClr val="accent2">
                <a:hueOff val="6443614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4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4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kern="1200" baseline="0" dirty="0"/>
            <a:t>4. </a:t>
          </a:r>
          <a:r>
            <a:rPr lang="uk-UA" sz="3200" b="0" i="0" kern="1200" baseline="0" dirty="0" err="1"/>
            <a:t>What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do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you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think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is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the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most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important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aspect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of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personal</a:t>
          </a:r>
          <a:r>
            <a:rPr lang="uk-UA" sz="3200" b="0" i="0" kern="1200" baseline="0" dirty="0"/>
            <a:t> </a:t>
          </a:r>
          <a:r>
            <a:rPr lang="uk-UA" sz="3200" b="0" i="0" kern="1200" baseline="0" dirty="0" err="1"/>
            <a:t>finance</a:t>
          </a:r>
          <a:r>
            <a:rPr lang="uk-UA" sz="3200" b="0" i="0" kern="1200" baseline="0" dirty="0"/>
            <a:t>?</a:t>
          </a:r>
          <a:endParaRPr lang="en-US" sz="3200" kern="1200" dirty="0"/>
        </a:p>
      </dsp:txBody>
      <dsp:txXfrm>
        <a:off x="62141" y="4200301"/>
        <a:ext cx="7651678" cy="1148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D3C96B-7166-D1C0-C1CA-6BFD11184C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09A2D657-F968-22C0-9D11-DD96B335D3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78ED091-8CCD-F77E-5E82-EA90EC2B6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5A72-EFBA-487D-985C-8C068141EF5C}" type="datetimeFigureOut">
              <a:rPr lang="uk-UA" smtClean="0"/>
              <a:t>08.06.2025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E75E56F-C47F-5970-AB52-6C562744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0FC4755-3622-827B-CC20-9BD7695A3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FFBF-B493-44EE-9BE6-988146A1E1B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140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5D7B63-5C3B-80CA-9D4D-3D6ABF6B1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A0BAF335-7D80-4AE8-B354-367AC498E3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6BDE230-AB4C-4AA4-24A3-EA217B60F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5A72-EFBA-487D-985C-8C068141EF5C}" type="datetimeFigureOut">
              <a:rPr lang="uk-UA" smtClean="0"/>
              <a:t>08.06.2025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DFE0716-D4D0-4758-D901-26C1EADF7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60C63B0-A1A7-FBF8-9C93-B48FD816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FFBF-B493-44EE-9BE6-988146A1E1B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863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350B7F3D-96E7-49D4-EC01-85EEFC1235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26ED01E5-8AE8-AF50-9822-7AB8BAEA21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9595E1A-A925-BB43-E687-759B5783B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5A72-EFBA-487D-985C-8C068141EF5C}" type="datetimeFigureOut">
              <a:rPr lang="uk-UA" smtClean="0"/>
              <a:t>08.06.2025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F9CD319-6692-7650-82CE-9CFB733B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7F78BEB-2089-6F69-B2F1-F00A47DC1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FFBF-B493-44EE-9BE6-988146A1E1B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976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B0BF2E-BFA7-BD08-39BB-7B98CE950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B25A8A9-34F3-A9C0-9E1C-73440B469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84438AF-3BF0-A630-27CF-8C5600CF6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5A72-EFBA-487D-985C-8C068141EF5C}" type="datetimeFigureOut">
              <a:rPr lang="uk-UA" smtClean="0"/>
              <a:t>08.06.2025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8F76216-61A2-1F10-8B7E-4E90C778B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37034B3-485D-59D1-6B4B-05A329E48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FFBF-B493-44EE-9BE6-988146A1E1B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410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65069F-5B02-68AC-882E-02B2CDC05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924DEB0-F514-ED83-397B-8D1FCCAB1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02668FA-0DF3-DB3A-A07D-93691F0BD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5A72-EFBA-487D-985C-8C068141EF5C}" type="datetimeFigureOut">
              <a:rPr lang="uk-UA" smtClean="0"/>
              <a:t>08.06.2025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327F2F2-1903-BC0C-D35B-9FE3FB1A7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7A861DA-AF64-6E77-5085-E79D386FF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FFBF-B493-44EE-9BE6-988146A1E1B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812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242330-853B-57AF-968B-281D7AADC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C9C0786-2B5F-6C80-0528-DA506802F7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D4C91D1-AE54-BA77-FD69-2DC9C8679F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EA5FA54-0CFE-B623-066B-01ECFD917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5A72-EFBA-487D-985C-8C068141EF5C}" type="datetimeFigureOut">
              <a:rPr lang="uk-UA" smtClean="0"/>
              <a:t>08.06.2025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DC1F5872-B1EA-E58B-DC42-1E745DD86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FCF25FD-A153-A4DD-A4A1-0E8AE3591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FFBF-B493-44EE-9BE6-988146A1E1B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044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2CF7F5-07D1-1178-C46D-56E1F2356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9333B90-CD38-1A2D-1B1C-83B701E5B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636A123C-B3DE-4688-05DF-135B97266E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EAAEAECC-2DC1-9AE9-DDC5-761B6D4BA5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ED2D9934-B4DA-3764-0796-3BEF8065E6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75D8B5CD-543F-F137-DD70-20B17D585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5A72-EFBA-487D-985C-8C068141EF5C}" type="datetimeFigureOut">
              <a:rPr lang="uk-UA" smtClean="0"/>
              <a:t>08.06.2025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4DFF4F4A-4885-94F0-F26A-C92D516C6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B4988B7A-2596-0AF8-6CD5-DF183C516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FFBF-B493-44EE-9BE6-988146A1E1B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064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DEEA5B-C0A2-AEE5-159B-2DF6717A8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15F08221-89DC-7E46-7102-79FDF8DBC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5A72-EFBA-487D-985C-8C068141EF5C}" type="datetimeFigureOut">
              <a:rPr lang="uk-UA" smtClean="0"/>
              <a:t>08.06.2025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4E10E51B-D545-A44E-20C6-004411DE8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7DE9626A-2B01-58A0-D5BE-4FFF28902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FFBF-B493-44EE-9BE6-988146A1E1B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474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D3578F66-0374-E710-361F-D9103A8EE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5A72-EFBA-487D-985C-8C068141EF5C}" type="datetimeFigureOut">
              <a:rPr lang="uk-UA" smtClean="0"/>
              <a:t>08.06.2025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25B9B055-1512-960A-6635-52443C105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6932052D-8A20-97CC-3181-57D475B82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FFBF-B493-44EE-9BE6-988146A1E1B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511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1545DC-E1AE-E8EC-4641-B82693B4D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D9D99A9-7394-E053-D136-1BA00DEE3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DA8B086D-6DD7-F143-8A41-A43C081C6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0EC0A2B-5286-BED3-C182-741284624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5A72-EFBA-487D-985C-8C068141EF5C}" type="datetimeFigureOut">
              <a:rPr lang="uk-UA" smtClean="0"/>
              <a:t>08.06.2025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9C3FCAE-013A-FEEC-EC8E-6C6E2F86B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E49BF2B-97F4-497A-6D8B-97D19DE87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FFBF-B493-44EE-9BE6-988146A1E1B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174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102039-9EDA-8731-FB85-3B3D888D4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C38EA74D-0A57-C08E-8EB3-5928A9DA03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7A46B49-ED32-763A-04F8-151ED3A62E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956805C-B12F-8958-1E52-ECE26FB6D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A5A72-EFBA-487D-985C-8C068141EF5C}" type="datetimeFigureOut">
              <a:rPr lang="uk-UA" smtClean="0"/>
              <a:t>08.06.2025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3ED410A-BD69-AF04-9B41-D746AD375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67D305B8-5874-C7A5-E31C-74CAB60FB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FFBF-B493-44EE-9BE6-988146A1E1B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488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08DB20E2-D3C2-991F-031F-5984FAAFA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585D43A-12BB-4371-BCE8-6E338B7660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7464CDB-BDBB-5302-BF44-8AC49B5DA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AA5A72-EFBA-487D-985C-8C068141EF5C}" type="datetimeFigureOut">
              <a:rPr lang="uk-UA" smtClean="0"/>
              <a:t>08.06.2025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A24B5F5-C67D-4304-9DE7-931780687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11B48DA-7480-B332-166C-A6DC91EE1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7DFFBF-B493-44EE-9BE6-988146A1E1B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6290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rinidadhillyard.wikidot.com/blog:308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sa/3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e3HncTux-UKrffTBDHEk4qXrbMci2zZGym8Wvya_Wj5QJJkA/viewform?usp=header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AOF-stK_yO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6BD48DE0-1448-769D-D3A5-F8CE27532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1044" y="4854448"/>
            <a:ext cx="3734014" cy="1008888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800" i="1" dirty="0"/>
              <a:t>Created by Iryna Zhukevych</a:t>
            </a:r>
          </a:p>
          <a:p>
            <a:pPr algn="l"/>
            <a:r>
              <a:rPr lang="en-US" sz="1800" i="1" dirty="0"/>
              <a:t>PhD in Pedagogical Sciences</a:t>
            </a:r>
          </a:p>
          <a:p>
            <a:pPr algn="l"/>
            <a:r>
              <a:rPr lang="en-US" sz="1800" i="1" dirty="0"/>
              <a:t>Associate Professor</a:t>
            </a:r>
          </a:p>
          <a:p>
            <a:pPr algn="l"/>
            <a:endParaRPr lang="uk-UA" sz="2200" dirty="0"/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текст, інструменти для письма, маркер, канцелярські товари й офісне обладнання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F156A265-2E37-D4B7-7081-046EBF9029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4619" r="1347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2530A6-84F6-6952-63CF-751A2398FC8A}"/>
              </a:ext>
            </a:extLst>
          </p:cNvPr>
          <p:cNvSpPr txBox="1"/>
          <p:nvPr/>
        </p:nvSpPr>
        <p:spPr>
          <a:xfrm>
            <a:off x="9881752" y="6657945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://trinidadhillyard.wikidot.com/blog:30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43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EAC41CC-6D64-C36C-DCDB-979926C89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1173" y="741392"/>
            <a:ext cx="4385187" cy="979254"/>
          </a:xfrm>
        </p:spPr>
        <p:txBody>
          <a:bodyPr anchor="b">
            <a:normAutofit/>
          </a:bodyPr>
          <a:lstStyle/>
          <a:p>
            <a:pPr algn="ctr"/>
            <a:r>
              <a:rPr lang="en-US" sz="3200" b="1" dirty="0"/>
              <a:t>Let’s do the test.</a:t>
            </a:r>
            <a:endParaRPr lang="uk-UA" sz="3200" b="1" dirty="0"/>
          </a:p>
        </p:txBody>
      </p:sp>
      <p:pic>
        <p:nvPicPr>
          <p:cNvPr id="7" name="Picture 6" descr="Pins in a map">
            <a:extLst>
              <a:ext uri="{FF2B5EF4-FFF2-40B4-BE49-F238E27FC236}">
                <a16:creationId xmlns:a16="http://schemas.microsoft.com/office/drawing/2014/main" id="{275E0A87-BC6F-A44E-B9E5-D627610FEF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973" r="13096" b="-1"/>
          <a:stretch/>
        </p:blipFill>
        <p:spPr>
          <a:xfrm>
            <a:off x="20" y="10"/>
            <a:ext cx="7390243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E3A741D-C19B-960A-5803-1C5887147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879677" y="2347416"/>
            <a:ext cx="1630908" cy="7390262"/>
          </a:xfrm>
          <a:prstGeom prst="rect">
            <a:avLst/>
          </a:prstGeom>
          <a:gradFill>
            <a:gsLst>
              <a:gs pos="0">
                <a:schemeClr val="accent5"/>
              </a:gs>
              <a:gs pos="47000">
                <a:schemeClr val="accent2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39DE25-0E4E-0AA7-0932-1D78C2372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 flipV="1">
            <a:off x="-1919061" y="1919060"/>
            <a:ext cx="6854280" cy="3016159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47000">
                <a:schemeClr val="accent2">
                  <a:alpha val="0"/>
                </a:schemeClr>
              </a:gs>
            </a:gsLst>
            <a:lin ang="42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6EA299-0840-6DEA-E670-C49AEBC87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461657" y="4425055"/>
            <a:ext cx="2928605" cy="2432945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51000">
                <a:schemeClr val="accent5">
                  <a:lumMod val="60000"/>
                  <a:lumOff val="40000"/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5" name="Місце для вмісту 4">
            <a:extLst>
              <a:ext uri="{FF2B5EF4-FFF2-40B4-BE49-F238E27FC236}">
                <a16:creationId xmlns:a16="http://schemas.microsoft.com/office/drawing/2014/main" id="{082A9FFC-122E-FE5D-A0F0-46CAB47A6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9665" y="2533476"/>
            <a:ext cx="4296695" cy="3447832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hlinkClick r:id="rId3"/>
              </a:rPr>
              <a:t>https://docs.google.com/forms/d/e/1FAIpQLSe3HncTux-UKrffTBDHEk4qXrbMci2zZGym8Wvya_Wj5QJJkA/viewform?usp=header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90559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85F55C16-BC21-49EF-A4FF-C3155BB93B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C1A99C-6D3C-D6E3-8106-FF5E817A3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116" y="135156"/>
            <a:ext cx="9901084" cy="74231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Match the words with their correct definitions.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C5F069E-AFE6-4825-8945-46F2918A50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6116569" cy="6858000"/>
          </a:xfrm>
          <a:custGeom>
            <a:avLst/>
            <a:gdLst>
              <a:gd name="connsiteX0" fmla="*/ 0 w 6116569"/>
              <a:gd name="connsiteY0" fmla="*/ 0 h 6879321"/>
              <a:gd name="connsiteX1" fmla="*/ 2935851 w 6116569"/>
              <a:gd name="connsiteY1" fmla="*/ 0 h 6879321"/>
              <a:gd name="connsiteX2" fmla="*/ 3238280 w 6116569"/>
              <a:gd name="connsiteY2" fmla="*/ 31980 h 6879321"/>
              <a:gd name="connsiteX3" fmla="*/ 3660541 w 6116569"/>
              <a:gd name="connsiteY3" fmla="*/ 550772 h 6879321"/>
              <a:gd name="connsiteX4" fmla="*/ 3808902 w 6116569"/>
              <a:gd name="connsiteY4" fmla="*/ 589860 h 6879321"/>
              <a:gd name="connsiteX5" fmla="*/ 4413762 w 6116569"/>
              <a:gd name="connsiteY5" fmla="*/ 625393 h 6879321"/>
              <a:gd name="connsiteX6" fmla="*/ 4567830 w 6116569"/>
              <a:gd name="connsiteY6" fmla="*/ 721333 h 6879321"/>
              <a:gd name="connsiteX7" fmla="*/ 4171247 w 6116569"/>
              <a:gd name="connsiteY7" fmla="*/ 792401 h 6879321"/>
              <a:gd name="connsiteX8" fmla="*/ 4376671 w 6116569"/>
              <a:gd name="connsiteY8" fmla="*/ 842148 h 6879321"/>
              <a:gd name="connsiteX9" fmla="*/ 4527887 w 6116569"/>
              <a:gd name="connsiteY9" fmla="*/ 813722 h 6879321"/>
              <a:gd name="connsiteX10" fmla="*/ 4633452 w 6116569"/>
              <a:gd name="connsiteY10" fmla="*/ 799508 h 6879321"/>
              <a:gd name="connsiteX11" fmla="*/ 4947293 w 6116569"/>
              <a:gd name="connsiteY11" fmla="*/ 870576 h 6879321"/>
              <a:gd name="connsiteX12" fmla="*/ 5263988 w 6116569"/>
              <a:gd name="connsiteY12" fmla="*/ 820828 h 6879321"/>
              <a:gd name="connsiteX13" fmla="*/ 5249723 w 6116569"/>
              <a:gd name="connsiteY13" fmla="*/ 895449 h 6879321"/>
              <a:gd name="connsiteX14" fmla="*/ 4744723 w 6116569"/>
              <a:gd name="connsiteY14" fmla="*/ 1197485 h 6879321"/>
              <a:gd name="connsiteX15" fmla="*/ 4767548 w 6116569"/>
              <a:gd name="connsiteY15" fmla="*/ 1346727 h 6879321"/>
              <a:gd name="connsiteX16" fmla="*/ 4539299 w 6116569"/>
              <a:gd name="connsiteY16" fmla="*/ 1421348 h 6879321"/>
              <a:gd name="connsiteX17" fmla="*/ 4607773 w 6116569"/>
              <a:gd name="connsiteY17" fmla="*/ 1485309 h 6879321"/>
              <a:gd name="connsiteX18" fmla="*/ 4579242 w 6116569"/>
              <a:gd name="connsiteY18" fmla="*/ 1535055 h 6879321"/>
              <a:gd name="connsiteX19" fmla="*/ 5278255 w 6116569"/>
              <a:gd name="connsiteY19" fmla="*/ 1609676 h 6879321"/>
              <a:gd name="connsiteX20" fmla="*/ 5771843 w 6116569"/>
              <a:gd name="connsiteY20" fmla="*/ 1630997 h 6879321"/>
              <a:gd name="connsiteX21" fmla="*/ 6105656 w 6116569"/>
              <a:gd name="connsiteY21" fmla="*/ 1748257 h 6879321"/>
              <a:gd name="connsiteX22" fmla="*/ 5691955 w 6116569"/>
              <a:gd name="connsiteY22" fmla="*/ 2167555 h 6879321"/>
              <a:gd name="connsiteX23" fmla="*/ 5475118 w 6116569"/>
              <a:gd name="connsiteY23" fmla="*/ 2348776 h 6879321"/>
              <a:gd name="connsiteX24" fmla="*/ 5826051 w 6116569"/>
              <a:gd name="connsiteY24" fmla="*/ 2291922 h 6879321"/>
              <a:gd name="connsiteX25" fmla="*/ 5552153 w 6116569"/>
              <a:gd name="connsiteY25" fmla="*/ 2597513 h 6879321"/>
              <a:gd name="connsiteX26" fmla="*/ 5603508 w 6116569"/>
              <a:gd name="connsiteY26" fmla="*/ 2647260 h 6879321"/>
              <a:gd name="connsiteX27" fmla="*/ 5700515 w 6116569"/>
              <a:gd name="connsiteY27" fmla="*/ 2679240 h 6879321"/>
              <a:gd name="connsiteX28" fmla="*/ 5246870 w 6116569"/>
              <a:gd name="connsiteY28" fmla="*/ 2888889 h 6879321"/>
              <a:gd name="connsiteX29" fmla="*/ 4836022 w 6116569"/>
              <a:gd name="connsiteY29" fmla="*/ 3169605 h 6879321"/>
              <a:gd name="connsiteX30" fmla="*/ 4736163 w 6116569"/>
              <a:gd name="connsiteY30" fmla="*/ 3233565 h 6879321"/>
              <a:gd name="connsiteX31" fmla="*/ 4853141 w 6116569"/>
              <a:gd name="connsiteY31" fmla="*/ 3233565 h 6879321"/>
              <a:gd name="connsiteX32" fmla="*/ 4944440 w 6116569"/>
              <a:gd name="connsiteY32" fmla="*/ 3226459 h 6879321"/>
              <a:gd name="connsiteX33" fmla="*/ 5109921 w 6116569"/>
              <a:gd name="connsiteY33" fmla="*/ 3283313 h 6879321"/>
              <a:gd name="connsiteX34" fmla="*/ 5694809 w 6116569"/>
              <a:gd name="connsiteY34" fmla="*/ 3141178 h 6879321"/>
              <a:gd name="connsiteX35" fmla="*/ 5566419 w 6116569"/>
              <a:gd name="connsiteY35" fmla="*/ 3301079 h 6879321"/>
              <a:gd name="connsiteX36" fmla="*/ 5415203 w 6116569"/>
              <a:gd name="connsiteY36" fmla="*/ 3397020 h 6879321"/>
              <a:gd name="connsiteX37" fmla="*/ 5612068 w 6116569"/>
              <a:gd name="connsiteY37" fmla="*/ 3432554 h 6879321"/>
              <a:gd name="connsiteX38" fmla="*/ 5206927 w 6116569"/>
              <a:gd name="connsiteY38" fmla="*/ 3599562 h 6879321"/>
              <a:gd name="connsiteX39" fmla="*/ 5301079 w 6116569"/>
              <a:gd name="connsiteY39" fmla="*/ 3723930 h 6879321"/>
              <a:gd name="connsiteX40" fmla="*/ 4507915 w 6116569"/>
              <a:gd name="connsiteY40" fmla="*/ 4306683 h 6879321"/>
              <a:gd name="connsiteX41" fmla="*/ 3982942 w 6116569"/>
              <a:gd name="connsiteY41" fmla="*/ 4587399 h 6879321"/>
              <a:gd name="connsiteX42" fmla="*/ 4185513 w 6116569"/>
              <a:gd name="connsiteY42" fmla="*/ 4541205 h 6879321"/>
              <a:gd name="connsiteX43" fmla="*/ 5212633 w 6116569"/>
              <a:gd name="connsiteY43" fmla="*/ 4455924 h 6879321"/>
              <a:gd name="connsiteX44" fmla="*/ 5312492 w 6116569"/>
              <a:gd name="connsiteY44" fmla="*/ 4473691 h 6879321"/>
              <a:gd name="connsiteX45" fmla="*/ 4596361 w 6116569"/>
              <a:gd name="connsiteY45" fmla="*/ 4818368 h 6879321"/>
              <a:gd name="connsiteX46" fmla="*/ 4873113 w 6116569"/>
              <a:gd name="connsiteY46" fmla="*/ 4885882 h 6879321"/>
              <a:gd name="connsiteX47" fmla="*/ 4935881 w 6116569"/>
              <a:gd name="connsiteY47" fmla="*/ 4914309 h 6879321"/>
              <a:gd name="connsiteX48" fmla="*/ 4873113 w 6116569"/>
              <a:gd name="connsiteY48" fmla="*/ 5003143 h 6879321"/>
              <a:gd name="connsiteX49" fmla="*/ 4721898 w 6116569"/>
              <a:gd name="connsiteY49" fmla="*/ 5095530 h 6879321"/>
              <a:gd name="connsiteX50" fmla="*/ 5132745 w 6116569"/>
              <a:gd name="connsiteY50" fmla="*/ 4949842 h 6879321"/>
              <a:gd name="connsiteX51" fmla="*/ 5101362 w 6116569"/>
              <a:gd name="connsiteY51" fmla="*/ 5081317 h 6879321"/>
              <a:gd name="connsiteX52" fmla="*/ 5138452 w 6116569"/>
              <a:gd name="connsiteY52" fmla="*/ 5198578 h 6879321"/>
              <a:gd name="connsiteX53" fmla="*/ 4904497 w 6116569"/>
              <a:gd name="connsiteY53" fmla="*/ 5362033 h 6879321"/>
              <a:gd name="connsiteX54" fmla="*/ 4579242 w 6116569"/>
              <a:gd name="connsiteY54" fmla="*/ 5674729 h 6879321"/>
              <a:gd name="connsiteX55" fmla="*/ 4253988 w 6116569"/>
              <a:gd name="connsiteY55" fmla="*/ 5884379 h 6879321"/>
              <a:gd name="connsiteX56" fmla="*/ 3985795 w 6116569"/>
              <a:gd name="connsiteY56" fmla="*/ 6069153 h 6879321"/>
              <a:gd name="connsiteX57" fmla="*/ 4231163 w 6116569"/>
              <a:gd name="connsiteY57" fmla="*/ 6030066 h 6879321"/>
              <a:gd name="connsiteX58" fmla="*/ 3814609 w 6116569"/>
              <a:gd name="connsiteY58" fmla="*/ 6317889 h 6879321"/>
              <a:gd name="connsiteX59" fmla="*/ 3751840 w 6116569"/>
              <a:gd name="connsiteY59" fmla="*/ 6339209 h 6879321"/>
              <a:gd name="connsiteX60" fmla="*/ 3089919 w 6116569"/>
              <a:gd name="connsiteY60" fmla="*/ 6563071 h 6879321"/>
              <a:gd name="connsiteX61" fmla="*/ 2961529 w 6116569"/>
              <a:gd name="connsiteY61" fmla="*/ 6662566 h 6879321"/>
              <a:gd name="connsiteX62" fmla="*/ 3107038 w 6116569"/>
              <a:gd name="connsiteY62" fmla="*/ 6673226 h 6879321"/>
              <a:gd name="connsiteX63" fmla="*/ 3594919 w 6116569"/>
              <a:gd name="connsiteY63" fmla="*/ 6591499 h 6879321"/>
              <a:gd name="connsiteX64" fmla="*/ 3261106 w 6116569"/>
              <a:gd name="connsiteY64" fmla="*/ 6726527 h 6879321"/>
              <a:gd name="connsiteX65" fmla="*/ 3620597 w 6116569"/>
              <a:gd name="connsiteY65" fmla="*/ 6740740 h 6879321"/>
              <a:gd name="connsiteX66" fmla="*/ 3703337 w 6116569"/>
              <a:gd name="connsiteY66" fmla="*/ 6826020 h 6879321"/>
              <a:gd name="connsiteX67" fmla="*/ 3689072 w 6116569"/>
              <a:gd name="connsiteY67" fmla="*/ 6879321 h 6879321"/>
              <a:gd name="connsiteX68" fmla="*/ 0 w 6116569"/>
              <a:gd name="connsiteY68" fmla="*/ 6879321 h 6879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Місце для вмісту 6">
            <a:extLst>
              <a:ext uri="{FF2B5EF4-FFF2-40B4-BE49-F238E27FC236}">
                <a16:creationId xmlns:a16="http://schemas.microsoft.com/office/drawing/2014/main" id="{225FEBF9-FC85-C8BD-229C-7AC142C0EA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5945" y="983767"/>
            <a:ext cx="2125581" cy="50638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698D365-27EE-9795-6774-C478A3CF9773}"/>
              </a:ext>
            </a:extLst>
          </p:cNvPr>
          <p:cNvSpPr txBox="1"/>
          <p:nvPr/>
        </p:nvSpPr>
        <p:spPr>
          <a:xfrm>
            <a:off x="4114799" y="1219200"/>
            <a:ext cx="7949381" cy="4957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effectLst/>
              </a:rPr>
              <a:t>A. Money you earn from working or investments 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B. The amount of money a bank lends to you to buy a house or property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C. Money you owe, usually due to borrowing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D. Money you pay to the government based on your income or purchases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E. The amount of money the bank charges for borrowing money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F. A type of account where you save money and earn interest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G. Money you spend on things like food, rent, or transportation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H. A financial product that allows you to borrow money to purchase something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I. Putting money into something with the expectation of earning a profit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J. A plan for how you will spend and save your money</a:t>
            </a:r>
          </a:p>
        </p:txBody>
      </p:sp>
    </p:spTree>
    <p:extLst>
      <p:ext uri="{BB962C8B-B14F-4D97-AF65-F5344CB8AC3E}">
        <p14:creationId xmlns:p14="http://schemas.microsoft.com/office/powerpoint/2010/main" val="236363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11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88B58-9297-13CF-90B8-FC8E9536B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40" y="639520"/>
            <a:ext cx="3917696" cy="1509320"/>
          </a:xfrm>
        </p:spPr>
        <p:txBody>
          <a:bodyPr anchor="b">
            <a:normAutofit/>
          </a:bodyPr>
          <a:lstStyle/>
          <a:p>
            <a:pPr algn="ctr"/>
            <a:r>
              <a:rPr lang="en-US" sz="2400" b="1" dirty="0"/>
              <a:t>Fill in the blanks with the correct words from the list below.</a:t>
            </a:r>
            <a:endParaRPr lang="uk-UA" sz="2400" b="1" dirty="0"/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726DA5A-AB7B-B5EE-EA48-D3E3DAE8B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240" y="3035248"/>
            <a:ext cx="3917696" cy="3182672"/>
          </a:xfrm>
        </p:spPr>
        <p:txBody>
          <a:bodyPr anchor="t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200" b="1" dirty="0"/>
              <a:t>Words</a:t>
            </a:r>
            <a:r>
              <a:rPr lang="en-US" sz="2200" dirty="0"/>
              <a:t>: budget, savings account, debt, expenses, income, investment, loan, mortgage, interest rate, tax</a:t>
            </a:r>
          </a:p>
          <a:p>
            <a:pPr marL="0" indent="0">
              <a:buNone/>
            </a:pPr>
            <a:endParaRPr lang="uk-UA" sz="22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9B20EDC-E202-8D26-454E-06B18BDE5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1650" y="416560"/>
            <a:ext cx="7508109" cy="588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15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D044EA-1732-DF7F-927B-4F64732AE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273" y="2086879"/>
            <a:ext cx="3115265" cy="2396359"/>
          </a:xfrm>
        </p:spPr>
        <p:txBody>
          <a:bodyPr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FFFFFF"/>
                </a:solidFill>
              </a:rPr>
              <a:t>Discuss the following questions.</a:t>
            </a:r>
            <a:br>
              <a:rPr lang="en-US" sz="2800" dirty="0">
                <a:solidFill>
                  <a:srgbClr val="FFFFFF"/>
                </a:solidFill>
              </a:rPr>
            </a:br>
            <a:endParaRPr lang="uk-UA" sz="2800" dirty="0">
              <a:solidFill>
                <a:srgbClr val="FFFFFF"/>
              </a:solidFill>
            </a:endParaRPr>
          </a:p>
        </p:txBody>
      </p:sp>
      <p:graphicFrame>
        <p:nvGraphicFramePr>
          <p:cNvPr id="7" name="Rectangle 2">
            <a:extLst>
              <a:ext uri="{FF2B5EF4-FFF2-40B4-BE49-F238E27FC236}">
                <a16:creationId xmlns:a16="http://schemas.microsoft.com/office/drawing/2014/main" id="{2D72E3F3-221E-AAEE-9582-07196DF739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8903261"/>
              </p:ext>
            </p:extLst>
          </p:nvPr>
        </p:nvGraphicFramePr>
        <p:xfrm>
          <a:off x="4288222" y="750440"/>
          <a:ext cx="7775960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571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DBAEB4-1A95-EEAF-B3E2-6FDD43111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" y="350196"/>
            <a:ext cx="5845333" cy="1624520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500" b="1" dirty="0"/>
              <a:t>Read the statements below. </a:t>
            </a:r>
            <a:br>
              <a:rPr lang="en-US" sz="2500" b="1" dirty="0"/>
            </a:br>
            <a:r>
              <a:rPr lang="en-US" sz="2500" b="1" dirty="0"/>
              <a:t>Write "True" or "False" next to each one.</a:t>
            </a:r>
            <a:endParaRPr lang="uk-UA" sz="25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6674808-44CE-E327-3820-C1D6064A6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240" y="2324912"/>
            <a:ext cx="5946933" cy="4644848"/>
          </a:xfrm>
        </p:spPr>
        <p:txBody>
          <a:bodyPr anchor="ctr"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800" dirty="0"/>
              <a:t>A loan is money you receive that you must pay back with interest.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A mortgage is a type of savings account.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A budget helps you plan your monthly expenses.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Interest rates are the fees charged by the bank for borrowing money.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Taxes are usually paid at the end of the year.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An investment is a type of loan you give to the government.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You should avoid taking out a loan if you don’t have a stable income.</a:t>
            </a:r>
          </a:p>
          <a:p>
            <a:pPr marL="0" indent="0">
              <a:buNone/>
            </a:pPr>
            <a:endParaRPr lang="uk-UA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FB6A9A-EA24-F148-2A2D-1D9DCDEB78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409" r="12535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34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C316C0-1926-F5F8-BABD-A66625750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465" y="365125"/>
            <a:ext cx="11029335" cy="559107"/>
          </a:xfrm>
        </p:spPr>
        <p:txBody>
          <a:bodyPr>
            <a:normAutofit fontScale="90000"/>
          </a:bodyPr>
          <a:lstStyle/>
          <a:p>
            <a:r>
              <a:rPr lang="en-US" sz="2800" b="1" dirty="0"/>
              <a:t>Watch the video and do the quiz.</a:t>
            </a:r>
            <a:br>
              <a:rPr lang="en-US" sz="2800" b="1" dirty="0"/>
            </a:br>
            <a:r>
              <a:rPr lang="en-US" sz="1600" dirty="0">
                <a:hlinkClick r:id="rId2"/>
              </a:rPr>
              <a:t>https://www.youtube.com/watch?v=AOF-stK_yOE</a:t>
            </a:r>
            <a:r>
              <a:rPr lang="en-US" sz="1600" dirty="0"/>
              <a:t> </a:t>
            </a:r>
            <a:endParaRPr lang="uk-UA" sz="1600" dirty="0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0AD5A20B-4177-E4AF-E996-F669E9F6E4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780" y="1081548"/>
            <a:ext cx="5433902" cy="572565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8938473-32F3-790F-3DC6-57E3626BA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737" y="1081548"/>
            <a:ext cx="6397611" cy="577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41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84DE0D-8C90-337A-E2EE-A822FA268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39" y="1396686"/>
            <a:ext cx="4548688" cy="406462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rgbClr val="FFFFFF"/>
                </a:solidFill>
              </a:rPr>
              <a:t>Scenario 1: </a:t>
            </a:r>
            <a:br>
              <a:rPr lang="en-US" sz="2400" b="1" dirty="0">
                <a:solidFill>
                  <a:srgbClr val="FFFFFF"/>
                </a:solidFill>
              </a:rPr>
            </a:br>
            <a:r>
              <a:rPr lang="en-US" sz="2400" dirty="0">
                <a:solidFill>
                  <a:srgbClr val="FFFFFF"/>
                </a:solidFill>
              </a:rPr>
              <a:t>Budgeting for a Student Exchange (Focus: Budgeting, Currency Exchange, Cost of Living)</a:t>
            </a:r>
            <a:endParaRPr lang="uk-UA" sz="2400" dirty="0">
              <a:solidFill>
                <a:srgbClr val="FFFFFF"/>
              </a:solidFill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B0045975-5020-DB23-F0FF-99808E2737C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212080" y="395780"/>
            <a:ext cx="6901262" cy="624886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Olena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a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student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from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Kyiv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has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been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accepted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semester-long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exchange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program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Poland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Task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/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Questions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Olena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needs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create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budget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her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time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abroad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What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factors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should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she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consider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such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accommodation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food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transportation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entertainment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?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Discuss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best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ways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Olena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exchange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Ukrainian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hryvnia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(UAH)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Polish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złoty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(PLN).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What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are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potential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risks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benefits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different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methods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?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Research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cost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living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major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Polish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city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compared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Kyiv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What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are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key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differences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how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can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Olena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adapt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her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spending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habits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?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What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kind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unexpected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cost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should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Olena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plan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?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Language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Focus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Discussing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financial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planning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comparing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costs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using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conditionals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("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If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she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does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this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..."),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expressing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opinions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uk-UA" altLang="uk-UA" sz="13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65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80AE56-F2AD-8ECE-5252-F9A064E46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276" y="1188637"/>
            <a:ext cx="4039806" cy="448072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/>
              <a:t>Scenario 2: </a:t>
            </a:r>
            <a:br>
              <a:rPr lang="en-US" sz="2400" b="1" dirty="0"/>
            </a:br>
            <a:r>
              <a:rPr lang="en-US" sz="2400" b="1" dirty="0"/>
              <a:t>Managing Part-Time Work and Studies </a:t>
            </a:r>
            <a:br>
              <a:rPr lang="en-US" sz="2400" b="1" dirty="0"/>
            </a:br>
            <a:r>
              <a:rPr lang="en-US" sz="2400" b="1" dirty="0"/>
              <a:t>(Focus: Income, Expenses, Time Management)</a:t>
            </a:r>
            <a:endParaRPr lang="uk-UA" sz="2400" b="1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1">
            <a:extLst>
              <a:ext uri="{FF2B5EF4-FFF2-40B4-BE49-F238E27FC236}">
                <a16:creationId xmlns:a16="http://schemas.microsoft.com/office/drawing/2014/main" id="{69EDCE8D-39FC-5B64-2879-D0E856A7755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698512" y="914400"/>
            <a:ext cx="6848315" cy="524059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ctr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Dmytro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a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university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student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Lviv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works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part-time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café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support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himself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Task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/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Questions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Dmytro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needs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balance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his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work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schedule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with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his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studies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What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strategies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can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use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manage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his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time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effectively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?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Analyze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Dmytro's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monthly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income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expenses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How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can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identify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areas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where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can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save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money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?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What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are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legal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considerations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student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part-time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work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Ukraine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such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taxes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labor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laws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?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Discuss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pros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part-time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work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student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Language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Focus</a:t>
            </a:r>
            <a:r>
              <a:rPr kumimoji="0" lang="uk-UA" altLang="uk-UA" sz="16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Analyzing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data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providing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advice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discussing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legal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implications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debating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pros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6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cons</a:t>
            </a:r>
            <a:r>
              <a:rPr kumimoji="0" lang="uk-UA" altLang="uk-UA" sz="16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uk-UA" altLang="uk-UA" sz="13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46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30B32B-CAAD-A922-22A6-1D9B9B843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63040"/>
            <a:ext cx="5133705" cy="2690949"/>
          </a:xfrm>
        </p:spPr>
        <p:txBody>
          <a:bodyPr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/>
              <a:t>Scenario 3: </a:t>
            </a:r>
            <a:br>
              <a:rPr lang="en-US" sz="2800" b="1" dirty="0"/>
            </a:br>
            <a:r>
              <a:rPr lang="en-US" sz="2800" b="1" dirty="0"/>
              <a:t>Saving for the Future </a:t>
            </a:r>
            <a:br>
              <a:rPr lang="en-US" sz="2800" b="1" dirty="0"/>
            </a:br>
            <a:r>
              <a:rPr lang="en-US" sz="2800" b="1" dirty="0"/>
              <a:t>(Focus: Saving, Investing, Financial Goals)</a:t>
            </a:r>
            <a:endParaRPr lang="uk-UA" sz="2800" b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6DE0692F-FEC1-4C6D-AE66-0261B46BEB7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133705" y="233505"/>
            <a:ext cx="6959972" cy="603666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Yulia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a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student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Kharkiv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wants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start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saving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money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her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future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such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further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education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or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down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payment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on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apartment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9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Task</a:t>
            </a:r>
            <a:r>
              <a:rPr kumimoji="0" lang="uk-UA" altLang="uk-UA" sz="1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/</a:t>
            </a:r>
            <a:r>
              <a:rPr kumimoji="0" lang="uk-UA" altLang="uk-UA" sz="19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Questions</a:t>
            </a:r>
            <a:r>
              <a:rPr kumimoji="0" lang="uk-UA" altLang="uk-UA" sz="1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What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are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different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saving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options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available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to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young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adults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Ukraine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such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savings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accounts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or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term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deposits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?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Discuss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potential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benefits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risks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investing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Ukrainian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financial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market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What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are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some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basic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investment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concepts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that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Yulia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should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understand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?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Help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Yulia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create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a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realistic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financial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plan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with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short-term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long-term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goals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How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can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she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stay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motivated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disciplined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with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her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saving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habits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?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Discuss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the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importance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of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financial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literacy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for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young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people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Ukraine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9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Language</a:t>
            </a:r>
            <a:r>
              <a:rPr kumimoji="0" lang="uk-UA" altLang="uk-UA" sz="1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Focus</a:t>
            </a:r>
            <a:r>
              <a:rPr kumimoji="0" lang="uk-UA" altLang="uk-UA" sz="19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: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</a:pP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Explaining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financial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concepts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creating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financial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plans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giving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presentations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and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expressing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informed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uk-UA" altLang="uk-UA" sz="19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opinions</a:t>
            </a:r>
            <a:r>
              <a:rPr kumimoji="0" lang="uk-UA" altLang="uk-UA" sz="19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uk-UA" altLang="uk-UA" sz="15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38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16.0.6404"/>
  <p:tag name="SLIDO_PRESENTATION_ID" val="67fd9cbe-7a2c-46fd-b586-f3d50471d002"/>
  <p:tag name="SLIDO_EVENT_UUID" val="698afc9b-ab19-4807-96c1-6a3d60a7cb23"/>
  <p:tag name="SLIDO_EVENT_SECTION_UUID" val="e3a9713c-a316-4c18-84c7-9cf8e0f94ddc"/>
</p:tagLst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2903</TotalTime>
  <Words>876</Words>
  <Application>Microsoft Office PowerPoint</Application>
  <PresentationFormat>Широкий екран</PresentationFormat>
  <Paragraphs>51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Тема Office</vt:lpstr>
      <vt:lpstr>Презентація PowerPoint</vt:lpstr>
      <vt:lpstr>Match the words with their correct definitions.</vt:lpstr>
      <vt:lpstr>Fill in the blanks with the correct words from the list below.</vt:lpstr>
      <vt:lpstr>Discuss the following questions. </vt:lpstr>
      <vt:lpstr>Read the statements below.  Write "True" or "False" next to each one.</vt:lpstr>
      <vt:lpstr>Watch the video and do the quiz. https://www.youtube.com/watch?v=AOF-stK_yOE </vt:lpstr>
      <vt:lpstr>Scenario 1:  Budgeting for a Student Exchange (Focus: Budgeting, Currency Exchange, Cost of Living)</vt:lpstr>
      <vt:lpstr>Scenario 2:  Managing Part-Time Work and Studies  (Focus: Income, Expenses, Time Management)</vt:lpstr>
      <vt:lpstr>Scenario 3:  Saving for the Future  (Focus: Saving, Investing, Financial Goals)</vt:lpstr>
      <vt:lpstr>Let’s do the test.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2025-04-02T12:43:17Z</dcterms:created>
  <dcterms:modified xsi:type="dcterms:W3CDTF">2025-06-08T12:02:13Z</dcterms:modified>
</cp:coreProperties>
</file>