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sldIdLst>
    <p:sldId id="256" r:id="rId2"/>
    <p:sldId id="269" r:id="rId3"/>
    <p:sldId id="270" r:id="rId4"/>
    <p:sldId id="271" r:id="rId5"/>
    <p:sldId id="265" r:id="rId6"/>
    <p:sldId id="263" r:id="rId7"/>
    <p:sldId id="259" r:id="rId8"/>
    <p:sldId id="260" r:id="rId9"/>
    <p:sldId id="264" r:id="rId10"/>
    <p:sldId id="272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ryna Zhukevych" userId="32b9d8b4c7aa7458" providerId="LiveId" clId="{CFBD9BDF-E4BD-4D51-8A0B-01FA9F269DBC}"/>
    <pc:docChg chg="delSld">
      <pc:chgData name="Iryna Zhukevych" userId="32b9d8b4c7aa7458" providerId="LiveId" clId="{CFBD9BDF-E4BD-4D51-8A0B-01FA9F269DBC}" dt="2024-12-04T12:01:33.605" v="5" actId="2696"/>
      <pc:docMkLst>
        <pc:docMk/>
      </pc:docMkLst>
      <pc:sldChg chg="del">
        <pc:chgData name="Iryna Zhukevych" userId="32b9d8b4c7aa7458" providerId="LiveId" clId="{CFBD9BDF-E4BD-4D51-8A0B-01FA9F269DBC}" dt="2024-12-04T12:00:52.964" v="2" actId="2696"/>
        <pc:sldMkLst>
          <pc:docMk/>
          <pc:sldMk cId="2269509729" sldId="257"/>
        </pc:sldMkLst>
      </pc:sldChg>
      <pc:sldChg chg="del">
        <pc:chgData name="Iryna Zhukevych" userId="32b9d8b4c7aa7458" providerId="LiveId" clId="{CFBD9BDF-E4BD-4D51-8A0B-01FA9F269DBC}" dt="2024-12-04T12:01:01.675" v="3" actId="2696"/>
        <pc:sldMkLst>
          <pc:docMk/>
          <pc:sldMk cId="3601687299" sldId="258"/>
        </pc:sldMkLst>
      </pc:sldChg>
      <pc:sldChg chg="del">
        <pc:chgData name="Iryna Zhukevych" userId="32b9d8b4c7aa7458" providerId="LiveId" clId="{CFBD9BDF-E4BD-4D51-8A0B-01FA9F269DBC}" dt="2024-12-04T12:01:08.956" v="4" actId="2696"/>
        <pc:sldMkLst>
          <pc:docMk/>
          <pc:sldMk cId="3848668331" sldId="261"/>
        </pc:sldMkLst>
      </pc:sldChg>
      <pc:sldChg chg="del">
        <pc:chgData name="Iryna Zhukevych" userId="32b9d8b4c7aa7458" providerId="LiveId" clId="{CFBD9BDF-E4BD-4D51-8A0B-01FA9F269DBC}" dt="2024-12-04T12:00:26.309" v="1" actId="2696"/>
        <pc:sldMkLst>
          <pc:docMk/>
          <pc:sldMk cId="3345857036" sldId="262"/>
        </pc:sldMkLst>
      </pc:sldChg>
      <pc:sldChg chg="del">
        <pc:chgData name="Iryna Zhukevych" userId="32b9d8b4c7aa7458" providerId="LiveId" clId="{CFBD9BDF-E4BD-4D51-8A0B-01FA9F269DBC}" dt="2024-12-04T12:00:23.489" v="0" actId="2696"/>
        <pc:sldMkLst>
          <pc:docMk/>
          <pc:sldMk cId="1024322035" sldId="266"/>
        </pc:sldMkLst>
      </pc:sldChg>
      <pc:sldChg chg="del">
        <pc:chgData name="Iryna Zhukevych" userId="32b9d8b4c7aa7458" providerId="LiveId" clId="{CFBD9BDF-E4BD-4D51-8A0B-01FA9F269DBC}" dt="2024-12-04T12:01:33.605" v="5" actId="2696"/>
        <pc:sldMkLst>
          <pc:docMk/>
          <pc:sldMk cId="1106324645" sldId="268"/>
        </pc:sldMkLst>
      </pc:sldChg>
    </pc:docChg>
  </pc:docChgLst>
  <pc:docChgLst>
    <pc:chgData name="Iryna Zhukevych" userId="32b9d8b4c7aa7458" providerId="LiveId" clId="{3A0B40C5-AC1A-468D-93FA-1EAD82915E7E}"/>
    <pc:docChg chg="undo custSel addSld delSld modSld sldOrd addMainMaster delMainMaster modMainMaster">
      <pc:chgData name="Iryna Zhukevych" userId="32b9d8b4c7aa7458" providerId="LiveId" clId="{3A0B40C5-AC1A-468D-93FA-1EAD82915E7E}" dt="2024-10-24T09:28:03.190" v="865" actId="2710"/>
      <pc:docMkLst>
        <pc:docMk/>
      </pc:docMkLst>
      <pc:sldChg chg="addSp delSp modSp new mod modTransition setBg modClrScheme addAnim delDesignElem chgLayout">
        <pc:chgData name="Iryna Zhukevych" userId="32b9d8b4c7aa7458" providerId="LiveId" clId="{3A0B40C5-AC1A-468D-93FA-1EAD82915E7E}" dt="2024-10-20T19:40:35.306" v="768" actId="14100"/>
        <pc:sldMkLst>
          <pc:docMk/>
          <pc:sldMk cId="2912010906" sldId="256"/>
        </pc:sldMkLst>
        <pc:spChg chg="mod">
          <ac:chgData name="Iryna Zhukevych" userId="32b9d8b4c7aa7458" providerId="LiveId" clId="{3A0B40C5-AC1A-468D-93FA-1EAD82915E7E}" dt="2024-10-20T19:40:35.306" v="768" actId="14100"/>
          <ac:spMkLst>
            <pc:docMk/>
            <pc:sldMk cId="2912010906" sldId="256"/>
            <ac:spMk id="2" creationId="{CC915ECC-1DAC-3D20-2B97-1932D18AADE0}"/>
          </ac:spMkLst>
        </pc:spChg>
        <pc:spChg chg="mod">
          <ac:chgData name="Iryna Zhukevych" userId="32b9d8b4c7aa7458" providerId="LiveId" clId="{3A0B40C5-AC1A-468D-93FA-1EAD82915E7E}" dt="2024-10-15T20:25:35.819" v="91" actId="1076"/>
          <ac:spMkLst>
            <pc:docMk/>
            <pc:sldMk cId="2912010906" sldId="256"/>
            <ac:spMk id="3" creationId="{E1B895E2-AAE4-99E4-D869-1545B4A8108E}"/>
          </ac:spMkLst>
        </pc:spChg>
        <pc:spChg chg="add del">
          <ac:chgData name="Iryna Zhukevych" userId="32b9d8b4c7aa7458" providerId="LiveId" clId="{3A0B40C5-AC1A-468D-93FA-1EAD82915E7E}" dt="2024-10-19T11:19:10.278" v="277"/>
          <ac:spMkLst>
            <pc:docMk/>
            <pc:sldMk cId="2912010906" sldId="256"/>
            <ac:spMk id="9" creationId="{8EF32ACB-37F7-4E27-BDBC-67A94864F506}"/>
          </ac:spMkLst>
        </pc:spChg>
        <pc:spChg chg="add del">
          <ac:chgData name="Iryna Zhukevych" userId="32b9d8b4c7aa7458" providerId="LiveId" clId="{3A0B40C5-AC1A-468D-93FA-1EAD82915E7E}" dt="2024-10-19T11:19:10.278" v="277"/>
          <ac:spMkLst>
            <pc:docMk/>
            <pc:sldMk cId="2912010906" sldId="256"/>
            <ac:spMk id="11" creationId="{DEAF34AB-AE16-45B5-ABC1-801F062234F5}"/>
          </ac:spMkLst>
        </pc:spChg>
        <pc:spChg chg="add del">
          <ac:chgData name="Iryna Zhukevych" userId="32b9d8b4c7aa7458" providerId="LiveId" clId="{3A0B40C5-AC1A-468D-93FA-1EAD82915E7E}" dt="2024-10-19T11:19:10.278" v="277"/>
          <ac:spMkLst>
            <pc:docMk/>
            <pc:sldMk cId="2912010906" sldId="256"/>
            <ac:spMk id="13" creationId="{640449D5-DE6C-45AB-811E-29321C591CD6}"/>
          </ac:spMkLst>
        </pc:spChg>
        <pc:grpChg chg="add del">
          <ac:chgData name="Iryna Zhukevych" userId="32b9d8b4c7aa7458" providerId="LiveId" clId="{3A0B40C5-AC1A-468D-93FA-1EAD82915E7E}" dt="2024-10-19T11:19:10.278" v="277"/>
          <ac:grpSpMkLst>
            <pc:docMk/>
            <pc:sldMk cId="2912010906" sldId="256"/>
            <ac:grpSpMk id="15" creationId="{222480C3-21A7-43F5-9070-D4ACB7435A94}"/>
          </ac:grpSpMkLst>
        </pc:grpChg>
        <pc:picChg chg="add mod">
          <ac:chgData name="Iryna Zhukevych" userId="32b9d8b4c7aa7458" providerId="LiveId" clId="{3A0B40C5-AC1A-468D-93FA-1EAD82915E7E}" dt="2024-10-15T20:25:45.783" v="94" actId="1076"/>
          <ac:picMkLst>
            <pc:docMk/>
            <pc:sldMk cId="2912010906" sldId="256"/>
            <ac:picMk id="4" creationId="{E41672A5-2B73-C17B-9CD8-C39961A84580}"/>
          </ac:picMkLst>
        </pc:picChg>
      </pc:sldChg>
      <pc:sldChg chg="addSp modSp new mod modTransition setBg">
        <pc:chgData name="Iryna Zhukevych" userId="32b9d8b4c7aa7458" providerId="LiveId" clId="{3A0B40C5-AC1A-468D-93FA-1EAD82915E7E}" dt="2024-10-19T14:49:38.133" v="677" actId="122"/>
        <pc:sldMkLst>
          <pc:docMk/>
          <pc:sldMk cId="2269509729" sldId="257"/>
        </pc:sldMkLst>
        <pc:spChg chg="mod">
          <ac:chgData name="Iryna Zhukevych" userId="32b9d8b4c7aa7458" providerId="LiveId" clId="{3A0B40C5-AC1A-468D-93FA-1EAD82915E7E}" dt="2024-10-19T14:30:42.856" v="363" actId="20577"/>
          <ac:spMkLst>
            <pc:docMk/>
            <pc:sldMk cId="2269509729" sldId="257"/>
            <ac:spMk id="2" creationId="{F69EA095-31E5-3950-5CB6-94D8DFACF151}"/>
          </ac:spMkLst>
        </pc:spChg>
        <pc:spChg chg="mod ord">
          <ac:chgData name="Iryna Zhukevych" userId="32b9d8b4c7aa7458" providerId="LiveId" clId="{3A0B40C5-AC1A-468D-93FA-1EAD82915E7E}" dt="2024-10-19T14:49:38.133" v="677" actId="122"/>
          <ac:spMkLst>
            <pc:docMk/>
            <pc:sldMk cId="2269509729" sldId="257"/>
            <ac:spMk id="3" creationId="{E29355C2-E3C6-B60D-EC58-9BD4D782D4E9}"/>
          </ac:spMkLst>
        </pc:spChg>
        <pc:spChg chg="add mod">
          <ac:chgData name="Iryna Zhukevych" userId="32b9d8b4c7aa7458" providerId="LiveId" clId="{3A0B40C5-AC1A-468D-93FA-1EAD82915E7E}" dt="2024-10-19T14:29:00.614" v="335" actId="26606"/>
          <ac:spMkLst>
            <pc:docMk/>
            <pc:sldMk cId="2269509729" sldId="257"/>
            <ac:spMk id="6" creationId="{3FEF5578-EE4A-9AD1-3222-4D7F3A613D88}"/>
          </ac:spMkLst>
        </pc:spChg>
        <pc:spChg chg="add">
          <ac:chgData name="Iryna Zhukevych" userId="32b9d8b4c7aa7458" providerId="LiveId" clId="{3A0B40C5-AC1A-468D-93FA-1EAD82915E7E}" dt="2024-10-19T14:29:00.614" v="335" actId="26606"/>
          <ac:spMkLst>
            <pc:docMk/>
            <pc:sldMk cId="2269509729" sldId="257"/>
            <ac:spMk id="11" creationId="{BA2EA6A6-CD0C-4CFD-8EC2-AA44F9870331}"/>
          </ac:spMkLst>
        </pc:spChg>
        <pc:picChg chg="add mod">
          <ac:chgData name="Iryna Zhukevych" userId="32b9d8b4c7aa7458" providerId="LiveId" clId="{3A0B40C5-AC1A-468D-93FA-1EAD82915E7E}" dt="2024-10-19T14:29:00.614" v="335" actId="26606"/>
          <ac:picMkLst>
            <pc:docMk/>
            <pc:sldMk cId="2269509729" sldId="257"/>
            <ac:picMk id="5" creationId="{E22329D3-5DB6-F43A-0989-DED45A3C2F3C}"/>
          </ac:picMkLst>
        </pc:picChg>
      </pc:sldChg>
      <pc:sldChg chg="addSp modSp new mod modTransition setBg">
        <pc:chgData name="Iryna Zhukevych" userId="32b9d8b4c7aa7458" providerId="LiveId" clId="{3A0B40C5-AC1A-468D-93FA-1EAD82915E7E}" dt="2024-10-19T14:49:02.924" v="672"/>
        <pc:sldMkLst>
          <pc:docMk/>
          <pc:sldMk cId="3601687299" sldId="258"/>
        </pc:sldMkLst>
        <pc:spChg chg="mod">
          <ac:chgData name="Iryna Zhukevych" userId="32b9d8b4c7aa7458" providerId="LiveId" clId="{3A0B40C5-AC1A-468D-93FA-1EAD82915E7E}" dt="2024-10-19T14:39:55.427" v="565" actId="14100"/>
          <ac:spMkLst>
            <pc:docMk/>
            <pc:sldMk cId="3601687299" sldId="258"/>
            <ac:spMk id="2" creationId="{8C23B346-9983-1C43-86C2-982BB8D81A8D}"/>
          </ac:spMkLst>
        </pc:spChg>
        <pc:spChg chg="mod">
          <ac:chgData name="Iryna Zhukevych" userId="32b9d8b4c7aa7458" providerId="LiveId" clId="{3A0B40C5-AC1A-468D-93FA-1EAD82915E7E}" dt="2024-10-19T14:39:47.723" v="562" actId="14100"/>
          <ac:spMkLst>
            <pc:docMk/>
            <pc:sldMk cId="3601687299" sldId="258"/>
            <ac:spMk id="3" creationId="{76926353-3212-2226-CF0B-3A51A4A7DB0E}"/>
          </ac:spMkLst>
        </pc:spChg>
        <pc:spChg chg="add mod">
          <ac:chgData name="Iryna Zhukevych" userId="32b9d8b4c7aa7458" providerId="LiveId" clId="{3A0B40C5-AC1A-468D-93FA-1EAD82915E7E}" dt="2024-10-19T14:38:52.784" v="552" actId="26606"/>
          <ac:spMkLst>
            <pc:docMk/>
            <pc:sldMk cId="3601687299" sldId="258"/>
            <ac:spMk id="6" creationId="{43624A98-4B09-14AE-9F1E-0FAF79F271A4}"/>
          </ac:spMkLst>
        </pc:spChg>
        <pc:picChg chg="add mod">
          <ac:chgData name="Iryna Zhukevych" userId="32b9d8b4c7aa7458" providerId="LiveId" clId="{3A0B40C5-AC1A-468D-93FA-1EAD82915E7E}" dt="2024-10-19T14:39:20.936" v="556" actId="1076"/>
          <ac:picMkLst>
            <pc:docMk/>
            <pc:sldMk cId="3601687299" sldId="258"/>
            <ac:picMk id="5" creationId="{F8E3FA0E-1BD5-E173-19B2-5BC1857C7F43}"/>
          </ac:picMkLst>
        </pc:picChg>
      </pc:sldChg>
      <pc:sldChg chg="addSp delSp modSp new mod modTransition setBg addAnim">
        <pc:chgData name="Iryna Zhukevych" userId="32b9d8b4c7aa7458" providerId="LiveId" clId="{3A0B40C5-AC1A-468D-93FA-1EAD82915E7E}" dt="2024-10-19T14:49:02.924" v="672"/>
        <pc:sldMkLst>
          <pc:docMk/>
          <pc:sldMk cId="3849954512" sldId="259"/>
        </pc:sldMkLst>
        <pc:spChg chg="mod">
          <ac:chgData name="Iryna Zhukevych" userId="32b9d8b4c7aa7458" providerId="LiveId" clId="{3A0B40C5-AC1A-468D-93FA-1EAD82915E7E}" dt="2024-10-19T14:40:25.106" v="568" actId="14100"/>
          <ac:spMkLst>
            <pc:docMk/>
            <pc:sldMk cId="3849954512" sldId="259"/>
            <ac:spMk id="2" creationId="{23561823-A264-E01D-9573-CDFC84921566}"/>
          </ac:spMkLst>
        </pc:spChg>
        <pc:spChg chg="del mod">
          <ac:chgData name="Iryna Zhukevych" userId="32b9d8b4c7aa7458" providerId="LiveId" clId="{3A0B40C5-AC1A-468D-93FA-1EAD82915E7E}" dt="2024-10-19T11:20:22.604" v="292" actId="478"/>
          <ac:spMkLst>
            <pc:docMk/>
            <pc:sldMk cId="3849954512" sldId="259"/>
            <ac:spMk id="3" creationId="{F1393B04-3206-5453-2757-D11CFABA60CE}"/>
          </ac:spMkLst>
        </pc:spChg>
        <pc:spChg chg="add del">
          <ac:chgData name="Iryna Zhukevych" userId="32b9d8b4c7aa7458" providerId="LiveId" clId="{3A0B40C5-AC1A-468D-93FA-1EAD82915E7E}" dt="2024-10-19T11:21:30.991" v="309" actId="26606"/>
          <ac:spMkLst>
            <pc:docMk/>
            <pc:sldMk cId="3849954512" sldId="259"/>
            <ac:spMk id="8" creationId="{809C0BCD-BEE9-423F-A51C-BCCD8E5EAADA}"/>
          </ac:spMkLst>
        </pc:spChg>
        <pc:spChg chg="add del">
          <ac:chgData name="Iryna Zhukevych" userId="32b9d8b4c7aa7458" providerId="LiveId" clId="{3A0B40C5-AC1A-468D-93FA-1EAD82915E7E}" dt="2024-10-19T11:21:30.991" v="309" actId="26606"/>
          <ac:spMkLst>
            <pc:docMk/>
            <pc:sldMk cId="3849954512" sldId="259"/>
            <ac:spMk id="10" creationId="{9998D094-42B2-42BA-AA14-E8FBE073A5D8}"/>
          </ac:spMkLst>
        </pc:spChg>
        <pc:spChg chg="add del">
          <ac:chgData name="Iryna Zhukevych" userId="32b9d8b4c7aa7458" providerId="LiveId" clId="{3A0B40C5-AC1A-468D-93FA-1EAD82915E7E}" dt="2024-10-19T11:21:30.991" v="309" actId="26606"/>
          <ac:spMkLst>
            <pc:docMk/>
            <pc:sldMk cId="3849954512" sldId="259"/>
            <ac:spMk id="14" creationId="{F7726A94-1EF0-4D91-B7BF-C033E3D6E51B}"/>
          </ac:spMkLst>
        </pc:spChg>
        <pc:spChg chg="add del">
          <ac:chgData name="Iryna Zhukevych" userId="32b9d8b4c7aa7458" providerId="LiveId" clId="{3A0B40C5-AC1A-468D-93FA-1EAD82915E7E}" dt="2024-10-19T11:21:30.991" v="309" actId="26606"/>
          <ac:spMkLst>
            <pc:docMk/>
            <pc:sldMk cId="3849954512" sldId="259"/>
            <ac:spMk id="18" creationId="{24FB4153-1E3E-4AE9-8306-E8C292894B04}"/>
          </ac:spMkLst>
        </pc:spChg>
        <pc:spChg chg="add">
          <ac:chgData name="Iryna Zhukevych" userId="32b9d8b4c7aa7458" providerId="LiveId" clId="{3A0B40C5-AC1A-468D-93FA-1EAD82915E7E}" dt="2024-10-19T11:21:30.991" v="309" actId="26606"/>
          <ac:spMkLst>
            <pc:docMk/>
            <pc:sldMk cId="3849954512" sldId="259"/>
            <ac:spMk id="23" creationId="{809C0BCD-BEE9-423F-A51C-BCCD8E5EAADA}"/>
          </ac:spMkLst>
        </pc:spChg>
        <pc:spChg chg="add">
          <ac:chgData name="Iryna Zhukevych" userId="32b9d8b4c7aa7458" providerId="LiveId" clId="{3A0B40C5-AC1A-468D-93FA-1EAD82915E7E}" dt="2024-10-19T11:21:30.991" v="309" actId="26606"/>
          <ac:spMkLst>
            <pc:docMk/>
            <pc:sldMk cId="3849954512" sldId="259"/>
            <ac:spMk id="25" creationId="{9998D094-42B2-42BA-AA14-E8FBE073A5D8}"/>
          </ac:spMkLst>
        </pc:spChg>
        <pc:spChg chg="add">
          <ac:chgData name="Iryna Zhukevych" userId="32b9d8b4c7aa7458" providerId="LiveId" clId="{3A0B40C5-AC1A-468D-93FA-1EAD82915E7E}" dt="2024-10-19T11:21:30.991" v="309" actId="26606"/>
          <ac:spMkLst>
            <pc:docMk/>
            <pc:sldMk cId="3849954512" sldId="259"/>
            <ac:spMk id="29" creationId="{B61BF403-C858-4A9F-81D1-22D551BE0DE8}"/>
          </ac:spMkLst>
        </pc:spChg>
        <pc:picChg chg="add mod ord">
          <ac:chgData name="Iryna Zhukevych" userId="32b9d8b4c7aa7458" providerId="LiveId" clId="{3A0B40C5-AC1A-468D-93FA-1EAD82915E7E}" dt="2024-10-19T14:40:50.672" v="572" actId="14100"/>
          <ac:picMkLst>
            <pc:docMk/>
            <pc:sldMk cId="3849954512" sldId="259"/>
            <ac:picMk id="4" creationId="{A9D01AB3-6A6B-CEEC-547D-DD8EC48446A2}"/>
          </ac:picMkLst>
        </pc:picChg>
        <pc:cxnChg chg="add del">
          <ac:chgData name="Iryna Zhukevych" userId="32b9d8b4c7aa7458" providerId="LiveId" clId="{3A0B40C5-AC1A-468D-93FA-1EAD82915E7E}" dt="2024-10-19T11:21:30.991" v="309" actId="26606"/>
          <ac:cxnSpMkLst>
            <pc:docMk/>
            <pc:sldMk cId="3849954512" sldId="259"/>
            <ac:cxnSpMk id="12" creationId="{8465D64B-59F4-4BDC-B833-A17EF1E04697}"/>
          </ac:cxnSpMkLst>
        </pc:cxnChg>
        <pc:cxnChg chg="add del">
          <ac:chgData name="Iryna Zhukevych" userId="32b9d8b4c7aa7458" providerId="LiveId" clId="{3A0B40C5-AC1A-468D-93FA-1EAD82915E7E}" dt="2024-10-19T11:21:30.991" v="309" actId="26606"/>
          <ac:cxnSpMkLst>
            <pc:docMk/>
            <pc:sldMk cId="3849954512" sldId="259"/>
            <ac:cxnSpMk id="16" creationId="{98F0650C-11DF-45E6-8EC2-E3B298F0D80A}"/>
          </ac:cxnSpMkLst>
        </pc:cxnChg>
        <pc:cxnChg chg="add">
          <ac:chgData name="Iryna Zhukevych" userId="32b9d8b4c7aa7458" providerId="LiveId" clId="{3A0B40C5-AC1A-468D-93FA-1EAD82915E7E}" dt="2024-10-19T11:21:30.991" v="309" actId="26606"/>
          <ac:cxnSpMkLst>
            <pc:docMk/>
            <pc:sldMk cId="3849954512" sldId="259"/>
            <ac:cxnSpMk id="27" creationId="{8465D64B-59F4-4BDC-B833-A17EF1E04697}"/>
          </ac:cxnSpMkLst>
        </pc:cxnChg>
        <pc:cxnChg chg="add">
          <ac:chgData name="Iryna Zhukevych" userId="32b9d8b4c7aa7458" providerId="LiveId" clId="{3A0B40C5-AC1A-468D-93FA-1EAD82915E7E}" dt="2024-10-19T11:21:30.991" v="309" actId="26606"/>
          <ac:cxnSpMkLst>
            <pc:docMk/>
            <pc:sldMk cId="3849954512" sldId="259"/>
            <ac:cxnSpMk id="31" creationId="{DD3A5B67-3501-4951-8D6C-C3805F6576CA}"/>
          </ac:cxnSpMkLst>
        </pc:cxnChg>
      </pc:sldChg>
      <pc:sldChg chg="addSp delSp modSp new mod modTransition setBg addAnim">
        <pc:chgData name="Iryna Zhukevych" userId="32b9d8b4c7aa7458" providerId="LiveId" clId="{3A0B40C5-AC1A-468D-93FA-1EAD82915E7E}" dt="2024-10-19T14:49:02.924" v="672"/>
        <pc:sldMkLst>
          <pc:docMk/>
          <pc:sldMk cId="1351800754" sldId="260"/>
        </pc:sldMkLst>
        <pc:spChg chg="mod">
          <ac:chgData name="Iryna Zhukevych" userId="32b9d8b4c7aa7458" providerId="LiveId" clId="{3A0B40C5-AC1A-468D-93FA-1EAD82915E7E}" dt="2024-10-19T14:41:08.222" v="573"/>
          <ac:spMkLst>
            <pc:docMk/>
            <pc:sldMk cId="1351800754" sldId="260"/>
            <ac:spMk id="2" creationId="{93E2C0CA-6BCC-8CEF-3CFF-84CA09D9D40B}"/>
          </ac:spMkLst>
        </pc:spChg>
        <pc:spChg chg="del mod">
          <ac:chgData name="Iryna Zhukevych" userId="32b9d8b4c7aa7458" providerId="LiveId" clId="{3A0B40C5-AC1A-468D-93FA-1EAD82915E7E}" dt="2024-10-19T11:21:09.516" v="306" actId="478"/>
          <ac:spMkLst>
            <pc:docMk/>
            <pc:sldMk cId="1351800754" sldId="260"/>
            <ac:spMk id="3" creationId="{E5FFC17A-2C9A-7CB5-3823-66148B5ACB4B}"/>
          </ac:spMkLst>
        </pc:spChg>
        <pc:spChg chg="add">
          <ac:chgData name="Iryna Zhukevych" userId="32b9d8b4c7aa7458" providerId="LiveId" clId="{3A0B40C5-AC1A-468D-93FA-1EAD82915E7E}" dt="2024-10-19T11:21:21.491" v="307" actId="26606"/>
          <ac:spMkLst>
            <pc:docMk/>
            <pc:sldMk cId="1351800754" sldId="260"/>
            <ac:spMk id="8" creationId="{809C0BCD-BEE9-423F-A51C-BCCD8E5EAADA}"/>
          </ac:spMkLst>
        </pc:spChg>
        <pc:spChg chg="add">
          <ac:chgData name="Iryna Zhukevych" userId="32b9d8b4c7aa7458" providerId="LiveId" clId="{3A0B40C5-AC1A-468D-93FA-1EAD82915E7E}" dt="2024-10-19T11:21:21.491" v="307" actId="26606"/>
          <ac:spMkLst>
            <pc:docMk/>
            <pc:sldMk cId="1351800754" sldId="260"/>
            <ac:spMk id="10" creationId="{9998D094-42B2-42BA-AA14-E8FBE073A5D8}"/>
          </ac:spMkLst>
        </pc:spChg>
        <pc:spChg chg="add">
          <ac:chgData name="Iryna Zhukevych" userId="32b9d8b4c7aa7458" providerId="LiveId" clId="{3A0B40C5-AC1A-468D-93FA-1EAD82915E7E}" dt="2024-10-19T11:21:21.491" v="307" actId="26606"/>
          <ac:spMkLst>
            <pc:docMk/>
            <pc:sldMk cId="1351800754" sldId="260"/>
            <ac:spMk id="14" creationId="{E7818327-9D44-4214-BEC7-F7463A8BDE7B}"/>
          </ac:spMkLst>
        </pc:spChg>
        <pc:picChg chg="add">
          <ac:chgData name="Iryna Zhukevych" userId="32b9d8b4c7aa7458" providerId="LiveId" clId="{3A0B40C5-AC1A-468D-93FA-1EAD82915E7E}" dt="2024-10-19T11:21:21.491" v="307" actId="26606"/>
          <ac:picMkLst>
            <pc:docMk/>
            <pc:sldMk cId="1351800754" sldId="260"/>
            <ac:picMk id="4" creationId="{BFABAD21-4CC7-E8A4-C58D-7A909D9045F0}"/>
          </ac:picMkLst>
        </pc:picChg>
        <pc:cxnChg chg="add">
          <ac:chgData name="Iryna Zhukevych" userId="32b9d8b4c7aa7458" providerId="LiveId" clId="{3A0B40C5-AC1A-468D-93FA-1EAD82915E7E}" dt="2024-10-19T11:21:21.491" v="307" actId="26606"/>
          <ac:cxnSpMkLst>
            <pc:docMk/>
            <pc:sldMk cId="1351800754" sldId="260"/>
            <ac:cxnSpMk id="12" creationId="{8465D64B-59F4-4BDC-B833-A17EF1E04697}"/>
          </ac:cxnSpMkLst>
        </pc:cxnChg>
        <pc:cxnChg chg="add">
          <ac:chgData name="Iryna Zhukevych" userId="32b9d8b4c7aa7458" providerId="LiveId" clId="{3A0B40C5-AC1A-468D-93FA-1EAD82915E7E}" dt="2024-10-19T11:21:21.491" v="307" actId="26606"/>
          <ac:cxnSpMkLst>
            <pc:docMk/>
            <pc:sldMk cId="1351800754" sldId="260"/>
            <ac:cxnSpMk id="16" creationId="{F896B7D9-8894-4E5C-8DCF-35BECF8D365A}"/>
          </ac:cxnSpMkLst>
        </pc:cxnChg>
      </pc:sldChg>
      <pc:sldChg chg="addSp delSp modSp new mod modTransition setBg">
        <pc:chgData name="Iryna Zhukevych" userId="32b9d8b4c7aa7458" providerId="LiveId" clId="{3A0B40C5-AC1A-468D-93FA-1EAD82915E7E}" dt="2024-10-19T14:49:02.924" v="672"/>
        <pc:sldMkLst>
          <pc:docMk/>
          <pc:sldMk cId="3848668331" sldId="261"/>
        </pc:sldMkLst>
        <pc:spChg chg="mod">
          <ac:chgData name="Iryna Zhukevych" userId="32b9d8b4c7aa7458" providerId="LiveId" clId="{3A0B40C5-AC1A-468D-93FA-1EAD82915E7E}" dt="2024-10-19T14:42:50.708" v="584" actId="1076"/>
          <ac:spMkLst>
            <pc:docMk/>
            <pc:sldMk cId="3848668331" sldId="261"/>
            <ac:spMk id="2" creationId="{FF71DE01-C78A-B9C1-C0E5-7D15A02759EB}"/>
          </ac:spMkLst>
        </pc:spChg>
        <pc:spChg chg="del mod">
          <ac:chgData name="Iryna Zhukevych" userId="32b9d8b4c7aa7458" providerId="LiveId" clId="{3A0B40C5-AC1A-468D-93FA-1EAD82915E7E}" dt="2024-10-19T10:58:29.294" v="124" actId="22"/>
          <ac:spMkLst>
            <pc:docMk/>
            <pc:sldMk cId="3848668331" sldId="261"/>
            <ac:spMk id="3" creationId="{FC341A4D-E437-81DF-50D1-30CBF49AE07A}"/>
          </ac:spMkLst>
        </pc:spChg>
        <pc:spChg chg="add mod">
          <ac:chgData name="Iryna Zhukevych" userId="32b9d8b4c7aa7458" providerId="LiveId" clId="{3A0B40C5-AC1A-468D-93FA-1EAD82915E7E}" dt="2024-10-19T14:43:43.246" v="601" actId="1076"/>
          <ac:spMkLst>
            <pc:docMk/>
            <pc:sldMk cId="3848668331" sldId="261"/>
            <ac:spMk id="6" creationId="{D5EDED23-F63C-3589-B28C-0E94DD0F70BE}"/>
          </ac:spMkLst>
        </pc:spChg>
        <pc:spChg chg="add del">
          <ac:chgData name="Iryna Zhukevych" userId="32b9d8b4c7aa7458" providerId="LiveId" clId="{3A0B40C5-AC1A-468D-93FA-1EAD82915E7E}" dt="2024-10-19T14:42:34.579" v="578" actId="26606"/>
          <ac:spMkLst>
            <pc:docMk/>
            <pc:sldMk cId="3848668331" sldId="261"/>
            <ac:spMk id="11" creationId="{FB71362F-6305-42A2-8633-285CE3813B1A}"/>
          </ac:spMkLst>
        </pc:spChg>
        <pc:spChg chg="add del">
          <ac:chgData name="Iryna Zhukevych" userId="32b9d8b4c7aa7458" providerId="LiveId" clId="{3A0B40C5-AC1A-468D-93FA-1EAD82915E7E}" dt="2024-10-19T14:42:34.579" v="578" actId="26606"/>
          <ac:spMkLst>
            <pc:docMk/>
            <pc:sldMk cId="3848668331" sldId="261"/>
            <ac:spMk id="13" creationId="{611F50C1-F708-485D-B1A9-65873AB21768}"/>
          </ac:spMkLst>
        </pc:spChg>
        <pc:spChg chg="add del">
          <ac:chgData name="Iryna Zhukevych" userId="32b9d8b4c7aa7458" providerId="LiveId" clId="{3A0B40C5-AC1A-468D-93FA-1EAD82915E7E}" dt="2024-10-19T14:42:34.579" v="578" actId="26606"/>
          <ac:spMkLst>
            <pc:docMk/>
            <pc:sldMk cId="3848668331" sldId="261"/>
            <ac:spMk id="19" creationId="{43A3BFD8-1DCA-4E53-9E5F-9292C9BE377A}"/>
          </ac:spMkLst>
        </pc:spChg>
        <pc:spChg chg="add">
          <ac:chgData name="Iryna Zhukevych" userId="32b9d8b4c7aa7458" providerId="LiveId" clId="{3A0B40C5-AC1A-468D-93FA-1EAD82915E7E}" dt="2024-10-19T14:42:34.590" v="579" actId="26606"/>
          <ac:spMkLst>
            <pc:docMk/>
            <pc:sldMk cId="3848668331" sldId="261"/>
            <ac:spMk id="21" creationId="{FB71362F-6305-42A2-8633-285CE3813B1A}"/>
          </ac:spMkLst>
        </pc:spChg>
        <pc:spChg chg="add">
          <ac:chgData name="Iryna Zhukevych" userId="32b9d8b4c7aa7458" providerId="LiveId" clId="{3A0B40C5-AC1A-468D-93FA-1EAD82915E7E}" dt="2024-10-19T14:42:34.590" v="579" actId="26606"/>
          <ac:spMkLst>
            <pc:docMk/>
            <pc:sldMk cId="3848668331" sldId="261"/>
            <ac:spMk id="22" creationId="{611F50C1-F708-485D-B1A9-65873AB21768}"/>
          </ac:spMkLst>
        </pc:spChg>
        <pc:spChg chg="add">
          <ac:chgData name="Iryna Zhukevych" userId="32b9d8b4c7aa7458" providerId="LiveId" clId="{3A0B40C5-AC1A-468D-93FA-1EAD82915E7E}" dt="2024-10-19T14:42:34.590" v="579" actId="26606"/>
          <ac:spMkLst>
            <pc:docMk/>
            <pc:sldMk cId="3848668331" sldId="261"/>
            <ac:spMk id="24" creationId="{7DDF717E-1596-4763-8083-7EDE48E716EE}"/>
          </ac:spMkLst>
        </pc:spChg>
        <pc:picChg chg="add mod">
          <ac:chgData name="Iryna Zhukevych" userId="32b9d8b4c7aa7458" providerId="LiveId" clId="{3A0B40C5-AC1A-468D-93FA-1EAD82915E7E}" dt="2024-10-19T14:44:44.176" v="607" actId="14100"/>
          <ac:picMkLst>
            <pc:docMk/>
            <pc:sldMk cId="3848668331" sldId="261"/>
            <ac:picMk id="4" creationId="{78FD0FB4-B0F4-100E-2A2D-0FB23D7F0D8B}"/>
          </ac:picMkLst>
        </pc:picChg>
        <pc:picChg chg="add mod ord">
          <ac:chgData name="Iryna Zhukevych" userId="32b9d8b4c7aa7458" providerId="LiveId" clId="{3A0B40C5-AC1A-468D-93FA-1EAD82915E7E}" dt="2024-10-19T14:44:27.675" v="604" actId="14100"/>
          <ac:picMkLst>
            <pc:docMk/>
            <pc:sldMk cId="3848668331" sldId="261"/>
            <ac:picMk id="5" creationId="{2D4807D9-24D2-814C-CD51-9A8867EF6E64}"/>
          </ac:picMkLst>
        </pc:picChg>
        <pc:cxnChg chg="add del">
          <ac:chgData name="Iryna Zhukevych" userId="32b9d8b4c7aa7458" providerId="LiveId" clId="{3A0B40C5-AC1A-468D-93FA-1EAD82915E7E}" dt="2024-10-19T14:42:34.579" v="578" actId="26606"/>
          <ac:cxnSpMkLst>
            <pc:docMk/>
            <pc:sldMk cId="3848668331" sldId="261"/>
            <ac:cxnSpMk id="15" creationId="{BAF7F52A-561E-4CE4-A251-1565CF80F23D}"/>
          </ac:cxnSpMkLst>
        </pc:cxnChg>
        <pc:cxnChg chg="add del">
          <ac:chgData name="Iryna Zhukevych" userId="32b9d8b4c7aa7458" providerId="LiveId" clId="{3A0B40C5-AC1A-468D-93FA-1EAD82915E7E}" dt="2024-10-19T14:42:34.579" v="578" actId="26606"/>
          <ac:cxnSpMkLst>
            <pc:docMk/>
            <pc:sldMk cId="3848668331" sldId="261"/>
            <ac:cxnSpMk id="17" creationId="{4B67E998-E312-45A7-A84D-81D9342085FC}"/>
          </ac:cxnSpMkLst>
        </pc:cxnChg>
        <pc:cxnChg chg="add">
          <ac:chgData name="Iryna Zhukevych" userId="32b9d8b4c7aa7458" providerId="LiveId" clId="{3A0B40C5-AC1A-468D-93FA-1EAD82915E7E}" dt="2024-10-19T14:42:34.590" v="579" actId="26606"/>
          <ac:cxnSpMkLst>
            <pc:docMk/>
            <pc:sldMk cId="3848668331" sldId="261"/>
            <ac:cxnSpMk id="23" creationId="{BAF7F52A-561E-4CE4-A251-1565CF80F23D}"/>
          </ac:cxnSpMkLst>
        </pc:cxnChg>
        <pc:cxnChg chg="add">
          <ac:chgData name="Iryna Zhukevych" userId="32b9d8b4c7aa7458" providerId="LiveId" clId="{3A0B40C5-AC1A-468D-93FA-1EAD82915E7E}" dt="2024-10-19T14:42:34.590" v="579" actId="26606"/>
          <ac:cxnSpMkLst>
            <pc:docMk/>
            <pc:sldMk cId="3848668331" sldId="261"/>
            <ac:cxnSpMk id="25" creationId="{E516E5FD-1641-417A-B344-1BB57281DCFF}"/>
          </ac:cxnSpMkLst>
        </pc:cxnChg>
      </pc:sldChg>
      <pc:sldChg chg="addSp modSp new mod ord modTransition setBg">
        <pc:chgData name="Iryna Zhukevych" userId="32b9d8b4c7aa7458" providerId="LiveId" clId="{3A0B40C5-AC1A-468D-93FA-1EAD82915E7E}" dt="2024-10-19T15:11:19.586" v="680"/>
        <pc:sldMkLst>
          <pc:docMk/>
          <pc:sldMk cId="3345857036" sldId="262"/>
        </pc:sldMkLst>
        <pc:spChg chg="mod">
          <ac:chgData name="Iryna Zhukevych" userId="32b9d8b4c7aa7458" providerId="LiveId" clId="{3A0B40C5-AC1A-468D-93FA-1EAD82915E7E}" dt="2024-10-19T11:22:44.283" v="326" actId="1076"/>
          <ac:spMkLst>
            <pc:docMk/>
            <pc:sldMk cId="3345857036" sldId="262"/>
            <ac:spMk id="2" creationId="{EDB6010D-E72B-76AD-F2BC-C4CE5BC2A5F0}"/>
          </ac:spMkLst>
        </pc:spChg>
        <pc:spChg chg="mod">
          <ac:chgData name="Iryna Zhukevych" userId="32b9d8b4c7aa7458" providerId="LiveId" clId="{3A0B40C5-AC1A-468D-93FA-1EAD82915E7E}" dt="2024-10-19T11:22:40.045" v="325" actId="122"/>
          <ac:spMkLst>
            <pc:docMk/>
            <pc:sldMk cId="3345857036" sldId="262"/>
            <ac:spMk id="3" creationId="{085F757A-C1D7-8959-2F08-943B9712BA9D}"/>
          </ac:spMkLst>
        </pc:spChg>
        <pc:spChg chg="add">
          <ac:chgData name="Iryna Zhukevych" userId="32b9d8b4c7aa7458" providerId="LiveId" clId="{3A0B40C5-AC1A-468D-93FA-1EAD82915E7E}" dt="2024-10-19T11:22:30.900" v="322" actId="26606"/>
          <ac:spMkLst>
            <pc:docMk/>
            <pc:sldMk cId="3345857036" sldId="262"/>
            <ac:spMk id="9" creationId="{1B2ADB18-4E7C-4441-A89B-FC68F3D9C782}"/>
          </ac:spMkLst>
        </pc:spChg>
        <pc:picChg chg="add">
          <ac:chgData name="Iryna Zhukevych" userId="32b9d8b4c7aa7458" providerId="LiveId" clId="{3A0B40C5-AC1A-468D-93FA-1EAD82915E7E}" dt="2024-10-19T11:22:30.900" v="322" actId="26606"/>
          <ac:picMkLst>
            <pc:docMk/>
            <pc:sldMk cId="3345857036" sldId="262"/>
            <ac:picMk id="5" creationId="{524F0F4A-6925-6815-B22B-470BFE2C23B6}"/>
          </ac:picMkLst>
        </pc:picChg>
      </pc:sldChg>
      <pc:sldChg chg="addSp delSp modSp new mod modTransition">
        <pc:chgData name="Iryna Zhukevych" userId="32b9d8b4c7aa7458" providerId="LiveId" clId="{3A0B40C5-AC1A-468D-93FA-1EAD82915E7E}" dt="2024-10-19T14:49:02.924" v="672"/>
        <pc:sldMkLst>
          <pc:docMk/>
          <pc:sldMk cId="4083738013" sldId="263"/>
        </pc:sldMkLst>
        <pc:spChg chg="mod">
          <ac:chgData name="Iryna Zhukevych" userId="32b9d8b4c7aa7458" providerId="LiveId" clId="{3A0B40C5-AC1A-468D-93FA-1EAD82915E7E}" dt="2024-10-19T14:37:26.930" v="547" actId="14100"/>
          <ac:spMkLst>
            <pc:docMk/>
            <pc:sldMk cId="4083738013" sldId="263"/>
            <ac:spMk id="2" creationId="{DAF6E829-F6C3-4E28-C05A-4FDDF406AD07}"/>
          </ac:spMkLst>
        </pc:spChg>
        <pc:spChg chg="del mod">
          <ac:chgData name="Iryna Zhukevych" userId="32b9d8b4c7aa7458" providerId="LiveId" clId="{3A0B40C5-AC1A-468D-93FA-1EAD82915E7E}" dt="2024-10-19T11:14:08.906" v="155"/>
          <ac:spMkLst>
            <pc:docMk/>
            <pc:sldMk cId="4083738013" sldId="263"/>
            <ac:spMk id="3" creationId="{6369821D-A1C0-BEA5-5959-88581304035D}"/>
          </ac:spMkLst>
        </pc:spChg>
        <pc:spChg chg="add mod">
          <ac:chgData name="Iryna Zhukevych" userId="32b9d8b4c7aa7458" providerId="LiveId" clId="{3A0B40C5-AC1A-468D-93FA-1EAD82915E7E}" dt="2024-10-19T11:19:53.922" v="286" actId="14100"/>
          <ac:spMkLst>
            <pc:docMk/>
            <pc:sldMk cId="4083738013" sldId="263"/>
            <ac:spMk id="4" creationId="{13F2DD02-FCB1-2DE0-B223-69F9E2486917}"/>
          </ac:spMkLst>
        </pc:spChg>
      </pc:sldChg>
      <pc:sldChg chg="addSp delSp modSp new mod modTransition setBg">
        <pc:chgData name="Iryna Zhukevych" userId="32b9d8b4c7aa7458" providerId="LiveId" clId="{3A0B40C5-AC1A-468D-93FA-1EAD82915E7E}" dt="2024-10-19T14:49:02.924" v="672"/>
        <pc:sldMkLst>
          <pc:docMk/>
          <pc:sldMk cId="3254247158" sldId="264"/>
        </pc:sldMkLst>
        <pc:spChg chg="mod">
          <ac:chgData name="Iryna Zhukevych" userId="32b9d8b4c7aa7458" providerId="LiveId" clId="{3A0B40C5-AC1A-468D-93FA-1EAD82915E7E}" dt="2024-10-19T14:46:03.281" v="608" actId="113"/>
          <ac:spMkLst>
            <pc:docMk/>
            <pc:sldMk cId="3254247158" sldId="264"/>
            <ac:spMk id="2" creationId="{35307370-DCC6-EA5C-F0DA-C7E6B0D4FAA4}"/>
          </ac:spMkLst>
        </pc:spChg>
        <pc:spChg chg="del mod">
          <ac:chgData name="Iryna Zhukevych" userId="32b9d8b4c7aa7458" providerId="LiveId" clId="{3A0B40C5-AC1A-468D-93FA-1EAD82915E7E}" dt="2024-10-19T11:23:11.200" v="330" actId="26606"/>
          <ac:spMkLst>
            <pc:docMk/>
            <pc:sldMk cId="3254247158" sldId="264"/>
            <ac:spMk id="3" creationId="{3AB05C48-6853-7C0B-C33A-5EC4C7500EB1}"/>
          </ac:spMkLst>
        </pc:spChg>
        <pc:spChg chg="add del">
          <ac:chgData name="Iryna Zhukevych" userId="32b9d8b4c7aa7458" providerId="LiveId" clId="{3A0B40C5-AC1A-468D-93FA-1EAD82915E7E}" dt="2024-10-19T11:23:11.177" v="329" actId="26606"/>
          <ac:spMkLst>
            <pc:docMk/>
            <pc:sldMk cId="3254247158" sldId="264"/>
            <ac:spMk id="9" creationId="{1B2ADB18-4E7C-4441-A89B-FC68F3D9C782}"/>
          </ac:spMkLst>
        </pc:spChg>
        <pc:graphicFrameChg chg="add">
          <ac:chgData name="Iryna Zhukevych" userId="32b9d8b4c7aa7458" providerId="LiveId" clId="{3A0B40C5-AC1A-468D-93FA-1EAD82915E7E}" dt="2024-10-19T11:23:11.200" v="330" actId="26606"/>
          <ac:graphicFrameMkLst>
            <pc:docMk/>
            <pc:sldMk cId="3254247158" sldId="264"/>
            <ac:graphicFrameMk id="11" creationId="{E673EE81-8C3E-C474-A172-9F90EBEB6619}"/>
          </ac:graphicFrameMkLst>
        </pc:graphicFrameChg>
        <pc:picChg chg="add del">
          <ac:chgData name="Iryna Zhukevych" userId="32b9d8b4c7aa7458" providerId="LiveId" clId="{3A0B40C5-AC1A-468D-93FA-1EAD82915E7E}" dt="2024-10-19T11:23:11.177" v="329" actId="26606"/>
          <ac:picMkLst>
            <pc:docMk/>
            <pc:sldMk cId="3254247158" sldId="264"/>
            <ac:picMk id="5" creationId="{EE22C38C-A02F-9F21-3FC3-AEB111708656}"/>
          </ac:picMkLst>
        </pc:picChg>
      </pc:sldChg>
      <pc:sldChg chg="addSp delSp modSp new mod modTransition setBg">
        <pc:chgData name="Iryna Zhukevych" userId="32b9d8b4c7aa7458" providerId="LiveId" clId="{3A0B40C5-AC1A-468D-93FA-1EAD82915E7E}" dt="2024-10-19T14:49:02.924" v="672"/>
        <pc:sldMkLst>
          <pc:docMk/>
          <pc:sldMk cId="2481435704" sldId="265"/>
        </pc:sldMkLst>
        <pc:spChg chg="mod">
          <ac:chgData name="Iryna Zhukevych" userId="32b9d8b4c7aa7458" providerId="LiveId" clId="{3A0B40C5-AC1A-468D-93FA-1EAD82915E7E}" dt="2024-10-19T14:36:11.951" v="466" actId="14100"/>
          <ac:spMkLst>
            <pc:docMk/>
            <pc:sldMk cId="2481435704" sldId="265"/>
            <ac:spMk id="2" creationId="{1738ADE4-F1C7-434C-A779-84D4D2D99C5B}"/>
          </ac:spMkLst>
        </pc:spChg>
        <pc:spChg chg="mod ord">
          <ac:chgData name="Iryna Zhukevych" userId="32b9d8b4c7aa7458" providerId="LiveId" clId="{3A0B40C5-AC1A-468D-93FA-1EAD82915E7E}" dt="2024-10-19T14:35:50.012" v="462" actId="14100"/>
          <ac:spMkLst>
            <pc:docMk/>
            <pc:sldMk cId="2481435704" sldId="265"/>
            <ac:spMk id="3" creationId="{CEB59EDC-08E7-7B51-85A6-33AE2E4F0D73}"/>
          </ac:spMkLst>
        </pc:spChg>
        <pc:spChg chg="add del mod">
          <ac:chgData name="Iryna Zhukevych" userId="32b9d8b4c7aa7458" providerId="LiveId" clId="{3A0B40C5-AC1A-468D-93FA-1EAD82915E7E}" dt="2024-10-19T14:35:20.701" v="456" actId="1076"/>
          <ac:spMkLst>
            <pc:docMk/>
            <pc:sldMk cId="2481435704" sldId="265"/>
            <ac:spMk id="6" creationId="{AFB00177-9614-F67C-0922-0EEDE17C9949}"/>
          </ac:spMkLst>
        </pc:spChg>
        <pc:spChg chg="add">
          <ac:chgData name="Iryna Zhukevych" userId="32b9d8b4c7aa7458" providerId="LiveId" clId="{3A0B40C5-AC1A-468D-93FA-1EAD82915E7E}" dt="2024-10-19T14:34:39.420" v="448" actId="26606"/>
          <ac:spMkLst>
            <pc:docMk/>
            <pc:sldMk cId="2481435704" sldId="265"/>
            <ac:spMk id="11" creationId="{BA2EA6A6-CD0C-4CFD-8EC2-AA44F9870331}"/>
          </ac:spMkLst>
        </pc:spChg>
        <pc:picChg chg="add del mod">
          <ac:chgData name="Iryna Zhukevych" userId="32b9d8b4c7aa7458" providerId="LiveId" clId="{3A0B40C5-AC1A-468D-93FA-1EAD82915E7E}" dt="2024-10-19T14:35:10.738" v="455" actId="478"/>
          <ac:picMkLst>
            <pc:docMk/>
            <pc:sldMk cId="2481435704" sldId="265"/>
            <ac:picMk id="5" creationId="{311D0830-7D9F-91B8-5EBC-6B4134D1F765}"/>
          </ac:picMkLst>
        </pc:picChg>
      </pc:sldChg>
      <pc:sldChg chg="addSp delSp modSp new mod modTransition setBg">
        <pc:chgData name="Iryna Zhukevych" userId="32b9d8b4c7aa7458" providerId="LiveId" clId="{3A0B40C5-AC1A-468D-93FA-1EAD82915E7E}" dt="2024-10-20T20:05:07.302" v="856" actId="2710"/>
        <pc:sldMkLst>
          <pc:docMk/>
          <pc:sldMk cId="1024322035" sldId="266"/>
        </pc:sldMkLst>
        <pc:spChg chg="mod">
          <ac:chgData name="Iryna Zhukevych" userId="32b9d8b4c7aa7458" providerId="LiveId" clId="{3A0B40C5-AC1A-468D-93FA-1EAD82915E7E}" dt="2024-10-20T20:05:07.302" v="856" actId="2710"/>
          <ac:spMkLst>
            <pc:docMk/>
            <pc:sldMk cId="1024322035" sldId="266"/>
            <ac:spMk id="2" creationId="{23E259D4-8735-B727-0952-4C7C11CC0E47}"/>
          </ac:spMkLst>
        </pc:spChg>
        <pc:spChg chg="del mod">
          <ac:chgData name="Iryna Zhukevych" userId="32b9d8b4c7aa7458" providerId="LiveId" clId="{3A0B40C5-AC1A-468D-93FA-1EAD82915E7E}" dt="2024-10-19T14:46:19.684" v="611" actId="478"/>
          <ac:spMkLst>
            <pc:docMk/>
            <pc:sldMk cId="1024322035" sldId="266"/>
            <ac:spMk id="3" creationId="{F42F428E-98BE-C7BE-94CD-30A4F2220557}"/>
          </ac:spMkLst>
        </pc:spChg>
        <pc:spChg chg="add">
          <ac:chgData name="Iryna Zhukevych" userId="32b9d8b4c7aa7458" providerId="LiveId" clId="{3A0B40C5-AC1A-468D-93FA-1EAD82915E7E}" dt="2024-10-20T20:04:59.175" v="855" actId="26606"/>
          <ac:spMkLst>
            <pc:docMk/>
            <pc:sldMk cId="1024322035" sldId="266"/>
            <ac:spMk id="10" creationId="{809C0BCD-BEE9-423F-A51C-BCCD8E5EAADA}"/>
          </ac:spMkLst>
        </pc:spChg>
        <pc:spChg chg="add">
          <ac:chgData name="Iryna Zhukevych" userId="32b9d8b4c7aa7458" providerId="LiveId" clId="{3A0B40C5-AC1A-468D-93FA-1EAD82915E7E}" dt="2024-10-20T20:04:59.175" v="855" actId="26606"/>
          <ac:spMkLst>
            <pc:docMk/>
            <pc:sldMk cId="1024322035" sldId="266"/>
            <ac:spMk id="12" creationId="{9998D094-42B2-42BA-AA14-E8FBE073A5D8}"/>
          </ac:spMkLst>
        </pc:spChg>
        <pc:spChg chg="add">
          <ac:chgData name="Iryna Zhukevych" userId="32b9d8b4c7aa7458" providerId="LiveId" clId="{3A0B40C5-AC1A-468D-93FA-1EAD82915E7E}" dt="2024-10-20T20:04:59.175" v="855" actId="26606"/>
          <ac:spMkLst>
            <pc:docMk/>
            <pc:sldMk cId="1024322035" sldId="266"/>
            <ac:spMk id="16" creationId="{63FE6F10-B3AD-4403-94CA-F5115528699D}"/>
          </ac:spMkLst>
        </pc:spChg>
        <pc:spChg chg="add">
          <ac:chgData name="Iryna Zhukevych" userId="32b9d8b4c7aa7458" providerId="LiveId" clId="{3A0B40C5-AC1A-468D-93FA-1EAD82915E7E}" dt="2024-10-20T20:04:59.175" v="855" actId="26606"/>
          <ac:spMkLst>
            <pc:docMk/>
            <pc:sldMk cId="1024322035" sldId="266"/>
            <ac:spMk id="18" creationId="{364D6A39-A4F7-4B00-9F42-3BC67177DB1F}"/>
          </ac:spMkLst>
        </pc:spChg>
        <pc:spChg chg="add">
          <ac:chgData name="Iryna Zhukevych" userId="32b9d8b4c7aa7458" providerId="LiveId" clId="{3A0B40C5-AC1A-468D-93FA-1EAD82915E7E}" dt="2024-10-20T20:04:59.175" v="855" actId="26606"/>
          <ac:spMkLst>
            <pc:docMk/>
            <pc:sldMk cId="1024322035" sldId="266"/>
            <ac:spMk id="22" creationId="{B5D0D97D-7911-4A25-88E2-4D81FD4AB294}"/>
          </ac:spMkLst>
        </pc:spChg>
        <pc:picChg chg="add mod">
          <ac:chgData name="Iryna Zhukevych" userId="32b9d8b4c7aa7458" providerId="LiveId" clId="{3A0B40C5-AC1A-468D-93FA-1EAD82915E7E}" dt="2024-10-20T20:04:59.175" v="855" actId="26606"/>
          <ac:picMkLst>
            <pc:docMk/>
            <pc:sldMk cId="1024322035" sldId="266"/>
            <ac:picMk id="5" creationId="{69225C34-1F89-75C6-6A24-6ECC29C17F8C}"/>
          </ac:picMkLst>
        </pc:picChg>
        <pc:cxnChg chg="add">
          <ac:chgData name="Iryna Zhukevych" userId="32b9d8b4c7aa7458" providerId="LiveId" clId="{3A0B40C5-AC1A-468D-93FA-1EAD82915E7E}" dt="2024-10-20T20:04:59.175" v="855" actId="26606"/>
          <ac:cxnSpMkLst>
            <pc:docMk/>
            <pc:sldMk cId="1024322035" sldId="266"/>
            <ac:cxnSpMk id="14" creationId="{8465D64B-59F4-4BDC-B833-A17EF1E04697}"/>
          </ac:cxnSpMkLst>
        </pc:cxnChg>
        <pc:cxnChg chg="add">
          <ac:chgData name="Iryna Zhukevych" userId="32b9d8b4c7aa7458" providerId="LiveId" clId="{3A0B40C5-AC1A-468D-93FA-1EAD82915E7E}" dt="2024-10-20T20:04:59.175" v="855" actId="26606"/>
          <ac:cxnSpMkLst>
            <pc:docMk/>
            <pc:sldMk cId="1024322035" sldId="266"/>
            <ac:cxnSpMk id="20" creationId="{13553ADF-88A1-4645-B819-890CA3DF7D5B}"/>
          </ac:cxnSpMkLst>
        </pc:cxnChg>
      </pc:sldChg>
      <pc:sldChg chg="new del">
        <pc:chgData name="Iryna Zhukevych" userId="32b9d8b4c7aa7458" providerId="LiveId" clId="{3A0B40C5-AC1A-468D-93FA-1EAD82915E7E}" dt="2024-10-19T15:29:26.973" v="743" actId="2696"/>
        <pc:sldMkLst>
          <pc:docMk/>
          <pc:sldMk cId="2850921771" sldId="267"/>
        </pc:sldMkLst>
      </pc:sldChg>
      <pc:sldChg chg="addSp delSp modSp new mod setBg">
        <pc:chgData name="Iryna Zhukevych" userId="32b9d8b4c7aa7458" providerId="LiveId" clId="{3A0B40C5-AC1A-468D-93FA-1EAD82915E7E}" dt="2024-10-19T15:13:23.677" v="687" actId="27614"/>
        <pc:sldMkLst>
          <pc:docMk/>
          <pc:sldMk cId="1106324645" sldId="268"/>
        </pc:sldMkLst>
        <pc:spChg chg="del">
          <ac:chgData name="Iryna Zhukevych" userId="32b9d8b4c7aa7458" providerId="LiveId" clId="{3A0B40C5-AC1A-468D-93FA-1EAD82915E7E}" dt="2024-10-19T15:13:13.063" v="683" actId="478"/>
          <ac:spMkLst>
            <pc:docMk/>
            <pc:sldMk cId="1106324645" sldId="268"/>
            <ac:spMk id="2" creationId="{56C25D7B-F942-71B0-FE14-888C865D46B2}"/>
          </ac:spMkLst>
        </pc:spChg>
        <pc:spChg chg="del">
          <ac:chgData name="Iryna Zhukevych" userId="32b9d8b4c7aa7458" providerId="LiveId" clId="{3A0B40C5-AC1A-468D-93FA-1EAD82915E7E}" dt="2024-10-19T15:13:10.416" v="682" actId="478"/>
          <ac:spMkLst>
            <pc:docMk/>
            <pc:sldMk cId="1106324645" sldId="268"/>
            <ac:spMk id="3" creationId="{60AAC8BA-FDF7-4DC9-043D-151B3F85927D}"/>
          </ac:spMkLst>
        </pc:spChg>
        <pc:spChg chg="add">
          <ac:chgData name="Iryna Zhukevych" userId="32b9d8b4c7aa7458" providerId="LiveId" clId="{3A0B40C5-AC1A-468D-93FA-1EAD82915E7E}" dt="2024-10-19T15:13:19.536" v="686" actId="26606"/>
          <ac:spMkLst>
            <pc:docMk/>
            <pc:sldMk cId="1106324645" sldId="268"/>
            <ac:spMk id="10" creationId="{D036D0D5-3AA0-47FD-A83C-7A06CA2EEE1A}"/>
          </ac:spMkLst>
        </pc:spChg>
        <pc:picChg chg="add mod">
          <ac:chgData name="Iryna Zhukevych" userId="32b9d8b4c7aa7458" providerId="LiveId" clId="{3A0B40C5-AC1A-468D-93FA-1EAD82915E7E}" dt="2024-10-19T15:13:23.677" v="687" actId="27614"/>
          <ac:picMkLst>
            <pc:docMk/>
            <pc:sldMk cId="1106324645" sldId="268"/>
            <ac:picMk id="5" creationId="{AD1CF086-9ADF-8806-32FF-72431F58A612}"/>
          </ac:picMkLst>
        </pc:picChg>
      </pc:sldChg>
      <pc:sldChg chg="addSp modSp new mod setBg">
        <pc:chgData name="Iryna Zhukevych" userId="32b9d8b4c7aa7458" providerId="LiveId" clId="{3A0B40C5-AC1A-468D-93FA-1EAD82915E7E}" dt="2024-10-19T15:21:45.605" v="718" actId="20577"/>
        <pc:sldMkLst>
          <pc:docMk/>
          <pc:sldMk cId="2332234305" sldId="269"/>
        </pc:sldMkLst>
        <pc:spChg chg="mod">
          <ac:chgData name="Iryna Zhukevych" userId="32b9d8b4c7aa7458" providerId="LiveId" clId="{3A0B40C5-AC1A-468D-93FA-1EAD82915E7E}" dt="2024-10-19T15:19:07.026" v="713" actId="26606"/>
          <ac:spMkLst>
            <pc:docMk/>
            <pc:sldMk cId="2332234305" sldId="269"/>
            <ac:spMk id="2" creationId="{E0DF8715-AD63-5A4F-C738-ADB32E660D8A}"/>
          </ac:spMkLst>
        </pc:spChg>
        <pc:spChg chg="mod">
          <ac:chgData name="Iryna Zhukevych" userId="32b9d8b4c7aa7458" providerId="LiveId" clId="{3A0B40C5-AC1A-468D-93FA-1EAD82915E7E}" dt="2024-10-19T15:21:45.605" v="718" actId="20577"/>
          <ac:spMkLst>
            <pc:docMk/>
            <pc:sldMk cId="2332234305" sldId="269"/>
            <ac:spMk id="3" creationId="{82C6EBE3-D857-59A6-5E81-D8B144A30EFD}"/>
          </ac:spMkLst>
        </pc:spChg>
        <pc:spChg chg="add mod">
          <ac:chgData name="Iryna Zhukevych" userId="32b9d8b4c7aa7458" providerId="LiveId" clId="{3A0B40C5-AC1A-468D-93FA-1EAD82915E7E}" dt="2024-10-19T15:19:07.026" v="713" actId="26606"/>
          <ac:spMkLst>
            <pc:docMk/>
            <pc:sldMk cId="2332234305" sldId="269"/>
            <ac:spMk id="6" creationId="{B561105A-108A-D9F2-2FED-07F1514925B9}"/>
          </ac:spMkLst>
        </pc:spChg>
        <pc:picChg chg="add mod">
          <ac:chgData name="Iryna Zhukevych" userId="32b9d8b4c7aa7458" providerId="LiveId" clId="{3A0B40C5-AC1A-468D-93FA-1EAD82915E7E}" dt="2024-10-19T15:19:07.026" v="713" actId="26606"/>
          <ac:picMkLst>
            <pc:docMk/>
            <pc:sldMk cId="2332234305" sldId="269"/>
            <ac:picMk id="5" creationId="{A35D049B-1C96-9049-30E7-04AC232256D4}"/>
          </ac:picMkLst>
        </pc:picChg>
      </pc:sldChg>
      <pc:sldChg chg="addSp modSp new mod setBg">
        <pc:chgData name="Iryna Zhukevych" userId="32b9d8b4c7aa7458" providerId="LiveId" clId="{3A0B40C5-AC1A-468D-93FA-1EAD82915E7E}" dt="2024-10-24T09:28:03.190" v="865" actId="2710"/>
        <pc:sldMkLst>
          <pc:docMk/>
          <pc:sldMk cId="2243567216" sldId="270"/>
        </pc:sldMkLst>
        <pc:spChg chg="mod">
          <ac:chgData name="Iryna Zhukevych" userId="32b9d8b4c7aa7458" providerId="LiveId" clId="{3A0B40C5-AC1A-468D-93FA-1EAD82915E7E}" dt="2024-10-24T09:27:49.812" v="861" actId="14100"/>
          <ac:spMkLst>
            <pc:docMk/>
            <pc:sldMk cId="2243567216" sldId="270"/>
            <ac:spMk id="2" creationId="{719FBE0C-CF97-0A65-EFEE-FD021F413DD4}"/>
          </ac:spMkLst>
        </pc:spChg>
        <pc:spChg chg="mod">
          <ac:chgData name="Iryna Zhukevych" userId="32b9d8b4c7aa7458" providerId="LiveId" clId="{3A0B40C5-AC1A-468D-93FA-1EAD82915E7E}" dt="2024-10-24T09:28:03.190" v="865" actId="2710"/>
          <ac:spMkLst>
            <pc:docMk/>
            <pc:sldMk cId="2243567216" sldId="270"/>
            <ac:spMk id="3" creationId="{1A313D5A-7B9A-0789-5C06-523DEFC9956A}"/>
          </ac:spMkLst>
        </pc:spChg>
        <pc:spChg chg="add mod">
          <ac:chgData name="Iryna Zhukevych" userId="32b9d8b4c7aa7458" providerId="LiveId" clId="{3A0B40C5-AC1A-468D-93FA-1EAD82915E7E}" dt="2024-10-24T09:27:44.751" v="860" actId="26606"/>
          <ac:spMkLst>
            <pc:docMk/>
            <pc:sldMk cId="2243567216" sldId="270"/>
            <ac:spMk id="6" creationId="{B78D1D38-55C0-A5F8-7680-26A297BEC6B1}"/>
          </ac:spMkLst>
        </pc:spChg>
        <pc:picChg chg="add mod">
          <ac:chgData name="Iryna Zhukevych" userId="32b9d8b4c7aa7458" providerId="LiveId" clId="{3A0B40C5-AC1A-468D-93FA-1EAD82915E7E}" dt="2024-10-24T09:27:44.751" v="860" actId="26606"/>
          <ac:picMkLst>
            <pc:docMk/>
            <pc:sldMk cId="2243567216" sldId="270"/>
            <ac:picMk id="5" creationId="{097B1039-9D3C-ABF8-E287-DFF862F90EFA}"/>
          </ac:picMkLst>
        </pc:picChg>
      </pc:sldChg>
      <pc:sldChg chg="addSp delSp modSp new mod setBg">
        <pc:chgData name="Iryna Zhukevych" userId="32b9d8b4c7aa7458" providerId="LiveId" clId="{3A0B40C5-AC1A-468D-93FA-1EAD82915E7E}" dt="2024-10-19T15:24:28.199" v="742" actId="14100"/>
        <pc:sldMkLst>
          <pc:docMk/>
          <pc:sldMk cId="2601892413" sldId="271"/>
        </pc:sldMkLst>
        <pc:spChg chg="del">
          <ac:chgData name="Iryna Zhukevych" userId="32b9d8b4c7aa7458" providerId="LiveId" clId="{3A0B40C5-AC1A-468D-93FA-1EAD82915E7E}" dt="2024-10-19T15:24:14.862" v="736" actId="478"/>
          <ac:spMkLst>
            <pc:docMk/>
            <pc:sldMk cId="2601892413" sldId="271"/>
            <ac:spMk id="2" creationId="{08062E9C-39D4-675D-74BD-2BF93566ABAA}"/>
          </ac:spMkLst>
        </pc:spChg>
        <pc:spChg chg="del mod">
          <ac:chgData name="Iryna Zhukevych" userId="32b9d8b4c7aa7458" providerId="LiveId" clId="{3A0B40C5-AC1A-468D-93FA-1EAD82915E7E}" dt="2024-10-19T15:24:17.438" v="738" actId="22"/>
          <ac:spMkLst>
            <pc:docMk/>
            <pc:sldMk cId="2601892413" sldId="271"/>
            <ac:spMk id="3" creationId="{02B958F3-2E54-AE47-1A24-D5EEF6B32628}"/>
          </ac:spMkLst>
        </pc:spChg>
        <pc:spChg chg="add">
          <ac:chgData name="Iryna Zhukevych" userId="32b9d8b4c7aa7458" providerId="LiveId" clId="{3A0B40C5-AC1A-468D-93FA-1EAD82915E7E}" dt="2024-10-19T15:24:19.924" v="739" actId="26606"/>
          <ac:spMkLst>
            <pc:docMk/>
            <pc:sldMk cId="2601892413" sldId="271"/>
            <ac:spMk id="10" creationId="{D036D0D5-3AA0-47FD-A83C-7A06CA2EEE1A}"/>
          </ac:spMkLst>
        </pc:spChg>
        <pc:picChg chg="add mod ord">
          <ac:chgData name="Iryna Zhukevych" userId="32b9d8b4c7aa7458" providerId="LiveId" clId="{3A0B40C5-AC1A-468D-93FA-1EAD82915E7E}" dt="2024-10-19T15:24:28.199" v="742" actId="14100"/>
          <ac:picMkLst>
            <pc:docMk/>
            <pc:sldMk cId="2601892413" sldId="271"/>
            <ac:picMk id="5" creationId="{F0D012DF-0E68-7B35-36A7-A8106A57411A}"/>
          </ac:picMkLst>
        </pc:picChg>
      </pc:sldChg>
      <pc:sldChg chg="addSp modSp new mod setBg">
        <pc:chgData name="Iryna Zhukevych" userId="32b9d8b4c7aa7458" providerId="LiveId" clId="{3A0B40C5-AC1A-468D-93FA-1EAD82915E7E}" dt="2024-10-20T20:04:31.206" v="854" actId="14100"/>
        <pc:sldMkLst>
          <pc:docMk/>
          <pc:sldMk cId="1516840507" sldId="272"/>
        </pc:sldMkLst>
        <pc:spChg chg="mod">
          <ac:chgData name="Iryna Zhukevych" userId="32b9d8b4c7aa7458" providerId="LiveId" clId="{3A0B40C5-AC1A-468D-93FA-1EAD82915E7E}" dt="2024-10-20T20:04:25.556" v="853" actId="120"/>
          <ac:spMkLst>
            <pc:docMk/>
            <pc:sldMk cId="1516840507" sldId="272"/>
            <ac:spMk id="2" creationId="{139DC5CC-FD2B-AC97-E930-A4031FAD6C87}"/>
          </ac:spMkLst>
        </pc:spChg>
        <pc:spChg chg="mod">
          <ac:chgData name="Iryna Zhukevych" userId="32b9d8b4c7aa7458" providerId="LiveId" clId="{3A0B40C5-AC1A-468D-93FA-1EAD82915E7E}" dt="2024-10-20T20:04:31.206" v="854" actId="14100"/>
          <ac:spMkLst>
            <pc:docMk/>
            <pc:sldMk cId="1516840507" sldId="272"/>
            <ac:spMk id="3" creationId="{F06295D7-DB75-B8AD-DC28-4DFA09F30228}"/>
          </ac:spMkLst>
        </pc:spChg>
        <pc:spChg chg="add mod">
          <ac:chgData name="Iryna Zhukevych" userId="32b9d8b4c7aa7458" providerId="LiveId" clId="{3A0B40C5-AC1A-468D-93FA-1EAD82915E7E}" dt="2024-10-20T20:02:03.894" v="826" actId="26606"/>
          <ac:spMkLst>
            <pc:docMk/>
            <pc:sldMk cId="1516840507" sldId="272"/>
            <ac:spMk id="6" creationId="{35CC859C-0129-8C6A-72EF-7C98A573C820}"/>
          </ac:spMkLst>
        </pc:spChg>
        <pc:picChg chg="add mod">
          <ac:chgData name="Iryna Zhukevych" userId="32b9d8b4c7aa7458" providerId="LiveId" clId="{3A0B40C5-AC1A-468D-93FA-1EAD82915E7E}" dt="2024-10-20T20:02:03.894" v="826" actId="26606"/>
          <ac:picMkLst>
            <pc:docMk/>
            <pc:sldMk cId="1516840507" sldId="272"/>
            <ac:picMk id="5" creationId="{6F06674D-9E80-016A-E323-42EAB801567F}"/>
          </ac:picMkLst>
        </pc:picChg>
      </pc:sldChg>
      <pc:sldMasterChg chg="del delSldLayout">
        <pc:chgData name="Iryna Zhukevych" userId="32b9d8b4c7aa7458" providerId="LiveId" clId="{3A0B40C5-AC1A-468D-93FA-1EAD82915E7E}" dt="2024-10-15T20:24:53.529" v="80" actId="26606"/>
        <pc:sldMasterMkLst>
          <pc:docMk/>
          <pc:sldMasterMk cId="2607824214" sldId="2147483648"/>
        </pc:sldMasterMkLst>
        <pc:sldLayoutChg chg="del">
          <pc:chgData name="Iryna Zhukevych" userId="32b9d8b4c7aa7458" providerId="LiveId" clId="{3A0B40C5-AC1A-468D-93FA-1EAD82915E7E}" dt="2024-10-15T20:24:53.529" v="80" actId="26606"/>
          <pc:sldLayoutMkLst>
            <pc:docMk/>
            <pc:sldMasterMk cId="2607824214" sldId="2147483648"/>
            <pc:sldLayoutMk cId="1707918717" sldId="2147483649"/>
          </pc:sldLayoutMkLst>
        </pc:sldLayoutChg>
        <pc:sldLayoutChg chg="del">
          <pc:chgData name="Iryna Zhukevych" userId="32b9d8b4c7aa7458" providerId="LiveId" clId="{3A0B40C5-AC1A-468D-93FA-1EAD82915E7E}" dt="2024-10-15T20:24:53.529" v="80" actId="26606"/>
          <pc:sldLayoutMkLst>
            <pc:docMk/>
            <pc:sldMasterMk cId="2607824214" sldId="2147483648"/>
            <pc:sldLayoutMk cId="1756228367" sldId="2147483650"/>
          </pc:sldLayoutMkLst>
        </pc:sldLayoutChg>
        <pc:sldLayoutChg chg="del">
          <pc:chgData name="Iryna Zhukevych" userId="32b9d8b4c7aa7458" providerId="LiveId" clId="{3A0B40C5-AC1A-468D-93FA-1EAD82915E7E}" dt="2024-10-15T20:24:53.529" v="80" actId="26606"/>
          <pc:sldLayoutMkLst>
            <pc:docMk/>
            <pc:sldMasterMk cId="2607824214" sldId="2147483648"/>
            <pc:sldLayoutMk cId="2973007419" sldId="2147483651"/>
          </pc:sldLayoutMkLst>
        </pc:sldLayoutChg>
        <pc:sldLayoutChg chg="del">
          <pc:chgData name="Iryna Zhukevych" userId="32b9d8b4c7aa7458" providerId="LiveId" clId="{3A0B40C5-AC1A-468D-93FA-1EAD82915E7E}" dt="2024-10-15T20:24:53.529" v="80" actId="26606"/>
          <pc:sldLayoutMkLst>
            <pc:docMk/>
            <pc:sldMasterMk cId="2607824214" sldId="2147483648"/>
            <pc:sldLayoutMk cId="3904282109" sldId="2147483652"/>
          </pc:sldLayoutMkLst>
        </pc:sldLayoutChg>
        <pc:sldLayoutChg chg="del">
          <pc:chgData name="Iryna Zhukevych" userId="32b9d8b4c7aa7458" providerId="LiveId" clId="{3A0B40C5-AC1A-468D-93FA-1EAD82915E7E}" dt="2024-10-15T20:24:53.529" v="80" actId="26606"/>
          <pc:sldLayoutMkLst>
            <pc:docMk/>
            <pc:sldMasterMk cId="2607824214" sldId="2147483648"/>
            <pc:sldLayoutMk cId="4036710681" sldId="2147483653"/>
          </pc:sldLayoutMkLst>
        </pc:sldLayoutChg>
        <pc:sldLayoutChg chg="del">
          <pc:chgData name="Iryna Zhukevych" userId="32b9d8b4c7aa7458" providerId="LiveId" clId="{3A0B40C5-AC1A-468D-93FA-1EAD82915E7E}" dt="2024-10-15T20:24:53.529" v="80" actId="26606"/>
          <pc:sldLayoutMkLst>
            <pc:docMk/>
            <pc:sldMasterMk cId="2607824214" sldId="2147483648"/>
            <pc:sldLayoutMk cId="3741173852" sldId="2147483654"/>
          </pc:sldLayoutMkLst>
        </pc:sldLayoutChg>
        <pc:sldLayoutChg chg="del">
          <pc:chgData name="Iryna Zhukevych" userId="32b9d8b4c7aa7458" providerId="LiveId" clId="{3A0B40C5-AC1A-468D-93FA-1EAD82915E7E}" dt="2024-10-15T20:24:53.529" v="80" actId="26606"/>
          <pc:sldLayoutMkLst>
            <pc:docMk/>
            <pc:sldMasterMk cId="2607824214" sldId="2147483648"/>
            <pc:sldLayoutMk cId="2965503242" sldId="2147483655"/>
          </pc:sldLayoutMkLst>
        </pc:sldLayoutChg>
        <pc:sldLayoutChg chg="del">
          <pc:chgData name="Iryna Zhukevych" userId="32b9d8b4c7aa7458" providerId="LiveId" clId="{3A0B40C5-AC1A-468D-93FA-1EAD82915E7E}" dt="2024-10-15T20:24:53.529" v="80" actId="26606"/>
          <pc:sldLayoutMkLst>
            <pc:docMk/>
            <pc:sldMasterMk cId="2607824214" sldId="2147483648"/>
            <pc:sldLayoutMk cId="391067216" sldId="2147483656"/>
          </pc:sldLayoutMkLst>
        </pc:sldLayoutChg>
        <pc:sldLayoutChg chg="del">
          <pc:chgData name="Iryna Zhukevych" userId="32b9d8b4c7aa7458" providerId="LiveId" clId="{3A0B40C5-AC1A-468D-93FA-1EAD82915E7E}" dt="2024-10-15T20:24:53.529" v="80" actId="26606"/>
          <pc:sldLayoutMkLst>
            <pc:docMk/>
            <pc:sldMasterMk cId="2607824214" sldId="2147483648"/>
            <pc:sldLayoutMk cId="3488367855" sldId="2147483657"/>
          </pc:sldLayoutMkLst>
        </pc:sldLayoutChg>
        <pc:sldLayoutChg chg="del">
          <pc:chgData name="Iryna Zhukevych" userId="32b9d8b4c7aa7458" providerId="LiveId" clId="{3A0B40C5-AC1A-468D-93FA-1EAD82915E7E}" dt="2024-10-15T20:24:53.529" v="80" actId="26606"/>
          <pc:sldLayoutMkLst>
            <pc:docMk/>
            <pc:sldMasterMk cId="2607824214" sldId="2147483648"/>
            <pc:sldLayoutMk cId="341100566" sldId="2147483658"/>
          </pc:sldLayoutMkLst>
        </pc:sldLayoutChg>
        <pc:sldLayoutChg chg="del">
          <pc:chgData name="Iryna Zhukevych" userId="32b9d8b4c7aa7458" providerId="LiveId" clId="{3A0B40C5-AC1A-468D-93FA-1EAD82915E7E}" dt="2024-10-15T20:24:53.529" v="80" actId="26606"/>
          <pc:sldLayoutMkLst>
            <pc:docMk/>
            <pc:sldMasterMk cId="2607824214" sldId="2147483648"/>
            <pc:sldLayoutMk cId="1652866760" sldId="2147483659"/>
          </pc:sldLayoutMkLst>
        </pc:sldLayoutChg>
      </pc:sldMasterChg>
      <pc:sldMasterChg chg="add addSldLayout">
        <pc:chgData name="Iryna Zhukevych" userId="32b9d8b4c7aa7458" providerId="LiveId" clId="{3A0B40C5-AC1A-468D-93FA-1EAD82915E7E}" dt="2024-10-15T20:24:53.529" v="80" actId="26606"/>
        <pc:sldMasterMkLst>
          <pc:docMk/>
          <pc:sldMasterMk cId="3908333851" sldId="2147483673"/>
        </pc:sldMasterMkLst>
        <pc:sldLayoutChg chg="add">
          <pc:chgData name="Iryna Zhukevych" userId="32b9d8b4c7aa7458" providerId="LiveId" clId="{3A0B40C5-AC1A-468D-93FA-1EAD82915E7E}" dt="2024-10-15T20:24:53.529" v="80" actId="26606"/>
          <pc:sldLayoutMkLst>
            <pc:docMk/>
            <pc:sldMasterMk cId="3908333851" sldId="2147483673"/>
            <pc:sldLayoutMk cId="69069928" sldId="2147483662"/>
          </pc:sldLayoutMkLst>
        </pc:sldLayoutChg>
        <pc:sldLayoutChg chg="add">
          <pc:chgData name="Iryna Zhukevych" userId="32b9d8b4c7aa7458" providerId="LiveId" clId="{3A0B40C5-AC1A-468D-93FA-1EAD82915E7E}" dt="2024-10-15T20:24:53.529" v="80" actId="26606"/>
          <pc:sldLayoutMkLst>
            <pc:docMk/>
            <pc:sldMasterMk cId="3908333851" sldId="2147483673"/>
            <pc:sldLayoutMk cId="3124450218" sldId="2147483663"/>
          </pc:sldLayoutMkLst>
        </pc:sldLayoutChg>
        <pc:sldLayoutChg chg="add">
          <pc:chgData name="Iryna Zhukevych" userId="32b9d8b4c7aa7458" providerId="LiveId" clId="{3A0B40C5-AC1A-468D-93FA-1EAD82915E7E}" dt="2024-10-15T20:24:53.529" v="80" actId="26606"/>
          <pc:sldLayoutMkLst>
            <pc:docMk/>
            <pc:sldMasterMk cId="3908333851" sldId="2147483673"/>
            <pc:sldLayoutMk cId="2627139331" sldId="2147483664"/>
          </pc:sldLayoutMkLst>
        </pc:sldLayoutChg>
        <pc:sldLayoutChg chg="add">
          <pc:chgData name="Iryna Zhukevych" userId="32b9d8b4c7aa7458" providerId="LiveId" clId="{3A0B40C5-AC1A-468D-93FA-1EAD82915E7E}" dt="2024-10-15T20:24:53.529" v="80" actId="26606"/>
          <pc:sldLayoutMkLst>
            <pc:docMk/>
            <pc:sldMasterMk cId="3908333851" sldId="2147483673"/>
            <pc:sldLayoutMk cId="1876573787" sldId="2147483665"/>
          </pc:sldLayoutMkLst>
        </pc:sldLayoutChg>
        <pc:sldLayoutChg chg="add">
          <pc:chgData name="Iryna Zhukevych" userId="32b9d8b4c7aa7458" providerId="LiveId" clId="{3A0B40C5-AC1A-468D-93FA-1EAD82915E7E}" dt="2024-10-15T20:24:53.529" v="80" actId="26606"/>
          <pc:sldLayoutMkLst>
            <pc:docMk/>
            <pc:sldMasterMk cId="3908333851" sldId="2147483673"/>
            <pc:sldLayoutMk cId="3746395373" sldId="2147483666"/>
          </pc:sldLayoutMkLst>
        </pc:sldLayoutChg>
        <pc:sldLayoutChg chg="add">
          <pc:chgData name="Iryna Zhukevych" userId="32b9d8b4c7aa7458" providerId="LiveId" clId="{3A0B40C5-AC1A-468D-93FA-1EAD82915E7E}" dt="2024-10-15T20:24:53.529" v="80" actId="26606"/>
          <pc:sldLayoutMkLst>
            <pc:docMk/>
            <pc:sldMasterMk cId="3908333851" sldId="2147483673"/>
            <pc:sldLayoutMk cId="659128098" sldId="2147483667"/>
          </pc:sldLayoutMkLst>
        </pc:sldLayoutChg>
        <pc:sldLayoutChg chg="add">
          <pc:chgData name="Iryna Zhukevych" userId="32b9d8b4c7aa7458" providerId="LiveId" clId="{3A0B40C5-AC1A-468D-93FA-1EAD82915E7E}" dt="2024-10-15T20:24:53.529" v="80" actId="26606"/>
          <pc:sldLayoutMkLst>
            <pc:docMk/>
            <pc:sldMasterMk cId="3908333851" sldId="2147483673"/>
            <pc:sldLayoutMk cId="629919177" sldId="2147483668"/>
          </pc:sldLayoutMkLst>
        </pc:sldLayoutChg>
        <pc:sldLayoutChg chg="add">
          <pc:chgData name="Iryna Zhukevych" userId="32b9d8b4c7aa7458" providerId="LiveId" clId="{3A0B40C5-AC1A-468D-93FA-1EAD82915E7E}" dt="2024-10-15T20:24:53.529" v="80" actId="26606"/>
          <pc:sldLayoutMkLst>
            <pc:docMk/>
            <pc:sldMasterMk cId="3908333851" sldId="2147483673"/>
            <pc:sldLayoutMk cId="2055847184" sldId="2147483669"/>
          </pc:sldLayoutMkLst>
        </pc:sldLayoutChg>
        <pc:sldLayoutChg chg="add">
          <pc:chgData name="Iryna Zhukevych" userId="32b9d8b4c7aa7458" providerId="LiveId" clId="{3A0B40C5-AC1A-468D-93FA-1EAD82915E7E}" dt="2024-10-15T20:24:53.529" v="80" actId="26606"/>
          <pc:sldLayoutMkLst>
            <pc:docMk/>
            <pc:sldMasterMk cId="3908333851" sldId="2147483673"/>
            <pc:sldLayoutMk cId="1268260849" sldId="2147483670"/>
          </pc:sldLayoutMkLst>
        </pc:sldLayoutChg>
        <pc:sldLayoutChg chg="add">
          <pc:chgData name="Iryna Zhukevych" userId="32b9d8b4c7aa7458" providerId="LiveId" clId="{3A0B40C5-AC1A-468D-93FA-1EAD82915E7E}" dt="2024-10-15T20:24:53.529" v="80" actId="26606"/>
          <pc:sldLayoutMkLst>
            <pc:docMk/>
            <pc:sldMasterMk cId="3908333851" sldId="2147483673"/>
            <pc:sldLayoutMk cId="2575229211" sldId="2147483671"/>
          </pc:sldLayoutMkLst>
        </pc:sldLayoutChg>
        <pc:sldLayoutChg chg="add">
          <pc:chgData name="Iryna Zhukevych" userId="32b9d8b4c7aa7458" providerId="LiveId" clId="{3A0B40C5-AC1A-468D-93FA-1EAD82915E7E}" dt="2024-10-15T20:24:53.529" v="80" actId="26606"/>
          <pc:sldLayoutMkLst>
            <pc:docMk/>
            <pc:sldMasterMk cId="3908333851" sldId="2147483673"/>
            <pc:sldLayoutMk cId="833924299" sldId="2147483672"/>
          </pc:sldLayoutMkLst>
        </pc:sldLayoutChg>
      </pc:sldMasterChg>
      <pc:sldMasterChg chg="modTransition modSldLayout">
        <pc:chgData name="Iryna Zhukevych" userId="32b9d8b4c7aa7458" providerId="LiveId" clId="{3A0B40C5-AC1A-468D-93FA-1EAD82915E7E}" dt="2024-10-19T14:49:02.924" v="672"/>
        <pc:sldMasterMkLst>
          <pc:docMk/>
          <pc:sldMasterMk cId="416660590" sldId="2147483674"/>
        </pc:sldMasterMkLst>
        <pc:sldLayoutChg chg="modTransition">
          <pc:chgData name="Iryna Zhukevych" userId="32b9d8b4c7aa7458" providerId="LiveId" clId="{3A0B40C5-AC1A-468D-93FA-1EAD82915E7E}" dt="2024-10-19T14:49:02.924" v="672"/>
          <pc:sldLayoutMkLst>
            <pc:docMk/>
            <pc:sldMasterMk cId="416660590" sldId="2147483674"/>
            <pc:sldLayoutMk cId="2018851827" sldId="2147483675"/>
          </pc:sldLayoutMkLst>
        </pc:sldLayoutChg>
        <pc:sldLayoutChg chg="modTransition">
          <pc:chgData name="Iryna Zhukevych" userId="32b9d8b4c7aa7458" providerId="LiveId" clId="{3A0B40C5-AC1A-468D-93FA-1EAD82915E7E}" dt="2024-10-19T14:49:02.924" v="672"/>
          <pc:sldLayoutMkLst>
            <pc:docMk/>
            <pc:sldMasterMk cId="416660590" sldId="2147483674"/>
            <pc:sldLayoutMk cId="2904542521" sldId="2147483676"/>
          </pc:sldLayoutMkLst>
        </pc:sldLayoutChg>
        <pc:sldLayoutChg chg="modTransition">
          <pc:chgData name="Iryna Zhukevych" userId="32b9d8b4c7aa7458" providerId="LiveId" clId="{3A0B40C5-AC1A-468D-93FA-1EAD82915E7E}" dt="2024-10-19T14:49:02.924" v="672"/>
          <pc:sldLayoutMkLst>
            <pc:docMk/>
            <pc:sldMasterMk cId="416660590" sldId="2147483674"/>
            <pc:sldLayoutMk cId="1027807011" sldId="2147483677"/>
          </pc:sldLayoutMkLst>
        </pc:sldLayoutChg>
        <pc:sldLayoutChg chg="modTransition">
          <pc:chgData name="Iryna Zhukevych" userId="32b9d8b4c7aa7458" providerId="LiveId" clId="{3A0B40C5-AC1A-468D-93FA-1EAD82915E7E}" dt="2024-10-19T14:49:02.924" v="672"/>
          <pc:sldLayoutMkLst>
            <pc:docMk/>
            <pc:sldMasterMk cId="416660590" sldId="2147483674"/>
            <pc:sldLayoutMk cId="2038177163" sldId="2147483678"/>
          </pc:sldLayoutMkLst>
        </pc:sldLayoutChg>
        <pc:sldLayoutChg chg="modTransition">
          <pc:chgData name="Iryna Zhukevych" userId="32b9d8b4c7aa7458" providerId="LiveId" clId="{3A0B40C5-AC1A-468D-93FA-1EAD82915E7E}" dt="2024-10-19T14:49:02.924" v="672"/>
          <pc:sldLayoutMkLst>
            <pc:docMk/>
            <pc:sldMasterMk cId="416660590" sldId="2147483674"/>
            <pc:sldLayoutMk cId="4215402043" sldId="2147483679"/>
          </pc:sldLayoutMkLst>
        </pc:sldLayoutChg>
        <pc:sldLayoutChg chg="modTransition">
          <pc:chgData name="Iryna Zhukevych" userId="32b9d8b4c7aa7458" providerId="LiveId" clId="{3A0B40C5-AC1A-468D-93FA-1EAD82915E7E}" dt="2024-10-19T14:49:02.924" v="672"/>
          <pc:sldLayoutMkLst>
            <pc:docMk/>
            <pc:sldMasterMk cId="416660590" sldId="2147483674"/>
            <pc:sldLayoutMk cId="2619968365" sldId="2147483680"/>
          </pc:sldLayoutMkLst>
        </pc:sldLayoutChg>
        <pc:sldLayoutChg chg="modTransition">
          <pc:chgData name="Iryna Zhukevych" userId="32b9d8b4c7aa7458" providerId="LiveId" clId="{3A0B40C5-AC1A-468D-93FA-1EAD82915E7E}" dt="2024-10-19T14:49:02.924" v="672"/>
          <pc:sldLayoutMkLst>
            <pc:docMk/>
            <pc:sldMasterMk cId="416660590" sldId="2147483674"/>
            <pc:sldLayoutMk cId="106878082" sldId="2147483681"/>
          </pc:sldLayoutMkLst>
        </pc:sldLayoutChg>
        <pc:sldLayoutChg chg="modTransition">
          <pc:chgData name="Iryna Zhukevych" userId="32b9d8b4c7aa7458" providerId="LiveId" clId="{3A0B40C5-AC1A-468D-93FA-1EAD82915E7E}" dt="2024-10-19T14:49:02.924" v="672"/>
          <pc:sldLayoutMkLst>
            <pc:docMk/>
            <pc:sldMasterMk cId="416660590" sldId="2147483674"/>
            <pc:sldLayoutMk cId="2984855889" sldId="2147483682"/>
          </pc:sldLayoutMkLst>
        </pc:sldLayoutChg>
        <pc:sldLayoutChg chg="modTransition">
          <pc:chgData name="Iryna Zhukevych" userId="32b9d8b4c7aa7458" providerId="LiveId" clId="{3A0B40C5-AC1A-468D-93FA-1EAD82915E7E}" dt="2024-10-19T14:49:02.924" v="672"/>
          <pc:sldLayoutMkLst>
            <pc:docMk/>
            <pc:sldMasterMk cId="416660590" sldId="2147483674"/>
            <pc:sldLayoutMk cId="3571101598" sldId="2147483683"/>
          </pc:sldLayoutMkLst>
        </pc:sldLayoutChg>
        <pc:sldLayoutChg chg="modTransition">
          <pc:chgData name="Iryna Zhukevych" userId="32b9d8b4c7aa7458" providerId="LiveId" clId="{3A0B40C5-AC1A-468D-93FA-1EAD82915E7E}" dt="2024-10-19T14:49:02.924" v="672"/>
          <pc:sldLayoutMkLst>
            <pc:docMk/>
            <pc:sldMasterMk cId="416660590" sldId="2147483674"/>
            <pc:sldLayoutMk cId="3062467369" sldId="2147483684"/>
          </pc:sldLayoutMkLst>
        </pc:sldLayoutChg>
        <pc:sldLayoutChg chg="modTransition">
          <pc:chgData name="Iryna Zhukevych" userId="32b9d8b4c7aa7458" providerId="LiveId" clId="{3A0B40C5-AC1A-468D-93FA-1EAD82915E7E}" dt="2024-10-19T14:49:02.924" v="672"/>
          <pc:sldLayoutMkLst>
            <pc:docMk/>
            <pc:sldMasterMk cId="416660590" sldId="2147483674"/>
            <pc:sldLayoutMk cId="299687625" sldId="2147483685"/>
          </pc:sldLayoutMkLst>
        </pc:sldLayoutChg>
      </pc:sldMaster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CD2E5C8-A8B6-48A4-8A65-D54A5E21AAC1}" type="doc">
      <dgm:prSet loTypeId="urn:microsoft.com/office/officeart/2005/8/layout/hierarchy1" loCatId="hierarchy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58E3A092-9D48-4A89-9A9F-9C48A7F42C91}">
      <dgm:prSet/>
      <dgm:spPr/>
      <dgm:t>
        <a:bodyPr/>
        <a:lstStyle/>
        <a:p>
          <a:r>
            <a:rPr lang="en-US" b="1"/>
            <a:t>T</a:t>
          </a:r>
          <a:r>
            <a:rPr lang="en-US" b="1" i="0"/>
            <a:t>hink of one energy-saving action you can commit to for the week. </a:t>
          </a:r>
          <a:endParaRPr lang="en-US"/>
        </a:p>
      </dgm:t>
    </dgm:pt>
    <dgm:pt modelId="{7C0F7033-6089-453D-AC40-29E009C036F1}" type="parTrans" cxnId="{8933784C-19E3-4B3C-97C3-869F3D394995}">
      <dgm:prSet/>
      <dgm:spPr/>
      <dgm:t>
        <a:bodyPr/>
        <a:lstStyle/>
        <a:p>
          <a:endParaRPr lang="en-US"/>
        </a:p>
      </dgm:t>
    </dgm:pt>
    <dgm:pt modelId="{04E8D61C-4297-42DC-A406-C996975EA8D5}" type="sibTrans" cxnId="{8933784C-19E3-4B3C-97C3-869F3D394995}">
      <dgm:prSet/>
      <dgm:spPr/>
      <dgm:t>
        <a:bodyPr/>
        <a:lstStyle/>
        <a:p>
          <a:endParaRPr lang="en-US"/>
        </a:p>
      </dgm:t>
    </dgm:pt>
    <dgm:pt modelId="{78D7895A-665D-4A88-9728-DA8087C4B8BD}">
      <dgm:prSet/>
      <dgm:spPr/>
      <dgm:t>
        <a:bodyPr/>
        <a:lstStyle/>
        <a:p>
          <a:r>
            <a:rPr lang="en-US" b="1"/>
            <a:t>I</a:t>
          </a:r>
          <a:r>
            <a:rPr lang="en-US" b="1" i="0"/>
            <a:t>ntroduce the concept of energy conservation and encourage personal responsibility in energy use.</a:t>
          </a:r>
          <a:endParaRPr lang="en-US"/>
        </a:p>
      </dgm:t>
    </dgm:pt>
    <dgm:pt modelId="{7F083169-07AC-432D-8D33-24C85643CD5A}" type="parTrans" cxnId="{E899C781-265A-47CA-ACF1-8E672B46F678}">
      <dgm:prSet/>
      <dgm:spPr/>
      <dgm:t>
        <a:bodyPr/>
        <a:lstStyle/>
        <a:p>
          <a:endParaRPr lang="en-US"/>
        </a:p>
      </dgm:t>
    </dgm:pt>
    <dgm:pt modelId="{586EC427-A115-41BF-A596-F5509F25C13C}" type="sibTrans" cxnId="{E899C781-265A-47CA-ACF1-8E672B46F678}">
      <dgm:prSet/>
      <dgm:spPr/>
      <dgm:t>
        <a:bodyPr/>
        <a:lstStyle/>
        <a:p>
          <a:endParaRPr lang="en-US"/>
        </a:p>
      </dgm:t>
    </dgm:pt>
    <dgm:pt modelId="{E27C8BBA-8461-4A20-A133-2C5A8C9888A0}" type="pres">
      <dgm:prSet presAssocID="{9CD2E5C8-A8B6-48A4-8A65-D54A5E21AAC1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BCDA2812-F1CC-4F23-A1E5-20755E03BE26}" type="pres">
      <dgm:prSet presAssocID="{58E3A092-9D48-4A89-9A9F-9C48A7F42C91}" presName="hierRoot1" presStyleCnt="0"/>
      <dgm:spPr/>
    </dgm:pt>
    <dgm:pt modelId="{4E4D141A-B94B-41F4-86B8-ED688B18E9C6}" type="pres">
      <dgm:prSet presAssocID="{58E3A092-9D48-4A89-9A9F-9C48A7F42C91}" presName="composite" presStyleCnt="0"/>
      <dgm:spPr/>
    </dgm:pt>
    <dgm:pt modelId="{B8A4C1CE-78F8-4A3A-96B3-947BA5E639DF}" type="pres">
      <dgm:prSet presAssocID="{58E3A092-9D48-4A89-9A9F-9C48A7F42C91}" presName="background" presStyleLbl="node0" presStyleIdx="0" presStyleCnt="2"/>
      <dgm:spPr/>
    </dgm:pt>
    <dgm:pt modelId="{8CD7F8DA-E878-4378-B863-88A8DC2CD0D3}" type="pres">
      <dgm:prSet presAssocID="{58E3A092-9D48-4A89-9A9F-9C48A7F42C91}" presName="text" presStyleLbl="fgAcc0" presStyleIdx="0" presStyleCnt="2">
        <dgm:presLayoutVars>
          <dgm:chPref val="3"/>
        </dgm:presLayoutVars>
      </dgm:prSet>
      <dgm:spPr/>
    </dgm:pt>
    <dgm:pt modelId="{7D52DE30-E2BF-4775-BFE8-D84968A06532}" type="pres">
      <dgm:prSet presAssocID="{58E3A092-9D48-4A89-9A9F-9C48A7F42C91}" presName="hierChild2" presStyleCnt="0"/>
      <dgm:spPr/>
    </dgm:pt>
    <dgm:pt modelId="{00C5CAF9-0A20-4AEE-84E4-92562AF32EA1}" type="pres">
      <dgm:prSet presAssocID="{78D7895A-665D-4A88-9728-DA8087C4B8BD}" presName="hierRoot1" presStyleCnt="0"/>
      <dgm:spPr/>
    </dgm:pt>
    <dgm:pt modelId="{F7489B28-0A9D-4888-8662-B02B5A9730E8}" type="pres">
      <dgm:prSet presAssocID="{78D7895A-665D-4A88-9728-DA8087C4B8BD}" presName="composite" presStyleCnt="0"/>
      <dgm:spPr/>
    </dgm:pt>
    <dgm:pt modelId="{DF502EF0-2085-4BD8-AAB2-B963CA6A11D8}" type="pres">
      <dgm:prSet presAssocID="{78D7895A-665D-4A88-9728-DA8087C4B8BD}" presName="background" presStyleLbl="node0" presStyleIdx="1" presStyleCnt="2"/>
      <dgm:spPr/>
    </dgm:pt>
    <dgm:pt modelId="{464DFBEC-5726-4422-9794-BA5B337D8F70}" type="pres">
      <dgm:prSet presAssocID="{78D7895A-665D-4A88-9728-DA8087C4B8BD}" presName="text" presStyleLbl="fgAcc0" presStyleIdx="1" presStyleCnt="2">
        <dgm:presLayoutVars>
          <dgm:chPref val="3"/>
        </dgm:presLayoutVars>
      </dgm:prSet>
      <dgm:spPr/>
    </dgm:pt>
    <dgm:pt modelId="{C652F199-7A85-4898-B3E7-FB946B2460DC}" type="pres">
      <dgm:prSet presAssocID="{78D7895A-665D-4A88-9728-DA8087C4B8BD}" presName="hierChild2" presStyleCnt="0"/>
      <dgm:spPr/>
    </dgm:pt>
  </dgm:ptLst>
  <dgm:cxnLst>
    <dgm:cxn modelId="{8933784C-19E3-4B3C-97C3-869F3D394995}" srcId="{9CD2E5C8-A8B6-48A4-8A65-D54A5E21AAC1}" destId="{58E3A092-9D48-4A89-9A9F-9C48A7F42C91}" srcOrd="0" destOrd="0" parTransId="{7C0F7033-6089-453D-AC40-29E009C036F1}" sibTransId="{04E8D61C-4297-42DC-A406-C996975EA8D5}"/>
    <dgm:cxn modelId="{E899C781-265A-47CA-ACF1-8E672B46F678}" srcId="{9CD2E5C8-A8B6-48A4-8A65-D54A5E21AAC1}" destId="{78D7895A-665D-4A88-9728-DA8087C4B8BD}" srcOrd="1" destOrd="0" parTransId="{7F083169-07AC-432D-8D33-24C85643CD5A}" sibTransId="{586EC427-A115-41BF-A596-F5509F25C13C}"/>
    <dgm:cxn modelId="{342D7083-A40A-4CD0-9994-88BFE888C1FD}" type="presOf" srcId="{58E3A092-9D48-4A89-9A9F-9C48A7F42C91}" destId="{8CD7F8DA-E878-4378-B863-88A8DC2CD0D3}" srcOrd="0" destOrd="0" presId="urn:microsoft.com/office/officeart/2005/8/layout/hierarchy1"/>
    <dgm:cxn modelId="{9478989F-0769-4731-ADCE-D377E7A40635}" type="presOf" srcId="{9CD2E5C8-A8B6-48A4-8A65-D54A5E21AAC1}" destId="{E27C8BBA-8461-4A20-A133-2C5A8C9888A0}" srcOrd="0" destOrd="0" presId="urn:microsoft.com/office/officeart/2005/8/layout/hierarchy1"/>
    <dgm:cxn modelId="{A47794E8-7892-4839-B9CD-61333B7C910A}" type="presOf" srcId="{78D7895A-665D-4A88-9728-DA8087C4B8BD}" destId="{464DFBEC-5726-4422-9794-BA5B337D8F70}" srcOrd="0" destOrd="0" presId="urn:microsoft.com/office/officeart/2005/8/layout/hierarchy1"/>
    <dgm:cxn modelId="{D10EF275-1DBC-48D5-AD97-5A07C60D07AF}" type="presParOf" srcId="{E27C8BBA-8461-4A20-A133-2C5A8C9888A0}" destId="{BCDA2812-F1CC-4F23-A1E5-20755E03BE26}" srcOrd="0" destOrd="0" presId="urn:microsoft.com/office/officeart/2005/8/layout/hierarchy1"/>
    <dgm:cxn modelId="{4B0F5617-0D71-4DCC-8DEB-0A798AE8CB5D}" type="presParOf" srcId="{BCDA2812-F1CC-4F23-A1E5-20755E03BE26}" destId="{4E4D141A-B94B-41F4-86B8-ED688B18E9C6}" srcOrd="0" destOrd="0" presId="urn:microsoft.com/office/officeart/2005/8/layout/hierarchy1"/>
    <dgm:cxn modelId="{5E8E0440-2DF8-475F-83A5-4DBE7A5A33AB}" type="presParOf" srcId="{4E4D141A-B94B-41F4-86B8-ED688B18E9C6}" destId="{B8A4C1CE-78F8-4A3A-96B3-947BA5E639DF}" srcOrd="0" destOrd="0" presId="urn:microsoft.com/office/officeart/2005/8/layout/hierarchy1"/>
    <dgm:cxn modelId="{3D414C84-9F83-42E2-946F-ABBB71C0240D}" type="presParOf" srcId="{4E4D141A-B94B-41F4-86B8-ED688B18E9C6}" destId="{8CD7F8DA-E878-4378-B863-88A8DC2CD0D3}" srcOrd="1" destOrd="0" presId="urn:microsoft.com/office/officeart/2005/8/layout/hierarchy1"/>
    <dgm:cxn modelId="{56ED6529-6165-4356-92D5-63BB28D24BC2}" type="presParOf" srcId="{BCDA2812-F1CC-4F23-A1E5-20755E03BE26}" destId="{7D52DE30-E2BF-4775-BFE8-D84968A06532}" srcOrd="1" destOrd="0" presId="urn:microsoft.com/office/officeart/2005/8/layout/hierarchy1"/>
    <dgm:cxn modelId="{1C4B5F50-FEA1-4AEC-9607-B0D23EA6CD0C}" type="presParOf" srcId="{E27C8BBA-8461-4A20-A133-2C5A8C9888A0}" destId="{00C5CAF9-0A20-4AEE-84E4-92562AF32EA1}" srcOrd="1" destOrd="0" presId="urn:microsoft.com/office/officeart/2005/8/layout/hierarchy1"/>
    <dgm:cxn modelId="{492D7247-ABDC-42A7-9099-910187A0E516}" type="presParOf" srcId="{00C5CAF9-0A20-4AEE-84E4-92562AF32EA1}" destId="{F7489B28-0A9D-4888-8662-B02B5A9730E8}" srcOrd="0" destOrd="0" presId="urn:microsoft.com/office/officeart/2005/8/layout/hierarchy1"/>
    <dgm:cxn modelId="{465E2D74-D6F2-4BEF-AF98-4A0C84374E30}" type="presParOf" srcId="{F7489B28-0A9D-4888-8662-B02B5A9730E8}" destId="{DF502EF0-2085-4BD8-AAB2-B963CA6A11D8}" srcOrd="0" destOrd="0" presId="urn:microsoft.com/office/officeart/2005/8/layout/hierarchy1"/>
    <dgm:cxn modelId="{487D11C7-B6EE-40BC-BA27-6981EBAC48F5}" type="presParOf" srcId="{F7489B28-0A9D-4888-8662-B02B5A9730E8}" destId="{464DFBEC-5726-4422-9794-BA5B337D8F70}" srcOrd="1" destOrd="0" presId="urn:microsoft.com/office/officeart/2005/8/layout/hierarchy1"/>
    <dgm:cxn modelId="{13597169-EB9F-401D-B8EB-1AD8197E54EA}" type="presParOf" srcId="{00C5CAF9-0A20-4AEE-84E4-92562AF32EA1}" destId="{C652F199-7A85-4898-B3E7-FB946B2460DC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A4C1CE-78F8-4A3A-96B3-947BA5E639DF}">
      <dsp:nvSpPr>
        <dsp:cNvPr id="0" name=""/>
        <dsp:cNvSpPr/>
      </dsp:nvSpPr>
      <dsp:spPr>
        <a:xfrm>
          <a:off x="1205" y="332419"/>
          <a:ext cx="4230108" cy="26861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D7F8DA-E878-4378-B863-88A8DC2CD0D3}">
      <dsp:nvSpPr>
        <dsp:cNvPr id="0" name=""/>
        <dsp:cNvSpPr/>
      </dsp:nvSpPr>
      <dsp:spPr>
        <a:xfrm>
          <a:off x="471217" y="778931"/>
          <a:ext cx="4230108" cy="26861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b="1" kern="1200"/>
            <a:t>T</a:t>
          </a:r>
          <a:r>
            <a:rPr lang="en-US" sz="3000" b="1" i="0" kern="1200"/>
            <a:t>hink of one energy-saving action you can commit to for the week. </a:t>
          </a:r>
          <a:endParaRPr lang="en-US" sz="3000" kern="1200"/>
        </a:p>
      </dsp:txBody>
      <dsp:txXfrm>
        <a:off x="549891" y="857605"/>
        <a:ext cx="4072760" cy="2528770"/>
      </dsp:txXfrm>
    </dsp:sp>
    <dsp:sp modelId="{DF502EF0-2085-4BD8-AAB2-B963CA6A11D8}">
      <dsp:nvSpPr>
        <dsp:cNvPr id="0" name=""/>
        <dsp:cNvSpPr/>
      </dsp:nvSpPr>
      <dsp:spPr>
        <a:xfrm>
          <a:off x="5171337" y="332419"/>
          <a:ext cx="4230108" cy="26861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4DFBEC-5726-4422-9794-BA5B337D8F70}">
      <dsp:nvSpPr>
        <dsp:cNvPr id="0" name=""/>
        <dsp:cNvSpPr/>
      </dsp:nvSpPr>
      <dsp:spPr>
        <a:xfrm>
          <a:off x="5641349" y="778931"/>
          <a:ext cx="4230108" cy="26861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b="1" kern="1200"/>
            <a:t>I</a:t>
          </a:r>
          <a:r>
            <a:rPr lang="en-US" sz="3000" b="1" i="0" kern="1200"/>
            <a:t>ntroduce the concept of energy conservation and encourage personal responsibility in energy use.</a:t>
          </a:r>
          <a:endParaRPr lang="en-US" sz="3000" kern="1200"/>
        </a:p>
      </dsp:txBody>
      <dsp:txXfrm>
        <a:off x="5720023" y="857605"/>
        <a:ext cx="4072760" cy="25287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uk-UA"/>
              <a:t>Клацніть, щоб редагувати стиль зразка підзаголовка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C1E1FAD-7351-4908-963A-08EA8E4AB7A0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CF2D47E-0AF1-4C27-801F-64E3E5BF7F72}" type="slidenum">
              <a:rPr lang="en-US" smtClean="0"/>
              <a:t>‹№›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88518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E1FAD-7351-4908-963A-08EA8E4AB7A0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2D47E-0AF1-4C27-801F-64E3E5BF7F72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4673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E1FAD-7351-4908-963A-08EA8E4AB7A0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2D47E-0AF1-4C27-801F-64E3E5BF7F72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876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E1FAD-7351-4908-963A-08EA8E4AB7A0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2D47E-0AF1-4C27-801F-64E3E5BF7F72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5425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E1FAD-7351-4908-963A-08EA8E4AB7A0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2D47E-0AF1-4C27-801F-64E3E5BF7F72}" type="slidenum">
              <a:rPr lang="en-US" smtClean="0"/>
              <a:t>‹№›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78070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E1FAD-7351-4908-963A-08EA8E4AB7A0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2D47E-0AF1-4C27-801F-64E3E5BF7F72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1771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E1FAD-7351-4908-963A-08EA8E4AB7A0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2D47E-0AF1-4C27-801F-64E3E5BF7F72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4020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E1FAD-7351-4908-963A-08EA8E4AB7A0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2D47E-0AF1-4C27-801F-64E3E5BF7F72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9683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E1FAD-7351-4908-963A-08EA8E4AB7A0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2D47E-0AF1-4C27-801F-64E3E5BF7F72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780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E1FAD-7351-4908-963A-08EA8E4AB7A0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2D47E-0AF1-4C27-801F-64E3E5BF7F72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8558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uk-UA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E1FAD-7351-4908-963A-08EA8E4AB7A0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2D47E-0AF1-4C27-801F-64E3E5BF7F72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1015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8C1E1FAD-7351-4908-963A-08EA8E4AB7A0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1CF2D47E-0AF1-4C27-801F-64E3E5BF7F72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60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hyperlink" Target="https://www.youtube.com/watch?v=9aBNIekp4qY&amp;t=10s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reativecommons.org/licenses/by-nc-nd/3.0/" TargetMode="External"/><Relationship Id="rId4" Type="http://schemas.openxmlformats.org/officeDocument/2006/relationships/hyperlink" Target="https://jpralves.net/post/2019/05/30/artificial-intelligence-improves-power-transmission.htm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hyperlink" Target="https://wordwall.net/resource/80234278/energy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reativecommons.org/licenses/by-nc-sa/3.0/" TargetMode="External"/><Relationship Id="rId4" Type="http://schemas.openxmlformats.org/officeDocument/2006/relationships/hyperlink" Target="https://courses.lumenlearning.com/monroe-collegesuccess-thirdedition/chapter/public-speaking-and-class-presentations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hyperlink" Target="https://yourenglishpal.com/blog/esl-conversation-lesson-plan-energy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reativecommons.org/licenses/by/3.0/" TargetMode="External"/><Relationship Id="rId4" Type="http://schemas.openxmlformats.org/officeDocument/2006/relationships/hyperlink" Target="https://courses.lumenlearning.com/suny-osuniversityphysics/chapter/13-4-satellite-orbits-and-energy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africanarguments.org/2017/09/how-solar-power-can-be-made-even-more-attractive-for-africa/solar-africa/" TargetMode="Externa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reativecommons.org/licenses/by-nc-sa/3.0/" TargetMode="External"/><Relationship Id="rId4" Type="http://schemas.openxmlformats.org/officeDocument/2006/relationships/hyperlink" Target="https://www.youtube.com/watch?v=wk4CVRRes0E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ight bulb on green grass">
            <a:extLst>
              <a:ext uri="{FF2B5EF4-FFF2-40B4-BE49-F238E27FC236}">
                <a16:creationId xmlns:a16="http://schemas.microsoft.com/office/drawing/2014/main" id="{E41672A5-2B73-C17B-9CD8-C39961A84580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84000"/>
          </a:blip>
          <a:srcRect t="3272" b="12459"/>
          <a:stretch/>
        </p:blipFill>
        <p:spPr>
          <a:xfrm>
            <a:off x="-75873" y="10"/>
            <a:ext cx="12191980" cy="685799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915ECC-1DAC-3D20-2B97-1932D18AAD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2148301"/>
            <a:ext cx="4739147" cy="2905480"/>
          </a:xfrm>
        </p:spPr>
        <p:txBody>
          <a:bodyPr>
            <a:normAutofit/>
          </a:bodyPr>
          <a:lstStyle/>
          <a:p>
            <a:pPr algn="ctr"/>
            <a:r>
              <a:rPr lang="uk-UA" sz="60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Energy</a:t>
            </a:r>
            <a:r>
              <a:rPr lang="en-US" sz="6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Problem Solving</a:t>
            </a:r>
            <a:endParaRPr lang="uk-UA" sz="6000" b="1" dirty="0"/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E1B895E2-AAE4-99E4-D869-1545B4A810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70914" y="5511959"/>
            <a:ext cx="3945193" cy="87630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1800" dirty="0">
                <a:solidFill>
                  <a:srgbClr val="FFFFFF"/>
                </a:solidFill>
              </a:rPr>
              <a:t>Created by Iryna Zhukevych</a:t>
            </a:r>
          </a:p>
          <a:p>
            <a:pPr>
              <a:lnSpc>
                <a:spcPct val="100000"/>
              </a:lnSpc>
            </a:pPr>
            <a:r>
              <a:rPr lang="en-US" sz="1800" dirty="0">
                <a:solidFill>
                  <a:srgbClr val="FFFFFF"/>
                </a:solidFill>
              </a:rPr>
              <a:t>PhD in Pedagogical Sciences</a:t>
            </a:r>
          </a:p>
          <a:p>
            <a:pPr>
              <a:lnSpc>
                <a:spcPct val="100000"/>
              </a:lnSpc>
            </a:pPr>
            <a:r>
              <a:rPr lang="en-US" sz="1800" dirty="0">
                <a:solidFill>
                  <a:srgbClr val="FFFFFF"/>
                </a:solidFill>
              </a:rPr>
              <a:t>Associate Professor</a:t>
            </a:r>
            <a:endParaRPr lang="uk-UA" sz="18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20109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9DC5CC-FD2B-AC97-E930-A4031FAD6C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471" y="1070335"/>
            <a:ext cx="6263147" cy="2203807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3100" b="1" dirty="0"/>
              <a:t>Watch the video. </a:t>
            </a:r>
            <a:br>
              <a:rPr lang="en-US" sz="3100" b="1" dirty="0"/>
            </a:br>
            <a:r>
              <a:rPr lang="en-US" sz="3100" b="1" dirty="0"/>
              <a:t>Discuss your </a:t>
            </a:r>
            <a:r>
              <a:rPr lang="en-US" sz="3100" b="1" i="0" dirty="0">
                <a:effectLst/>
                <a:latin typeface="PT Sans" panose="020B0503020203020204" pitchFamily="34" charset="-52"/>
              </a:rPr>
              <a:t>thoughts and reactions to the information presented</a:t>
            </a:r>
            <a:endParaRPr lang="uk-UA" sz="3100" b="1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F06295D7-DB75-B8AD-DC28-4DFA09F302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5471" y="4729316"/>
            <a:ext cx="6263147" cy="1366684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en-US" sz="1800" dirty="0">
                <a:hlinkClick r:id="rId2"/>
              </a:rPr>
              <a:t>https://www.youtube.com/watch?v=9aBNIekp4qY&amp;t=10s</a:t>
            </a:r>
            <a:endParaRPr lang="en-US" sz="1800" dirty="0"/>
          </a:p>
          <a:p>
            <a:pPr marL="45720" indent="0">
              <a:buNone/>
            </a:pPr>
            <a:endParaRPr lang="uk-UA" sz="1800" dirty="0"/>
          </a:p>
        </p:txBody>
      </p:sp>
      <p:pic>
        <p:nvPicPr>
          <p:cNvPr id="5" name="Рисунок 4" descr="Зображення, що містить трава, знімок екрана, рослина, картина&#10;&#10;Автоматично згенерований опис">
            <a:extLst>
              <a:ext uri="{FF2B5EF4-FFF2-40B4-BE49-F238E27FC236}">
                <a16:creationId xmlns:a16="http://schemas.microsoft.com/office/drawing/2014/main" id="{6F06674D-9E80-016A-E323-42EAB80156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l="10261" r="12447" b="2"/>
          <a:stretch/>
        </p:blipFill>
        <p:spPr>
          <a:xfrm>
            <a:off x="6636743" y="1238487"/>
            <a:ext cx="4741120" cy="449306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5CC859C-0129-8C6A-72EF-7C98A573C820}"/>
              </a:ext>
            </a:extLst>
          </p:cNvPr>
          <p:cNvSpPr txBox="1"/>
          <p:nvPr/>
        </p:nvSpPr>
        <p:spPr>
          <a:xfrm>
            <a:off x="8969833" y="5531492"/>
            <a:ext cx="2408030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uk-UA" sz="700">
                <a:solidFill>
                  <a:srgbClr val="FFFFFF"/>
                </a:solidFill>
                <a:hlinkClick r:id="rId4" tooltip="https://jpralves.net/post/2019/05/30/artificial-intelligence-improves-power-transmission.html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Це фото</a:t>
            </a:r>
            <a:r>
              <a:rPr lang="uk-UA" sz="700">
                <a:solidFill>
                  <a:srgbClr val="FFFFFF"/>
                </a:solidFill>
              </a:rPr>
              <a:t>; автор: Невідомий автор; ліцензія: </a:t>
            </a:r>
            <a:r>
              <a:rPr lang="uk-UA" sz="700">
                <a:solidFill>
                  <a:srgbClr val="FFFFFF"/>
                </a:solidFill>
                <a:hlinkClick r:id="rId5" tooltip="https://creativecommons.org/licenses/by-nc-nd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BY-NC-ND</a:t>
            </a:r>
            <a:endParaRPr lang="uk-UA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68405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DF8715-AD63-5A4F-C738-ADB32E660D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1" y="1070335"/>
            <a:ext cx="5199926" cy="1443269"/>
          </a:xfrm>
        </p:spPr>
        <p:txBody>
          <a:bodyPr>
            <a:normAutofit/>
          </a:bodyPr>
          <a:lstStyle/>
          <a:p>
            <a:br>
              <a:rPr lang="en-US" sz="4000" dirty="0"/>
            </a:br>
            <a:r>
              <a:rPr lang="en-US" sz="4000" b="1" dirty="0"/>
              <a:t>Speaking Cards</a:t>
            </a:r>
            <a:endParaRPr lang="uk-UA" sz="4000" b="1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82C6EBE3-D857-59A6-5E81-D8B144A30E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2514" y="3429000"/>
            <a:ext cx="5704666" cy="266700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en-US" sz="1800" dirty="0">
                <a:hlinkClick r:id="rId2"/>
              </a:rPr>
              <a:t>https://wordwall.net/resource/80234278/energy</a:t>
            </a:r>
            <a:endParaRPr lang="en-US" sz="1800" dirty="0"/>
          </a:p>
          <a:p>
            <a:pPr marL="45720" indent="0">
              <a:buNone/>
            </a:pPr>
            <a:endParaRPr lang="uk-UA" sz="1800" dirty="0"/>
          </a:p>
        </p:txBody>
      </p:sp>
      <p:pic>
        <p:nvPicPr>
          <p:cNvPr id="5" name="Рисунок 4" descr="Зображення, що містить текст, почерк, лист, папір&#10;&#10;Автоматично згенерований опис">
            <a:extLst>
              <a:ext uri="{FF2B5EF4-FFF2-40B4-BE49-F238E27FC236}">
                <a16:creationId xmlns:a16="http://schemas.microsoft.com/office/drawing/2014/main" id="{A35D049B-1C96-9049-30E7-04AC232256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l="19997" r="9568"/>
          <a:stretch/>
        </p:blipFill>
        <p:spPr>
          <a:xfrm>
            <a:off x="6636743" y="1238487"/>
            <a:ext cx="4741120" cy="449306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561105A-108A-D9F2-2FED-07F1514925B9}"/>
              </a:ext>
            </a:extLst>
          </p:cNvPr>
          <p:cNvSpPr txBox="1"/>
          <p:nvPr/>
        </p:nvSpPr>
        <p:spPr>
          <a:xfrm>
            <a:off x="8985863" y="5531492"/>
            <a:ext cx="2392000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uk-UA" sz="700">
                <a:solidFill>
                  <a:srgbClr val="FFFFFF"/>
                </a:solidFill>
                <a:hlinkClick r:id="rId4" tooltip="https://courses.lumenlearning.com/monroe-collegesuccess-thirdedition/chapter/public-speaking-and-class-presentations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Це фото</a:t>
            </a:r>
            <a:r>
              <a:rPr lang="uk-UA" sz="700">
                <a:solidFill>
                  <a:srgbClr val="FFFFFF"/>
                </a:solidFill>
              </a:rPr>
              <a:t>; автор: Невідомий автор; ліцензія: </a:t>
            </a:r>
            <a:r>
              <a:rPr lang="uk-UA" sz="700">
                <a:solidFill>
                  <a:srgbClr val="FFFFFF"/>
                </a:solidFill>
                <a:hlinkClick r:id="rId5" tooltip="https://creativecommons.org/licenses/by-nc-sa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BY-SA-NC</a:t>
            </a:r>
            <a:endParaRPr lang="uk-UA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22343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9FBE0C-CF97-0A65-EFEE-FD021F413D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5806" y="1070335"/>
            <a:ext cx="6097121" cy="1443269"/>
          </a:xfrm>
        </p:spPr>
        <p:txBody>
          <a:bodyPr>
            <a:normAutofit/>
          </a:bodyPr>
          <a:lstStyle/>
          <a:p>
            <a:r>
              <a:rPr lang="en-US" sz="4000" b="1" dirty="0"/>
              <a:t>Video: The Energy of Earth</a:t>
            </a:r>
            <a:endParaRPr lang="uk-UA" sz="4000" b="1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1A313D5A-7B9A-0789-5C06-523DEFC995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5806" y="3126658"/>
            <a:ext cx="6292646" cy="2969342"/>
          </a:xfrm>
        </p:spPr>
        <p:txBody>
          <a:bodyPr>
            <a:normAutofit/>
          </a:bodyPr>
          <a:lstStyle/>
          <a:p>
            <a:pPr marL="45720" indent="0">
              <a:lnSpc>
                <a:spcPct val="150000"/>
              </a:lnSpc>
              <a:buNone/>
            </a:pPr>
            <a:r>
              <a:rPr lang="en-US" sz="1800" b="1" dirty="0"/>
              <a:t>Watch a video by TED Ed called “A guide to the energy of the Earth.” Watch the video here:</a:t>
            </a:r>
          </a:p>
          <a:p>
            <a:pPr marL="45720" indent="0">
              <a:buNone/>
            </a:pPr>
            <a:r>
              <a:rPr lang="en-US" sz="1800" b="1" dirty="0"/>
              <a:t> </a:t>
            </a:r>
            <a:r>
              <a:rPr lang="en-US" sz="1800" dirty="0">
                <a:hlinkClick r:id="rId2"/>
              </a:rPr>
              <a:t>https://yourenglishpal.com/blog/esl-conversation-lesson-plan-energy/</a:t>
            </a:r>
            <a:r>
              <a:rPr lang="en-US" sz="1800" dirty="0"/>
              <a:t> </a:t>
            </a:r>
            <a:endParaRPr lang="uk-UA" sz="1800" dirty="0"/>
          </a:p>
        </p:txBody>
      </p:sp>
      <p:pic>
        <p:nvPicPr>
          <p:cNvPr id="5" name="Рисунок 4" descr="Зображення, що містить супутник, транспорт, Земля, Космічний простір&#10;&#10;Автоматично згенерований опис">
            <a:extLst>
              <a:ext uri="{FF2B5EF4-FFF2-40B4-BE49-F238E27FC236}">
                <a16:creationId xmlns:a16="http://schemas.microsoft.com/office/drawing/2014/main" id="{097B1039-9D3C-ABF8-E287-DFF862F90E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l="7160" r="22140" b="-1"/>
          <a:stretch/>
        </p:blipFill>
        <p:spPr>
          <a:xfrm>
            <a:off x="6636743" y="1238487"/>
            <a:ext cx="4741120" cy="449306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78D1D38-55C0-A5F8-7680-26A297BEC6B1}"/>
              </a:ext>
            </a:extLst>
          </p:cNvPr>
          <p:cNvSpPr txBox="1"/>
          <p:nvPr/>
        </p:nvSpPr>
        <p:spPr>
          <a:xfrm>
            <a:off x="9269594" y="5531492"/>
            <a:ext cx="2108269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uk-UA" sz="700">
                <a:solidFill>
                  <a:srgbClr val="FFFFFF"/>
                </a:solidFill>
                <a:hlinkClick r:id="rId4" tooltip="https://courses.lumenlearning.com/suny-osuniversityphysics/chapter/13-4-satellite-orbits-and-energy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Це фото</a:t>
            </a:r>
            <a:r>
              <a:rPr lang="uk-UA" sz="700">
                <a:solidFill>
                  <a:srgbClr val="FFFFFF"/>
                </a:solidFill>
              </a:rPr>
              <a:t>; автор: Невідомий автор; ліцензія: </a:t>
            </a:r>
            <a:r>
              <a:rPr lang="uk-UA" sz="700">
                <a:solidFill>
                  <a:srgbClr val="FFFFFF"/>
                </a:solidFill>
                <a:hlinkClick r:id="rId5" tooltip="https://creativecommons.org/licenses/by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</a:t>
            </a:r>
            <a:endParaRPr lang="uk-UA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35672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D036D0D5-3AA0-47FD-A83C-7A06CA2EEE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uk-UA"/>
          </a:p>
        </p:txBody>
      </p:sp>
      <p:pic>
        <p:nvPicPr>
          <p:cNvPr id="5" name="Місце для вмісту 4">
            <a:extLst>
              <a:ext uri="{FF2B5EF4-FFF2-40B4-BE49-F238E27FC236}">
                <a16:creationId xmlns:a16="http://schemas.microsoft.com/office/drawing/2014/main" id="{F0D012DF-0E68-7B35-36A7-A8106A57411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0871" y="565572"/>
            <a:ext cx="11364686" cy="6048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18924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BA2EA6A6-CD0C-4CFD-8EC2-AA44F98703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uk-UA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38ADE4-F1C7-434C-A779-84D4D2D99C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80418" y="1714500"/>
            <a:ext cx="3912583" cy="1002574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en-US" sz="2700" b="1" dirty="0"/>
              <a:t>Watch the video </a:t>
            </a:r>
            <a:br>
              <a:rPr lang="en-US" sz="2700" b="1" dirty="0"/>
            </a:br>
            <a:r>
              <a:rPr lang="en-US" sz="2700" b="1" dirty="0"/>
              <a:t>“</a:t>
            </a:r>
            <a:r>
              <a:rPr lang="en-US" sz="2700" b="1" i="0" dirty="0">
                <a:effectLst/>
                <a:latin typeface="Roboto" panose="02000000000000000000" pitchFamily="2" charset="0"/>
              </a:rPr>
              <a:t>The Latest Breakthroughs in Renewable Energy Technology”</a:t>
            </a:r>
            <a:br>
              <a:rPr lang="en-US" sz="2000" b="1" i="0" dirty="0">
                <a:effectLst/>
                <a:latin typeface="Roboto" panose="02000000000000000000" pitchFamily="2" charset="0"/>
              </a:rPr>
            </a:br>
            <a:endParaRPr lang="uk-UA" sz="2000" dirty="0"/>
          </a:p>
        </p:txBody>
      </p:sp>
      <p:pic>
        <p:nvPicPr>
          <p:cNvPr id="5" name="Рисунок 4" descr="Зображення, що містить трава, рослина, небо, просто неба&#10;&#10;Автоматично згенерований опис">
            <a:extLst>
              <a:ext uri="{FF2B5EF4-FFF2-40B4-BE49-F238E27FC236}">
                <a16:creationId xmlns:a16="http://schemas.microsoft.com/office/drawing/2014/main" id="{311D0830-7D9F-91B8-5EBC-6B4134D1F7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389467" y="372533"/>
            <a:ext cx="6528173" cy="6045199"/>
          </a:xfrm>
          <a:prstGeom prst="rect">
            <a:avLst/>
          </a:prstGeom>
        </p:spPr>
      </p:pic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CEB59EDC-08E7-7B51-85A6-33AE2E4F0D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75967" y="3592286"/>
            <a:ext cx="4726565" cy="2503714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en-US" sz="1600" dirty="0">
                <a:hlinkClick r:id="rId4"/>
              </a:rPr>
              <a:t>https://www.youtube.com/watch?v=wk4CVRRes0E</a:t>
            </a:r>
            <a:endParaRPr lang="en-US" sz="1600" dirty="0"/>
          </a:p>
          <a:p>
            <a:pPr marL="45720" indent="0">
              <a:buNone/>
            </a:pPr>
            <a:endParaRPr lang="uk-UA" sz="16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FB00177-9614-F67C-0922-0EEDE17C9949}"/>
              </a:ext>
            </a:extLst>
          </p:cNvPr>
          <p:cNvSpPr txBox="1"/>
          <p:nvPr/>
        </p:nvSpPr>
        <p:spPr>
          <a:xfrm>
            <a:off x="4334695" y="6217677"/>
            <a:ext cx="2582945" cy="200055"/>
          </a:xfrm>
          <a:prstGeom prst="rect">
            <a:avLst/>
          </a:prstGeom>
          <a:solidFill>
            <a:srgbClr val="000000"/>
          </a:solidFill>
        </p:spPr>
        <p:txBody>
          <a:bodyPr wrap="squar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uk-UA" sz="700" dirty="0">
                <a:solidFill>
                  <a:srgbClr val="FFFFFF"/>
                </a:solidFill>
                <a:hlinkClick r:id="rId3" tooltip="https://africanarguments.org/2017/09/how-solar-power-can-be-made-even-more-attractive-for-africa/solar-africa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Це фото</a:t>
            </a:r>
            <a:r>
              <a:rPr lang="uk-UA" sz="700" dirty="0">
                <a:solidFill>
                  <a:srgbClr val="FFFFFF"/>
                </a:solidFill>
              </a:rPr>
              <a:t>; автор: Невідомий автор; ліцензія: </a:t>
            </a:r>
            <a:r>
              <a:rPr lang="uk-UA" sz="700" dirty="0">
                <a:solidFill>
                  <a:srgbClr val="FFFFFF"/>
                </a:solidFill>
                <a:hlinkClick r:id="rId5" tooltip="https://creativecommons.org/licenses/by-nc-sa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BY-SA-NC</a:t>
            </a:r>
            <a:endParaRPr lang="uk-UA" sz="7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14357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F6E829-F6C3-4E28-C05A-4FDDF406AD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298" y="609600"/>
            <a:ext cx="11373288" cy="550606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/>
              <a:t>After watching the video decide if the sentence is True or False</a:t>
            </a:r>
            <a:endParaRPr lang="uk-UA" sz="3200" b="1" dirty="0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13F2DD02-FCB1-2DE0-B223-69F9E2486917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334298" y="1629014"/>
            <a:ext cx="11582400" cy="5232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Recent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breakthroughs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solar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energy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technology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have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made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less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efficient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more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expensive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kumimoji="0" lang="uk-UA" altLang="uk-UA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uk-UA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Perovskite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solar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cells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made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unique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material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can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convert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sunlight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into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electricity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at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lower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cost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than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traditional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silicon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cells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kumimoji="0" lang="uk-UA" altLang="uk-UA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uk-UA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Concentrated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solar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power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uses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mirrors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or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lenses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focus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sunlight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onto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small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area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generate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heat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electricity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kumimoji="0" lang="uk-UA" altLang="uk-UA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uk-UA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Thin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film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solar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cells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heavier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less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flexible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than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traditional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solar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cells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kumimoji="0" lang="uk-UA" altLang="uk-UA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uk-UA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Battery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systems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allow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solar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energy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used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as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base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load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power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source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even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when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sun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not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shining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kumimoji="0" lang="uk-UA" altLang="uk-UA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uk-UA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Larger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wind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turbines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longer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blades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designed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capture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more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wind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energy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generate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less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electricity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kumimoji="0" lang="uk-UA" altLang="uk-UA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uk-UA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7.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Offshore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wind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farms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being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developed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shallow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waters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where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winds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less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consistent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kumimoji="0" lang="uk-UA" altLang="uk-UA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uk-UA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8.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Tidal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energy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form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hydropower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harnesses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energy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ocean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tides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generate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electricity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kumimoji="0" lang="uk-UA" altLang="uk-UA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uk-UA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9.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Enhanced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geothermal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systems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can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tap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into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deeper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sources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heat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increase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efficiency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geothermal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power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plants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kumimoji="0" lang="uk-UA" altLang="uk-UA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uk-UA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10.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Geothermal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energy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cannot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provide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reliable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source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base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load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power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altLang="uk-UA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37380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809C0BCD-BEE9-423F-A51C-BCCD8E5EAA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uk-UA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998D094-42B2-42BA-AA14-E8FBE073A5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uk-UA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8465D64B-59F4-4BDC-B833-A17EF1E046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B61BF403-C858-4A9F-81D1-22D551BE0D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uk-UA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DD3A5B67-3501-4951-8D6C-C3805F6576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978660" y="5323114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561823-A264-E01D-9573-CDFC849215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336026"/>
            <a:ext cx="11955780" cy="1582992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en-US" sz="3100" b="1" i="0" cap="all" dirty="0">
                <a:solidFill>
                  <a:srgbClr val="FFFFFF"/>
                </a:solidFill>
              </a:rPr>
              <a:t>D</a:t>
            </a:r>
            <a:r>
              <a:rPr lang="en-US" sz="3100" b="1" i="0" dirty="0">
                <a:solidFill>
                  <a:srgbClr val="FFFFFF"/>
                </a:solidFill>
              </a:rPr>
              <a:t>escribe three ways in which energy consumption impacts the environment</a:t>
            </a:r>
            <a:br>
              <a:rPr lang="en-US" sz="3100" b="1" cap="all" dirty="0">
                <a:solidFill>
                  <a:srgbClr val="FFFFFF"/>
                </a:solidFill>
              </a:rPr>
            </a:br>
            <a:endParaRPr lang="en-US" sz="3100" b="1" cap="all" dirty="0">
              <a:solidFill>
                <a:srgbClr val="FFFFFF"/>
              </a:solidFill>
            </a:endParaRPr>
          </a:p>
        </p:txBody>
      </p:sp>
      <p:pic>
        <p:nvPicPr>
          <p:cNvPr id="4" name="Picture 3" descr="Зображення, що містить просто неба, трава, небо, пейзаж&#10;&#10;Автоматично згенерований опис">
            <a:extLst>
              <a:ext uri="{FF2B5EF4-FFF2-40B4-BE49-F238E27FC236}">
                <a16:creationId xmlns:a16="http://schemas.microsoft.com/office/drawing/2014/main" id="{A9D01AB3-6A6B-CEEC-547D-DD8EC48446A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403" r="4007" b="1"/>
          <a:stretch/>
        </p:blipFill>
        <p:spPr>
          <a:xfrm>
            <a:off x="231140" y="243840"/>
            <a:ext cx="11724639" cy="4262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99545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09C0BCD-BEE9-423F-A51C-BCCD8E5EAA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uk-UA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998D094-42B2-42BA-AA14-E8FBE073A5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uk-UA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465D64B-59F4-4BDC-B833-A17EF1E046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E7818327-9D44-4214-BEC7-F7463A8BDE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uk-UA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FABAD21-4CC7-E8A4-C58D-7A909D9045F0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5000"/>
          </a:blip>
          <a:srcRect/>
          <a:stretch/>
        </p:blipFill>
        <p:spPr>
          <a:xfrm>
            <a:off x="20" y="3809"/>
            <a:ext cx="12191980" cy="6858000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896B7D9-8894-4E5C-8DCF-35BECF8D36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E2C0CA-6BCC-8CEF-3CFF-84CA09D9D4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9980" y="882376"/>
            <a:ext cx="9966960" cy="292608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85000"/>
              </a:lnSpc>
            </a:pPr>
            <a:r>
              <a:rPr lang="en-US" sz="5000" b="1" i="0" cap="all" dirty="0">
                <a:solidFill>
                  <a:srgbClr val="FFFFFF"/>
                </a:solidFill>
                <a:effectLst/>
              </a:rPr>
              <a:t>L</a:t>
            </a:r>
            <a:r>
              <a:rPr lang="en-US" sz="5000" b="1" i="0" dirty="0">
                <a:solidFill>
                  <a:srgbClr val="FFFFFF"/>
                </a:solidFill>
                <a:effectLst/>
              </a:rPr>
              <a:t>ist three principles of energy conservation and explain how they can be applied in everyday life</a:t>
            </a:r>
            <a:endParaRPr lang="en-US" sz="5000" b="1" cap="all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18007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307370-DCC6-EA5C-F0DA-C7E6B0D4FA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</p:spPr>
        <p:txBody>
          <a:bodyPr>
            <a:normAutofit/>
          </a:bodyPr>
          <a:lstStyle/>
          <a:p>
            <a:pPr algn="ctr"/>
            <a:r>
              <a:rPr lang="en-US" b="1" dirty="0"/>
              <a:t>Speaking</a:t>
            </a:r>
            <a:endParaRPr lang="uk-UA" b="1" dirty="0"/>
          </a:p>
        </p:txBody>
      </p:sp>
      <p:graphicFrame>
        <p:nvGraphicFramePr>
          <p:cNvPr id="11" name="Місце для вмісту 2">
            <a:extLst>
              <a:ext uri="{FF2B5EF4-FFF2-40B4-BE49-F238E27FC236}">
                <a16:creationId xmlns:a16="http://schemas.microsoft.com/office/drawing/2014/main" id="{E673EE81-8C3E-C474-A172-9F90EBEB661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66294252"/>
              </p:ext>
            </p:extLst>
          </p:nvPr>
        </p:nvGraphicFramePr>
        <p:xfrm>
          <a:off x="1143000" y="2298530"/>
          <a:ext cx="9872663" cy="37974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542471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Основа">
  <a:themeElements>
    <a:clrScheme name="Основа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Основа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нова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TM03457444[[fn=Основа]]</Template>
  <TotalTime>121</TotalTime>
  <Words>446</Words>
  <Application>Microsoft Office PowerPoint</Application>
  <PresentationFormat>Широкий екран</PresentationFormat>
  <Paragraphs>42</Paragraphs>
  <Slides>10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10</vt:i4>
      </vt:variant>
    </vt:vector>
  </HeadingPairs>
  <TitlesOfParts>
    <vt:vector size="15" baseType="lpstr">
      <vt:lpstr>Corbel</vt:lpstr>
      <vt:lpstr>PT Sans</vt:lpstr>
      <vt:lpstr>Roboto</vt:lpstr>
      <vt:lpstr>Times New Roman</vt:lpstr>
      <vt:lpstr>Основа</vt:lpstr>
      <vt:lpstr>Energy. Problem Solving</vt:lpstr>
      <vt:lpstr> Speaking Cards</vt:lpstr>
      <vt:lpstr>Video: The Energy of Earth</vt:lpstr>
      <vt:lpstr>Презентація PowerPoint</vt:lpstr>
      <vt:lpstr>Watch the video  “The Latest Breakthroughs in Renewable Energy Technology” </vt:lpstr>
      <vt:lpstr>After watching the video decide if the sentence is True or False</vt:lpstr>
      <vt:lpstr>Describe three ways in which energy consumption impacts the environment </vt:lpstr>
      <vt:lpstr>List three principles of energy conservation and explain how they can be applied in everyday life</vt:lpstr>
      <vt:lpstr>Speaking</vt:lpstr>
      <vt:lpstr>Watch the video.  Discuss your thoughts and reactions to the information presented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Iryna Zhukevych</dc:creator>
  <cp:lastModifiedBy>Iryna Zhukevych</cp:lastModifiedBy>
  <cp:revision>1</cp:revision>
  <dcterms:created xsi:type="dcterms:W3CDTF">2024-10-15T20:23:39Z</dcterms:created>
  <dcterms:modified xsi:type="dcterms:W3CDTF">2024-12-04T12:01:35Z</dcterms:modified>
</cp:coreProperties>
</file>