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5" r:id="rId8"/>
    <p:sldId id="261" r:id="rId9"/>
    <p:sldId id="266" r:id="rId10"/>
    <p:sldId id="262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916BD926-8BB2-49C6-AA5C-A68D1D4AE5BF}"/>
    <pc:docChg chg="undo custSel addSld delSld modSld modMainMaster">
      <pc:chgData name="Iryna Zhukevych" userId="32b9d8b4c7aa7458" providerId="LiveId" clId="{916BD926-8BB2-49C6-AA5C-A68D1D4AE5BF}" dt="2024-09-23T09:09:25.851" v="765" actId="14100"/>
      <pc:docMkLst>
        <pc:docMk/>
      </pc:docMkLst>
      <pc:sldChg chg="addSp delSp modSp new mod modTransition setBg addAnim delAnim">
        <pc:chgData name="Iryna Zhukevych" userId="32b9d8b4c7aa7458" providerId="LiveId" clId="{916BD926-8BB2-49C6-AA5C-A68D1D4AE5BF}" dt="2024-09-18T11:54:49.491" v="764"/>
        <pc:sldMkLst>
          <pc:docMk/>
          <pc:sldMk cId="4018136037" sldId="256"/>
        </pc:sldMkLst>
        <pc:spChg chg="mod">
          <ac:chgData name="Iryna Zhukevych" userId="32b9d8b4c7aa7458" providerId="LiveId" clId="{916BD926-8BB2-49C6-AA5C-A68D1D4AE5BF}" dt="2024-09-18T11:27:31.301" v="559" actId="2710"/>
          <ac:spMkLst>
            <pc:docMk/>
            <pc:sldMk cId="4018136037" sldId="256"/>
            <ac:spMk id="2" creationId="{37B155E2-7048-415B-1F9D-AD4107DAADF8}"/>
          </ac:spMkLst>
        </pc:spChg>
        <pc:spChg chg="mod">
          <ac:chgData name="Iryna Zhukevych" userId="32b9d8b4c7aa7458" providerId="LiveId" clId="{916BD926-8BB2-49C6-AA5C-A68D1D4AE5BF}" dt="2024-09-18T11:27:35.771" v="560" actId="114"/>
          <ac:spMkLst>
            <pc:docMk/>
            <pc:sldMk cId="4018136037" sldId="256"/>
            <ac:spMk id="3" creationId="{B4A990C4-9517-7FB9-F82D-6ED2AF741A84}"/>
          </ac:spMkLst>
        </pc:spChg>
        <pc:spChg chg="add del">
          <ac:chgData name="Iryna Zhukevych" userId="32b9d8b4c7aa7458" providerId="LiveId" clId="{916BD926-8BB2-49C6-AA5C-A68D1D4AE5BF}" dt="2024-09-18T11:27:10.847" v="550" actId="26606"/>
          <ac:spMkLst>
            <pc:docMk/>
            <pc:sldMk cId="4018136037" sldId="256"/>
            <ac:spMk id="8" creationId="{1A3C89F8-0D2F-47FF-B903-151248265F47}"/>
          </ac:spMkLst>
        </pc:spChg>
        <pc:spChg chg="add del">
          <ac:chgData name="Iryna Zhukevych" userId="32b9d8b4c7aa7458" providerId="LiveId" clId="{916BD926-8BB2-49C6-AA5C-A68D1D4AE5BF}" dt="2024-09-18T11:27:10.847" v="550" actId="26606"/>
          <ac:spMkLst>
            <pc:docMk/>
            <pc:sldMk cId="4018136037" sldId="256"/>
            <ac:spMk id="10" creationId="{C5CB530E-515E-412C-9DF1-5F8FFBD6F383}"/>
          </ac:spMkLst>
        </pc:spChg>
        <pc:spChg chg="add del">
          <ac:chgData name="Iryna Zhukevych" userId="32b9d8b4c7aa7458" providerId="LiveId" clId="{916BD926-8BB2-49C6-AA5C-A68D1D4AE5BF}" dt="2024-09-18T11:27:10.847" v="550" actId="26606"/>
          <ac:spMkLst>
            <pc:docMk/>
            <pc:sldMk cId="4018136037" sldId="256"/>
            <ac:spMk id="12" creationId="{712D4376-A578-4FF1-94FC-245E7A6A489F}"/>
          </ac:spMkLst>
        </pc:spChg>
        <pc:spChg chg="add del">
          <ac:chgData name="Iryna Zhukevych" userId="32b9d8b4c7aa7458" providerId="LiveId" clId="{916BD926-8BB2-49C6-AA5C-A68D1D4AE5BF}" dt="2024-09-18T11:27:10.847" v="550" actId="26606"/>
          <ac:spMkLst>
            <pc:docMk/>
            <pc:sldMk cId="4018136037" sldId="256"/>
            <ac:spMk id="14" creationId="{AEA7509D-F04F-40CB-A0B3-EEF16499CC9F}"/>
          </ac:spMkLst>
        </pc:spChg>
        <pc:spChg chg="add del">
          <ac:chgData name="Iryna Zhukevych" userId="32b9d8b4c7aa7458" providerId="LiveId" clId="{916BD926-8BB2-49C6-AA5C-A68D1D4AE5BF}" dt="2024-09-18T11:27:10.847" v="550" actId="26606"/>
          <ac:spMkLst>
            <pc:docMk/>
            <pc:sldMk cId="4018136037" sldId="256"/>
            <ac:spMk id="18" creationId="{508BEF50-7B1E-49A4-BC19-5F4F1D755E64}"/>
          </ac:spMkLst>
        </pc:spChg>
        <pc:spChg chg="add del">
          <ac:chgData name="Iryna Zhukevych" userId="32b9d8b4c7aa7458" providerId="LiveId" clId="{916BD926-8BB2-49C6-AA5C-A68D1D4AE5BF}" dt="2024-09-18T11:27:10.847" v="550" actId="26606"/>
          <ac:spMkLst>
            <pc:docMk/>
            <pc:sldMk cId="4018136037" sldId="256"/>
            <ac:spMk id="20" creationId="{3FBAD350-5664-4811-A208-657FB882D350}"/>
          </ac:spMkLst>
        </pc:spChg>
        <pc:spChg chg="add del">
          <ac:chgData name="Iryna Zhukevych" userId="32b9d8b4c7aa7458" providerId="LiveId" clId="{916BD926-8BB2-49C6-AA5C-A68D1D4AE5BF}" dt="2024-09-18T11:27:10.847" v="550" actId="26606"/>
          <ac:spMkLst>
            <pc:docMk/>
            <pc:sldMk cId="4018136037" sldId="256"/>
            <ac:spMk id="22" creationId="{C39ADB8F-D187-49D7-BDCF-C1B6DC727068}"/>
          </ac:spMkLst>
        </pc:spChg>
        <pc:spChg chg="add del">
          <ac:chgData name="Iryna Zhukevych" userId="32b9d8b4c7aa7458" providerId="LiveId" clId="{916BD926-8BB2-49C6-AA5C-A68D1D4AE5BF}" dt="2024-09-18T11:27:19.231" v="555" actId="26606"/>
          <ac:spMkLst>
            <pc:docMk/>
            <pc:sldMk cId="4018136037" sldId="256"/>
            <ac:spMk id="24" creationId="{A3363022-C969-41E9-8EB2-E4C94908C1FA}"/>
          </ac:spMkLst>
        </pc:spChg>
        <pc:spChg chg="add del">
          <ac:chgData name="Iryna Zhukevych" userId="32b9d8b4c7aa7458" providerId="LiveId" clId="{916BD926-8BB2-49C6-AA5C-A68D1D4AE5BF}" dt="2024-09-18T11:27:19.231" v="555" actId="26606"/>
          <ac:spMkLst>
            <pc:docMk/>
            <pc:sldMk cId="4018136037" sldId="256"/>
            <ac:spMk id="25" creationId="{8D1AD6B3-BE88-4CEB-BA17-790657CC4729}"/>
          </ac:spMkLst>
        </pc:spChg>
        <pc:spChg chg="add">
          <ac:chgData name="Iryna Zhukevych" userId="32b9d8b4c7aa7458" providerId="LiveId" clId="{916BD926-8BB2-49C6-AA5C-A68D1D4AE5BF}" dt="2024-09-18T11:27:19.241" v="556" actId="26606"/>
          <ac:spMkLst>
            <pc:docMk/>
            <pc:sldMk cId="4018136037" sldId="256"/>
            <ac:spMk id="29" creationId="{FEC7823C-FDD6-429C-986C-063FDEBF9EAA}"/>
          </ac:spMkLst>
        </pc:spChg>
        <pc:spChg chg="add">
          <ac:chgData name="Iryna Zhukevych" userId="32b9d8b4c7aa7458" providerId="LiveId" clId="{916BD926-8BB2-49C6-AA5C-A68D1D4AE5BF}" dt="2024-09-18T11:27:19.241" v="556" actId="26606"/>
          <ac:spMkLst>
            <pc:docMk/>
            <pc:sldMk cId="4018136037" sldId="256"/>
            <ac:spMk id="30" creationId="{9CF7FE1C-8BC5-4B0C-A2BC-93AB72C90FDD}"/>
          </ac:spMkLst>
        </pc:spChg>
        <pc:spChg chg="add">
          <ac:chgData name="Iryna Zhukevych" userId="32b9d8b4c7aa7458" providerId="LiveId" clId="{916BD926-8BB2-49C6-AA5C-A68D1D4AE5BF}" dt="2024-09-18T11:27:19.241" v="556" actId="26606"/>
          <ac:spMkLst>
            <pc:docMk/>
            <pc:sldMk cId="4018136037" sldId="256"/>
            <ac:spMk id="31" creationId="{B0651F5E-0457-4065-ACB2-8B81590C204B}"/>
          </ac:spMkLst>
        </pc:spChg>
        <pc:grpChg chg="add del">
          <ac:chgData name="Iryna Zhukevych" userId="32b9d8b4c7aa7458" providerId="LiveId" clId="{916BD926-8BB2-49C6-AA5C-A68D1D4AE5BF}" dt="2024-09-18T11:27:19.231" v="555" actId="26606"/>
          <ac:grpSpMkLst>
            <pc:docMk/>
            <pc:sldMk cId="4018136037" sldId="256"/>
            <ac:grpSpMk id="26" creationId="{89D1390B-7E13-4B4F-9CB2-391063412E54}"/>
          </ac:grpSpMkLst>
        </pc:grpChg>
        <pc:picChg chg="add del">
          <ac:chgData name="Iryna Zhukevych" userId="32b9d8b4c7aa7458" providerId="LiveId" clId="{916BD926-8BB2-49C6-AA5C-A68D1D4AE5BF}" dt="2024-09-18T11:27:19.231" v="555" actId="26606"/>
          <ac:picMkLst>
            <pc:docMk/>
            <pc:sldMk cId="4018136037" sldId="256"/>
            <ac:picMk id="7" creationId="{DAEE8E3B-41AA-FD1F-C854-D762BAF85187}"/>
          </ac:picMkLst>
        </pc:picChg>
        <pc:cxnChg chg="add del">
          <ac:chgData name="Iryna Zhukevych" userId="32b9d8b4c7aa7458" providerId="LiveId" clId="{916BD926-8BB2-49C6-AA5C-A68D1D4AE5BF}" dt="2024-09-18T11:27:10.847" v="550" actId="26606"/>
          <ac:cxnSpMkLst>
            <pc:docMk/>
            <pc:sldMk cId="4018136037" sldId="256"/>
            <ac:cxnSpMk id="16" creationId="{56020367-4FD5-4596-8E10-C5F095CD8DBF}"/>
          </ac:cxnSpMkLst>
        </pc:cxnChg>
      </pc:sldChg>
      <pc:sldChg chg="addSp delSp modSp new mod modTransition setBg">
        <pc:chgData name="Iryna Zhukevych" userId="32b9d8b4c7aa7458" providerId="LiveId" clId="{916BD926-8BB2-49C6-AA5C-A68D1D4AE5BF}" dt="2024-09-18T11:54:49.491" v="764"/>
        <pc:sldMkLst>
          <pc:docMk/>
          <pc:sldMk cId="247199609" sldId="257"/>
        </pc:sldMkLst>
        <pc:spChg chg="del mod">
          <ac:chgData name="Iryna Zhukevych" userId="32b9d8b4c7aa7458" providerId="LiveId" clId="{916BD926-8BB2-49C6-AA5C-A68D1D4AE5BF}" dt="2024-09-18T10:45:02.602" v="111" actId="478"/>
          <ac:spMkLst>
            <pc:docMk/>
            <pc:sldMk cId="247199609" sldId="257"/>
            <ac:spMk id="2" creationId="{2FA49FE5-12CC-55EB-1502-DFCA645A594E}"/>
          </ac:spMkLst>
        </pc:spChg>
        <pc:spChg chg="mod">
          <ac:chgData name="Iryna Zhukevych" userId="32b9d8b4c7aa7458" providerId="LiveId" clId="{916BD926-8BB2-49C6-AA5C-A68D1D4AE5BF}" dt="2024-09-18T11:28:26.663" v="565" actId="1076"/>
          <ac:spMkLst>
            <pc:docMk/>
            <pc:sldMk cId="247199609" sldId="257"/>
            <ac:spMk id="3" creationId="{9809F696-97F2-CE02-8DE1-969921531849}"/>
          </ac:spMkLst>
        </pc:spChg>
        <pc:spChg chg="add">
          <ac:chgData name="Iryna Zhukevych" userId="32b9d8b4c7aa7458" providerId="LiveId" clId="{916BD926-8BB2-49C6-AA5C-A68D1D4AE5BF}" dt="2024-09-18T11:28:09.003" v="561" actId="26606"/>
          <ac:spMkLst>
            <pc:docMk/>
            <pc:sldMk cId="247199609" sldId="257"/>
            <ac:spMk id="8" creationId="{D038248A-211C-4EEC-8401-C761B929FB52}"/>
          </ac:spMkLst>
        </pc:spChg>
        <pc:spChg chg="add">
          <ac:chgData name="Iryna Zhukevych" userId="32b9d8b4c7aa7458" providerId="LiveId" clId="{916BD926-8BB2-49C6-AA5C-A68D1D4AE5BF}" dt="2024-09-18T11:28:09.003" v="561" actId="26606"/>
          <ac:spMkLst>
            <pc:docMk/>
            <pc:sldMk cId="247199609" sldId="257"/>
            <ac:spMk id="10" creationId="{C30A849F-66D9-40C8-BEC8-35AFF8F4568F}"/>
          </ac:spMkLst>
        </pc:spChg>
        <pc:grpChg chg="add">
          <ac:chgData name="Iryna Zhukevych" userId="32b9d8b4c7aa7458" providerId="LiveId" clId="{916BD926-8BB2-49C6-AA5C-A68D1D4AE5BF}" dt="2024-09-18T11:28:09.003" v="561" actId="26606"/>
          <ac:grpSpMkLst>
            <pc:docMk/>
            <pc:sldMk cId="247199609" sldId="257"/>
            <ac:grpSpMk id="12" creationId="{04542298-A2B1-480F-A11C-A40EDD19B857}"/>
          </ac:grpSpMkLst>
        </pc:grpChg>
        <pc:grpChg chg="add">
          <ac:chgData name="Iryna Zhukevych" userId="32b9d8b4c7aa7458" providerId="LiveId" clId="{916BD926-8BB2-49C6-AA5C-A68D1D4AE5BF}" dt="2024-09-18T11:28:09.003" v="561" actId="26606"/>
          <ac:grpSpMkLst>
            <pc:docMk/>
            <pc:sldMk cId="247199609" sldId="257"/>
            <ac:grpSpMk id="18" creationId="{2A5C9C35-2375-49EB-B99C-17C87D42FE7C}"/>
          </ac:grpSpMkLst>
        </pc:grpChg>
      </pc:sldChg>
      <pc:sldChg chg="modSp new del mod">
        <pc:chgData name="Iryna Zhukevych" userId="32b9d8b4c7aa7458" providerId="LiveId" clId="{916BD926-8BB2-49C6-AA5C-A68D1D4AE5BF}" dt="2024-09-18T10:45:19.287" v="115" actId="2696"/>
        <pc:sldMkLst>
          <pc:docMk/>
          <pc:sldMk cId="85980364" sldId="258"/>
        </pc:sldMkLst>
        <pc:spChg chg="mod">
          <ac:chgData name="Iryna Zhukevych" userId="32b9d8b4c7aa7458" providerId="LiveId" clId="{916BD926-8BB2-49C6-AA5C-A68D1D4AE5BF}" dt="2024-09-18T08:08:27.903" v="97"/>
          <ac:spMkLst>
            <pc:docMk/>
            <pc:sldMk cId="85980364" sldId="258"/>
            <ac:spMk id="3" creationId="{0E10E6D0-BA80-30D8-E544-F3262AC073BA}"/>
          </ac:spMkLst>
        </pc:spChg>
      </pc:sldChg>
      <pc:sldChg chg="addSp modSp new mod modTransition setBg">
        <pc:chgData name="Iryna Zhukevych" userId="32b9d8b4c7aa7458" providerId="LiveId" clId="{916BD926-8BB2-49C6-AA5C-A68D1D4AE5BF}" dt="2024-09-18T11:54:49.491" v="764"/>
        <pc:sldMkLst>
          <pc:docMk/>
          <pc:sldMk cId="527951406" sldId="258"/>
        </pc:sldMkLst>
        <pc:spChg chg="mod">
          <ac:chgData name="Iryna Zhukevych" userId="32b9d8b4c7aa7458" providerId="LiveId" clId="{916BD926-8BB2-49C6-AA5C-A68D1D4AE5BF}" dt="2024-09-18T11:28:49.282" v="568" actId="122"/>
          <ac:spMkLst>
            <pc:docMk/>
            <pc:sldMk cId="527951406" sldId="258"/>
            <ac:spMk id="2" creationId="{AF2C9913-1DFD-CFBE-2991-DC18739FCD67}"/>
          </ac:spMkLst>
        </pc:spChg>
        <pc:spChg chg="mod">
          <ac:chgData name="Iryna Zhukevych" userId="32b9d8b4c7aa7458" providerId="LiveId" clId="{916BD926-8BB2-49C6-AA5C-A68D1D4AE5BF}" dt="2024-09-18T11:29:09.412" v="572" actId="14100"/>
          <ac:spMkLst>
            <pc:docMk/>
            <pc:sldMk cId="527951406" sldId="258"/>
            <ac:spMk id="3" creationId="{B1B9120F-BB88-8ADA-9DEB-ED96331E80BC}"/>
          </ac:spMkLst>
        </pc:spChg>
        <pc:spChg chg="add">
          <ac:chgData name="Iryna Zhukevych" userId="32b9d8b4c7aa7458" providerId="LiveId" clId="{916BD926-8BB2-49C6-AA5C-A68D1D4AE5BF}" dt="2024-09-18T11:28:42.953" v="566" actId="26606"/>
          <ac:spMkLst>
            <pc:docMk/>
            <pc:sldMk cId="527951406" sldId="258"/>
            <ac:spMk id="9" creationId="{C0763A76-9F1C-4FC5-82B7-DD475DA461B2}"/>
          </ac:spMkLst>
        </pc:spChg>
        <pc:spChg chg="add">
          <ac:chgData name="Iryna Zhukevych" userId="32b9d8b4c7aa7458" providerId="LiveId" clId="{916BD926-8BB2-49C6-AA5C-A68D1D4AE5BF}" dt="2024-09-18T11:28:42.953" v="566" actId="26606"/>
          <ac:spMkLst>
            <pc:docMk/>
            <pc:sldMk cId="527951406" sldId="258"/>
            <ac:spMk id="11" creationId="{E81BF4F6-F2CF-4984-9D14-D6966D92F99F}"/>
          </ac:spMkLst>
        </pc:spChg>
        <pc:picChg chg="add">
          <ac:chgData name="Iryna Zhukevych" userId="32b9d8b4c7aa7458" providerId="LiveId" clId="{916BD926-8BB2-49C6-AA5C-A68D1D4AE5BF}" dt="2024-09-18T11:28:42.953" v="566" actId="26606"/>
          <ac:picMkLst>
            <pc:docMk/>
            <pc:sldMk cId="527951406" sldId="258"/>
            <ac:picMk id="5" creationId="{0AF75A5B-327E-0F39-E39A-1CF925A734FF}"/>
          </ac:picMkLst>
        </pc:picChg>
      </pc:sldChg>
      <pc:sldChg chg="addSp modSp new mod modTransition setBg">
        <pc:chgData name="Iryna Zhukevych" userId="32b9d8b4c7aa7458" providerId="LiveId" clId="{916BD926-8BB2-49C6-AA5C-A68D1D4AE5BF}" dt="2024-09-18T11:54:49.491" v="764"/>
        <pc:sldMkLst>
          <pc:docMk/>
          <pc:sldMk cId="1798995623" sldId="259"/>
        </pc:sldMkLst>
        <pc:spChg chg="mod">
          <ac:chgData name="Iryna Zhukevych" userId="32b9d8b4c7aa7458" providerId="LiveId" clId="{916BD926-8BB2-49C6-AA5C-A68D1D4AE5BF}" dt="2024-09-18T11:30:30.307" v="593" actId="113"/>
          <ac:spMkLst>
            <pc:docMk/>
            <pc:sldMk cId="1798995623" sldId="259"/>
            <ac:spMk id="2" creationId="{7D0A355E-CAE5-4A40-42AB-1D9FA8AD7FC8}"/>
          </ac:spMkLst>
        </pc:spChg>
        <pc:spChg chg="mod">
          <ac:chgData name="Iryna Zhukevych" userId="32b9d8b4c7aa7458" providerId="LiveId" clId="{916BD926-8BB2-49C6-AA5C-A68D1D4AE5BF}" dt="2024-09-18T11:30:23.026" v="592" actId="313"/>
          <ac:spMkLst>
            <pc:docMk/>
            <pc:sldMk cId="1798995623" sldId="259"/>
            <ac:spMk id="3" creationId="{1D4FCC21-34B7-5074-07E4-62A7BD09D3AA}"/>
          </ac:spMkLst>
        </pc:spChg>
        <pc:spChg chg="add">
          <ac:chgData name="Iryna Zhukevych" userId="32b9d8b4c7aa7458" providerId="LiveId" clId="{916BD926-8BB2-49C6-AA5C-A68D1D4AE5BF}" dt="2024-09-18T11:29:25.118" v="573" actId="26606"/>
          <ac:spMkLst>
            <pc:docMk/>
            <pc:sldMk cId="1798995623" sldId="259"/>
            <ac:spMk id="8" creationId="{43C823D3-D619-407C-89E0-C6F6B1E7A42A}"/>
          </ac:spMkLst>
        </pc:spChg>
        <pc:spChg chg="add">
          <ac:chgData name="Iryna Zhukevych" userId="32b9d8b4c7aa7458" providerId="LiveId" clId="{916BD926-8BB2-49C6-AA5C-A68D1D4AE5BF}" dt="2024-09-18T11:29:25.118" v="573" actId="26606"/>
          <ac:spMkLst>
            <pc:docMk/>
            <pc:sldMk cId="1798995623" sldId="259"/>
            <ac:spMk id="10" creationId="{047F8E3E-2FFA-4A0F-B3C7-E57ADDCFB415}"/>
          </ac:spMkLst>
        </pc:spChg>
        <pc:grpChg chg="add">
          <ac:chgData name="Iryna Zhukevych" userId="32b9d8b4c7aa7458" providerId="LiveId" clId="{916BD926-8BB2-49C6-AA5C-A68D1D4AE5BF}" dt="2024-09-18T11:29:25.118" v="573" actId="26606"/>
          <ac:grpSpMkLst>
            <pc:docMk/>
            <pc:sldMk cId="1798995623" sldId="259"/>
            <ac:grpSpMk id="12" creationId="{33D939F1-7ABE-4D0E-946A-43F37F556AFD}"/>
          </ac:grpSpMkLst>
        </pc:grpChg>
        <pc:grpChg chg="add">
          <ac:chgData name="Iryna Zhukevych" userId="32b9d8b4c7aa7458" providerId="LiveId" clId="{916BD926-8BB2-49C6-AA5C-A68D1D4AE5BF}" dt="2024-09-18T11:29:25.118" v="573" actId="26606"/>
          <ac:grpSpMkLst>
            <pc:docMk/>
            <pc:sldMk cId="1798995623" sldId="259"/>
            <ac:grpSpMk id="18" creationId="{9DB3963A-4187-4A72-9DA4-CA6BADE22931}"/>
          </ac:grpSpMkLst>
        </pc:grpChg>
      </pc:sldChg>
      <pc:sldChg chg="addSp delSp modSp new del mod">
        <pc:chgData name="Iryna Zhukevych" userId="32b9d8b4c7aa7458" providerId="LiveId" clId="{916BD926-8BB2-49C6-AA5C-A68D1D4AE5BF}" dt="2024-09-18T10:45:22.495" v="116" actId="2696"/>
        <pc:sldMkLst>
          <pc:docMk/>
          <pc:sldMk cId="4127858102" sldId="259"/>
        </pc:sldMkLst>
        <pc:spChg chg="mod">
          <ac:chgData name="Iryna Zhukevych" userId="32b9d8b4c7aa7458" providerId="LiveId" clId="{916BD926-8BB2-49C6-AA5C-A68D1D4AE5BF}" dt="2024-09-18T08:08:37.405" v="99"/>
          <ac:spMkLst>
            <pc:docMk/>
            <pc:sldMk cId="4127858102" sldId="259"/>
            <ac:spMk id="2" creationId="{009DFE60-5A4B-C54E-8484-1E74CD13782E}"/>
          </ac:spMkLst>
        </pc:spChg>
        <pc:spChg chg="del mod">
          <ac:chgData name="Iryna Zhukevych" userId="32b9d8b4c7aa7458" providerId="LiveId" clId="{916BD926-8BB2-49C6-AA5C-A68D1D4AE5BF}" dt="2024-09-18T08:08:54.414" v="101"/>
          <ac:spMkLst>
            <pc:docMk/>
            <pc:sldMk cId="4127858102" sldId="259"/>
            <ac:spMk id="3" creationId="{ECDC08B0-3FDF-32AB-C124-0C58BA134BFB}"/>
          </ac:spMkLst>
        </pc:spChg>
        <pc:spChg chg="add mod">
          <ac:chgData name="Iryna Zhukevych" userId="32b9d8b4c7aa7458" providerId="LiveId" clId="{916BD926-8BB2-49C6-AA5C-A68D1D4AE5BF}" dt="2024-09-18T08:08:54.414" v="101"/>
          <ac:spMkLst>
            <pc:docMk/>
            <pc:sldMk cId="4127858102" sldId="259"/>
            <ac:spMk id="4" creationId="{0D9A27B1-4BA0-168D-8106-07477734893F}"/>
          </ac:spMkLst>
        </pc:spChg>
      </pc:sldChg>
      <pc:sldChg chg="addSp modSp new mod modTransition setBg">
        <pc:chgData name="Iryna Zhukevych" userId="32b9d8b4c7aa7458" providerId="LiveId" clId="{916BD926-8BB2-49C6-AA5C-A68D1D4AE5BF}" dt="2024-09-18T11:54:49.491" v="764"/>
        <pc:sldMkLst>
          <pc:docMk/>
          <pc:sldMk cId="3025015553" sldId="260"/>
        </pc:sldMkLst>
        <pc:spChg chg="mod">
          <ac:chgData name="Iryna Zhukevych" userId="32b9d8b4c7aa7458" providerId="LiveId" clId="{916BD926-8BB2-49C6-AA5C-A68D1D4AE5BF}" dt="2024-09-18T11:31:00.540" v="595" actId="113"/>
          <ac:spMkLst>
            <pc:docMk/>
            <pc:sldMk cId="3025015553" sldId="260"/>
            <ac:spMk id="2" creationId="{D18881E9-4DFD-B5E5-4C67-5CD972CDDE5F}"/>
          </ac:spMkLst>
        </pc:spChg>
        <pc:spChg chg="mod">
          <ac:chgData name="Iryna Zhukevych" userId="32b9d8b4c7aa7458" providerId="LiveId" clId="{916BD926-8BB2-49C6-AA5C-A68D1D4AE5BF}" dt="2024-09-18T11:31:23.401" v="600" actId="14100"/>
          <ac:spMkLst>
            <pc:docMk/>
            <pc:sldMk cId="3025015553" sldId="260"/>
            <ac:spMk id="3" creationId="{5D8202D4-30CC-4A38-DB17-11B1616DB954}"/>
          </ac:spMkLst>
        </pc:spChg>
        <pc:spChg chg="add">
          <ac:chgData name="Iryna Zhukevych" userId="32b9d8b4c7aa7458" providerId="LiveId" clId="{916BD926-8BB2-49C6-AA5C-A68D1D4AE5BF}" dt="2024-09-18T11:30:56.306" v="594" actId="26606"/>
          <ac:spMkLst>
            <pc:docMk/>
            <pc:sldMk cId="3025015553" sldId="260"/>
            <ac:spMk id="8" creationId="{43C823D3-D619-407C-89E0-C6F6B1E7A42A}"/>
          </ac:spMkLst>
        </pc:spChg>
        <pc:spChg chg="add">
          <ac:chgData name="Iryna Zhukevych" userId="32b9d8b4c7aa7458" providerId="LiveId" clId="{916BD926-8BB2-49C6-AA5C-A68D1D4AE5BF}" dt="2024-09-18T11:30:56.306" v="594" actId="26606"/>
          <ac:spMkLst>
            <pc:docMk/>
            <pc:sldMk cId="3025015553" sldId="260"/>
            <ac:spMk id="10" creationId="{047F8E3E-2FFA-4A0F-B3C7-E57ADDCFB415}"/>
          </ac:spMkLst>
        </pc:spChg>
        <pc:grpChg chg="add">
          <ac:chgData name="Iryna Zhukevych" userId="32b9d8b4c7aa7458" providerId="LiveId" clId="{916BD926-8BB2-49C6-AA5C-A68D1D4AE5BF}" dt="2024-09-18T11:30:56.306" v="594" actId="26606"/>
          <ac:grpSpMkLst>
            <pc:docMk/>
            <pc:sldMk cId="3025015553" sldId="260"/>
            <ac:grpSpMk id="12" creationId="{33D939F1-7ABE-4D0E-946A-43F37F556AFD}"/>
          </ac:grpSpMkLst>
        </pc:grpChg>
        <pc:grpChg chg="add">
          <ac:chgData name="Iryna Zhukevych" userId="32b9d8b4c7aa7458" providerId="LiveId" clId="{916BD926-8BB2-49C6-AA5C-A68D1D4AE5BF}" dt="2024-09-18T11:30:56.306" v="594" actId="26606"/>
          <ac:grpSpMkLst>
            <pc:docMk/>
            <pc:sldMk cId="3025015553" sldId="260"/>
            <ac:grpSpMk id="18" creationId="{9DB3963A-4187-4A72-9DA4-CA6BADE22931}"/>
          </ac:grpSpMkLst>
        </pc:grpChg>
      </pc:sldChg>
      <pc:sldChg chg="modSp new del mod">
        <pc:chgData name="Iryna Zhukevych" userId="32b9d8b4c7aa7458" providerId="LiveId" clId="{916BD926-8BB2-49C6-AA5C-A68D1D4AE5BF}" dt="2024-09-18T10:45:24.453" v="117" actId="2696"/>
        <pc:sldMkLst>
          <pc:docMk/>
          <pc:sldMk cId="3100902130" sldId="260"/>
        </pc:sldMkLst>
        <pc:spChg chg="mod">
          <ac:chgData name="Iryna Zhukevych" userId="32b9d8b4c7aa7458" providerId="LiveId" clId="{916BD926-8BB2-49C6-AA5C-A68D1D4AE5BF}" dt="2024-09-18T08:10:55.815" v="103"/>
          <ac:spMkLst>
            <pc:docMk/>
            <pc:sldMk cId="3100902130" sldId="260"/>
            <ac:spMk id="3" creationId="{B1F9B125-9601-86D4-368C-1D0838E0EA50}"/>
          </ac:spMkLst>
        </pc:spChg>
      </pc:sldChg>
      <pc:sldChg chg="addSp delSp modSp new del mod">
        <pc:chgData name="Iryna Zhukevych" userId="32b9d8b4c7aa7458" providerId="LiveId" clId="{916BD926-8BB2-49C6-AA5C-A68D1D4AE5BF}" dt="2024-09-18T10:45:26.695" v="118" actId="2696"/>
        <pc:sldMkLst>
          <pc:docMk/>
          <pc:sldMk cId="3173528600" sldId="261"/>
        </pc:sldMkLst>
        <pc:spChg chg="mod">
          <ac:chgData name="Iryna Zhukevych" userId="32b9d8b4c7aa7458" providerId="LiveId" clId="{916BD926-8BB2-49C6-AA5C-A68D1D4AE5BF}" dt="2024-09-18T08:11:12.916" v="105"/>
          <ac:spMkLst>
            <pc:docMk/>
            <pc:sldMk cId="3173528600" sldId="261"/>
            <ac:spMk id="2" creationId="{3031EE12-DC6E-A241-BEB2-12368F0D323E}"/>
          </ac:spMkLst>
        </pc:spChg>
        <pc:spChg chg="del">
          <ac:chgData name="Iryna Zhukevych" userId="32b9d8b4c7aa7458" providerId="LiveId" clId="{916BD926-8BB2-49C6-AA5C-A68D1D4AE5BF}" dt="2024-09-18T08:11:24.370" v="106"/>
          <ac:spMkLst>
            <pc:docMk/>
            <pc:sldMk cId="3173528600" sldId="261"/>
            <ac:spMk id="3" creationId="{D3753A42-31B0-9A54-F9E2-DB31CC0F00EA}"/>
          </ac:spMkLst>
        </pc:spChg>
        <pc:spChg chg="add mod">
          <ac:chgData name="Iryna Zhukevych" userId="32b9d8b4c7aa7458" providerId="LiveId" clId="{916BD926-8BB2-49C6-AA5C-A68D1D4AE5BF}" dt="2024-09-18T08:11:24.370" v="106"/>
          <ac:spMkLst>
            <pc:docMk/>
            <pc:sldMk cId="3173528600" sldId="261"/>
            <ac:spMk id="4" creationId="{71E3D60F-25AE-A920-D4C2-975791440F9E}"/>
          </ac:spMkLst>
        </pc:spChg>
      </pc:sldChg>
      <pc:sldChg chg="addSp modSp new mod modTransition setBg">
        <pc:chgData name="Iryna Zhukevych" userId="32b9d8b4c7aa7458" providerId="LiveId" clId="{916BD926-8BB2-49C6-AA5C-A68D1D4AE5BF}" dt="2024-09-18T11:54:49.491" v="764"/>
        <pc:sldMkLst>
          <pc:docMk/>
          <pc:sldMk cId="3317430566" sldId="261"/>
        </pc:sldMkLst>
        <pc:spChg chg="mod">
          <ac:chgData name="Iryna Zhukevych" userId="32b9d8b4c7aa7458" providerId="LiveId" clId="{916BD926-8BB2-49C6-AA5C-A68D1D4AE5BF}" dt="2024-09-18T11:35:03.262" v="659" actId="14100"/>
          <ac:spMkLst>
            <pc:docMk/>
            <pc:sldMk cId="3317430566" sldId="261"/>
            <ac:spMk id="2" creationId="{B8BD48AB-25C1-8748-E2ED-3987001E8B5D}"/>
          </ac:spMkLst>
        </pc:spChg>
        <pc:spChg chg="mod">
          <ac:chgData name="Iryna Zhukevych" userId="32b9d8b4c7aa7458" providerId="LiveId" clId="{916BD926-8BB2-49C6-AA5C-A68D1D4AE5BF}" dt="2024-09-18T11:35:25.873" v="663" actId="2710"/>
          <ac:spMkLst>
            <pc:docMk/>
            <pc:sldMk cId="3317430566" sldId="261"/>
            <ac:spMk id="3" creationId="{65C96EF5-CE64-C5BC-F3BF-8913611749EF}"/>
          </ac:spMkLst>
        </pc:spChg>
        <pc:spChg chg="add">
          <ac:chgData name="Iryna Zhukevych" userId="32b9d8b4c7aa7458" providerId="LiveId" clId="{916BD926-8BB2-49C6-AA5C-A68D1D4AE5BF}" dt="2024-09-18T11:33:44.146" v="640" actId="26606"/>
          <ac:spMkLst>
            <pc:docMk/>
            <pc:sldMk cId="3317430566" sldId="261"/>
            <ac:spMk id="8" creationId="{43C823D3-D619-407C-89E0-C6F6B1E7A42A}"/>
          </ac:spMkLst>
        </pc:spChg>
        <pc:spChg chg="add">
          <ac:chgData name="Iryna Zhukevych" userId="32b9d8b4c7aa7458" providerId="LiveId" clId="{916BD926-8BB2-49C6-AA5C-A68D1D4AE5BF}" dt="2024-09-18T11:33:44.146" v="640" actId="26606"/>
          <ac:spMkLst>
            <pc:docMk/>
            <pc:sldMk cId="3317430566" sldId="261"/>
            <ac:spMk id="10" creationId="{047F8E3E-2FFA-4A0F-B3C7-E57ADDCFB415}"/>
          </ac:spMkLst>
        </pc:spChg>
        <pc:grpChg chg="add">
          <ac:chgData name="Iryna Zhukevych" userId="32b9d8b4c7aa7458" providerId="LiveId" clId="{916BD926-8BB2-49C6-AA5C-A68D1D4AE5BF}" dt="2024-09-18T11:33:44.146" v="640" actId="26606"/>
          <ac:grpSpMkLst>
            <pc:docMk/>
            <pc:sldMk cId="3317430566" sldId="261"/>
            <ac:grpSpMk id="12" creationId="{33D939F1-7ABE-4D0E-946A-43F37F556AFD}"/>
          </ac:grpSpMkLst>
        </pc:grpChg>
        <pc:grpChg chg="add">
          <ac:chgData name="Iryna Zhukevych" userId="32b9d8b4c7aa7458" providerId="LiveId" clId="{916BD926-8BB2-49C6-AA5C-A68D1D4AE5BF}" dt="2024-09-18T11:33:44.146" v="640" actId="26606"/>
          <ac:grpSpMkLst>
            <pc:docMk/>
            <pc:sldMk cId="3317430566" sldId="261"/>
            <ac:grpSpMk id="18" creationId="{9DB3963A-4187-4A72-9DA4-CA6BADE22931}"/>
          </ac:grpSpMkLst>
        </pc:grpChg>
      </pc:sldChg>
      <pc:sldChg chg="addSp modSp new mod modTransition setBg">
        <pc:chgData name="Iryna Zhukevych" userId="32b9d8b4c7aa7458" providerId="LiveId" clId="{916BD926-8BB2-49C6-AA5C-A68D1D4AE5BF}" dt="2024-09-18T11:54:49.491" v="764"/>
        <pc:sldMkLst>
          <pc:docMk/>
          <pc:sldMk cId="432539016" sldId="262"/>
        </pc:sldMkLst>
        <pc:spChg chg="mod">
          <ac:chgData name="Iryna Zhukevych" userId="32b9d8b4c7aa7458" providerId="LiveId" clId="{916BD926-8BB2-49C6-AA5C-A68D1D4AE5BF}" dt="2024-09-18T11:39:30.727" v="684" actId="1076"/>
          <ac:spMkLst>
            <pc:docMk/>
            <pc:sldMk cId="432539016" sldId="262"/>
            <ac:spMk id="2" creationId="{10A54A2C-28B9-DBF7-2B77-2BD7597A86ED}"/>
          </ac:spMkLst>
        </pc:spChg>
        <pc:spChg chg="mod">
          <ac:chgData name="Iryna Zhukevych" userId="32b9d8b4c7aa7458" providerId="LiveId" clId="{916BD926-8BB2-49C6-AA5C-A68D1D4AE5BF}" dt="2024-09-18T11:39:41.715" v="686" actId="14100"/>
          <ac:spMkLst>
            <pc:docMk/>
            <pc:sldMk cId="432539016" sldId="262"/>
            <ac:spMk id="3" creationId="{74A96E41-16EC-0E8F-894E-ACC1FC83D0A2}"/>
          </ac:spMkLst>
        </pc:spChg>
        <pc:spChg chg="add">
          <ac:chgData name="Iryna Zhukevych" userId="32b9d8b4c7aa7458" providerId="LiveId" clId="{916BD926-8BB2-49C6-AA5C-A68D1D4AE5BF}" dt="2024-09-18T11:38:48.403" v="675" actId="26606"/>
          <ac:spMkLst>
            <pc:docMk/>
            <pc:sldMk cId="432539016" sldId="262"/>
            <ac:spMk id="8" creationId="{84697CDA-BDB7-4883-B48B-1D4EDB2F0E93}"/>
          </ac:spMkLst>
        </pc:spChg>
        <pc:spChg chg="add">
          <ac:chgData name="Iryna Zhukevych" userId="32b9d8b4c7aa7458" providerId="LiveId" clId="{916BD926-8BB2-49C6-AA5C-A68D1D4AE5BF}" dt="2024-09-18T11:38:48.403" v="675" actId="26606"/>
          <ac:spMkLst>
            <pc:docMk/>
            <pc:sldMk cId="432539016" sldId="262"/>
            <ac:spMk id="10" creationId="{11026190-6B62-46DB-B5FF-9E0FF9BDCDC6}"/>
          </ac:spMkLst>
        </pc:spChg>
        <pc:spChg chg="add">
          <ac:chgData name="Iryna Zhukevych" userId="32b9d8b4c7aa7458" providerId="LiveId" clId="{916BD926-8BB2-49C6-AA5C-A68D1D4AE5BF}" dt="2024-09-18T11:38:48.403" v="675" actId="26606"/>
          <ac:spMkLst>
            <pc:docMk/>
            <pc:sldMk cId="432539016" sldId="262"/>
            <ac:spMk id="12" creationId="{66DA0389-D66E-4727-8EFB-E60E6C412FC8}"/>
          </ac:spMkLst>
        </pc:spChg>
        <pc:spChg chg="add">
          <ac:chgData name="Iryna Zhukevych" userId="32b9d8b4c7aa7458" providerId="LiveId" clId="{916BD926-8BB2-49C6-AA5C-A68D1D4AE5BF}" dt="2024-09-18T11:38:48.403" v="675" actId="26606"/>
          <ac:spMkLst>
            <pc:docMk/>
            <pc:sldMk cId="432539016" sldId="262"/>
            <ac:spMk id="14" creationId="{B24A3A03-2C4E-45B5-B388-FAD638CDF0A1}"/>
          </ac:spMkLst>
        </pc:spChg>
      </pc:sldChg>
      <pc:sldChg chg="new del">
        <pc:chgData name="Iryna Zhukevych" userId="32b9d8b4c7aa7458" providerId="LiveId" clId="{916BD926-8BB2-49C6-AA5C-A68D1D4AE5BF}" dt="2024-09-18T10:45:28.744" v="119" actId="2696"/>
        <pc:sldMkLst>
          <pc:docMk/>
          <pc:sldMk cId="3063645729" sldId="262"/>
        </pc:sldMkLst>
      </pc:sldChg>
      <pc:sldChg chg="addSp modSp new mod modTransition setBg">
        <pc:chgData name="Iryna Zhukevych" userId="32b9d8b4c7aa7458" providerId="LiveId" clId="{916BD926-8BB2-49C6-AA5C-A68D1D4AE5BF}" dt="2024-09-18T11:54:49.491" v="764"/>
        <pc:sldMkLst>
          <pc:docMk/>
          <pc:sldMk cId="2473589070" sldId="263"/>
        </pc:sldMkLst>
        <pc:spChg chg="mod">
          <ac:chgData name="Iryna Zhukevych" userId="32b9d8b4c7aa7458" providerId="LiveId" clId="{916BD926-8BB2-49C6-AA5C-A68D1D4AE5BF}" dt="2024-09-18T11:40:02.954" v="689" actId="122"/>
          <ac:spMkLst>
            <pc:docMk/>
            <pc:sldMk cId="2473589070" sldId="263"/>
            <ac:spMk id="2" creationId="{D88B9E38-06BE-1A15-9E1D-C4771AD983C4}"/>
          </ac:spMkLst>
        </pc:spChg>
        <pc:spChg chg="mod">
          <ac:chgData name="Iryna Zhukevych" userId="32b9d8b4c7aa7458" providerId="LiveId" clId="{916BD926-8BB2-49C6-AA5C-A68D1D4AE5BF}" dt="2024-09-18T11:40:13.419" v="691" actId="2710"/>
          <ac:spMkLst>
            <pc:docMk/>
            <pc:sldMk cId="2473589070" sldId="263"/>
            <ac:spMk id="3" creationId="{E1358E5D-7C6F-13DC-ABB3-5F1505D4591E}"/>
          </ac:spMkLst>
        </pc:spChg>
        <pc:spChg chg="add">
          <ac:chgData name="Iryna Zhukevych" userId="32b9d8b4c7aa7458" providerId="LiveId" clId="{916BD926-8BB2-49C6-AA5C-A68D1D4AE5BF}" dt="2024-09-18T11:39:56.870" v="687" actId="26606"/>
          <ac:spMkLst>
            <pc:docMk/>
            <pc:sldMk cId="2473589070" sldId="263"/>
            <ac:spMk id="9" creationId="{E51BA4DF-2BD4-4EC2-B1DB-B27C8AC71864}"/>
          </ac:spMkLst>
        </pc:spChg>
        <pc:picChg chg="add">
          <ac:chgData name="Iryna Zhukevych" userId="32b9d8b4c7aa7458" providerId="LiveId" clId="{916BD926-8BB2-49C6-AA5C-A68D1D4AE5BF}" dt="2024-09-18T11:39:56.870" v="687" actId="26606"/>
          <ac:picMkLst>
            <pc:docMk/>
            <pc:sldMk cId="2473589070" sldId="263"/>
            <ac:picMk id="5" creationId="{7CE351FD-E805-9B29-7A0A-18147C724186}"/>
          </ac:picMkLst>
        </pc:picChg>
      </pc:sldChg>
      <pc:sldChg chg="new del">
        <pc:chgData name="Iryna Zhukevych" userId="32b9d8b4c7aa7458" providerId="LiveId" clId="{916BD926-8BB2-49C6-AA5C-A68D1D4AE5BF}" dt="2024-09-18T11:40:29.165" v="692" actId="2696"/>
        <pc:sldMkLst>
          <pc:docMk/>
          <pc:sldMk cId="3574171886" sldId="264"/>
        </pc:sldMkLst>
      </pc:sldChg>
      <pc:sldChg chg="addSp delSp modSp new mod modTransition setBg">
        <pc:chgData name="Iryna Zhukevych" userId="32b9d8b4c7aa7458" providerId="LiveId" clId="{916BD926-8BB2-49C6-AA5C-A68D1D4AE5BF}" dt="2024-09-18T11:54:49.491" v="764"/>
        <pc:sldMkLst>
          <pc:docMk/>
          <pc:sldMk cId="3094021441" sldId="265"/>
        </pc:sldMkLst>
        <pc:spChg chg="mod">
          <ac:chgData name="Iryna Zhukevych" userId="32b9d8b4c7aa7458" providerId="LiveId" clId="{916BD926-8BB2-49C6-AA5C-A68D1D4AE5BF}" dt="2024-09-18T11:33:00.546" v="631" actId="26606"/>
          <ac:spMkLst>
            <pc:docMk/>
            <pc:sldMk cId="3094021441" sldId="265"/>
            <ac:spMk id="2" creationId="{8709C801-39C3-F923-C8C1-C0B4FFEE16F4}"/>
          </ac:spMkLst>
        </pc:spChg>
        <pc:spChg chg="mod">
          <ac:chgData name="Iryna Zhukevych" userId="32b9d8b4c7aa7458" providerId="LiveId" clId="{916BD926-8BB2-49C6-AA5C-A68D1D4AE5BF}" dt="2024-09-18T11:33:27.390" v="639" actId="14100"/>
          <ac:spMkLst>
            <pc:docMk/>
            <pc:sldMk cId="3094021441" sldId="265"/>
            <ac:spMk id="3" creationId="{0A2B2D4C-57CF-3AD3-2D1A-618F2DD31729}"/>
          </ac:spMkLst>
        </pc:spChg>
        <pc:spChg chg="add">
          <ac:chgData name="Iryna Zhukevych" userId="32b9d8b4c7aa7458" providerId="LiveId" clId="{916BD926-8BB2-49C6-AA5C-A68D1D4AE5BF}" dt="2024-09-18T11:33:00.546" v="631" actId="26606"/>
          <ac:spMkLst>
            <pc:docMk/>
            <pc:sldMk cId="3094021441" sldId="265"/>
            <ac:spMk id="14" creationId="{D009D6D5-DAC2-4A8B-A17A-E206B9012D09}"/>
          </ac:spMkLst>
        </pc:spChg>
        <pc:picChg chg="add mod ord">
          <ac:chgData name="Iryna Zhukevych" userId="32b9d8b4c7aa7458" providerId="LiveId" clId="{916BD926-8BB2-49C6-AA5C-A68D1D4AE5BF}" dt="2024-09-18T11:33:00.546" v="631" actId="26606"/>
          <ac:picMkLst>
            <pc:docMk/>
            <pc:sldMk cId="3094021441" sldId="265"/>
            <ac:picMk id="5" creationId="{E5CCCED1-A26A-DB67-F661-6C5D8EB6D8E3}"/>
          </ac:picMkLst>
        </pc:picChg>
        <pc:cxnChg chg="add del">
          <ac:chgData name="Iryna Zhukevych" userId="32b9d8b4c7aa7458" providerId="LiveId" clId="{916BD926-8BB2-49C6-AA5C-A68D1D4AE5BF}" dt="2024-09-18T11:33:00.546" v="631" actId="26606"/>
          <ac:cxnSpMkLst>
            <pc:docMk/>
            <pc:sldMk cId="3094021441" sldId="265"/>
            <ac:cxnSpMk id="9" creationId="{1503BFE4-729B-D9D0-C17B-501E6AF1127A}"/>
          </ac:cxnSpMkLst>
        </pc:cxnChg>
      </pc:sldChg>
      <pc:sldChg chg="addSp modSp new mod modTransition setBg">
        <pc:chgData name="Iryna Zhukevych" userId="32b9d8b4c7aa7458" providerId="LiveId" clId="{916BD926-8BB2-49C6-AA5C-A68D1D4AE5BF}" dt="2024-09-18T11:54:49.491" v="764"/>
        <pc:sldMkLst>
          <pc:docMk/>
          <pc:sldMk cId="1408224558" sldId="266"/>
        </pc:sldMkLst>
        <pc:spChg chg="mod">
          <ac:chgData name="Iryna Zhukevych" userId="32b9d8b4c7aa7458" providerId="LiveId" clId="{916BD926-8BB2-49C6-AA5C-A68D1D4AE5BF}" dt="2024-09-18T11:38:17.669" v="664" actId="26606"/>
          <ac:spMkLst>
            <pc:docMk/>
            <pc:sldMk cId="1408224558" sldId="266"/>
            <ac:spMk id="2" creationId="{C6EE578E-35B6-33B4-AA9E-340204E16653}"/>
          </ac:spMkLst>
        </pc:spChg>
        <pc:spChg chg="mod">
          <ac:chgData name="Iryna Zhukevych" userId="32b9d8b4c7aa7458" providerId="LiveId" clId="{916BD926-8BB2-49C6-AA5C-A68D1D4AE5BF}" dt="2024-09-18T11:38:39.540" v="674" actId="27636"/>
          <ac:spMkLst>
            <pc:docMk/>
            <pc:sldMk cId="1408224558" sldId="266"/>
            <ac:spMk id="3" creationId="{332FB392-2068-8541-4F69-1EEDB0A80F04}"/>
          </ac:spMkLst>
        </pc:spChg>
        <pc:spChg chg="add">
          <ac:chgData name="Iryna Zhukevych" userId="32b9d8b4c7aa7458" providerId="LiveId" clId="{916BD926-8BB2-49C6-AA5C-A68D1D4AE5BF}" dt="2024-09-18T11:38:17.669" v="664" actId="26606"/>
          <ac:spMkLst>
            <pc:docMk/>
            <pc:sldMk cId="1408224558" sldId="266"/>
            <ac:spMk id="8" creationId="{B6CDA21F-E7AF-4C75-8395-33F58D5B0E45}"/>
          </ac:spMkLst>
        </pc:spChg>
        <pc:spChg chg="add">
          <ac:chgData name="Iryna Zhukevych" userId="32b9d8b4c7aa7458" providerId="LiveId" clId="{916BD926-8BB2-49C6-AA5C-A68D1D4AE5BF}" dt="2024-09-18T11:38:17.669" v="664" actId="26606"/>
          <ac:spMkLst>
            <pc:docMk/>
            <pc:sldMk cId="1408224558" sldId="266"/>
            <ac:spMk id="15" creationId="{D5B0017B-2ECA-49AF-B397-DC140825DF8D}"/>
          </ac:spMkLst>
        </pc:spChg>
        <pc:grpChg chg="add">
          <ac:chgData name="Iryna Zhukevych" userId="32b9d8b4c7aa7458" providerId="LiveId" clId="{916BD926-8BB2-49C6-AA5C-A68D1D4AE5BF}" dt="2024-09-18T11:38:17.669" v="664" actId="26606"/>
          <ac:grpSpMkLst>
            <pc:docMk/>
            <pc:sldMk cId="1408224558" sldId="266"/>
            <ac:grpSpMk id="10" creationId="{AE1C45F0-260A-458C-96ED-C1F6D2151219}"/>
          </ac:grpSpMkLst>
        </pc:grpChg>
        <pc:cxnChg chg="add">
          <ac:chgData name="Iryna Zhukevych" userId="32b9d8b4c7aa7458" providerId="LiveId" clId="{916BD926-8BB2-49C6-AA5C-A68D1D4AE5BF}" dt="2024-09-18T11:38:17.669" v="664" actId="26606"/>
          <ac:cxnSpMkLst>
            <pc:docMk/>
            <pc:sldMk cId="1408224558" sldId="266"/>
            <ac:cxnSpMk id="17" creationId="{6CF1BAF6-AD41-4082-B212-8A1F9A2E8779}"/>
          </ac:cxnSpMkLst>
        </pc:cxnChg>
      </pc:sldChg>
      <pc:sldChg chg="modSp new del mod">
        <pc:chgData name="Iryna Zhukevych" userId="32b9d8b4c7aa7458" providerId="LiveId" clId="{916BD926-8BB2-49C6-AA5C-A68D1D4AE5BF}" dt="2024-09-18T11:53:48.509" v="761" actId="2696"/>
        <pc:sldMkLst>
          <pc:docMk/>
          <pc:sldMk cId="2355141017" sldId="267"/>
        </pc:sldMkLst>
        <pc:spChg chg="mod">
          <ac:chgData name="Iryna Zhukevych" userId="32b9d8b4c7aa7458" providerId="LiveId" clId="{916BD926-8BB2-49C6-AA5C-A68D1D4AE5BF}" dt="2024-09-18T11:49:31.855" v="760" actId="20577"/>
          <ac:spMkLst>
            <pc:docMk/>
            <pc:sldMk cId="2355141017" sldId="267"/>
            <ac:spMk id="2" creationId="{0627E267-E31F-D99D-AA9F-4D6DB0D96033}"/>
          </ac:spMkLst>
        </pc:spChg>
        <pc:spChg chg="mod">
          <ac:chgData name="Iryna Zhukevych" userId="32b9d8b4c7aa7458" providerId="LiveId" clId="{916BD926-8BB2-49C6-AA5C-A68D1D4AE5BF}" dt="2024-09-18T11:43:59.483" v="724" actId="27636"/>
          <ac:spMkLst>
            <pc:docMk/>
            <pc:sldMk cId="2355141017" sldId="267"/>
            <ac:spMk id="3" creationId="{0A9647A9-FE37-886D-CF1E-01DEC121F866}"/>
          </ac:spMkLst>
        </pc:spChg>
      </pc:sldChg>
      <pc:sldChg chg="addSp delSp modSp new mod modTransition">
        <pc:chgData name="Iryna Zhukevych" userId="32b9d8b4c7aa7458" providerId="LiveId" clId="{916BD926-8BB2-49C6-AA5C-A68D1D4AE5BF}" dt="2024-09-23T09:09:25.851" v="765" actId="14100"/>
        <pc:sldMkLst>
          <pc:docMk/>
          <pc:sldMk cId="961279729" sldId="268"/>
        </pc:sldMkLst>
        <pc:spChg chg="mod">
          <ac:chgData name="Iryna Zhukevych" userId="32b9d8b4c7aa7458" providerId="LiveId" clId="{916BD926-8BB2-49C6-AA5C-A68D1D4AE5BF}" dt="2024-09-23T09:09:25.851" v="765" actId="14100"/>
          <ac:spMkLst>
            <pc:docMk/>
            <pc:sldMk cId="961279729" sldId="268"/>
            <ac:spMk id="2" creationId="{4CA6ADA0-877B-9B3A-A30E-1FA724986746}"/>
          </ac:spMkLst>
        </pc:spChg>
        <pc:spChg chg="del mod">
          <ac:chgData name="Iryna Zhukevych" userId="32b9d8b4c7aa7458" providerId="LiveId" clId="{916BD926-8BB2-49C6-AA5C-A68D1D4AE5BF}" dt="2024-09-18T11:47:11.650" v="728" actId="22"/>
          <ac:spMkLst>
            <pc:docMk/>
            <pc:sldMk cId="961279729" sldId="268"/>
            <ac:spMk id="3" creationId="{B2082C50-8A09-4DC4-4516-EE0C1ECB438B}"/>
          </ac:spMkLst>
        </pc:spChg>
        <pc:picChg chg="add mod ord">
          <ac:chgData name="Iryna Zhukevych" userId="32b9d8b4c7aa7458" providerId="LiveId" clId="{916BD926-8BB2-49C6-AA5C-A68D1D4AE5BF}" dt="2024-09-18T11:49:08.671" v="746" actId="14100"/>
          <ac:picMkLst>
            <pc:docMk/>
            <pc:sldMk cId="961279729" sldId="268"/>
            <ac:picMk id="5" creationId="{9DC01E86-FC77-B444-0F2B-ADF4FF8CD893}"/>
          </ac:picMkLst>
        </pc:picChg>
        <pc:picChg chg="add mod">
          <ac:chgData name="Iryna Zhukevych" userId="32b9d8b4c7aa7458" providerId="LiveId" clId="{916BD926-8BB2-49C6-AA5C-A68D1D4AE5BF}" dt="2024-09-18T11:49:14.134" v="748" actId="14100"/>
          <ac:picMkLst>
            <pc:docMk/>
            <pc:sldMk cId="961279729" sldId="268"/>
            <ac:picMk id="7" creationId="{80A1B2FD-3B42-0B9C-10F2-B6BF6C74918F}"/>
          </ac:picMkLst>
        </pc:picChg>
        <pc:picChg chg="add mod">
          <ac:chgData name="Iryna Zhukevych" userId="32b9d8b4c7aa7458" providerId="LiveId" clId="{916BD926-8BB2-49C6-AA5C-A68D1D4AE5BF}" dt="2024-09-18T11:49:18.757" v="751" actId="14100"/>
          <ac:picMkLst>
            <pc:docMk/>
            <pc:sldMk cId="961279729" sldId="268"/>
            <ac:picMk id="9" creationId="{74C83C41-299D-1418-5A10-5967C70BCE26}"/>
          </ac:picMkLst>
        </pc:picChg>
        <pc:picChg chg="add mod">
          <ac:chgData name="Iryna Zhukevych" userId="32b9d8b4c7aa7458" providerId="LiveId" clId="{916BD926-8BB2-49C6-AA5C-A68D1D4AE5BF}" dt="2024-09-18T11:49:25.528" v="755" actId="14100"/>
          <ac:picMkLst>
            <pc:docMk/>
            <pc:sldMk cId="961279729" sldId="268"/>
            <ac:picMk id="11" creationId="{96973EB2-5338-226C-77C3-3BA19CEE397A}"/>
          </ac:picMkLst>
        </pc:picChg>
      </pc:sldChg>
      <pc:sldMasterChg chg="modTransition modSldLayout">
        <pc:chgData name="Iryna Zhukevych" userId="32b9d8b4c7aa7458" providerId="LiveId" clId="{916BD926-8BB2-49C6-AA5C-A68D1D4AE5BF}" dt="2024-09-18T11:54:49.491" v="764"/>
        <pc:sldMasterMkLst>
          <pc:docMk/>
          <pc:sldMasterMk cId="2017058574" sldId="2147483648"/>
        </pc:sldMasterMkLst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3465210257" sldId="2147483649"/>
          </pc:sldLayoutMkLst>
        </pc:sldLayoutChg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797816214" sldId="2147483650"/>
          </pc:sldLayoutMkLst>
        </pc:sldLayoutChg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3078630240" sldId="2147483651"/>
          </pc:sldLayoutMkLst>
        </pc:sldLayoutChg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3418945660" sldId="2147483652"/>
          </pc:sldLayoutMkLst>
        </pc:sldLayoutChg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2250075425" sldId="2147483653"/>
          </pc:sldLayoutMkLst>
        </pc:sldLayoutChg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3576994129" sldId="2147483654"/>
          </pc:sldLayoutMkLst>
        </pc:sldLayoutChg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3772928575" sldId="2147483655"/>
          </pc:sldLayoutMkLst>
        </pc:sldLayoutChg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45709111" sldId="2147483656"/>
          </pc:sldLayoutMkLst>
        </pc:sldLayoutChg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3850013130" sldId="2147483657"/>
          </pc:sldLayoutMkLst>
        </pc:sldLayoutChg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3686834842" sldId="2147483658"/>
          </pc:sldLayoutMkLst>
        </pc:sldLayoutChg>
        <pc:sldLayoutChg chg="modTransition">
          <pc:chgData name="Iryna Zhukevych" userId="32b9d8b4c7aa7458" providerId="LiveId" clId="{916BD926-8BB2-49C6-AA5C-A68D1D4AE5BF}" dt="2024-09-18T11:54:49.491" v="764"/>
          <pc:sldLayoutMkLst>
            <pc:docMk/>
            <pc:sldMasterMk cId="2017058574" sldId="2147483648"/>
            <pc:sldLayoutMk cId="633456503" sldId="2147483659"/>
          </pc:sldLayoutMkLst>
        </pc:sldLayoutChg>
      </pc:sldMasterChg>
    </pc:docChg>
  </pc:docChgLst>
  <pc:docChgLst>
    <pc:chgData name="Iryna Zhukevych" userId="32b9d8b4c7aa7458" providerId="LiveId" clId="{1FCB5CBB-E477-4F9C-A49A-D3C72D984606}"/>
    <pc:docChg chg="delSld modSld">
      <pc:chgData name="Iryna Zhukevych" userId="32b9d8b4c7aa7458" providerId="LiveId" clId="{1FCB5CBB-E477-4F9C-A49A-D3C72D984606}" dt="2024-12-03T17:21:10.557" v="10" actId="20577"/>
      <pc:docMkLst>
        <pc:docMk/>
      </pc:docMkLst>
      <pc:sldChg chg="modSp mod">
        <pc:chgData name="Iryna Zhukevych" userId="32b9d8b4c7aa7458" providerId="LiveId" clId="{1FCB5CBB-E477-4F9C-A49A-D3C72D984606}" dt="2024-12-03T17:21:10.557" v="10" actId="20577"/>
        <pc:sldMkLst>
          <pc:docMk/>
          <pc:sldMk cId="432539016" sldId="262"/>
        </pc:sldMkLst>
        <pc:spChg chg="mod">
          <ac:chgData name="Iryna Zhukevych" userId="32b9d8b4c7aa7458" providerId="LiveId" clId="{1FCB5CBB-E477-4F9C-A49A-D3C72D984606}" dt="2024-12-03T17:21:10.557" v="10" actId="20577"/>
          <ac:spMkLst>
            <pc:docMk/>
            <pc:sldMk cId="432539016" sldId="262"/>
            <ac:spMk id="2" creationId="{10A54A2C-28B9-DBF7-2B77-2BD7597A86ED}"/>
          </ac:spMkLst>
        </pc:spChg>
      </pc:sldChg>
      <pc:sldChg chg="del">
        <pc:chgData name="Iryna Zhukevych" userId="32b9d8b4c7aa7458" providerId="LiveId" clId="{1FCB5CBB-E477-4F9C-A49A-D3C72D984606}" dt="2024-12-03T17:21:02.694" v="0" actId="2696"/>
        <pc:sldMkLst>
          <pc:docMk/>
          <pc:sldMk cId="2473589070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8F1C60-AB64-59A1-70E8-17FE4F0FF8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562C85B7-02BC-E24F-4C9E-9667325EF9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4A2674C-5A76-4B12-68FC-7C735A3ED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8807600-A927-1DAA-88B0-25B6E7C66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7668815-B179-2814-F337-CE3D2E00F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521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43A106-A621-8D4C-E09C-FC1C0892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516C097E-DDB7-FE56-CDB2-8F078AEE4D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715230E-9BC5-9DEE-526F-AD9A18040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C705F97-A7A2-5AD4-16D6-79823361B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CD4E373-096B-5736-C2C1-DD7C1FB4E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683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3A98B77F-5BB6-1C67-2364-DE6CC08EFD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6A3EB1E-3671-05DD-ADE1-DB5257BABA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E4BD84F-C6F6-EEB7-0566-7CAD32134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9F88E07-EA54-C261-6DED-5DC5F49B2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3638E57-F34A-F00E-9B82-903682949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345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3A4413-CB9E-5AAA-EE22-7B63FF4F3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4694520-5BE5-C666-E0E1-C22C0E2E4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43925A6-3B1F-2FF6-7E30-D2D31FE5A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FFEDA9C-FBE9-20EC-2EC5-F705EA67A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4DD40DE-8CFA-C835-C002-44FC255E8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781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DBA7BC-7F43-9BEA-D707-08EAFC0A7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CEE0C24-D47B-E5B8-4D75-68AB680EC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D8552D8-85BD-46B3-1786-072717548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A6B569F-EE0F-93BC-6D1E-A9EA9DA64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252B231-98A3-DF4A-F36B-3170252B8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863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8D6154-8115-0350-E387-654084AA0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8E9436C-BF7D-1C56-FEB5-96D2C3B0DB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48F69FEB-C27C-1155-7559-C80879A3D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678B3A1-2EB2-29BE-3633-73328366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9216E96-95CA-B4AD-414C-87C096BC7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E11AB88-9265-E3D7-5B21-69D0AB49F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894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5E8BC-65DD-A14F-57C3-25F29287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D3DDF0B-DBAA-84F9-1E94-BCFD06467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7231A6CF-C4B9-8BB6-033F-11C3B4DE9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AD106373-E4B7-9C17-79A9-6055988BE8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722599D5-9BBB-E7B5-04C4-D26CAE70CC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13839F6-511B-0ABC-0877-55D752D9C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0EB0FAF1-7EFF-E3B3-6F8F-599DE94A9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28132E6D-9EDD-6270-1F08-DF6604289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007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07BA77-D601-3785-9498-D51702459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B66DFFFA-70EC-B87A-9B70-1E6D1623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65308AEC-3EA2-DC24-E9C0-E3DDA604F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AF4F29FF-CBE1-9E6A-D66C-77D36828B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69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2CFBF4BD-3B0F-4F7F-D3D7-0027CD7A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EEBD59AA-CF3D-60B4-00EB-EEEA3AB5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D4BE2D24-E5E2-D437-F8C9-5A34D1188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292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F52E81-3094-63FE-F902-F2ABE7822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D86C1AB-3264-9D9A-5A71-CF402973E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ABB1BFD-9BF0-01DD-0E92-35A9E75043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431D2F4-175C-DCE0-1258-F8C58ACB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A00D423-7B64-D866-D95D-394FBC30C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510B319-3FA7-8D30-E57E-E21B0021C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70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872604-58B0-44CF-E6CD-9CDD01202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C0429DA-98BD-937F-5EC8-80C9D125DB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019103F7-8151-FCF9-B416-7322B25DF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A2E0C54-2ABF-8D64-F35C-8641D7AC3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923DA84-5EA4-3221-0D13-2B391D2A4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F6D3DFD1-E6CB-9B8E-E7D5-9DB50E11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001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224B50AD-2E49-680E-F216-C85736C81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0CDAE1F-CE93-90F8-B126-7B241786C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1A85F0D-D518-E62F-65FA-025538EFA1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481B51-630F-4A6D-95B2-3F3065E8295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5FE576A-F0C3-99E5-A8B4-8F9CFE61DB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AAA6AF7-A843-0307-1A57-ED6C6F7600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ACF457-662B-4C14-B5E8-758847DA343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705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eCwRdbwNQY&amp;t=3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7">
            <a:extLst>
              <a:ext uri="{FF2B5EF4-FFF2-40B4-BE49-F238E27FC236}">
                <a16:creationId xmlns:a16="http://schemas.microsoft.com/office/drawing/2014/main" id="{FEC7823C-FDD6-429C-986C-063FDEBF9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: Shape 9">
            <a:extLst>
              <a:ext uri="{FF2B5EF4-FFF2-40B4-BE49-F238E27FC236}">
                <a16:creationId xmlns:a16="http://schemas.microsoft.com/office/drawing/2014/main" id="{9CF7FE1C-8BC5-4B0C-A2BC-93AB72C90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11">
            <a:extLst>
              <a:ext uri="{FF2B5EF4-FFF2-40B4-BE49-F238E27FC236}">
                <a16:creationId xmlns:a16="http://schemas.microsoft.com/office/drawing/2014/main" id="{B0651F5E-0457-4065-ACB2-8B81590C20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050098" flipH="1" flipV="1">
            <a:off x="-160709" y="3977842"/>
            <a:ext cx="7507400" cy="3166385"/>
          </a:xfrm>
          <a:custGeom>
            <a:avLst/>
            <a:gdLst>
              <a:gd name="connsiteX0" fmla="*/ 5497485 w 7507400"/>
              <a:gd name="connsiteY0" fmla="*/ 2912009 h 3166385"/>
              <a:gd name="connsiteX1" fmla="*/ 7034681 w 7507400"/>
              <a:gd name="connsiteY1" fmla="*/ 3151263 h 3166385"/>
              <a:gd name="connsiteX2" fmla="*/ 7137723 w 7507400"/>
              <a:gd name="connsiteY2" fmla="*/ 3166385 h 3166385"/>
              <a:gd name="connsiteX3" fmla="*/ 7507400 w 7507400"/>
              <a:gd name="connsiteY3" fmla="*/ 875071 h 3166385"/>
              <a:gd name="connsiteX4" fmla="*/ 2083578 w 7507400"/>
              <a:gd name="connsiteY4" fmla="*/ 0 h 3166385"/>
              <a:gd name="connsiteX5" fmla="*/ 2023081 w 7507400"/>
              <a:gd name="connsiteY5" fmla="*/ 5468 h 3166385"/>
              <a:gd name="connsiteX6" fmla="*/ 1865374 w 7507400"/>
              <a:gd name="connsiteY6" fmla="*/ 76313 h 3166385"/>
              <a:gd name="connsiteX7" fmla="*/ 1634010 w 7507400"/>
              <a:gd name="connsiteY7" fmla="*/ 119359 h 3166385"/>
              <a:gd name="connsiteX8" fmla="*/ 1388186 w 7507400"/>
              <a:gd name="connsiteY8" fmla="*/ 130121 h 3166385"/>
              <a:gd name="connsiteX9" fmla="*/ 1330344 w 7507400"/>
              <a:gd name="connsiteY9" fmla="*/ 198275 h 3166385"/>
              <a:gd name="connsiteX10" fmla="*/ 1406262 w 7507400"/>
              <a:gd name="connsiteY10" fmla="*/ 270018 h 3166385"/>
              <a:gd name="connsiteX11" fmla="*/ 1521942 w 7507400"/>
              <a:gd name="connsiteY11" fmla="*/ 277191 h 3166385"/>
              <a:gd name="connsiteX12" fmla="*/ 2212420 w 7507400"/>
              <a:gd name="connsiteY12" fmla="*/ 295128 h 3166385"/>
              <a:gd name="connsiteX13" fmla="*/ 0 w 7507400"/>
              <a:gd name="connsiteY13" fmla="*/ 452960 h 3166385"/>
              <a:gd name="connsiteX14" fmla="*/ 300051 w 7507400"/>
              <a:gd name="connsiteY14" fmla="*/ 549813 h 3166385"/>
              <a:gd name="connsiteX15" fmla="*/ 401272 w 7507400"/>
              <a:gd name="connsiteY15" fmla="*/ 815258 h 3166385"/>
              <a:gd name="connsiteX16" fmla="*/ 770008 w 7507400"/>
              <a:gd name="connsiteY16" fmla="*/ 965917 h 3166385"/>
              <a:gd name="connsiteX17" fmla="*/ 1008605 w 7507400"/>
              <a:gd name="connsiteY17" fmla="*/ 1019724 h 3166385"/>
              <a:gd name="connsiteX18" fmla="*/ 1554478 w 7507400"/>
              <a:gd name="connsiteY18" fmla="*/ 1098641 h 3166385"/>
              <a:gd name="connsiteX19" fmla="*/ 1634010 w 7507400"/>
              <a:gd name="connsiteY19" fmla="*/ 1227777 h 3166385"/>
              <a:gd name="connsiteX20" fmla="*/ 1702696 w 7507400"/>
              <a:gd name="connsiteY20" fmla="*/ 1371261 h 3166385"/>
              <a:gd name="connsiteX21" fmla="*/ 1847299 w 7507400"/>
              <a:gd name="connsiteY21" fmla="*/ 1464526 h 3166385"/>
              <a:gd name="connsiteX22" fmla="*/ 723015 w 7507400"/>
              <a:gd name="connsiteY22" fmla="*/ 1450177 h 3166385"/>
              <a:gd name="connsiteX23" fmla="*/ 1991901 w 7507400"/>
              <a:gd name="connsiteY23" fmla="*/ 1751495 h 3166385"/>
              <a:gd name="connsiteX24" fmla="*/ 1879835 w 7507400"/>
              <a:gd name="connsiteY24" fmla="*/ 1869870 h 3166385"/>
              <a:gd name="connsiteX25" fmla="*/ 2573927 w 7507400"/>
              <a:gd name="connsiteY25" fmla="*/ 2031290 h 3166385"/>
              <a:gd name="connsiteX26" fmla="*/ 2201575 w 7507400"/>
              <a:gd name="connsiteY26" fmla="*/ 2049225 h 3166385"/>
              <a:gd name="connsiteX27" fmla="*/ 4367000 w 7507400"/>
              <a:gd name="connsiteY27" fmla="*/ 2723602 h 3166385"/>
              <a:gd name="connsiteX28" fmla="*/ 5497485 w 7507400"/>
              <a:gd name="connsiteY28" fmla="*/ 2912009 h 316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507400" h="3166385">
                <a:moveTo>
                  <a:pt x="5497485" y="2912009"/>
                </a:moveTo>
                <a:cubicBezTo>
                  <a:pt x="6033497" y="2998226"/>
                  <a:pt x="6619155" y="3089592"/>
                  <a:pt x="7034681" y="3151263"/>
                </a:cubicBezTo>
                <a:lnTo>
                  <a:pt x="7137723" y="3166385"/>
                </a:lnTo>
                <a:lnTo>
                  <a:pt x="7507400" y="875071"/>
                </a:lnTo>
                <a:lnTo>
                  <a:pt x="2083578" y="0"/>
                </a:lnTo>
                <a:lnTo>
                  <a:pt x="2023081" y="5468"/>
                </a:lnTo>
                <a:cubicBezTo>
                  <a:pt x="1965692" y="12642"/>
                  <a:pt x="1910562" y="27887"/>
                  <a:pt x="1865374" y="76313"/>
                </a:cubicBezTo>
                <a:cubicBezTo>
                  <a:pt x="1796688" y="151642"/>
                  <a:pt x="1724387" y="162404"/>
                  <a:pt x="1634010" y="119359"/>
                </a:cubicBezTo>
                <a:cubicBezTo>
                  <a:pt x="1554478" y="79900"/>
                  <a:pt x="1467718" y="90662"/>
                  <a:pt x="1388186" y="130121"/>
                </a:cubicBezTo>
                <a:cubicBezTo>
                  <a:pt x="1359266" y="144469"/>
                  <a:pt x="1330344" y="162404"/>
                  <a:pt x="1330344" y="198275"/>
                </a:cubicBezTo>
                <a:cubicBezTo>
                  <a:pt x="1330344" y="248495"/>
                  <a:pt x="1366496" y="262843"/>
                  <a:pt x="1406262" y="270018"/>
                </a:cubicBezTo>
                <a:cubicBezTo>
                  <a:pt x="1442412" y="277191"/>
                  <a:pt x="1485792" y="284366"/>
                  <a:pt x="1521942" y="277191"/>
                </a:cubicBezTo>
                <a:cubicBezTo>
                  <a:pt x="1753307" y="237734"/>
                  <a:pt x="1981057" y="302301"/>
                  <a:pt x="2212420" y="295128"/>
                </a:cubicBezTo>
                <a:cubicBezTo>
                  <a:pt x="1485792" y="449373"/>
                  <a:pt x="751934" y="399154"/>
                  <a:pt x="0" y="452960"/>
                </a:cubicBezTo>
                <a:cubicBezTo>
                  <a:pt x="97608" y="560573"/>
                  <a:pt x="224135" y="470896"/>
                  <a:pt x="300051" y="549813"/>
                </a:cubicBezTo>
                <a:cubicBezTo>
                  <a:pt x="227750" y="714820"/>
                  <a:pt x="256671" y="804497"/>
                  <a:pt x="401272" y="815258"/>
                </a:cubicBezTo>
                <a:cubicBezTo>
                  <a:pt x="542261" y="826019"/>
                  <a:pt x="694093" y="768625"/>
                  <a:pt x="770008" y="965917"/>
                </a:cubicBezTo>
                <a:cubicBezTo>
                  <a:pt x="791699" y="1026898"/>
                  <a:pt x="925458" y="1008963"/>
                  <a:pt x="1008605" y="1019724"/>
                </a:cubicBezTo>
                <a:cubicBezTo>
                  <a:pt x="1189357" y="1044833"/>
                  <a:pt x="1380957" y="1019724"/>
                  <a:pt x="1554478" y="1098641"/>
                </a:cubicBezTo>
                <a:cubicBezTo>
                  <a:pt x="1623165" y="1127337"/>
                  <a:pt x="1670160" y="1148860"/>
                  <a:pt x="1634010" y="1227777"/>
                </a:cubicBezTo>
                <a:cubicBezTo>
                  <a:pt x="1597859" y="1310280"/>
                  <a:pt x="1644855" y="1338976"/>
                  <a:pt x="1702696" y="1371261"/>
                </a:cubicBezTo>
                <a:cubicBezTo>
                  <a:pt x="1746077" y="1396370"/>
                  <a:pt x="1811148" y="1389197"/>
                  <a:pt x="1847299" y="1464526"/>
                </a:cubicBezTo>
                <a:cubicBezTo>
                  <a:pt x="1467717" y="1453764"/>
                  <a:pt x="1098981" y="1392783"/>
                  <a:pt x="723015" y="1450177"/>
                </a:cubicBezTo>
                <a:cubicBezTo>
                  <a:pt x="1135131" y="1593662"/>
                  <a:pt x="1587014" y="1586487"/>
                  <a:pt x="1991901" y="1751495"/>
                </a:cubicBezTo>
                <a:cubicBezTo>
                  <a:pt x="1977441" y="1808889"/>
                  <a:pt x="1883449" y="1783778"/>
                  <a:pt x="1879835" y="1869870"/>
                </a:cubicBezTo>
                <a:cubicBezTo>
                  <a:pt x="2093123" y="1959548"/>
                  <a:pt x="2349794" y="1898566"/>
                  <a:pt x="2573927" y="2031290"/>
                </a:cubicBezTo>
                <a:cubicBezTo>
                  <a:pt x="2443785" y="2092271"/>
                  <a:pt x="2324488" y="1991831"/>
                  <a:pt x="2201575" y="2049225"/>
                </a:cubicBezTo>
                <a:cubicBezTo>
                  <a:pt x="2241342" y="2135316"/>
                  <a:pt x="4041644" y="2666208"/>
                  <a:pt x="4367000" y="2723602"/>
                </a:cubicBezTo>
                <a:cubicBezTo>
                  <a:pt x="4615085" y="2767993"/>
                  <a:pt x="5038048" y="2838109"/>
                  <a:pt x="5497485" y="2912009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B155E2-7048-415B-1F9D-AD4107DAAD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4748" y="1058780"/>
            <a:ext cx="7529051" cy="3092116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5200" dirty="0"/>
              <a:t>Understanding Your Field. Revision</a:t>
            </a:r>
            <a:endParaRPr lang="uk-UA" sz="52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4A990C4-9517-7FB9-F82D-6ED2AF741A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5041616"/>
            <a:ext cx="3781926" cy="1246472"/>
          </a:xfrm>
        </p:spPr>
        <p:txBody>
          <a:bodyPr anchor="ctr">
            <a:normAutofit/>
          </a:bodyPr>
          <a:lstStyle/>
          <a:p>
            <a:pPr algn="l"/>
            <a:r>
              <a:rPr lang="en-US" sz="2200" i="1" dirty="0"/>
              <a:t>Created by Iryna Zhukevych</a:t>
            </a:r>
          </a:p>
          <a:p>
            <a:pPr algn="l"/>
            <a:r>
              <a:rPr lang="en-US" sz="2200" i="1" dirty="0"/>
              <a:t>PhD in Pedagogical Sciences</a:t>
            </a:r>
            <a:endParaRPr lang="uk-UA" sz="2200" i="1" dirty="0"/>
          </a:p>
        </p:txBody>
      </p:sp>
    </p:spTree>
    <p:extLst>
      <p:ext uri="{BB962C8B-B14F-4D97-AF65-F5344CB8AC3E}">
        <p14:creationId xmlns:p14="http://schemas.microsoft.com/office/powerpoint/2010/main" val="401813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4697CDA-BDB7-4883-B48B-1D4EDB2F0E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1026190-6B62-46DB-B5FF-9E0FF9BDCD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6DA0389-D66E-4727-8EFB-E60E6C412F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4693" y="870265"/>
            <a:ext cx="9662615" cy="1603018"/>
          </a:xfrm>
          <a:custGeom>
            <a:avLst/>
            <a:gdLst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577675 w 9662615"/>
              <a:gd name="connsiteY20" fmla="*/ 1370461 h 1583140"/>
              <a:gd name="connsiteX21" fmla="*/ 7466069 w 9662615"/>
              <a:gd name="connsiteY21" fmla="*/ 1377654 h 1583140"/>
              <a:gd name="connsiteX22" fmla="*/ 7435155 w 9662615"/>
              <a:gd name="connsiteY22" fmla="*/ 1397159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5995105 w 9662615"/>
              <a:gd name="connsiteY36" fmla="*/ 1435236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155638 w 9662615"/>
              <a:gd name="connsiteY47" fmla="*/ 1521938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652930 w 9662615"/>
              <a:gd name="connsiteY68" fmla="*/ 1539961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4055448 w 9662615"/>
              <a:gd name="connsiteY72" fmla="*/ 1528913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505921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577675 w 9662615"/>
              <a:gd name="connsiteY20" fmla="*/ 1370461 h 1583140"/>
              <a:gd name="connsiteX21" fmla="*/ 7466069 w 9662615"/>
              <a:gd name="connsiteY21" fmla="*/ 1377654 h 1583140"/>
              <a:gd name="connsiteX22" fmla="*/ 7435155 w 9662615"/>
              <a:gd name="connsiteY22" fmla="*/ 1397159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5995105 w 9662615"/>
              <a:gd name="connsiteY36" fmla="*/ 1435236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155638 w 9662615"/>
              <a:gd name="connsiteY47" fmla="*/ 1521938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652930 w 9662615"/>
              <a:gd name="connsiteY68" fmla="*/ 1539961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3986537 w 9662615"/>
              <a:gd name="connsiteY72" fmla="*/ 1523612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505921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577675 w 9662615"/>
              <a:gd name="connsiteY20" fmla="*/ 1370461 h 1583140"/>
              <a:gd name="connsiteX21" fmla="*/ 7466069 w 9662615"/>
              <a:gd name="connsiteY21" fmla="*/ 1377654 h 1583140"/>
              <a:gd name="connsiteX22" fmla="*/ 7435155 w 9662615"/>
              <a:gd name="connsiteY22" fmla="*/ 1397159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5995105 w 9662615"/>
              <a:gd name="connsiteY36" fmla="*/ 1435236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155638 w 9662615"/>
              <a:gd name="connsiteY47" fmla="*/ 1521938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652930 w 9662615"/>
              <a:gd name="connsiteY68" fmla="*/ 1539961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505921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577675 w 9662615"/>
              <a:gd name="connsiteY20" fmla="*/ 1370461 h 1583140"/>
              <a:gd name="connsiteX21" fmla="*/ 7466069 w 9662615"/>
              <a:gd name="connsiteY21" fmla="*/ 1377654 h 1583140"/>
              <a:gd name="connsiteX22" fmla="*/ 7435155 w 9662615"/>
              <a:gd name="connsiteY22" fmla="*/ 1397159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5995105 w 9662615"/>
              <a:gd name="connsiteY36" fmla="*/ 1435236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155638 w 9662615"/>
              <a:gd name="connsiteY47" fmla="*/ 1521938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652930 w 9662615"/>
              <a:gd name="connsiteY68" fmla="*/ 1539961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505921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577675 w 9662615"/>
              <a:gd name="connsiteY20" fmla="*/ 1370461 h 1583140"/>
              <a:gd name="connsiteX21" fmla="*/ 7466069 w 9662615"/>
              <a:gd name="connsiteY21" fmla="*/ 1377654 h 1583140"/>
              <a:gd name="connsiteX22" fmla="*/ 7435155 w 9662615"/>
              <a:gd name="connsiteY22" fmla="*/ 1397159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5995105 w 9662615"/>
              <a:gd name="connsiteY36" fmla="*/ 1435236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155638 w 9662615"/>
              <a:gd name="connsiteY47" fmla="*/ 1521938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652930 w 9662615"/>
              <a:gd name="connsiteY68" fmla="*/ 1539961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505921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577675 w 9662615"/>
              <a:gd name="connsiteY20" fmla="*/ 1370461 h 1583140"/>
              <a:gd name="connsiteX21" fmla="*/ 7466069 w 9662615"/>
              <a:gd name="connsiteY21" fmla="*/ 1377654 h 1583140"/>
              <a:gd name="connsiteX22" fmla="*/ 7435155 w 9662615"/>
              <a:gd name="connsiteY22" fmla="*/ 1397159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5995105 w 9662615"/>
              <a:gd name="connsiteY36" fmla="*/ 1435236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155638 w 9662615"/>
              <a:gd name="connsiteY47" fmla="*/ 1521938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505921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577675 w 9662615"/>
              <a:gd name="connsiteY20" fmla="*/ 1370461 h 1583140"/>
              <a:gd name="connsiteX21" fmla="*/ 7466069 w 9662615"/>
              <a:gd name="connsiteY21" fmla="*/ 1377654 h 1583140"/>
              <a:gd name="connsiteX22" fmla="*/ 7435155 w 9662615"/>
              <a:gd name="connsiteY22" fmla="*/ 1397159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5995105 w 9662615"/>
              <a:gd name="connsiteY36" fmla="*/ 1435236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505921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577675 w 9662615"/>
              <a:gd name="connsiteY20" fmla="*/ 1370461 h 1583140"/>
              <a:gd name="connsiteX21" fmla="*/ 7466069 w 9662615"/>
              <a:gd name="connsiteY21" fmla="*/ 1377654 h 1583140"/>
              <a:gd name="connsiteX22" fmla="*/ 7435155 w 9662615"/>
              <a:gd name="connsiteY22" fmla="*/ 1397159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505921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577675 w 9662615"/>
              <a:gd name="connsiteY20" fmla="*/ 1370461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505921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505921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10961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601337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21563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601337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21563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601337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21563 h 1583140"/>
              <a:gd name="connsiteX72" fmla="*/ 3970635 w 9662615"/>
              <a:gd name="connsiteY72" fmla="*/ 1544815 h 1583140"/>
              <a:gd name="connsiteX73" fmla="*/ 3743791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601337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21563 h 1583140"/>
              <a:gd name="connsiteX72" fmla="*/ 3970635 w 9662615"/>
              <a:gd name="connsiteY72" fmla="*/ 1544815 h 1583140"/>
              <a:gd name="connsiteX73" fmla="*/ 3833906 w 9662615"/>
              <a:gd name="connsiteY73" fmla="*/ 1516637 h 1583140"/>
              <a:gd name="connsiteX74" fmla="*/ 3664453 w 9662615"/>
              <a:gd name="connsiteY74" fmla="*/ 1521660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601337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21563 h 1583140"/>
              <a:gd name="connsiteX72" fmla="*/ 3970635 w 9662615"/>
              <a:gd name="connsiteY72" fmla="*/ 1544815 h 1583140"/>
              <a:gd name="connsiteX73" fmla="*/ 3833906 w 9662615"/>
              <a:gd name="connsiteY73" fmla="*/ 1516637 h 1583140"/>
              <a:gd name="connsiteX74" fmla="*/ 3696258 w 9662615"/>
              <a:gd name="connsiteY74" fmla="*/ 1537563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67911 w 9662615"/>
              <a:gd name="connsiteY81" fmla="*/ 1526618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601337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21563 h 1583140"/>
              <a:gd name="connsiteX72" fmla="*/ 3970635 w 9662615"/>
              <a:gd name="connsiteY72" fmla="*/ 1544815 h 1583140"/>
              <a:gd name="connsiteX73" fmla="*/ 3833906 w 9662615"/>
              <a:gd name="connsiteY73" fmla="*/ 1516637 h 1583140"/>
              <a:gd name="connsiteX74" fmla="*/ 3696258 w 9662615"/>
              <a:gd name="connsiteY74" fmla="*/ 1537563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30805 w 9662615"/>
              <a:gd name="connsiteY81" fmla="*/ 1542521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59871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601337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21563 h 1583140"/>
              <a:gd name="connsiteX72" fmla="*/ 3970635 w 9662615"/>
              <a:gd name="connsiteY72" fmla="*/ 1544815 h 1583140"/>
              <a:gd name="connsiteX73" fmla="*/ 3833906 w 9662615"/>
              <a:gd name="connsiteY73" fmla="*/ 1516637 h 1583140"/>
              <a:gd name="connsiteX74" fmla="*/ 3696258 w 9662615"/>
              <a:gd name="connsiteY74" fmla="*/ 1537563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30805 w 9662615"/>
              <a:gd name="connsiteY81" fmla="*/ 1542521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91676 w 9662615"/>
              <a:gd name="connsiteY91" fmla="*/ 1500859 h 1583140"/>
              <a:gd name="connsiteX92" fmla="*/ 2330328 w 9662615"/>
              <a:gd name="connsiteY92" fmla="*/ 1499441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601337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082104 w 9662615"/>
              <a:gd name="connsiteY49" fmla="*/ 1547781 h 1583140"/>
              <a:gd name="connsiteX50" fmla="*/ 5059484 w 9662615"/>
              <a:gd name="connsiteY50" fmla="*/ 1546802 h 1583140"/>
              <a:gd name="connsiteX51" fmla="*/ 5050958 w 9662615"/>
              <a:gd name="connsiteY51" fmla="*/ 1545776 h 1583140"/>
              <a:gd name="connsiteX52" fmla="*/ 5038524 w 9662615"/>
              <a:gd name="connsiteY52" fmla="*/ 1545675 h 1583140"/>
              <a:gd name="connsiteX53" fmla="*/ 5038223 w 9662615"/>
              <a:gd name="connsiteY53" fmla="*/ 1545881 h 1583140"/>
              <a:gd name="connsiteX54" fmla="*/ 5026564 w 9662615"/>
              <a:gd name="connsiteY54" fmla="*/ 1545376 h 1583140"/>
              <a:gd name="connsiteX55" fmla="*/ 4969433 w 9662615"/>
              <a:gd name="connsiteY55" fmla="*/ 1540263 h 1583140"/>
              <a:gd name="connsiteX56" fmla="*/ 4894799 w 9662615"/>
              <a:gd name="connsiteY56" fmla="*/ 1559476 h 1583140"/>
              <a:gd name="connsiteX57" fmla="*/ 4863775 w 9662615"/>
              <a:gd name="connsiteY57" fmla="*/ 1562633 h 1583140"/>
              <a:gd name="connsiteX58" fmla="*/ 4847242 w 9662615"/>
              <a:gd name="connsiteY58" fmla="*/ 1565435 h 1583140"/>
              <a:gd name="connsiteX59" fmla="*/ 4846237 w 9662615"/>
              <a:gd name="connsiteY59" fmla="*/ 1566331 h 1583140"/>
              <a:gd name="connsiteX60" fmla="*/ 4791466 w 9662615"/>
              <a:gd name="connsiteY60" fmla="*/ 1561324 h 1583140"/>
              <a:gd name="connsiteX61" fmla="*/ 4784247 w 9662615"/>
              <a:gd name="connsiteY61" fmla="*/ 1562342 h 1583140"/>
              <a:gd name="connsiteX62" fmla="*/ 4748477 w 9662615"/>
              <a:gd name="connsiteY62" fmla="*/ 1556925 h 1583140"/>
              <a:gd name="connsiteX63" fmla="*/ 4730033 w 9662615"/>
              <a:gd name="connsiteY63" fmla="*/ 1555274 h 1583140"/>
              <a:gd name="connsiteX64" fmla="*/ 4724747 w 9662615"/>
              <a:gd name="connsiteY64" fmla="*/ 1552439 h 1583140"/>
              <a:gd name="connsiteX65" fmla="*/ 4697562 w 9662615"/>
              <a:gd name="connsiteY65" fmla="*/ 1551206 h 1583140"/>
              <a:gd name="connsiteX66" fmla="*/ 4694469 w 9662615"/>
              <a:gd name="connsiteY66" fmla="*/ 1551958 h 1583140"/>
              <a:gd name="connsiteX67" fmla="*/ 4671940 w 9662615"/>
              <a:gd name="connsiteY67" fmla="*/ 1547617 h 1583140"/>
              <a:gd name="connsiteX68" fmla="*/ 4589320 w 9662615"/>
              <a:gd name="connsiteY68" fmla="*/ 1534660 h 1583140"/>
              <a:gd name="connsiteX69" fmla="*/ 4422155 w 9662615"/>
              <a:gd name="connsiteY69" fmla="*/ 1542059 h 1583140"/>
              <a:gd name="connsiteX70" fmla="*/ 4221826 w 9662615"/>
              <a:gd name="connsiteY70" fmla="*/ 1508923 h 1583140"/>
              <a:gd name="connsiteX71" fmla="*/ 4096601 w 9662615"/>
              <a:gd name="connsiteY71" fmla="*/ 1521563 h 1583140"/>
              <a:gd name="connsiteX72" fmla="*/ 3970635 w 9662615"/>
              <a:gd name="connsiteY72" fmla="*/ 1544815 h 1583140"/>
              <a:gd name="connsiteX73" fmla="*/ 3833906 w 9662615"/>
              <a:gd name="connsiteY73" fmla="*/ 1516637 h 1583140"/>
              <a:gd name="connsiteX74" fmla="*/ 3696258 w 9662615"/>
              <a:gd name="connsiteY74" fmla="*/ 1537563 h 1583140"/>
              <a:gd name="connsiteX75" fmla="*/ 3594070 w 9662615"/>
              <a:gd name="connsiteY75" fmla="*/ 1509422 h 1583140"/>
              <a:gd name="connsiteX76" fmla="*/ 3565233 w 9662615"/>
              <a:gd name="connsiteY76" fmla="*/ 1515122 h 1583140"/>
              <a:gd name="connsiteX77" fmla="*/ 3560267 w 9662615"/>
              <a:gd name="connsiteY77" fmla="*/ 1516288 h 1583140"/>
              <a:gd name="connsiteX78" fmla="*/ 3540258 w 9662615"/>
              <a:gd name="connsiteY78" fmla="*/ 1516976 h 1583140"/>
              <a:gd name="connsiteX79" fmla="*/ 3534780 w 9662615"/>
              <a:gd name="connsiteY79" fmla="*/ 1522141 h 1583140"/>
              <a:gd name="connsiteX80" fmla="*/ 3504783 w 9662615"/>
              <a:gd name="connsiteY80" fmla="*/ 1526739 h 1583140"/>
              <a:gd name="connsiteX81" fmla="*/ 3430805 w 9662615"/>
              <a:gd name="connsiteY81" fmla="*/ 1542521 h 1583140"/>
              <a:gd name="connsiteX82" fmla="*/ 3292707 w 9662615"/>
              <a:gd name="connsiteY82" fmla="*/ 1520490 h 1583140"/>
              <a:gd name="connsiteX83" fmla="*/ 3187872 w 9662615"/>
              <a:gd name="connsiteY83" fmla="*/ 1519991 h 1583140"/>
              <a:gd name="connsiteX84" fmla="*/ 3148026 w 9662615"/>
              <a:gd name="connsiteY84" fmla="*/ 1524777 h 1583140"/>
              <a:gd name="connsiteX85" fmla="*/ 3092394 w 9662615"/>
              <a:gd name="connsiteY85" fmla="*/ 1528115 h 1583140"/>
              <a:gd name="connsiteX86" fmla="*/ 2994200 w 9662615"/>
              <a:gd name="connsiteY86" fmla="*/ 1537857 h 1583140"/>
              <a:gd name="connsiteX87" fmla="*/ 2862301 w 9662615"/>
              <a:gd name="connsiteY87" fmla="*/ 1544250 h 1583140"/>
              <a:gd name="connsiteX88" fmla="*/ 2766335 w 9662615"/>
              <a:gd name="connsiteY88" fmla="*/ 1527662 h 1583140"/>
              <a:gd name="connsiteX89" fmla="*/ 2757836 w 9662615"/>
              <a:gd name="connsiteY89" fmla="*/ 1531371 h 1583140"/>
              <a:gd name="connsiteX90" fmla="*/ 2691555 w 9662615"/>
              <a:gd name="connsiteY90" fmla="*/ 1530283 h 1583140"/>
              <a:gd name="connsiteX91" fmla="*/ 2491676 w 9662615"/>
              <a:gd name="connsiteY91" fmla="*/ 1500859 h 1583140"/>
              <a:gd name="connsiteX92" fmla="*/ 2378036 w 9662615"/>
              <a:gd name="connsiteY92" fmla="*/ 1520645 h 1583140"/>
              <a:gd name="connsiteX93" fmla="*/ 2284269 w 9662615"/>
              <a:gd name="connsiteY93" fmla="*/ 1503068 h 1583140"/>
              <a:gd name="connsiteX94" fmla="*/ 2207104 w 9662615"/>
              <a:gd name="connsiteY94" fmla="*/ 1508888 h 1583140"/>
              <a:gd name="connsiteX95" fmla="*/ 2149226 w 9662615"/>
              <a:gd name="connsiteY95" fmla="*/ 1523409 h 1583140"/>
              <a:gd name="connsiteX96" fmla="*/ 2084783 w 9662615"/>
              <a:gd name="connsiteY96" fmla="*/ 1524245 h 1583140"/>
              <a:gd name="connsiteX97" fmla="*/ 2070075 w 9662615"/>
              <a:gd name="connsiteY97" fmla="*/ 1511285 h 1583140"/>
              <a:gd name="connsiteX98" fmla="*/ 2001057 w 9662615"/>
              <a:gd name="connsiteY98" fmla="*/ 1516449 h 1583140"/>
              <a:gd name="connsiteX99" fmla="*/ 1896330 w 9662615"/>
              <a:gd name="connsiteY99" fmla="*/ 1525725 h 1583140"/>
              <a:gd name="connsiteX100" fmla="*/ 1835994 w 9662615"/>
              <a:gd name="connsiteY100" fmla="*/ 1527678 h 1583140"/>
              <a:gd name="connsiteX101" fmla="*/ 1671119 w 9662615"/>
              <a:gd name="connsiteY101" fmla="*/ 1536701 h 1583140"/>
              <a:gd name="connsiteX102" fmla="*/ 1601337 w 9662615"/>
              <a:gd name="connsiteY102" fmla="*/ 1548552 h 1583140"/>
              <a:gd name="connsiteX103" fmla="*/ 1407755 w 9662615"/>
              <a:gd name="connsiteY103" fmla="*/ 1571444 h 1583140"/>
              <a:gd name="connsiteX104" fmla="*/ 1271994 w 9662615"/>
              <a:gd name="connsiteY104" fmla="*/ 1579471 h 1583140"/>
              <a:gd name="connsiteX105" fmla="*/ 1249226 w 9662615"/>
              <a:gd name="connsiteY105" fmla="*/ 1583140 h 1583140"/>
              <a:gd name="connsiteX106" fmla="*/ 1217719 w 9662615"/>
              <a:gd name="connsiteY106" fmla="*/ 1580863 h 1583140"/>
              <a:gd name="connsiteX107" fmla="*/ 1091432 w 9662615"/>
              <a:gd name="connsiteY107" fmla="*/ 1571003 h 1583140"/>
              <a:gd name="connsiteX108" fmla="*/ 992039 w 9662615"/>
              <a:gd name="connsiteY108" fmla="*/ 1556662 h 1583140"/>
              <a:gd name="connsiteX109" fmla="*/ 868264 w 9662615"/>
              <a:gd name="connsiteY109" fmla="*/ 1566392 h 1583140"/>
              <a:gd name="connsiteX110" fmla="*/ 792765 w 9662615"/>
              <a:gd name="connsiteY110" fmla="*/ 1563102 h 1583140"/>
              <a:gd name="connsiteX111" fmla="*/ 669055 w 9662615"/>
              <a:gd name="connsiteY111" fmla="*/ 1543638 h 1583140"/>
              <a:gd name="connsiteX112" fmla="*/ 506152 w 9662615"/>
              <a:gd name="connsiteY112" fmla="*/ 1549124 h 1583140"/>
              <a:gd name="connsiteX113" fmla="*/ 472797 w 9662615"/>
              <a:gd name="connsiteY113" fmla="*/ 1568904 h 1583140"/>
              <a:gd name="connsiteX114" fmla="*/ 427864 w 9662615"/>
              <a:gd name="connsiteY114" fmla="*/ 1580848 h 1583140"/>
              <a:gd name="connsiteX115" fmla="*/ 408381 w 9662615"/>
              <a:gd name="connsiteY115" fmla="*/ 1552940 h 1583140"/>
              <a:gd name="connsiteX116" fmla="*/ 267163 w 9662615"/>
              <a:gd name="connsiteY116" fmla="*/ 1531913 h 1583140"/>
              <a:gd name="connsiteX117" fmla="*/ 196644 w 9662615"/>
              <a:gd name="connsiteY117" fmla="*/ 1524565 h 1583140"/>
              <a:gd name="connsiteX118" fmla="*/ 86819 w 9662615"/>
              <a:gd name="connsiteY118" fmla="*/ 1519517 h 1583140"/>
              <a:gd name="connsiteX119" fmla="*/ 53369 w 9662615"/>
              <a:gd name="connsiteY119" fmla="*/ 1516853 h 1583140"/>
              <a:gd name="connsiteX120" fmla="*/ 2359 w 9662615"/>
              <a:gd name="connsiteY120" fmla="*/ 1515247 h 1583140"/>
              <a:gd name="connsiteX121" fmla="*/ 0 w 9662615"/>
              <a:gd name="connsiteY121" fmla="*/ 1514932 h 1583140"/>
              <a:gd name="connsiteX122" fmla="*/ 0 w 9662615"/>
              <a:gd name="connsiteY122" fmla="*/ 0 h 1583140"/>
              <a:gd name="connsiteX0" fmla="*/ 0 w 9662615"/>
              <a:gd name="connsiteY0" fmla="*/ 0 h 1587534"/>
              <a:gd name="connsiteX1" fmla="*/ 9662615 w 9662615"/>
              <a:gd name="connsiteY1" fmla="*/ 0 h 1587534"/>
              <a:gd name="connsiteX2" fmla="*/ 9662615 w 9662615"/>
              <a:gd name="connsiteY2" fmla="*/ 1280346 h 1587534"/>
              <a:gd name="connsiteX3" fmla="*/ 9658420 w 9662615"/>
              <a:gd name="connsiteY3" fmla="*/ 1280106 h 1587534"/>
              <a:gd name="connsiteX4" fmla="*/ 9469546 w 9662615"/>
              <a:gd name="connsiteY4" fmla="*/ 1289837 h 1587534"/>
              <a:gd name="connsiteX5" fmla="*/ 9385895 w 9662615"/>
              <a:gd name="connsiteY5" fmla="*/ 1269203 h 1587534"/>
              <a:gd name="connsiteX6" fmla="*/ 9144767 w 9662615"/>
              <a:gd name="connsiteY6" fmla="*/ 1264120 h 1587534"/>
              <a:gd name="connsiteX7" fmla="*/ 8837252 w 9662615"/>
              <a:gd name="connsiteY7" fmla="*/ 1350515 h 1587534"/>
              <a:gd name="connsiteX8" fmla="*/ 8705466 w 9662615"/>
              <a:gd name="connsiteY8" fmla="*/ 1342419 h 1587534"/>
              <a:gd name="connsiteX9" fmla="*/ 8652221 w 9662615"/>
              <a:gd name="connsiteY9" fmla="*/ 1326906 h 1587534"/>
              <a:gd name="connsiteX10" fmla="*/ 8632312 w 9662615"/>
              <a:gd name="connsiteY10" fmla="*/ 1326025 h 1587534"/>
              <a:gd name="connsiteX11" fmla="*/ 8591582 w 9662615"/>
              <a:gd name="connsiteY11" fmla="*/ 1341666 h 1587534"/>
              <a:gd name="connsiteX12" fmla="*/ 8537336 w 9662615"/>
              <a:gd name="connsiteY12" fmla="*/ 1341684 h 1587534"/>
              <a:gd name="connsiteX13" fmla="*/ 8472508 w 9662615"/>
              <a:gd name="connsiteY13" fmla="*/ 1363109 h 1587534"/>
              <a:gd name="connsiteX14" fmla="*/ 8258477 w 9662615"/>
              <a:gd name="connsiteY14" fmla="*/ 1370666 h 1587534"/>
              <a:gd name="connsiteX15" fmla="*/ 8197961 w 9662615"/>
              <a:gd name="connsiteY15" fmla="*/ 1392804 h 1587534"/>
              <a:gd name="connsiteX16" fmla="*/ 8171196 w 9662615"/>
              <a:gd name="connsiteY16" fmla="*/ 1397216 h 1587534"/>
              <a:gd name="connsiteX17" fmla="*/ 8127667 w 9662615"/>
              <a:gd name="connsiteY17" fmla="*/ 1418254 h 1587534"/>
              <a:gd name="connsiteX18" fmla="*/ 7974579 w 9662615"/>
              <a:gd name="connsiteY18" fmla="*/ 1383439 h 1587534"/>
              <a:gd name="connsiteX19" fmla="*/ 7768351 w 9662615"/>
              <a:gd name="connsiteY19" fmla="*/ 1395051 h 1587534"/>
              <a:gd name="connsiteX20" fmla="*/ 7635985 w 9662615"/>
              <a:gd name="connsiteY20" fmla="*/ 1386363 h 1587534"/>
              <a:gd name="connsiteX21" fmla="*/ 7466069 w 9662615"/>
              <a:gd name="connsiteY21" fmla="*/ 1377654 h 1587534"/>
              <a:gd name="connsiteX22" fmla="*/ 7355642 w 9662615"/>
              <a:gd name="connsiteY22" fmla="*/ 1407761 h 1587534"/>
              <a:gd name="connsiteX23" fmla="*/ 7151610 w 9662615"/>
              <a:gd name="connsiteY23" fmla="*/ 1397856 h 1587534"/>
              <a:gd name="connsiteX24" fmla="*/ 7082147 w 9662615"/>
              <a:gd name="connsiteY24" fmla="*/ 1406113 h 1587534"/>
              <a:gd name="connsiteX25" fmla="*/ 7014958 w 9662615"/>
              <a:gd name="connsiteY25" fmla="*/ 1396883 h 1587534"/>
              <a:gd name="connsiteX26" fmla="*/ 6907567 w 9662615"/>
              <a:gd name="connsiteY26" fmla="*/ 1419149 h 1587534"/>
              <a:gd name="connsiteX27" fmla="*/ 6748428 w 9662615"/>
              <a:gd name="connsiteY27" fmla="*/ 1420308 h 1587534"/>
              <a:gd name="connsiteX28" fmla="*/ 6654257 w 9662615"/>
              <a:gd name="connsiteY28" fmla="*/ 1424143 h 1587534"/>
              <a:gd name="connsiteX29" fmla="*/ 6620123 w 9662615"/>
              <a:gd name="connsiteY29" fmla="*/ 1430535 h 1587534"/>
              <a:gd name="connsiteX30" fmla="*/ 6571355 w 9662615"/>
              <a:gd name="connsiteY30" fmla="*/ 1436144 h 1587534"/>
              <a:gd name="connsiteX31" fmla="*/ 6486557 w 9662615"/>
              <a:gd name="connsiteY31" fmla="*/ 1449861 h 1587534"/>
              <a:gd name="connsiteX32" fmla="*/ 6370419 w 9662615"/>
              <a:gd name="connsiteY32" fmla="*/ 1461649 h 1587534"/>
              <a:gd name="connsiteX33" fmla="*/ 6278839 w 9662615"/>
              <a:gd name="connsiteY33" fmla="*/ 1449160 h 1587534"/>
              <a:gd name="connsiteX34" fmla="*/ 6272455 w 9662615"/>
              <a:gd name="connsiteY34" fmla="*/ 1453191 h 1587534"/>
              <a:gd name="connsiteX35" fmla="*/ 6212659 w 9662615"/>
              <a:gd name="connsiteY35" fmla="*/ 1454850 h 1587534"/>
              <a:gd name="connsiteX36" fmla="*/ 6069317 w 9662615"/>
              <a:gd name="connsiteY36" fmla="*/ 1445838 h 1587534"/>
              <a:gd name="connsiteX37" fmla="*/ 5878477 w 9662615"/>
              <a:gd name="connsiteY37" fmla="*/ 1439180 h 1587534"/>
              <a:gd name="connsiteX38" fmla="*/ 5838387 w 9662615"/>
              <a:gd name="connsiteY38" fmla="*/ 1444679 h 1587534"/>
              <a:gd name="connsiteX39" fmla="*/ 5771136 w 9662615"/>
              <a:gd name="connsiteY39" fmla="*/ 1453639 h 1587534"/>
              <a:gd name="connsiteX40" fmla="*/ 5724081 w 9662615"/>
              <a:gd name="connsiteY40" fmla="*/ 1470431 h 1587534"/>
              <a:gd name="connsiteX41" fmla="*/ 5666577 w 9662615"/>
              <a:gd name="connsiteY41" fmla="*/ 1473921 h 1587534"/>
              <a:gd name="connsiteX42" fmla="*/ 5649068 w 9662615"/>
              <a:gd name="connsiteY42" fmla="*/ 1461676 h 1587534"/>
              <a:gd name="connsiteX43" fmla="*/ 5588902 w 9662615"/>
              <a:gd name="connsiteY43" fmla="*/ 1469647 h 1587534"/>
              <a:gd name="connsiteX44" fmla="*/ 5498090 w 9662615"/>
              <a:gd name="connsiteY44" fmla="*/ 1483173 h 1587534"/>
              <a:gd name="connsiteX45" fmla="*/ 5444641 w 9662615"/>
              <a:gd name="connsiteY45" fmla="*/ 1487602 h 1587534"/>
              <a:gd name="connsiteX46" fmla="*/ 5299812 w 9662615"/>
              <a:gd name="connsiteY46" fmla="*/ 1503362 h 1587534"/>
              <a:gd name="connsiteX47" fmla="*/ 5213947 w 9662615"/>
              <a:gd name="connsiteY47" fmla="*/ 1516637 h 1587534"/>
              <a:gd name="connsiteX48" fmla="*/ 5090342 w 9662615"/>
              <a:gd name="connsiteY48" fmla="*/ 1546680 h 1587534"/>
              <a:gd name="connsiteX49" fmla="*/ 5082104 w 9662615"/>
              <a:gd name="connsiteY49" fmla="*/ 1547781 h 1587534"/>
              <a:gd name="connsiteX50" fmla="*/ 5059484 w 9662615"/>
              <a:gd name="connsiteY50" fmla="*/ 1546802 h 1587534"/>
              <a:gd name="connsiteX51" fmla="*/ 5050958 w 9662615"/>
              <a:gd name="connsiteY51" fmla="*/ 1545776 h 1587534"/>
              <a:gd name="connsiteX52" fmla="*/ 5038524 w 9662615"/>
              <a:gd name="connsiteY52" fmla="*/ 1545675 h 1587534"/>
              <a:gd name="connsiteX53" fmla="*/ 5038223 w 9662615"/>
              <a:gd name="connsiteY53" fmla="*/ 1545881 h 1587534"/>
              <a:gd name="connsiteX54" fmla="*/ 5026564 w 9662615"/>
              <a:gd name="connsiteY54" fmla="*/ 1545376 h 1587534"/>
              <a:gd name="connsiteX55" fmla="*/ 4969433 w 9662615"/>
              <a:gd name="connsiteY55" fmla="*/ 1540263 h 1587534"/>
              <a:gd name="connsiteX56" fmla="*/ 4894799 w 9662615"/>
              <a:gd name="connsiteY56" fmla="*/ 1559476 h 1587534"/>
              <a:gd name="connsiteX57" fmla="*/ 4863775 w 9662615"/>
              <a:gd name="connsiteY57" fmla="*/ 1562633 h 1587534"/>
              <a:gd name="connsiteX58" fmla="*/ 4847242 w 9662615"/>
              <a:gd name="connsiteY58" fmla="*/ 1565435 h 1587534"/>
              <a:gd name="connsiteX59" fmla="*/ 4830335 w 9662615"/>
              <a:gd name="connsiteY59" fmla="*/ 1587534 h 1587534"/>
              <a:gd name="connsiteX60" fmla="*/ 4791466 w 9662615"/>
              <a:gd name="connsiteY60" fmla="*/ 1561324 h 1587534"/>
              <a:gd name="connsiteX61" fmla="*/ 4784247 w 9662615"/>
              <a:gd name="connsiteY61" fmla="*/ 1562342 h 1587534"/>
              <a:gd name="connsiteX62" fmla="*/ 4748477 w 9662615"/>
              <a:gd name="connsiteY62" fmla="*/ 1556925 h 1587534"/>
              <a:gd name="connsiteX63" fmla="*/ 4730033 w 9662615"/>
              <a:gd name="connsiteY63" fmla="*/ 1555274 h 1587534"/>
              <a:gd name="connsiteX64" fmla="*/ 4724747 w 9662615"/>
              <a:gd name="connsiteY64" fmla="*/ 1552439 h 1587534"/>
              <a:gd name="connsiteX65" fmla="*/ 4697562 w 9662615"/>
              <a:gd name="connsiteY65" fmla="*/ 1551206 h 1587534"/>
              <a:gd name="connsiteX66" fmla="*/ 4694469 w 9662615"/>
              <a:gd name="connsiteY66" fmla="*/ 1551958 h 1587534"/>
              <a:gd name="connsiteX67" fmla="*/ 4671940 w 9662615"/>
              <a:gd name="connsiteY67" fmla="*/ 1547617 h 1587534"/>
              <a:gd name="connsiteX68" fmla="*/ 4589320 w 9662615"/>
              <a:gd name="connsiteY68" fmla="*/ 1534660 h 1587534"/>
              <a:gd name="connsiteX69" fmla="*/ 4422155 w 9662615"/>
              <a:gd name="connsiteY69" fmla="*/ 1542059 h 1587534"/>
              <a:gd name="connsiteX70" fmla="*/ 4221826 w 9662615"/>
              <a:gd name="connsiteY70" fmla="*/ 1508923 h 1587534"/>
              <a:gd name="connsiteX71" fmla="*/ 4096601 w 9662615"/>
              <a:gd name="connsiteY71" fmla="*/ 1521563 h 1587534"/>
              <a:gd name="connsiteX72" fmla="*/ 3970635 w 9662615"/>
              <a:gd name="connsiteY72" fmla="*/ 1544815 h 1587534"/>
              <a:gd name="connsiteX73" fmla="*/ 3833906 w 9662615"/>
              <a:gd name="connsiteY73" fmla="*/ 1516637 h 1587534"/>
              <a:gd name="connsiteX74" fmla="*/ 3696258 w 9662615"/>
              <a:gd name="connsiteY74" fmla="*/ 1537563 h 1587534"/>
              <a:gd name="connsiteX75" fmla="*/ 3594070 w 9662615"/>
              <a:gd name="connsiteY75" fmla="*/ 1509422 h 1587534"/>
              <a:gd name="connsiteX76" fmla="*/ 3565233 w 9662615"/>
              <a:gd name="connsiteY76" fmla="*/ 1515122 h 1587534"/>
              <a:gd name="connsiteX77" fmla="*/ 3560267 w 9662615"/>
              <a:gd name="connsiteY77" fmla="*/ 1516288 h 1587534"/>
              <a:gd name="connsiteX78" fmla="*/ 3540258 w 9662615"/>
              <a:gd name="connsiteY78" fmla="*/ 1516976 h 1587534"/>
              <a:gd name="connsiteX79" fmla="*/ 3534780 w 9662615"/>
              <a:gd name="connsiteY79" fmla="*/ 1522141 h 1587534"/>
              <a:gd name="connsiteX80" fmla="*/ 3504783 w 9662615"/>
              <a:gd name="connsiteY80" fmla="*/ 1526739 h 1587534"/>
              <a:gd name="connsiteX81" fmla="*/ 3430805 w 9662615"/>
              <a:gd name="connsiteY81" fmla="*/ 1542521 h 1587534"/>
              <a:gd name="connsiteX82" fmla="*/ 3292707 w 9662615"/>
              <a:gd name="connsiteY82" fmla="*/ 1520490 h 1587534"/>
              <a:gd name="connsiteX83" fmla="*/ 3187872 w 9662615"/>
              <a:gd name="connsiteY83" fmla="*/ 1519991 h 1587534"/>
              <a:gd name="connsiteX84" fmla="*/ 3148026 w 9662615"/>
              <a:gd name="connsiteY84" fmla="*/ 1524777 h 1587534"/>
              <a:gd name="connsiteX85" fmla="*/ 3092394 w 9662615"/>
              <a:gd name="connsiteY85" fmla="*/ 1528115 h 1587534"/>
              <a:gd name="connsiteX86" fmla="*/ 2994200 w 9662615"/>
              <a:gd name="connsiteY86" fmla="*/ 1537857 h 1587534"/>
              <a:gd name="connsiteX87" fmla="*/ 2862301 w 9662615"/>
              <a:gd name="connsiteY87" fmla="*/ 1544250 h 1587534"/>
              <a:gd name="connsiteX88" fmla="*/ 2766335 w 9662615"/>
              <a:gd name="connsiteY88" fmla="*/ 1527662 h 1587534"/>
              <a:gd name="connsiteX89" fmla="*/ 2757836 w 9662615"/>
              <a:gd name="connsiteY89" fmla="*/ 1531371 h 1587534"/>
              <a:gd name="connsiteX90" fmla="*/ 2691555 w 9662615"/>
              <a:gd name="connsiteY90" fmla="*/ 1530283 h 1587534"/>
              <a:gd name="connsiteX91" fmla="*/ 2491676 w 9662615"/>
              <a:gd name="connsiteY91" fmla="*/ 1500859 h 1587534"/>
              <a:gd name="connsiteX92" fmla="*/ 2378036 w 9662615"/>
              <a:gd name="connsiteY92" fmla="*/ 1520645 h 1587534"/>
              <a:gd name="connsiteX93" fmla="*/ 2284269 w 9662615"/>
              <a:gd name="connsiteY93" fmla="*/ 1503068 h 1587534"/>
              <a:gd name="connsiteX94" fmla="*/ 2207104 w 9662615"/>
              <a:gd name="connsiteY94" fmla="*/ 1508888 h 1587534"/>
              <a:gd name="connsiteX95" fmla="*/ 2149226 w 9662615"/>
              <a:gd name="connsiteY95" fmla="*/ 1523409 h 1587534"/>
              <a:gd name="connsiteX96" fmla="*/ 2084783 w 9662615"/>
              <a:gd name="connsiteY96" fmla="*/ 1524245 h 1587534"/>
              <a:gd name="connsiteX97" fmla="*/ 2070075 w 9662615"/>
              <a:gd name="connsiteY97" fmla="*/ 1511285 h 1587534"/>
              <a:gd name="connsiteX98" fmla="*/ 2001057 w 9662615"/>
              <a:gd name="connsiteY98" fmla="*/ 1516449 h 1587534"/>
              <a:gd name="connsiteX99" fmla="*/ 1896330 w 9662615"/>
              <a:gd name="connsiteY99" fmla="*/ 1525725 h 1587534"/>
              <a:gd name="connsiteX100" fmla="*/ 1835994 w 9662615"/>
              <a:gd name="connsiteY100" fmla="*/ 1527678 h 1587534"/>
              <a:gd name="connsiteX101" fmla="*/ 1671119 w 9662615"/>
              <a:gd name="connsiteY101" fmla="*/ 1536701 h 1587534"/>
              <a:gd name="connsiteX102" fmla="*/ 1601337 w 9662615"/>
              <a:gd name="connsiteY102" fmla="*/ 1548552 h 1587534"/>
              <a:gd name="connsiteX103" fmla="*/ 1407755 w 9662615"/>
              <a:gd name="connsiteY103" fmla="*/ 1571444 h 1587534"/>
              <a:gd name="connsiteX104" fmla="*/ 1271994 w 9662615"/>
              <a:gd name="connsiteY104" fmla="*/ 1579471 h 1587534"/>
              <a:gd name="connsiteX105" fmla="*/ 1249226 w 9662615"/>
              <a:gd name="connsiteY105" fmla="*/ 1583140 h 1587534"/>
              <a:gd name="connsiteX106" fmla="*/ 1217719 w 9662615"/>
              <a:gd name="connsiteY106" fmla="*/ 1580863 h 1587534"/>
              <a:gd name="connsiteX107" fmla="*/ 1091432 w 9662615"/>
              <a:gd name="connsiteY107" fmla="*/ 1571003 h 1587534"/>
              <a:gd name="connsiteX108" fmla="*/ 992039 w 9662615"/>
              <a:gd name="connsiteY108" fmla="*/ 1556662 h 1587534"/>
              <a:gd name="connsiteX109" fmla="*/ 868264 w 9662615"/>
              <a:gd name="connsiteY109" fmla="*/ 1566392 h 1587534"/>
              <a:gd name="connsiteX110" fmla="*/ 792765 w 9662615"/>
              <a:gd name="connsiteY110" fmla="*/ 1563102 h 1587534"/>
              <a:gd name="connsiteX111" fmla="*/ 669055 w 9662615"/>
              <a:gd name="connsiteY111" fmla="*/ 1543638 h 1587534"/>
              <a:gd name="connsiteX112" fmla="*/ 506152 w 9662615"/>
              <a:gd name="connsiteY112" fmla="*/ 1549124 h 1587534"/>
              <a:gd name="connsiteX113" fmla="*/ 472797 w 9662615"/>
              <a:gd name="connsiteY113" fmla="*/ 1568904 h 1587534"/>
              <a:gd name="connsiteX114" fmla="*/ 427864 w 9662615"/>
              <a:gd name="connsiteY114" fmla="*/ 1580848 h 1587534"/>
              <a:gd name="connsiteX115" fmla="*/ 408381 w 9662615"/>
              <a:gd name="connsiteY115" fmla="*/ 1552940 h 1587534"/>
              <a:gd name="connsiteX116" fmla="*/ 267163 w 9662615"/>
              <a:gd name="connsiteY116" fmla="*/ 1531913 h 1587534"/>
              <a:gd name="connsiteX117" fmla="*/ 196644 w 9662615"/>
              <a:gd name="connsiteY117" fmla="*/ 1524565 h 1587534"/>
              <a:gd name="connsiteX118" fmla="*/ 86819 w 9662615"/>
              <a:gd name="connsiteY118" fmla="*/ 1519517 h 1587534"/>
              <a:gd name="connsiteX119" fmla="*/ 53369 w 9662615"/>
              <a:gd name="connsiteY119" fmla="*/ 1516853 h 1587534"/>
              <a:gd name="connsiteX120" fmla="*/ 2359 w 9662615"/>
              <a:gd name="connsiteY120" fmla="*/ 1515247 h 1587534"/>
              <a:gd name="connsiteX121" fmla="*/ 0 w 9662615"/>
              <a:gd name="connsiteY121" fmla="*/ 1514932 h 1587534"/>
              <a:gd name="connsiteX122" fmla="*/ 0 w 9662615"/>
              <a:gd name="connsiteY122" fmla="*/ 0 h 1587534"/>
              <a:gd name="connsiteX0" fmla="*/ 0 w 9662615"/>
              <a:gd name="connsiteY0" fmla="*/ 0 h 1587534"/>
              <a:gd name="connsiteX1" fmla="*/ 9662615 w 9662615"/>
              <a:gd name="connsiteY1" fmla="*/ 0 h 1587534"/>
              <a:gd name="connsiteX2" fmla="*/ 9662615 w 9662615"/>
              <a:gd name="connsiteY2" fmla="*/ 1280346 h 1587534"/>
              <a:gd name="connsiteX3" fmla="*/ 9658420 w 9662615"/>
              <a:gd name="connsiteY3" fmla="*/ 1280106 h 1587534"/>
              <a:gd name="connsiteX4" fmla="*/ 9469546 w 9662615"/>
              <a:gd name="connsiteY4" fmla="*/ 1289837 h 1587534"/>
              <a:gd name="connsiteX5" fmla="*/ 9385895 w 9662615"/>
              <a:gd name="connsiteY5" fmla="*/ 1269203 h 1587534"/>
              <a:gd name="connsiteX6" fmla="*/ 9144767 w 9662615"/>
              <a:gd name="connsiteY6" fmla="*/ 1264120 h 1587534"/>
              <a:gd name="connsiteX7" fmla="*/ 8837252 w 9662615"/>
              <a:gd name="connsiteY7" fmla="*/ 1350515 h 1587534"/>
              <a:gd name="connsiteX8" fmla="*/ 8705466 w 9662615"/>
              <a:gd name="connsiteY8" fmla="*/ 1342419 h 1587534"/>
              <a:gd name="connsiteX9" fmla="*/ 8652221 w 9662615"/>
              <a:gd name="connsiteY9" fmla="*/ 1326906 h 1587534"/>
              <a:gd name="connsiteX10" fmla="*/ 8632312 w 9662615"/>
              <a:gd name="connsiteY10" fmla="*/ 1326025 h 1587534"/>
              <a:gd name="connsiteX11" fmla="*/ 8591582 w 9662615"/>
              <a:gd name="connsiteY11" fmla="*/ 1341666 h 1587534"/>
              <a:gd name="connsiteX12" fmla="*/ 8537336 w 9662615"/>
              <a:gd name="connsiteY12" fmla="*/ 1341684 h 1587534"/>
              <a:gd name="connsiteX13" fmla="*/ 8472508 w 9662615"/>
              <a:gd name="connsiteY13" fmla="*/ 1363109 h 1587534"/>
              <a:gd name="connsiteX14" fmla="*/ 8258477 w 9662615"/>
              <a:gd name="connsiteY14" fmla="*/ 1370666 h 1587534"/>
              <a:gd name="connsiteX15" fmla="*/ 8197961 w 9662615"/>
              <a:gd name="connsiteY15" fmla="*/ 1392804 h 1587534"/>
              <a:gd name="connsiteX16" fmla="*/ 8171196 w 9662615"/>
              <a:gd name="connsiteY16" fmla="*/ 1397216 h 1587534"/>
              <a:gd name="connsiteX17" fmla="*/ 8127667 w 9662615"/>
              <a:gd name="connsiteY17" fmla="*/ 1418254 h 1587534"/>
              <a:gd name="connsiteX18" fmla="*/ 7974579 w 9662615"/>
              <a:gd name="connsiteY18" fmla="*/ 1383439 h 1587534"/>
              <a:gd name="connsiteX19" fmla="*/ 7768351 w 9662615"/>
              <a:gd name="connsiteY19" fmla="*/ 1395051 h 1587534"/>
              <a:gd name="connsiteX20" fmla="*/ 7635985 w 9662615"/>
              <a:gd name="connsiteY20" fmla="*/ 1386363 h 1587534"/>
              <a:gd name="connsiteX21" fmla="*/ 7466069 w 9662615"/>
              <a:gd name="connsiteY21" fmla="*/ 1377654 h 1587534"/>
              <a:gd name="connsiteX22" fmla="*/ 7355642 w 9662615"/>
              <a:gd name="connsiteY22" fmla="*/ 1407761 h 1587534"/>
              <a:gd name="connsiteX23" fmla="*/ 7151610 w 9662615"/>
              <a:gd name="connsiteY23" fmla="*/ 1397856 h 1587534"/>
              <a:gd name="connsiteX24" fmla="*/ 7082147 w 9662615"/>
              <a:gd name="connsiteY24" fmla="*/ 1406113 h 1587534"/>
              <a:gd name="connsiteX25" fmla="*/ 7014958 w 9662615"/>
              <a:gd name="connsiteY25" fmla="*/ 1396883 h 1587534"/>
              <a:gd name="connsiteX26" fmla="*/ 6907567 w 9662615"/>
              <a:gd name="connsiteY26" fmla="*/ 1419149 h 1587534"/>
              <a:gd name="connsiteX27" fmla="*/ 6748428 w 9662615"/>
              <a:gd name="connsiteY27" fmla="*/ 1420308 h 1587534"/>
              <a:gd name="connsiteX28" fmla="*/ 6654257 w 9662615"/>
              <a:gd name="connsiteY28" fmla="*/ 1424143 h 1587534"/>
              <a:gd name="connsiteX29" fmla="*/ 6620123 w 9662615"/>
              <a:gd name="connsiteY29" fmla="*/ 1430535 h 1587534"/>
              <a:gd name="connsiteX30" fmla="*/ 6571355 w 9662615"/>
              <a:gd name="connsiteY30" fmla="*/ 1436144 h 1587534"/>
              <a:gd name="connsiteX31" fmla="*/ 6486557 w 9662615"/>
              <a:gd name="connsiteY31" fmla="*/ 1449861 h 1587534"/>
              <a:gd name="connsiteX32" fmla="*/ 6370419 w 9662615"/>
              <a:gd name="connsiteY32" fmla="*/ 1461649 h 1587534"/>
              <a:gd name="connsiteX33" fmla="*/ 6278839 w 9662615"/>
              <a:gd name="connsiteY33" fmla="*/ 1449160 h 1587534"/>
              <a:gd name="connsiteX34" fmla="*/ 6272455 w 9662615"/>
              <a:gd name="connsiteY34" fmla="*/ 1453191 h 1587534"/>
              <a:gd name="connsiteX35" fmla="*/ 6212659 w 9662615"/>
              <a:gd name="connsiteY35" fmla="*/ 1454850 h 1587534"/>
              <a:gd name="connsiteX36" fmla="*/ 6069317 w 9662615"/>
              <a:gd name="connsiteY36" fmla="*/ 1445838 h 1587534"/>
              <a:gd name="connsiteX37" fmla="*/ 5878477 w 9662615"/>
              <a:gd name="connsiteY37" fmla="*/ 1439180 h 1587534"/>
              <a:gd name="connsiteX38" fmla="*/ 5838387 w 9662615"/>
              <a:gd name="connsiteY38" fmla="*/ 1444679 h 1587534"/>
              <a:gd name="connsiteX39" fmla="*/ 5771136 w 9662615"/>
              <a:gd name="connsiteY39" fmla="*/ 1453639 h 1587534"/>
              <a:gd name="connsiteX40" fmla="*/ 5724081 w 9662615"/>
              <a:gd name="connsiteY40" fmla="*/ 1470431 h 1587534"/>
              <a:gd name="connsiteX41" fmla="*/ 5666577 w 9662615"/>
              <a:gd name="connsiteY41" fmla="*/ 1473921 h 1587534"/>
              <a:gd name="connsiteX42" fmla="*/ 5649068 w 9662615"/>
              <a:gd name="connsiteY42" fmla="*/ 1461676 h 1587534"/>
              <a:gd name="connsiteX43" fmla="*/ 5588902 w 9662615"/>
              <a:gd name="connsiteY43" fmla="*/ 1469647 h 1587534"/>
              <a:gd name="connsiteX44" fmla="*/ 5498090 w 9662615"/>
              <a:gd name="connsiteY44" fmla="*/ 1483173 h 1587534"/>
              <a:gd name="connsiteX45" fmla="*/ 5444641 w 9662615"/>
              <a:gd name="connsiteY45" fmla="*/ 1487602 h 1587534"/>
              <a:gd name="connsiteX46" fmla="*/ 5299812 w 9662615"/>
              <a:gd name="connsiteY46" fmla="*/ 1503362 h 1587534"/>
              <a:gd name="connsiteX47" fmla="*/ 5213947 w 9662615"/>
              <a:gd name="connsiteY47" fmla="*/ 1516637 h 1587534"/>
              <a:gd name="connsiteX48" fmla="*/ 5090342 w 9662615"/>
              <a:gd name="connsiteY48" fmla="*/ 1546680 h 1587534"/>
              <a:gd name="connsiteX49" fmla="*/ 5082104 w 9662615"/>
              <a:gd name="connsiteY49" fmla="*/ 1547781 h 1587534"/>
              <a:gd name="connsiteX50" fmla="*/ 5059484 w 9662615"/>
              <a:gd name="connsiteY50" fmla="*/ 1546802 h 1587534"/>
              <a:gd name="connsiteX51" fmla="*/ 5050958 w 9662615"/>
              <a:gd name="connsiteY51" fmla="*/ 1545776 h 1587534"/>
              <a:gd name="connsiteX52" fmla="*/ 5038524 w 9662615"/>
              <a:gd name="connsiteY52" fmla="*/ 1545675 h 1587534"/>
              <a:gd name="connsiteX53" fmla="*/ 5038223 w 9662615"/>
              <a:gd name="connsiteY53" fmla="*/ 1545881 h 1587534"/>
              <a:gd name="connsiteX54" fmla="*/ 5026564 w 9662615"/>
              <a:gd name="connsiteY54" fmla="*/ 1545376 h 1587534"/>
              <a:gd name="connsiteX55" fmla="*/ 4969433 w 9662615"/>
              <a:gd name="connsiteY55" fmla="*/ 1540263 h 1587534"/>
              <a:gd name="connsiteX56" fmla="*/ 4894799 w 9662615"/>
              <a:gd name="connsiteY56" fmla="*/ 1559476 h 1587534"/>
              <a:gd name="connsiteX57" fmla="*/ 4863775 w 9662615"/>
              <a:gd name="connsiteY57" fmla="*/ 1562633 h 1587534"/>
              <a:gd name="connsiteX58" fmla="*/ 4847242 w 9662615"/>
              <a:gd name="connsiteY58" fmla="*/ 1565435 h 1587534"/>
              <a:gd name="connsiteX59" fmla="*/ 4830335 w 9662615"/>
              <a:gd name="connsiteY59" fmla="*/ 1587534 h 1587534"/>
              <a:gd name="connsiteX60" fmla="*/ 4791466 w 9662615"/>
              <a:gd name="connsiteY60" fmla="*/ 1561324 h 1587534"/>
              <a:gd name="connsiteX61" fmla="*/ 4784247 w 9662615"/>
              <a:gd name="connsiteY61" fmla="*/ 1562342 h 1587534"/>
              <a:gd name="connsiteX62" fmla="*/ 4748477 w 9662615"/>
              <a:gd name="connsiteY62" fmla="*/ 1556925 h 1587534"/>
              <a:gd name="connsiteX63" fmla="*/ 4730033 w 9662615"/>
              <a:gd name="connsiteY63" fmla="*/ 1555274 h 1587534"/>
              <a:gd name="connsiteX64" fmla="*/ 4724747 w 9662615"/>
              <a:gd name="connsiteY64" fmla="*/ 1552439 h 1587534"/>
              <a:gd name="connsiteX65" fmla="*/ 4697562 w 9662615"/>
              <a:gd name="connsiteY65" fmla="*/ 1551206 h 1587534"/>
              <a:gd name="connsiteX66" fmla="*/ 4694469 w 9662615"/>
              <a:gd name="connsiteY66" fmla="*/ 1551958 h 1587534"/>
              <a:gd name="connsiteX67" fmla="*/ 4671940 w 9662615"/>
              <a:gd name="connsiteY67" fmla="*/ 1547617 h 1587534"/>
              <a:gd name="connsiteX68" fmla="*/ 4541612 w 9662615"/>
              <a:gd name="connsiteY68" fmla="*/ 1545262 h 1587534"/>
              <a:gd name="connsiteX69" fmla="*/ 4422155 w 9662615"/>
              <a:gd name="connsiteY69" fmla="*/ 1542059 h 1587534"/>
              <a:gd name="connsiteX70" fmla="*/ 4221826 w 9662615"/>
              <a:gd name="connsiteY70" fmla="*/ 1508923 h 1587534"/>
              <a:gd name="connsiteX71" fmla="*/ 4096601 w 9662615"/>
              <a:gd name="connsiteY71" fmla="*/ 1521563 h 1587534"/>
              <a:gd name="connsiteX72" fmla="*/ 3970635 w 9662615"/>
              <a:gd name="connsiteY72" fmla="*/ 1544815 h 1587534"/>
              <a:gd name="connsiteX73" fmla="*/ 3833906 w 9662615"/>
              <a:gd name="connsiteY73" fmla="*/ 1516637 h 1587534"/>
              <a:gd name="connsiteX74" fmla="*/ 3696258 w 9662615"/>
              <a:gd name="connsiteY74" fmla="*/ 1537563 h 1587534"/>
              <a:gd name="connsiteX75" fmla="*/ 3594070 w 9662615"/>
              <a:gd name="connsiteY75" fmla="*/ 1509422 h 1587534"/>
              <a:gd name="connsiteX76" fmla="*/ 3565233 w 9662615"/>
              <a:gd name="connsiteY76" fmla="*/ 1515122 h 1587534"/>
              <a:gd name="connsiteX77" fmla="*/ 3560267 w 9662615"/>
              <a:gd name="connsiteY77" fmla="*/ 1516288 h 1587534"/>
              <a:gd name="connsiteX78" fmla="*/ 3540258 w 9662615"/>
              <a:gd name="connsiteY78" fmla="*/ 1516976 h 1587534"/>
              <a:gd name="connsiteX79" fmla="*/ 3534780 w 9662615"/>
              <a:gd name="connsiteY79" fmla="*/ 1522141 h 1587534"/>
              <a:gd name="connsiteX80" fmla="*/ 3504783 w 9662615"/>
              <a:gd name="connsiteY80" fmla="*/ 1526739 h 1587534"/>
              <a:gd name="connsiteX81" fmla="*/ 3430805 w 9662615"/>
              <a:gd name="connsiteY81" fmla="*/ 1542521 h 1587534"/>
              <a:gd name="connsiteX82" fmla="*/ 3292707 w 9662615"/>
              <a:gd name="connsiteY82" fmla="*/ 1520490 h 1587534"/>
              <a:gd name="connsiteX83" fmla="*/ 3187872 w 9662615"/>
              <a:gd name="connsiteY83" fmla="*/ 1519991 h 1587534"/>
              <a:gd name="connsiteX84" fmla="*/ 3148026 w 9662615"/>
              <a:gd name="connsiteY84" fmla="*/ 1524777 h 1587534"/>
              <a:gd name="connsiteX85" fmla="*/ 3092394 w 9662615"/>
              <a:gd name="connsiteY85" fmla="*/ 1528115 h 1587534"/>
              <a:gd name="connsiteX86" fmla="*/ 2994200 w 9662615"/>
              <a:gd name="connsiteY86" fmla="*/ 1537857 h 1587534"/>
              <a:gd name="connsiteX87" fmla="*/ 2862301 w 9662615"/>
              <a:gd name="connsiteY87" fmla="*/ 1544250 h 1587534"/>
              <a:gd name="connsiteX88" fmla="*/ 2766335 w 9662615"/>
              <a:gd name="connsiteY88" fmla="*/ 1527662 h 1587534"/>
              <a:gd name="connsiteX89" fmla="*/ 2757836 w 9662615"/>
              <a:gd name="connsiteY89" fmla="*/ 1531371 h 1587534"/>
              <a:gd name="connsiteX90" fmla="*/ 2691555 w 9662615"/>
              <a:gd name="connsiteY90" fmla="*/ 1530283 h 1587534"/>
              <a:gd name="connsiteX91" fmla="*/ 2491676 w 9662615"/>
              <a:gd name="connsiteY91" fmla="*/ 1500859 h 1587534"/>
              <a:gd name="connsiteX92" fmla="*/ 2378036 w 9662615"/>
              <a:gd name="connsiteY92" fmla="*/ 1520645 h 1587534"/>
              <a:gd name="connsiteX93" fmla="*/ 2284269 w 9662615"/>
              <a:gd name="connsiteY93" fmla="*/ 1503068 h 1587534"/>
              <a:gd name="connsiteX94" fmla="*/ 2207104 w 9662615"/>
              <a:gd name="connsiteY94" fmla="*/ 1508888 h 1587534"/>
              <a:gd name="connsiteX95" fmla="*/ 2149226 w 9662615"/>
              <a:gd name="connsiteY95" fmla="*/ 1523409 h 1587534"/>
              <a:gd name="connsiteX96" fmla="*/ 2084783 w 9662615"/>
              <a:gd name="connsiteY96" fmla="*/ 1524245 h 1587534"/>
              <a:gd name="connsiteX97" fmla="*/ 2070075 w 9662615"/>
              <a:gd name="connsiteY97" fmla="*/ 1511285 h 1587534"/>
              <a:gd name="connsiteX98" fmla="*/ 2001057 w 9662615"/>
              <a:gd name="connsiteY98" fmla="*/ 1516449 h 1587534"/>
              <a:gd name="connsiteX99" fmla="*/ 1896330 w 9662615"/>
              <a:gd name="connsiteY99" fmla="*/ 1525725 h 1587534"/>
              <a:gd name="connsiteX100" fmla="*/ 1835994 w 9662615"/>
              <a:gd name="connsiteY100" fmla="*/ 1527678 h 1587534"/>
              <a:gd name="connsiteX101" fmla="*/ 1671119 w 9662615"/>
              <a:gd name="connsiteY101" fmla="*/ 1536701 h 1587534"/>
              <a:gd name="connsiteX102" fmla="*/ 1601337 w 9662615"/>
              <a:gd name="connsiteY102" fmla="*/ 1548552 h 1587534"/>
              <a:gd name="connsiteX103" fmla="*/ 1407755 w 9662615"/>
              <a:gd name="connsiteY103" fmla="*/ 1571444 h 1587534"/>
              <a:gd name="connsiteX104" fmla="*/ 1271994 w 9662615"/>
              <a:gd name="connsiteY104" fmla="*/ 1579471 h 1587534"/>
              <a:gd name="connsiteX105" fmla="*/ 1249226 w 9662615"/>
              <a:gd name="connsiteY105" fmla="*/ 1583140 h 1587534"/>
              <a:gd name="connsiteX106" fmla="*/ 1217719 w 9662615"/>
              <a:gd name="connsiteY106" fmla="*/ 1580863 h 1587534"/>
              <a:gd name="connsiteX107" fmla="*/ 1091432 w 9662615"/>
              <a:gd name="connsiteY107" fmla="*/ 1571003 h 1587534"/>
              <a:gd name="connsiteX108" fmla="*/ 992039 w 9662615"/>
              <a:gd name="connsiteY108" fmla="*/ 1556662 h 1587534"/>
              <a:gd name="connsiteX109" fmla="*/ 868264 w 9662615"/>
              <a:gd name="connsiteY109" fmla="*/ 1566392 h 1587534"/>
              <a:gd name="connsiteX110" fmla="*/ 792765 w 9662615"/>
              <a:gd name="connsiteY110" fmla="*/ 1563102 h 1587534"/>
              <a:gd name="connsiteX111" fmla="*/ 669055 w 9662615"/>
              <a:gd name="connsiteY111" fmla="*/ 1543638 h 1587534"/>
              <a:gd name="connsiteX112" fmla="*/ 506152 w 9662615"/>
              <a:gd name="connsiteY112" fmla="*/ 1549124 h 1587534"/>
              <a:gd name="connsiteX113" fmla="*/ 472797 w 9662615"/>
              <a:gd name="connsiteY113" fmla="*/ 1568904 h 1587534"/>
              <a:gd name="connsiteX114" fmla="*/ 427864 w 9662615"/>
              <a:gd name="connsiteY114" fmla="*/ 1580848 h 1587534"/>
              <a:gd name="connsiteX115" fmla="*/ 408381 w 9662615"/>
              <a:gd name="connsiteY115" fmla="*/ 1552940 h 1587534"/>
              <a:gd name="connsiteX116" fmla="*/ 267163 w 9662615"/>
              <a:gd name="connsiteY116" fmla="*/ 1531913 h 1587534"/>
              <a:gd name="connsiteX117" fmla="*/ 196644 w 9662615"/>
              <a:gd name="connsiteY117" fmla="*/ 1524565 h 1587534"/>
              <a:gd name="connsiteX118" fmla="*/ 86819 w 9662615"/>
              <a:gd name="connsiteY118" fmla="*/ 1519517 h 1587534"/>
              <a:gd name="connsiteX119" fmla="*/ 53369 w 9662615"/>
              <a:gd name="connsiteY119" fmla="*/ 1516853 h 1587534"/>
              <a:gd name="connsiteX120" fmla="*/ 2359 w 9662615"/>
              <a:gd name="connsiteY120" fmla="*/ 1515247 h 1587534"/>
              <a:gd name="connsiteX121" fmla="*/ 0 w 9662615"/>
              <a:gd name="connsiteY121" fmla="*/ 1514932 h 1587534"/>
              <a:gd name="connsiteX122" fmla="*/ 0 w 9662615"/>
              <a:gd name="connsiteY122" fmla="*/ 0 h 1587534"/>
              <a:gd name="connsiteX0" fmla="*/ 0 w 9662615"/>
              <a:gd name="connsiteY0" fmla="*/ 0 h 1587534"/>
              <a:gd name="connsiteX1" fmla="*/ 9662615 w 9662615"/>
              <a:gd name="connsiteY1" fmla="*/ 0 h 1587534"/>
              <a:gd name="connsiteX2" fmla="*/ 9662615 w 9662615"/>
              <a:gd name="connsiteY2" fmla="*/ 1280346 h 1587534"/>
              <a:gd name="connsiteX3" fmla="*/ 9658420 w 9662615"/>
              <a:gd name="connsiteY3" fmla="*/ 1280106 h 1587534"/>
              <a:gd name="connsiteX4" fmla="*/ 9469546 w 9662615"/>
              <a:gd name="connsiteY4" fmla="*/ 1289837 h 1587534"/>
              <a:gd name="connsiteX5" fmla="*/ 9385895 w 9662615"/>
              <a:gd name="connsiteY5" fmla="*/ 1269203 h 1587534"/>
              <a:gd name="connsiteX6" fmla="*/ 9144767 w 9662615"/>
              <a:gd name="connsiteY6" fmla="*/ 1264120 h 1587534"/>
              <a:gd name="connsiteX7" fmla="*/ 8837252 w 9662615"/>
              <a:gd name="connsiteY7" fmla="*/ 1350515 h 1587534"/>
              <a:gd name="connsiteX8" fmla="*/ 8705466 w 9662615"/>
              <a:gd name="connsiteY8" fmla="*/ 1342419 h 1587534"/>
              <a:gd name="connsiteX9" fmla="*/ 8652221 w 9662615"/>
              <a:gd name="connsiteY9" fmla="*/ 1326906 h 1587534"/>
              <a:gd name="connsiteX10" fmla="*/ 8632312 w 9662615"/>
              <a:gd name="connsiteY10" fmla="*/ 1326025 h 1587534"/>
              <a:gd name="connsiteX11" fmla="*/ 8591582 w 9662615"/>
              <a:gd name="connsiteY11" fmla="*/ 1341666 h 1587534"/>
              <a:gd name="connsiteX12" fmla="*/ 8537336 w 9662615"/>
              <a:gd name="connsiteY12" fmla="*/ 1341684 h 1587534"/>
              <a:gd name="connsiteX13" fmla="*/ 8472508 w 9662615"/>
              <a:gd name="connsiteY13" fmla="*/ 1363109 h 1587534"/>
              <a:gd name="connsiteX14" fmla="*/ 8258477 w 9662615"/>
              <a:gd name="connsiteY14" fmla="*/ 1370666 h 1587534"/>
              <a:gd name="connsiteX15" fmla="*/ 8197961 w 9662615"/>
              <a:gd name="connsiteY15" fmla="*/ 1392804 h 1587534"/>
              <a:gd name="connsiteX16" fmla="*/ 8171196 w 9662615"/>
              <a:gd name="connsiteY16" fmla="*/ 1397216 h 1587534"/>
              <a:gd name="connsiteX17" fmla="*/ 8127667 w 9662615"/>
              <a:gd name="connsiteY17" fmla="*/ 1418254 h 1587534"/>
              <a:gd name="connsiteX18" fmla="*/ 7974579 w 9662615"/>
              <a:gd name="connsiteY18" fmla="*/ 1383439 h 1587534"/>
              <a:gd name="connsiteX19" fmla="*/ 7768351 w 9662615"/>
              <a:gd name="connsiteY19" fmla="*/ 1395051 h 1587534"/>
              <a:gd name="connsiteX20" fmla="*/ 7635985 w 9662615"/>
              <a:gd name="connsiteY20" fmla="*/ 1386363 h 1587534"/>
              <a:gd name="connsiteX21" fmla="*/ 7466069 w 9662615"/>
              <a:gd name="connsiteY21" fmla="*/ 1377654 h 1587534"/>
              <a:gd name="connsiteX22" fmla="*/ 7355642 w 9662615"/>
              <a:gd name="connsiteY22" fmla="*/ 1407761 h 1587534"/>
              <a:gd name="connsiteX23" fmla="*/ 7151610 w 9662615"/>
              <a:gd name="connsiteY23" fmla="*/ 1397856 h 1587534"/>
              <a:gd name="connsiteX24" fmla="*/ 7082147 w 9662615"/>
              <a:gd name="connsiteY24" fmla="*/ 1406113 h 1587534"/>
              <a:gd name="connsiteX25" fmla="*/ 7014958 w 9662615"/>
              <a:gd name="connsiteY25" fmla="*/ 1396883 h 1587534"/>
              <a:gd name="connsiteX26" fmla="*/ 6907567 w 9662615"/>
              <a:gd name="connsiteY26" fmla="*/ 1419149 h 1587534"/>
              <a:gd name="connsiteX27" fmla="*/ 6748428 w 9662615"/>
              <a:gd name="connsiteY27" fmla="*/ 1420308 h 1587534"/>
              <a:gd name="connsiteX28" fmla="*/ 6654257 w 9662615"/>
              <a:gd name="connsiteY28" fmla="*/ 1424143 h 1587534"/>
              <a:gd name="connsiteX29" fmla="*/ 6620123 w 9662615"/>
              <a:gd name="connsiteY29" fmla="*/ 1430535 h 1587534"/>
              <a:gd name="connsiteX30" fmla="*/ 6571355 w 9662615"/>
              <a:gd name="connsiteY30" fmla="*/ 1436144 h 1587534"/>
              <a:gd name="connsiteX31" fmla="*/ 6486557 w 9662615"/>
              <a:gd name="connsiteY31" fmla="*/ 1449861 h 1587534"/>
              <a:gd name="connsiteX32" fmla="*/ 6370419 w 9662615"/>
              <a:gd name="connsiteY32" fmla="*/ 1461649 h 1587534"/>
              <a:gd name="connsiteX33" fmla="*/ 6278839 w 9662615"/>
              <a:gd name="connsiteY33" fmla="*/ 1449160 h 1587534"/>
              <a:gd name="connsiteX34" fmla="*/ 6272455 w 9662615"/>
              <a:gd name="connsiteY34" fmla="*/ 1453191 h 1587534"/>
              <a:gd name="connsiteX35" fmla="*/ 6212659 w 9662615"/>
              <a:gd name="connsiteY35" fmla="*/ 1454850 h 1587534"/>
              <a:gd name="connsiteX36" fmla="*/ 6069317 w 9662615"/>
              <a:gd name="connsiteY36" fmla="*/ 1445838 h 1587534"/>
              <a:gd name="connsiteX37" fmla="*/ 5878477 w 9662615"/>
              <a:gd name="connsiteY37" fmla="*/ 1439180 h 1587534"/>
              <a:gd name="connsiteX38" fmla="*/ 5838387 w 9662615"/>
              <a:gd name="connsiteY38" fmla="*/ 1444679 h 1587534"/>
              <a:gd name="connsiteX39" fmla="*/ 5771136 w 9662615"/>
              <a:gd name="connsiteY39" fmla="*/ 1453639 h 1587534"/>
              <a:gd name="connsiteX40" fmla="*/ 5724081 w 9662615"/>
              <a:gd name="connsiteY40" fmla="*/ 1470431 h 1587534"/>
              <a:gd name="connsiteX41" fmla="*/ 5666577 w 9662615"/>
              <a:gd name="connsiteY41" fmla="*/ 1473921 h 1587534"/>
              <a:gd name="connsiteX42" fmla="*/ 5649068 w 9662615"/>
              <a:gd name="connsiteY42" fmla="*/ 1461676 h 1587534"/>
              <a:gd name="connsiteX43" fmla="*/ 5588902 w 9662615"/>
              <a:gd name="connsiteY43" fmla="*/ 1469647 h 1587534"/>
              <a:gd name="connsiteX44" fmla="*/ 5498090 w 9662615"/>
              <a:gd name="connsiteY44" fmla="*/ 1483173 h 1587534"/>
              <a:gd name="connsiteX45" fmla="*/ 5444641 w 9662615"/>
              <a:gd name="connsiteY45" fmla="*/ 1487602 h 1587534"/>
              <a:gd name="connsiteX46" fmla="*/ 5299812 w 9662615"/>
              <a:gd name="connsiteY46" fmla="*/ 1503362 h 1587534"/>
              <a:gd name="connsiteX47" fmla="*/ 5213947 w 9662615"/>
              <a:gd name="connsiteY47" fmla="*/ 1516637 h 1587534"/>
              <a:gd name="connsiteX48" fmla="*/ 5090342 w 9662615"/>
              <a:gd name="connsiteY48" fmla="*/ 1546680 h 1587534"/>
              <a:gd name="connsiteX49" fmla="*/ 5082104 w 9662615"/>
              <a:gd name="connsiteY49" fmla="*/ 1547781 h 1587534"/>
              <a:gd name="connsiteX50" fmla="*/ 5059484 w 9662615"/>
              <a:gd name="connsiteY50" fmla="*/ 1546802 h 1587534"/>
              <a:gd name="connsiteX51" fmla="*/ 5050958 w 9662615"/>
              <a:gd name="connsiteY51" fmla="*/ 1545776 h 1587534"/>
              <a:gd name="connsiteX52" fmla="*/ 5038524 w 9662615"/>
              <a:gd name="connsiteY52" fmla="*/ 1545675 h 1587534"/>
              <a:gd name="connsiteX53" fmla="*/ 5038223 w 9662615"/>
              <a:gd name="connsiteY53" fmla="*/ 1545881 h 1587534"/>
              <a:gd name="connsiteX54" fmla="*/ 5026564 w 9662615"/>
              <a:gd name="connsiteY54" fmla="*/ 1545376 h 1587534"/>
              <a:gd name="connsiteX55" fmla="*/ 4969433 w 9662615"/>
              <a:gd name="connsiteY55" fmla="*/ 1540263 h 1587534"/>
              <a:gd name="connsiteX56" fmla="*/ 4894799 w 9662615"/>
              <a:gd name="connsiteY56" fmla="*/ 1559476 h 1587534"/>
              <a:gd name="connsiteX57" fmla="*/ 4863775 w 9662615"/>
              <a:gd name="connsiteY57" fmla="*/ 1562633 h 1587534"/>
              <a:gd name="connsiteX58" fmla="*/ 4847242 w 9662615"/>
              <a:gd name="connsiteY58" fmla="*/ 1565435 h 1587534"/>
              <a:gd name="connsiteX59" fmla="*/ 4830335 w 9662615"/>
              <a:gd name="connsiteY59" fmla="*/ 1587534 h 1587534"/>
              <a:gd name="connsiteX60" fmla="*/ 4791466 w 9662615"/>
              <a:gd name="connsiteY60" fmla="*/ 1561324 h 1587534"/>
              <a:gd name="connsiteX61" fmla="*/ 4784247 w 9662615"/>
              <a:gd name="connsiteY61" fmla="*/ 1562342 h 1587534"/>
              <a:gd name="connsiteX62" fmla="*/ 4748477 w 9662615"/>
              <a:gd name="connsiteY62" fmla="*/ 1556925 h 1587534"/>
              <a:gd name="connsiteX63" fmla="*/ 4730033 w 9662615"/>
              <a:gd name="connsiteY63" fmla="*/ 1555274 h 1587534"/>
              <a:gd name="connsiteX64" fmla="*/ 4724747 w 9662615"/>
              <a:gd name="connsiteY64" fmla="*/ 1552439 h 1587534"/>
              <a:gd name="connsiteX65" fmla="*/ 4697562 w 9662615"/>
              <a:gd name="connsiteY65" fmla="*/ 1551206 h 1587534"/>
              <a:gd name="connsiteX66" fmla="*/ 4694469 w 9662615"/>
              <a:gd name="connsiteY66" fmla="*/ 1551958 h 1587534"/>
              <a:gd name="connsiteX67" fmla="*/ 4603028 w 9662615"/>
              <a:gd name="connsiteY67" fmla="*/ 1568821 h 1587534"/>
              <a:gd name="connsiteX68" fmla="*/ 4541612 w 9662615"/>
              <a:gd name="connsiteY68" fmla="*/ 1545262 h 1587534"/>
              <a:gd name="connsiteX69" fmla="*/ 4422155 w 9662615"/>
              <a:gd name="connsiteY69" fmla="*/ 1542059 h 1587534"/>
              <a:gd name="connsiteX70" fmla="*/ 4221826 w 9662615"/>
              <a:gd name="connsiteY70" fmla="*/ 1508923 h 1587534"/>
              <a:gd name="connsiteX71" fmla="*/ 4096601 w 9662615"/>
              <a:gd name="connsiteY71" fmla="*/ 1521563 h 1587534"/>
              <a:gd name="connsiteX72" fmla="*/ 3970635 w 9662615"/>
              <a:gd name="connsiteY72" fmla="*/ 1544815 h 1587534"/>
              <a:gd name="connsiteX73" fmla="*/ 3833906 w 9662615"/>
              <a:gd name="connsiteY73" fmla="*/ 1516637 h 1587534"/>
              <a:gd name="connsiteX74" fmla="*/ 3696258 w 9662615"/>
              <a:gd name="connsiteY74" fmla="*/ 1537563 h 1587534"/>
              <a:gd name="connsiteX75" fmla="*/ 3594070 w 9662615"/>
              <a:gd name="connsiteY75" fmla="*/ 1509422 h 1587534"/>
              <a:gd name="connsiteX76" fmla="*/ 3565233 w 9662615"/>
              <a:gd name="connsiteY76" fmla="*/ 1515122 h 1587534"/>
              <a:gd name="connsiteX77" fmla="*/ 3560267 w 9662615"/>
              <a:gd name="connsiteY77" fmla="*/ 1516288 h 1587534"/>
              <a:gd name="connsiteX78" fmla="*/ 3540258 w 9662615"/>
              <a:gd name="connsiteY78" fmla="*/ 1516976 h 1587534"/>
              <a:gd name="connsiteX79" fmla="*/ 3534780 w 9662615"/>
              <a:gd name="connsiteY79" fmla="*/ 1522141 h 1587534"/>
              <a:gd name="connsiteX80" fmla="*/ 3504783 w 9662615"/>
              <a:gd name="connsiteY80" fmla="*/ 1526739 h 1587534"/>
              <a:gd name="connsiteX81" fmla="*/ 3430805 w 9662615"/>
              <a:gd name="connsiteY81" fmla="*/ 1542521 h 1587534"/>
              <a:gd name="connsiteX82" fmla="*/ 3292707 w 9662615"/>
              <a:gd name="connsiteY82" fmla="*/ 1520490 h 1587534"/>
              <a:gd name="connsiteX83" fmla="*/ 3187872 w 9662615"/>
              <a:gd name="connsiteY83" fmla="*/ 1519991 h 1587534"/>
              <a:gd name="connsiteX84" fmla="*/ 3148026 w 9662615"/>
              <a:gd name="connsiteY84" fmla="*/ 1524777 h 1587534"/>
              <a:gd name="connsiteX85" fmla="*/ 3092394 w 9662615"/>
              <a:gd name="connsiteY85" fmla="*/ 1528115 h 1587534"/>
              <a:gd name="connsiteX86" fmla="*/ 2994200 w 9662615"/>
              <a:gd name="connsiteY86" fmla="*/ 1537857 h 1587534"/>
              <a:gd name="connsiteX87" fmla="*/ 2862301 w 9662615"/>
              <a:gd name="connsiteY87" fmla="*/ 1544250 h 1587534"/>
              <a:gd name="connsiteX88" fmla="*/ 2766335 w 9662615"/>
              <a:gd name="connsiteY88" fmla="*/ 1527662 h 1587534"/>
              <a:gd name="connsiteX89" fmla="*/ 2757836 w 9662615"/>
              <a:gd name="connsiteY89" fmla="*/ 1531371 h 1587534"/>
              <a:gd name="connsiteX90" fmla="*/ 2691555 w 9662615"/>
              <a:gd name="connsiteY90" fmla="*/ 1530283 h 1587534"/>
              <a:gd name="connsiteX91" fmla="*/ 2491676 w 9662615"/>
              <a:gd name="connsiteY91" fmla="*/ 1500859 h 1587534"/>
              <a:gd name="connsiteX92" fmla="*/ 2378036 w 9662615"/>
              <a:gd name="connsiteY92" fmla="*/ 1520645 h 1587534"/>
              <a:gd name="connsiteX93" fmla="*/ 2284269 w 9662615"/>
              <a:gd name="connsiteY93" fmla="*/ 1503068 h 1587534"/>
              <a:gd name="connsiteX94" fmla="*/ 2207104 w 9662615"/>
              <a:gd name="connsiteY94" fmla="*/ 1508888 h 1587534"/>
              <a:gd name="connsiteX95" fmla="*/ 2149226 w 9662615"/>
              <a:gd name="connsiteY95" fmla="*/ 1523409 h 1587534"/>
              <a:gd name="connsiteX96" fmla="*/ 2084783 w 9662615"/>
              <a:gd name="connsiteY96" fmla="*/ 1524245 h 1587534"/>
              <a:gd name="connsiteX97" fmla="*/ 2070075 w 9662615"/>
              <a:gd name="connsiteY97" fmla="*/ 1511285 h 1587534"/>
              <a:gd name="connsiteX98" fmla="*/ 2001057 w 9662615"/>
              <a:gd name="connsiteY98" fmla="*/ 1516449 h 1587534"/>
              <a:gd name="connsiteX99" fmla="*/ 1896330 w 9662615"/>
              <a:gd name="connsiteY99" fmla="*/ 1525725 h 1587534"/>
              <a:gd name="connsiteX100" fmla="*/ 1835994 w 9662615"/>
              <a:gd name="connsiteY100" fmla="*/ 1527678 h 1587534"/>
              <a:gd name="connsiteX101" fmla="*/ 1671119 w 9662615"/>
              <a:gd name="connsiteY101" fmla="*/ 1536701 h 1587534"/>
              <a:gd name="connsiteX102" fmla="*/ 1601337 w 9662615"/>
              <a:gd name="connsiteY102" fmla="*/ 1548552 h 1587534"/>
              <a:gd name="connsiteX103" fmla="*/ 1407755 w 9662615"/>
              <a:gd name="connsiteY103" fmla="*/ 1571444 h 1587534"/>
              <a:gd name="connsiteX104" fmla="*/ 1271994 w 9662615"/>
              <a:gd name="connsiteY104" fmla="*/ 1579471 h 1587534"/>
              <a:gd name="connsiteX105" fmla="*/ 1249226 w 9662615"/>
              <a:gd name="connsiteY105" fmla="*/ 1583140 h 1587534"/>
              <a:gd name="connsiteX106" fmla="*/ 1217719 w 9662615"/>
              <a:gd name="connsiteY106" fmla="*/ 1580863 h 1587534"/>
              <a:gd name="connsiteX107" fmla="*/ 1091432 w 9662615"/>
              <a:gd name="connsiteY107" fmla="*/ 1571003 h 1587534"/>
              <a:gd name="connsiteX108" fmla="*/ 992039 w 9662615"/>
              <a:gd name="connsiteY108" fmla="*/ 1556662 h 1587534"/>
              <a:gd name="connsiteX109" fmla="*/ 868264 w 9662615"/>
              <a:gd name="connsiteY109" fmla="*/ 1566392 h 1587534"/>
              <a:gd name="connsiteX110" fmla="*/ 792765 w 9662615"/>
              <a:gd name="connsiteY110" fmla="*/ 1563102 h 1587534"/>
              <a:gd name="connsiteX111" fmla="*/ 669055 w 9662615"/>
              <a:gd name="connsiteY111" fmla="*/ 1543638 h 1587534"/>
              <a:gd name="connsiteX112" fmla="*/ 506152 w 9662615"/>
              <a:gd name="connsiteY112" fmla="*/ 1549124 h 1587534"/>
              <a:gd name="connsiteX113" fmla="*/ 472797 w 9662615"/>
              <a:gd name="connsiteY113" fmla="*/ 1568904 h 1587534"/>
              <a:gd name="connsiteX114" fmla="*/ 427864 w 9662615"/>
              <a:gd name="connsiteY114" fmla="*/ 1580848 h 1587534"/>
              <a:gd name="connsiteX115" fmla="*/ 408381 w 9662615"/>
              <a:gd name="connsiteY115" fmla="*/ 1552940 h 1587534"/>
              <a:gd name="connsiteX116" fmla="*/ 267163 w 9662615"/>
              <a:gd name="connsiteY116" fmla="*/ 1531913 h 1587534"/>
              <a:gd name="connsiteX117" fmla="*/ 196644 w 9662615"/>
              <a:gd name="connsiteY117" fmla="*/ 1524565 h 1587534"/>
              <a:gd name="connsiteX118" fmla="*/ 86819 w 9662615"/>
              <a:gd name="connsiteY118" fmla="*/ 1519517 h 1587534"/>
              <a:gd name="connsiteX119" fmla="*/ 53369 w 9662615"/>
              <a:gd name="connsiteY119" fmla="*/ 1516853 h 1587534"/>
              <a:gd name="connsiteX120" fmla="*/ 2359 w 9662615"/>
              <a:gd name="connsiteY120" fmla="*/ 1515247 h 1587534"/>
              <a:gd name="connsiteX121" fmla="*/ 0 w 9662615"/>
              <a:gd name="connsiteY121" fmla="*/ 1514932 h 1587534"/>
              <a:gd name="connsiteX122" fmla="*/ 0 w 9662615"/>
              <a:gd name="connsiteY122" fmla="*/ 0 h 1587534"/>
              <a:gd name="connsiteX0" fmla="*/ 0 w 9662615"/>
              <a:gd name="connsiteY0" fmla="*/ 0 h 1587534"/>
              <a:gd name="connsiteX1" fmla="*/ 9662615 w 9662615"/>
              <a:gd name="connsiteY1" fmla="*/ 0 h 1587534"/>
              <a:gd name="connsiteX2" fmla="*/ 9662615 w 9662615"/>
              <a:gd name="connsiteY2" fmla="*/ 1280346 h 1587534"/>
              <a:gd name="connsiteX3" fmla="*/ 9658420 w 9662615"/>
              <a:gd name="connsiteY3" fmla="*/ 1280106 h 1587534"/>
              <a:gd name="connsiteX4" fmla="*/ 9469546 w 9662615"/>
              <a:gd name="connsiteY4" fmla="*/ 1289837 h 1587534"/>
              <a:gd name="connsiteX5" fmla="*/ 9385895 w 9662615"/>
              <a:gd name="connsiteY5" fmla="*/ 1269203 h 1587534"/>
              <a:gd name="connsiteX6" fmla="*/ 9144767 w 9662615"/>
              <a:gd name="connsiteY6" fmla="*/ 1264120 h 1587534"/>
              <a:gd name="connsiteX7" fmla="*/ 8837252 w 9662615"/>
              <a:gd name="connsiteY7" fmla="*/ 1350515 h 1587534"/>
              <a:gd name="connsiteX8" fmla="*/ 8705466 w 9662615"/>
              <a:gd name="connsiteY8" fmla="*/ 1342419 h 1587534"/>
              <a:gd name="connsiteX9" fmla="*/ 8652221 w 9662615"/>
              <a:gd name="connsiteY9" fmla="*/ 1326906 h 1587534"/>
              <a:gd name="connsiteX10" fmla="*/ 8632312 w 9662615"/>
              <a:gd name="connsiteY10" fmla="*/ 1326025 h 1587534"/>
              <a:gd name="connsiteX11" fmla="*/ 8591582 w 9662615"/>
              <a:gd name="connsiteY11" fmla="*/ 1341666 h 1587534"/>
              <a:gd name="connsiteX12" fmla="*/ 8537336 w 9662615"/>
              <a:gd name="connsiteY12" fmla="*/ 1341684 h 1587534"/>
              <a:gd name="connsiteX13" fmla="*/ 8472508 w 9662615"/>
              <a:gd name="connsiteY13" fmla="*/ 1363109 h 1587534"/>
              <a:gd name="connsiteX14" fmla="*/ 8258477 w 9662615"/>
              <a:gd name="connsiteY14" fmla="*/ 1370666 h 1587534"/>
              <a:gd name="connsiteX15" fmla="*/ 8197961 w 9662615"/>
              <a:gd name="connsiteY15" fmla="*/ 1392804 h 1587534"/>
              <a:gd name="connsiteX16" fmla="*/ 8171196 w 9662615"/>
              <a:gd name="connsiteY16" fmla="*/ 1397216 h 1587534"/>
              <a:gd name="connsiteX17" fmla="*/ 8127667 w 9662615"/>
              <a:gd name="connsiteY17" fmla="*/ 1418254 h 1587534"/>
              <a:gd name="connsiteX18" fmla="*/ 7974579 w 9662615"/>
              <a:gd name="connsiteY18" fmla="*/ 1383439 h 1587534"/>
              <a:gd name="connsiteX19" fmla="*/ 7768351 w 9662615"/>
              <a:gd name="connsiteY19" fmla="*/ 1395051 h 1587534"/>
              <a:gd name="connsiteX20" fmla="*/ 7635985 w 9662615"/>
              <a:gd name="connsiteY20" fmla="*/ 1386363 h 1587534"/>
              <a:gd name="connsiteX21" fmla="*/ 7466069 w 9662615"/>
              <a:gd name="connsiteY21" fmla="*/ 1377654 h 1587534"/>
              <a:gd name="connsiteX22" fmla="*/ 7355642 w 9662615"/>
              <a:gd name="connsiteY22" fmla="*/ 1407761 h 1587534"/>
              <a:gd name="connsiteX23" fmla="*/ 7151610 w 9662615"/>
              <a:gd name="connsiteY23" fmla="*/ 1397856 h 1587534"/>
              <a:gd name="connsiteX24" fmla="*/ 7082147 w 9662615"/>
              <a:gd name="connsiteY24" fmla="*/ 1406113 h 1587534"/>
              <a:gd name="connsiteX25" fmla="*/ 7014958 w 9662615"/>
              <a:gd name="connsiteY25" fmla="*/ 1396883 h 1587534"/>
              <a:gd name="connsiteX26" fmla="*/ 6907567 w 9662615"/>
              <a:gd name="connsiteY26" fmla="*/ 1419149 h 1587534"/>
              <a:gd name="connsiteX27" fmla="*/ 6748428 w 9662615"/>
              <a:gd name="connsiteY27" fmla="*/ 1420308 h 1587534"/>
              <a:gd name="connsiteX28" fmla="*/ 6654257 w 9662615"/>
              <a:gd name="connsiteY28" fmla="*/ 1424143 h 1587534"/>
              <a:gd name="connsiteX29" fmla="*/ 6620123 w 9662615"/>
              <a:gd name="connsiteY29" fmla="*/ 1430535 h 1587534"/>
              <a:gd name="connsiteX30" fmla="*/ 6571355 w 9662615"/>
              <a:gd name="connsiteY30" fmla="*/ 1436144 h 1587534"/>
              <a:gd name="connsiteX31" fmla="*/ 6486557 w 9662615"/>
              <a:gd name="connsiteY31" fmla="*/ 1449861 h 1587534"/>
              <a:gd name="connsiteX32" fmla="*/ 6370419 w 9662615"/>
              <a:gd name="connsiteY32" fmla="*/ 1461649 h 1587534"/>
              <a:gd name="connsiteX33" fmla="*/ 6278839 w 9662615"/>
              <a:gd name="connsiteY33" fmla="*/ 1449160 h 1587534"/>
              <a:gd name="connsiteX34" fmla="*/ 6272455 w 9662615"/>
              <a:gd name="connsiteY34" fmla="*/ 1453191 h 1587534"/>
              <a:gd name="connsiteX35" fmla="*/ 6212659 w 9662615"/>
              <a:gd name="connsiteY35" fmla="*/ 1454850 h 1587534"/>
              <a:gd name="connsiteX36" fmla="*/ 6069317 w 9662615"/>
              <a:gd name="connsiteY36" fmla="*/ 1445838 h 1587534"/>
              <a:gd name="connsiteX37" fmla="*/ 5878477 w 9662615"/>
              <a:gd name="connsiteY37" fmla="*/ 1439180 h 1587534"/>
              <a:gd name="connsiteX38" fmla="*/ 5838387 w 9662615"/>
              <a:gd name="connsiteY38" fmla="*/ 1444679 h 1587534"/>
              <a:gd name="connsiteX39" fmla="*/ 5771136 w 9662615"/>
              <a:gd name="connsiteY39" fmla="*/ 1453639 h 1587534"/>
              <a:gd name="connsiteX40" fmla="*/ 5724081 w 9662615"/>
              <a:gd name="connsiteY40" fmla="*/ 1470431 h 1587534"/>
              <a:gd name="connsiteX41" fmla="*/ 5666577 w 9662615"/>
              <a:gd name="connsiteY41" fmla="*/ 1473921 h 1587534"/>
              <a:gd name="connsiteX42" fmla="*/ 5649068 w 9662615"/>
              <a:gd name="connsiteY42" fmla="*/ 1461676 h 1587534"/>
              <a:gd name="connsiteX43" fmla="*/ 5588902 w 9662615"/>
              <a:gd name="connsiteY43" fmla="*/ 1469647 h 1587534"/>
              <a:gd name="connsiteX44" fmla="*/ 5498090 w 9662615"/>
              <a:gd name="connsiteY44" fmla="*/ 1483173 h 1587534"/>
              <a:gd name="connsiteX45" fmla="*/ 5444641 w 9662615"/>
              <a:gd name="connsiteY45" fmla="*/ 1487602 h 1587534"/>
              <a:gd name="connsiteX46" fmla="*/ 5299812 w 9662615"/>
              <a:gd name="connsiteY46" fmla="*/ 1503362 h 1587534"/>
              <a:gd name="connsiteX47" fmla="*/ 5213947 w 9662615"/>
              <a:gd name="connsiteY47" fmla="*/ 1516637 h 1587534"/>
              <a:gd name="connsiteX48" fmla="*/ 5090342 w 9662615"/>
              <a:gd name="connsiteY48" fmla="*/ 1546680 h 1587534"/>
              <a:gd name="connsiteX49" fmla="*/ 5082104 w 9662615"/>
              <a:gd name="connsiteY49" fmla="*/ 1547781 h 1587534"/>
              <a:gd name="connsiteX50" fmla="*/ 5059484 w 9662615"/>
              <a:gd name="connsiteY50" fmla="*/ 1546802 h 1587534"/>
              <a:gd name="connsiteX51" fmla="*/ 5050958 w 9662615"/>
              <a:gd name="connsiteY51" fmla="*/ 1545776 h 1587534"/>
              <a:gd name="connsiteX52" fmla="*/ 5038524 w 9662615"/>
              <a:gd name="connsiteY52" fmla="*/ 1545675 h 1587534"/>
              <a:gd name="connsiteX53" fmla="*/ 5038223 w 9662615"/>
              <a:gd name="connsiteY53" fmla="*/ 1545881 h 1587534"/>
              <a:gd name="connsiteX54" fmla="*/ 5026564 w 9662615"/>
              <a:gd name="connsiteY54" fmla="*/ 1545376 h 1587534"/>
              <a:gd name="connsiteX55" fmla="*/ 4969433 w 9662615"/>
              <a:gd name="connsiteY55" fmla="*/ 1540263 h 1587534"/>
              <a:gd name="connsiteX56" fmla="*/ 4894799 w 9662615"/>
              <a:gd name="connsiteY56" fmla="*/ 1559476 h 1587534"/>
              <a:gd name="connsiteX57" fmla="*/ 4863775 w 9662615"/>
              <a:gd name="connsiteY57" fmla="*/ 1562633 h 1587534"/>
              <a:gd name="connsiteX58" fmla="*/ 4847242 w 9662615"/>
              <a:gd name="connsiteY58" fmla="*/ 1565435 h 1587534"/>
              <a:gd name="connsiteX59" fmla="*/ 4830335 w 9662615"/>
              <a:gd name="connsiteY59" fmla="*/ 1587534 h 1587534"/>
              <a:gd name="connsiteX60" fmla="*/ 4791466 w 9662615"/>
              <a:gd name="connsiteY60" fmla="*/ 1561324 h 1587534"/>
              <a:gd name="connsiteX61" fmla="*/ 4784247 w 9662615"/>
              <a:gd name="connsiteY61" fmla="*/ 1562342 h 1587534"/>
              <a:gd name="connsiteX62" fmla="*/ 4748477 w 9662615"/>
              <a:gd name="connsiteY62" fmla="*/ 1556925 h 1587534"/>
              <a:gd name="connsiteX63" fmla="*/ 4730033 w 9662615"/>
              <a:gd name="connsiteY63" fmla="*/ 1555274 h 1587534"/>
              <a:gd name="connsiteX64" fmla="*/ 4724747 w 9662615"/>
              <a:gd name="connsiteY64" fmla="*/ 1552439 h 1587534"/>
              <a:gd name="connsiteX65" fmla="*/ 4697562 w 9662615"/>
              <a:gd name="connsiteY65" fmla="*/ 1551206 h 1587534"/>
              <a:gd name="connsiteX66" fmla="*/ 4662664 w 9662615"/>
              <a:gd name="connsiteY66" fmla="*/ 1573162 h 1587534"/>
              <a:gd name="connsiteX67" fmla="*/ 4603028 w 9662615"/>
              <a:gd name="connsiteY67" fmla="*/ 1568821 h 1587534"/>
              <a:gd name="connsiteX68" fmla="*/ 4541612 w 9662615"/>
              <a:gd name="connsiteY68" fmla="*/ 1545262 h 1587534"/>
              <a:gd name="connsiteX69" fmla="*/ 4422155 w 9662615"/>
              <a:gd name="connsiteY69" fmla="*/ 1542059 h 1587534"/>
              <a:gd name="connsiteX70" fmla="*/ 4221826 w 9662615"/>
              <a:gd name="connsiteY70" fmla="*/ 1508923 h 1587534"/>
              <a:gd name="connsiteX71" fmla="*/ 4096601 w 9662615"/>
              <a:gd name="connsiteY71" fmla="*/ 1521563 h 1587534"/>
              <a:gd name="connsiteX72" fmla="*/ 3970635 w 9662615"/>
              <a:gd name="connsiteY72" fmla="*/ 1544815 h 1587534"/>
              <a:gd name="connsiteX73" fmla="*/ 3833906 w 9662615"/>
              <a:gd name="connsiteY73" fmla="*/ 1516637 h 1587534"/>
              <a:gd name="connsiteX74" fmla="*/ 3696258 w 9662615"/>
              <a:gd name="connsiteY74" fmla="*/ 1537563 h 1587534"/>
              <a:gd name="connsiteX75" fmla="*/ 3594070 w 9662615"/>
              <a:gd name="connsiteY75" fmla="*/ 1509422 h 1587534"/>
              <a:gd name="connsiteX76" fmla="*/ 3565233 w 9662615"/>
              <a:gd name="connsiteY76" fmla="*/ 1515122 h 1587534"/>
              <a:gd name="connsiteX77" fmla="*/ 3560267 w 9662615"/>
              <a:gd name="connsiteY77" fmla="*/ 1516288 h 1587534"/>
              <a:gd name="connsiteX78" fmla="*/ 3540258 w 9662615"/>
              <a:gd name="connsiteY78" fmla="*/ 1516976 h 1587534"/>
              <a:gd name="connsiteX79" fmla="*/ 3534780 w 9662615"/>
              <a:gd name="connsiteY79" fmla="*/ 1522141 h 1587534"/>
              <a:gd name="connsiteX80" fmla="*/ 3504783 w 9662615"/>
              <a:gd name="connsiteY80" fmla="*/ 1526739 h 1587534"/>
              <a:gd name="connsiteX81" fmla="*/ 3430805 w 9662615"/>
              <a:gd name="connsiteY81" fmla="*/ 1542521 h 1587534"/>
              <a:gd name="connsiteX82" fmla="*/ 3292707 w 9662615"/>
              <a:gd name="connsiteY82" fmla="*/ 1520490 h 1587534"/>
              <a:gd name="connsiteX83" fmla="*/ 3187872 w 9662615"/>
              <a:gd name="connsiteY83" fmla="*/ 1519991 h 1587534"/>
              <a:gd name="connsiteX84" fmla="*/ 3148026 w 9662615"/>
              <a:gd name="connsiteY84" fmla="*/ 1524777 h 1587534"/>
              <a:gd name="connsiteX85" fmla="*/ 3092394 w 9662615"/>
              <a:gd name="connsiteY85" fmla="*/ 1528115 h 1587534"/>
              <a:gd name="connsiteX86" fmla="*/ 2994200 w 9662615"/>
              <a:gd name="connsiteY86" fmla="*/ 1537857 h 1587534"/>
              <a:gd name="connsiteX87" fmla="*/ 2862301 w 9662615"/>
              <a:gd name="connsiteY87" fmla="*/ 1544250 h 1587534"/>
              <a:gd name="connsiteX88" fmla="*/ 2766335 w 9662615"/>
              <a:gd name="connsiteY88" fmla="*/ 1527662 h 1587534"/>
              <a:gd name="connsiteX89" fmla="*/ 2757836 w 9662615"/>
              <a:gd name="connsiteY89" fmla="*/ 1531371 h 1587534"/>
              <a:gd name="connsiteX90" fmla="*/ 2691555 w 9662615"/>
              <a:gd name="connsiteY90" fmla="*/ 1530283 h 1587534"/>
              <a:gd name="connsiteX91" fmla="*/ 2491676 w 9662615"/>
              <a:gd name="connsiteY91" fmla="*/ 1500859 h 1587534"/>
              <a:gd name="connsiteX92" fmla="*/ 2378036 w 9662615"/>
              <a:gd name="connsiteY92" fmla="*/ 1520645 h 1587534"/>
              <a:gd name="connsiteX93" fmla="*/ 2284269 w 9662615"/>
              <a:gd name="connsiteY93" fmla="*/ 1503068 h 1587534"/>
              <a:gd name="connsiteX94" fmla="*/ 2207104 w 9662615"/>
              <a:gd name="connsiteY94" fmla="*/ 1508888 h 1587534"/>
              <a:gd name="connsiteX95" fmla="*/ 2149226 w 9662615"/>
              <a:gd name="connsiteY95" fmla="*/ 1523409 h 1587534"/>
              <a:gd name="connsiteX96" fmla="*/ 2084783 w 9662615"/>
              <a:gd name="connsiteY96" fmla="*/ 1524245 h 1587534"/>
              <a:gd name="connsiteX97" fmla="*/ 2070075 w 9662615"/>
              <a:gd name="connsiteY97" fmla="*/ 1511285 h 1587534"/>
              <a:gd name="connsiteX98" fmla="*/ 2001057 w 9662615"/>
              <a:gd name="connsiteY98" fmla="*/ 1516449 h 1587534"/>
              <a:gd name="connsiteX99" fmla="*/ 1896330 w 9662615"/>
              <a:gd name="connsiteY99" fmla="*/ 1525725 h 1587534"/>
              <a:gd name="connsiteX100" fmla="*/ 1835994 w 9662615"/>
              <a:gd name="connsiteY100" fmla="*/ 1527678 h 1587534"/>
              <a:gd name="connsiteX101" fmla="*/ 1671119 w 9662615"/>
              <a:gd name="connsiteY101" fmla="*/ 1536701 h 1587534"/>
              <a:gd name="connsiteX102" fmla="*/ 1601337 w 9662615"/>
              <a:gd name="connsiteY102" fmla="*/ 1548552 h 1587534"/>
              <a:gd name="connsiteX103" fmla="*/ 1407755 w 9662615"/>
              <a:gd name="connsiteY103" fmla="*/ 1571444 h 1587534"/>
              <a:gd name="connsiteX104" fmla="*/ 1271994 w 9662615"/>
              <a:gd name="connsiteY104" fmla="*/ 1579471 h 1587534"/>
              <a:gd name="connsiteX105" fmla="*/ 1249226 w 9662615"/>
              <a:gd name="connsiteY105" fmla="*/ 1583140 h 1587534"/>
              <a:gd name="connsiteX106" fmla="*/ 1217719 w 9662615"/>
              <a:gd name="connsiteY106" fmla="*/ 1580863 h 1587534"/>
              <a:gd name="connsiteX107" fmla="*/ 1091432 w 9662615"/>
              <a:gd name="connsiteY107" fmla="*/ 1571003 h 1587534"/>
              <a:gd name="connsiteX108" fmla="*/ 992039 w 9662615"/>
              <a:gd name="connsiteY108" fmla="*/ 1556662 h 1587534"/>
              <a:gd name="connsiteX109" fmla="*/ 868264 w 9662615"/>
              <a:gd name="connsiteY109" fmla="*/ 1566392 h 1587534"/>
              <a:gd name="connsiteX110" fmla="*/ 792765 w 9662615"/>
              <a:gd name="connsiteY110" fmla="*/ 1563102 h 1587534"/>
              <a:gd name="connsiteX111" fmla="*/ 669055 w 9662615"/>
              <a:gd name="connsiteY111" fmla="*/ 1543638 h 1587534"/>
              <a:gd name="connsiteX112" fmla="*/ 506152 w 9662615"/>
              <a:gd name="connsiteY112" fmla="*/ 1549124 h 1587534"/>
              <a:gd name="connsiteX113" fmla="*/ 472797 w 9662615"/>
              <a:gd name="connsiteY113" fmla="*/ 1568904 h 1587534"/>
              <a:gd name="connsiteX114" fmla="*/ 427864 w 9662615"/>
              <a:gd name="connsiteY114" fmla="*/ 1580848 h 1587534"/>
              <a:gd name="connsiteX115" fmla="*/ 408381 w 9662615"/>
              <a:gd name="connsiteY115" fmla="*/ 1552940 h 1587534"/>
              <a:gd name="connsiteX116" fmla="*/ 267163 w 9662615"/>
              <a:gd name="connsiteY116" fmla="*/ 1531913 h 1587534"/>
              <a:gd name="connsiteX117" fmla="*/ 196644 w 9662615"/>
              <a:gd name="connsiteY117" fmla="*/ 1524565 h 1587534"/>
              <a:gd name="connsiteX118" fmla="*/ 86819 w 9662615"/>
              <a:gd name="connsiteY118" fmla="*/ 1519517 h 1587534"/>
              <a:gd name="connsiteX119" fmla="*/ 53369 w 9662615"/>
              <a:gd name="connsiteY119" fmla="*/ 1516853 h 1587534"/>
              <a:gd name="connsiteX120" fmla="*/ 2359 w 9662615"/>
              <a:gd name="connsiteY120" fmla="*/ 1515247 h 1587534"/>
              <a:gd name="connsiteX121" fmla="*/ 0 w 9662615"/>
              <a:gd name="connsiteY121" fmla="*/ 1514932 h 1587534"/>
              <a:gd name="connsiteX122" fmla="*/ 0 w 9662615"/>
              <a:gd name="connsiteY122" fmla="*/ 0 h 1587534"/>
              <a:gd name="connsiteX0" fmla="*/ 0 w 9662615"/>
              <a:gd name="connsiteY0" fmla="*/ 0 h 1587534"/>
              <a:gd name="connsiteX1" fmla="*/ 9662615 w 9662615"/>
              <a:gd name="connsiteY1" fmla="*/ 0 h 1587534"/>
              <a:gd name="connsiteX2" fmla="*/ 9662615 w 9662615"/>
              <a:gd name="connsiteY2" fmla="*/ 1280346 h 1587534"/>
              <a:gd name="connsiteX3" fmla="*/ 9658420 w 9662615"/>
              <a:gd name="connsiteY3" fmla="*/ 1280106 h 1587534"/>
              <a:gd name="connsiteX4" fmla="*/ 9469546 w 9662615"/>
              <a:gd name="connsiteY4" fmla="*/ 1289837 h 1587534"/>
              <a:gd name="connsiteX5" fmla="*/ 9385895 w 9662615"/>
              <a:gd name="connsiteY5" fmla="*/ 1269203 h 1587534"/>
              <a:gd name="connsiteX6" fmla="*/ 9144767 w 9662615"/>
              <a:gd name="connsiteY6" fmla="*/ 1264120 h 1587534"/>
              <a:gd name="connsiteX7" fmla="*/ 8837252 w 9662615"/>
              <a:gd name="connsiteY7" fmla="*/ 1350515 h 1587534"/>
              <a:gd name="connsiteX8" fmla="*/ 8705466 w 9662615"/>
              <a:gd name="connsiteY8" fmla="*/ 1342419 h 1587534"/>
              <a:gd name="connsiteX9" fmla="*/ 8652221 w 9662615"/>
              <a:gd name="connsiteY9" fmla="*/ 1326906 h 1587534"/>
              <a:gd name="connsiteX10" fmla="*/ 8632312 w 9662615"/>
              <a:gd name="connsiteY10" fmla="*/ 1326025 h 1587534"/>
              <a:gd name="connsiteX11" fmla="*/ 8591582 w 9662615"/>
              <a:gd name="connsiteY11" fmla="*/ 1341666 h 1587534"/>
              <a:gd name="connsiteX12" fmla="*/ 8537336 w 9662615"/>
              <a:gd name="connsiteY12" fmla="*/ 1341684 h 1587534"/>
              <a:gd name="connsiteX13" fmla="*/ 8472508 w 9662615"/>
              <a:gd name="connsiteY13" fmla="*/ 1363109 h 1587534"/>
              <a:gd name="connsiteX14" fmla="*/ 8258477 w 9662615"/>
              <a:gd name="connsiteY14" fmla="*/ 1370666 h 1587534"/>
              <a:gd name="connsiteX15" fmla="*/ 8197961 w 9662615"/>
              <a:gd name="connsiteY15" fmla="*/ 1392804 h 1587534"/>
              <a:gd name="connsiteX16" fmla="*/ 8171196 w 9662615"/>
              <a:gd name="connsiteY16" fmla="*/ 1397216 h 1587534"/>
              <a:gd name="connsiteX17" fmla="*/ 8127667 w 9662615"/>
              <a:gd name="connsiteY17" fmla="*/ 1418254 h 1587534"/>
              <a:gd name="connsiteX18" fmla="*/ 7974579 w 9662615"/>
              <a:gd name="connsiteY18" fmla="*/ 1383439 h 1587534"/>
              <a:gd name="connsiteX19" fmla="*/ 7768351 w 9662615"/>
              <a:gd name="connsiteY19" fmla="*/ 1395051 h 1587534"/>
              <a:gd name="connsiteX20" fmla="*/ 7635985 w 9662615"/>
              <a:gd name="connsiteY20" fmla="*/ 1386363 h 1587534"/>
              <a:gd name="connsiteX21" fmla="*/ 7466069 w 9662615"/>
              <a:gd name="connsiteY21" fmla="*/ 1377654 h 1587534"/>
              <a:gd name="connsiteX22" fmla="*/ 7355642 w 9662615"/>
              <a:gd name="connsiteY22" fmla="*/ 1407761 h 1587534"/>
              <a:gd name="connsiteX23" fmla="*/ 7151610 w 9662615"/>
              <a:gd name="connsiteY23" fmla="*/ 1397856 h 1587534"/>
              <a:gd name="connsiteX24" fmla="*/ 7082147 w 9662615"/>
              <a:gd name="connsiteY24" fmla="*/ 1406113 h 1587534"/>
              <a:gd name="connsiteX25" fmla="*/ 7014958 w 9662615"/>
              <a:gd name="connsiteY25" fmla="*/ 1396883 h 1587534"/>
              <a:gd name="connsiteX26" fmla="*/ 6907567 w 9662615"/>
              <a:gd name="connsiteY26" fmla="*/ 1419149 h 1587534"/>
              <a:gd name="connsiteX27" fmla="*/ 6748428 w 9662615"/>
              <a:gd name="connsiteY27" fmla="*/ 1420308 h 1587534"/>
              <a:gd name="connsiteX28" fmla="*/ 6654257 w 9662615"/>
              <a:gd name="connsiteY28" fmla="*/ 1424143 h 1587534"/>
              <a:gd name="connsiteX29" fmla="*/ 6620123 w 9662615"/>
              <a:gd name="connsiteY29" fmla="*/ 1430535 h 1587534"/>
              <a:gd name="connsiteX30" fmla="*/ 6571355 w 9662615"/>
              <a:gd name="connsiteY30" fmla="*/ 1436144 h 1587534"/>
              <a:gd name="connsiteX31" fmla="*/ 6486557 w 9662615"/>
              <a:gd name="connsiteY31" fmla="*/ 1449861 h 1587534"/>
              <a:gd name="connsiteX32" fmla="*/ 6370419 w 9662615"/>
              <a:gd name="connsiteY32" fmla="*/ 1461649 h 1587534"/>
              <a:gd name="connsiteX33" fmla="*/ 6278839 w 9662615"/>
              <a:gd name="connsiteY33" fmla="*/ 1449160 h 1587534"/>
              <a:gd name="connsiteX34" fmla="*/ 6272455 w 9662615"/>
              <a:gd name="connsiteY34" fmla="*/ 1453191 h 1587534"/>
              <a:gd name="connsiteX35" fmla="*/ 6212659 w 9662615"/>
              <a:gd name="connsiteY35" fmla="*/ 1454850 h 1587534"/>
              <a:gd name="connsiteX36" fmla="*/ 6069317 w 9662615"/>
              <a:gd name="connsiteY36" fmla="*/ 1445838 h 1587534"/>
              <a:gd name="connsiteX37" fmla="*/ 5878477 w 9662615"/>
              <a:gd name="connsiteY37" fmla="*/ 1439180 h 1587534"/>
              <a:gd name="connsiteX38" fmla="*/ 5838387 w 9662615"/>
              <a:gd name="connsiteY38" fmla="*/ 1444679 h 1587534"/>
              <a:gd name="connsiteX39" fmla="*/ 5771136 w 9662615"/>
              <a:gd name="connsiteY39" fmla="*/ 1453639 h 1587534"/>
              <a:gd name="connsiteX40" fmla="*/ 5724081 w 9662615"/>
              <a:gd name="connsiteY40" fmla="*/ 1470431 h 1587534"/>
              <a:gd name="connsiteX41" fmla="*/ 5666577 w 9662615"/>
              <a:gd name="connsiteY41" fmla="*/ 1473921 h 1587534"/>
              <a:gd name="connsiteX42" fmla="*/ 5649068 w 9662615"/>
              <a:gd name="connsiteY42" fmla="*/ 1461676 h 1587534"/>
              <a:gd name="connsiteX43" fmla="*/ 5588902 w 9662615"/>
              <a:gd name="connsiteY43" fmla="*/ 1469647 h 1587534"/>
              <a:gd name="connsiteX44" fmla="*/ 5498090 w 9662615"/>
              <a:gd name="connsiteY44" fmla="*/ 1483173 h 1587534"/>
              <a:gd name="connsiteX45" fmla="*/ 5444641 w 9662615"/>
              <a:gd name="connsiteY45" fmla="*/ 1487602 h 1587534"/>
              <a:gd name="connsiteX46" fmla="*/ 5299812 w 9662615"/>
              <a:gd name="connsiteY46" fmla="*/ 1503362 h 1587534"/>
              <a:gd name="connsiteX47" fmla="*/ 5213947 w 9662615"/>
              <a:gd name="connsiteY47" fmla="*/ 1516637 h 1587534"/>
              <a:gd name="connsiteX48" fmla="*/ 5090342 w 9662615"/>
              <a:gd name="connsiteY48" fmla="*/ 1546680 h 1587534"/>
              <a:gd name="connsiteX49" fmla="*/ 5082104 w 9662615"/>
              <a:gd name="connsiteY49" fmla="*/ 1547781 h 1587534"/>
              <a:gd name="connsiteX50" fmla="*/ 5059484 w 9662615"/>
              <a:gd name="connsiteY50" fmla="*/ 1546802 h 1587534"/>
              <a:gd name="connsiteX51" fmla="*/ 5050958 w 9662615"/>
              <a:gd name="connsiteY51" fmla="*/ 1545776 h 1587534"/>
              <a:gd name="connsiteX52" fmla="*/ 5038524 w 9662615"/>
              <a:gd name="connsiteY52" fmla="*/ 1545675 h 1587534"/>
              <a:gd name="connsiteX53" fmla="*/ 5038223 w 9662615"/>
              <a:gd name="connsiteY53" fmla="*/ 1545881 h 1587534"/>
              <a:gd name="connsiteX54" fmla="*/ 5026564 w 9662615"/>
              <a:gd name="connsiteY54" fmla="*/ 1545376 h 1587534"/>
              <a:gd name="connsiteX55" fmla="*/ 4969433 w 9662615"/>
              <a:gd name="connsiteY55" fmla="*/ 1540263 h 1587534"/>
              <a:gd name="connsiteX56" fmla="*/ 4921303 w 9662615"/>
              <a:gd name="connsiteY56" fmla="*/ 1575379 h 1587534"/>
              <a:gd name="connsiteX57" fmla="*/ 4863775 w 9662615"/>
              <a:gd name="connsiteY57" fmla="*/ 1562633 h 1587534"/>
              <a:gd name="connsiteX58" fmla="*/ 4847242 w 9662615"/>
              <a:gd name="connsiteY58" fmla="*/ 1565435 h 1587534"/>
              <a:gd name="connsiteX59" fmla="*/ 4830335 w 9662615"/>
              <a:gd name="connsiteY59" fmla="*/ 1587534 h 1587534"/>
              <a:gd name="connsiteX60" fmla="*/ 4791466 w 9662615"/>
              <a:gd name="connsiteY60" fmla="*/ 1561324 h 1587534"/>
              <a:gd name="connsiteX61" fmla="*/ 4784247 w 9662615"/>
              <a:gd name="connsiteY61" fmla="*/ 1562342 h 1587534"/>
              <a:gd name="connsiteX62" fmla="*/ 4748477 w 9662615"/>
              <a:gd name="connsiteY62" fmla="*/ 1556925 h 1587534"/>
              <a:gd name="connsiteX63" fmla="*/ 4730033 w 9662615"/>
              <a:gd name="connsiteY63" fmla="*/ 1555274 h 1587534"/>
              <a:gd name="connsiteX64" fmla="*/ 4724747 w 9662615"/>
              <a:gd name="connsiteY64" fmla="*/ 1552439 h 1587534"/>
              <a:gd name="connsiteX65" fmla="*/ 4697562 w 9662615"/>
              <a:gd name="connsiteY65" fmla="*/ 1551206 h 1587534"/>
              <a:gd name="connsiteX66" fmla="*/ 4662664 w 9662615"/>
              <a:gd name="connsiteY66" fmla="*/ 1573162 h 1587534"/>
              <a:gd name="connsiteX67" fmla="*/ 4603028 w 9662615"/>
              <a:gd name="connsiteY67" fmla="*/ 1568821 h 1587534"/>
              <a:gd name="connsiteX68" fmla="*/ 4541612 w 9662615"/>
              <a:gd name="connsiteY68" fmla="*/ 1545262 h 1587534"/>
              <a:gd name="connsiteX69" fmla="*/ 4422155 w 9662615"/>
              <a:gd name="connsiteY69" fmla="*/ 1542059 h 1587534"/>
              <a:gd name="connsiteX70" fmla="*/ 4221826 w 9662615"/>
              <a:gd name="connsiteY70" fmla="*/ 1508923 h 1587534"/>
              <a:gd name="connsiteX71" fmla="*/ 4096601 w 9662615"/>
              <a:gd name="connsiteY71" fmla="*/ 1521563 h 1587534"/>
              <a:gd name="connsiteX72" fmla="*/ 3970635 w 9662615"/>
              <a:gd name="connsiteY72" fmla="*/ 1544815 h 1587534"/>
              <a:gd name="connsiteX73" fmla="*/ 3833906 w 9662615"/>
              <a:gd name="connsiteY73" fmla="*/ 1516637 h 1587534"/>
              <a:gd name="connsiteX74" fmla="*/ 3696258 w 9662615"/>
              <a:gd name="connsiteY74" fmla="*/ 1537563 h 1587534"/>
              <a:gd name="connsiteX75" fmla="*/ 3594070 w 9662615"/>
              <a:gd name="connsiteY75" fmla="*/ 1509422 h 1587534"/>
              <a:gd name="connsiteX76" fmla="*/ 3565233 w 9662615"/>
              <a:gd name="connsiteY76" fmla="*/ 1515122 h 1587534"/>
              <a:gd name="connsiteX77" fmla="*/ 3560267 w 9662615"/>
              <a:gd name="connsiteY77" fmla="*/ 1516288 h 1587534"/>
              <a:gd name="connsiteX78" fmla="*/ 3540258 w 9662615"/>
              <a:gd name="connsiteY78" fmla="*/ 1516976 h 1587534"/>
              <a:gd name="connsiteX79" fmla="*/ 3534780 w 9662615"/>
              <a:gd name="connsiteY79" fmla="*/ 1522141 h 1587534"/>
              <a:gd name="connsiteX80" fmla="*/ 3504783 w 9662615"/>
              <a:gd name="connsiteY80" fmla="*/ 1526739 h 1587534"/>
              <a:gd name="connsiteX81" fmla="*/ 3430805 w 9662615"/>
              <a:gd name="connsiteY81" fmla="*/ 1542521 h 1587534"/>
              <a:gd name="connsiteX82" fmla="*/ 3292707 w 9662615"/>
              <a:gd name="connsiteY82" fmla="*/ 1520490 h 1587534"/>
              <a:gd name="connsiteX83" fmla="*/ 3187872 w 9662615"/>
              <a:gd name="connsiteY83" fmla="*/ 1519991 h 1587534"/>
              <a:gd name="connsiteX84" fmla="*/ 3148026 w 9662615"/>
              <a:gd name="connsiteY84" fmla="*/ 1524777 h 1587534"/>
              <a:gd name="connsiteX85" fmla="*/ 3092394 w 9662615"/>
              <a:gd name="connsiteY85" fmla="*/ 1528115 h 1587534"/>
              <a:gd name="connsiteX86" fmla="*/ 2994200 w 9662615"/>
              <a:gd name="connsiteY86" fmla="*/ 1537857 h 1587534"/>
              <a:gd name="connsiteX87" fmla="*/ 2862301 w 9662615"/>
              <a:gd name="connsiteY87" fmla="*/ 1544250 h 1587534"/>
              <a:gd name="connsiteX88" fmla="*/ 2766335 w 9662615"/>
              <a:gd name="connsiteY88" fmla="*/ 1527662 h 1587534"/>
              <a:gd name="connsiteX89" fmla="*/ 2757836 w 9662615"/>
              <a:gd name="connsiteY89" fmla="*/ 1531371 h 1587534"/>
              <a:gd name="connsiteX90" fmla="*/ 2691555 w 9662615"/>
              <a:gd name="connsiteY90" fmla="*/ 1530283 h 1587534"/>
              <a:gd name="connsiteX91" fmla="*/ 2491676 w 9662615"/>
              <a:gd name="connsiteY91" fmla="*/ 1500859 h 1587534"/>
              <a:gd name="connsiteX92" fmla="*/ 2378036 w 9662615"/>
              <a:gd name="connsiteY92" fmla="*/ 1520645 h 1587534"/>
              <a:gd name="connsiteX93" fmla="*/ 2284269 w 9662615"/>
              <a:gd name="connsiteY93" fmla="*/ 1503068 h 1587534"/>
              <a:gd name="connsiteX94" fmla="*/ 2207104 w 9662615"/>
              <a:gd name="connsiteY94" fmla="*/ 1508888 h 1587534"/>
              <a:gd name="connsiteX95" fmla="*/ 2149226 w 9662615"/>
              <a:gd name="connsiteY95" fmla="*/ 1523409 h 1587534"/>
              <a:gd name="connsiteX96" fmla="*/ 2084783 w 9662615"/>
              <a:gd name="connsiteY96" fmla="*/ 1524245 h 1587534"/>
              <a:gd name="connsiteX97" fmla="*/ 2070075 w 9662615"/>
              <a:gd name="connsiteY97" fmla="*/ 1511285 h 1587534"/>
              <a:gd name="connsiteX98" fmla="*/ 2001057 w 9662615"/>
              <a:gd name="connsiteY98" fmla="*/ 1516449 h 1587534"/>
              <a:gd name="connsiteX99" fmla="*/ 1896330 w 9662615"/>
              <a:gd name="connsiteY99" fmla="*/ 1525725 h 1587534"/>
              <a:gd name="connsiteX100" fmla="*/ 1835994 w 9662615"/>
              <a:gd name="connsiteY100" fmla="*/ 1527678 h 1587534"/>
              <a:gd name="connsiteX101" fmla="*/ 1671119 w 9662615"/>
              <a:gd name="connsiteY101" fmla="*/ 1536701 h 1587534"/>
              <a:gd name="connsiteX102" fmla="*/ 1601337 w 9662615"/>
              <a:gd name="connsiteY102" fmla="*/ 1548552 h 1587534"/>
              <a:gd name="connsiteX103" fmla="*/ 1407755 w 9662615"/>
              <a:gd name="connsiteY103" fmla="*/ 1571444 h 1587534"/>
              <a:gd name="connsiteX104" fmla="*/ 1271994 w 9662615"/>
              <a:gd name="connsiteY104" fmla="*/ 1579471 h 1587534"/>
              <a:gd name="connsiteX105" fmla="*/ 1249226 w 9662615"/>
              <a:gd name="connsiteY105" fmla="*/ 1583140 h 1587534"/>
              <a:gd name="connsiteX106" fmla="*/ 1217719 w 9662615"/>
              <a:gd name="connsiteY106" fmla="*/ 1580863 h 1587534"/>
              <a:gd name="connsiteX107" fmla="*/ 1091432 w 9662615"/>
              <a:gd name="connsiteY107" fmla="*/ 1571003 h 1587534"/>
              <a:gd name="connsiteX108" fmla="*/ 992039 w 9662615"/>
              <a:gd name="connsiteY108" fmla="*/ 1556662 h 1587534"/>
              <a:gd name="connsiteX109" fmla="*/ 868264 w 9662615"/>
              <a:gd name="connsiteY109" fmla="*/ 1566392 h 1587534"/>
              <a:gd name="connsiteX110" fmla="*/ 792765 w 9662615"/>
              <a:gd name="connsiteY110" fmla="*/ 1563102 h 1587534"/>
              <a:gd name="connsiteX111" fmla="*/ 669055 w 9662615"/>
              <a:gd name="connsiteY111" fmla="*/ 1543638 h 1587534"/>
              <a:gd name="connsiteX112" fmla="*/ 506152 w 9662615"/>
              <a:gd name="connsiteY112" fmla="*/ 1549124 h 1587534"/>
              <a:gd name="connsiteX113" fmla="*/ 472797 w 9662615"/>
              <a:gd name="connsiteY113" fmla="*/ 1568904 h 1587534"/>
              <a:gd name="connsiteX114" fmla="*/ 427864 w 9662615"/>
              <a:gd name="connsiteY114" fmla="*/ 1580848 h 1587534"/>
              <a:gd name="connsiteX115" fmla="*/ 408381 w 9662615"/>
              <a:gd name="connsiteY115" fmla="*/ 1552940 h 1587534"/>
              <a:gd name="connsiteX116" fmla="*/ 267163 w 9662615"/>
              <a:gd name="connsiteY116" fmla="*/ 1531913 h 1587534"/>
              <a:gd name="connsiteX117" fmla="*/ 196644 w 9662615"/>
              <a:gd name="connsiteY117" fmla="*/ 1524565 h 1587534"/>
              <a:gd name="connsiteX118" fmla="*/ 86819 w 9662615"/>
              <a:gd name="connsiteY118" fmla="*/ 1519517 h 1587534"/>
              <a:gd name="connsiteX119" fmla="*/ 53369 w 9662615"/>
              <a:gd name="connsiteY119" fmla="*/ 1516853 h 1587534"/>
              <a:gd name="connsiteX120" fmla="*/ 2359 w 9662615"/>
              <a:gd name="connsiteY120" fmla="*/ 1515247 h 1587534"/>
              <a:gd name="connsiteX121" fmla="*/ 0 w 9662615"/>
              <a:gd name="connsiteY121" fmla="*/ 1514932 h 1587534"/>
              <a:gd name="connsiteX122" fmla="*/ 0 w 9662615"/>
              <a:gd name="connsiteY122" fmla="*/ 0 h 1587534"/>
              <a:gd name="connsiteX0" fmla="*/ 0 w 9662615"/>
              <a:gd name="connsiteY0" fmla="*/ 0 h 1598136"/>
              <a:gd name="connsiteX1" fmla="*/ 9662615 w 9662615"/>
              <a:gd name="connsiteY1" fmla="*/ 0 h 1598136"/>
              <a:gd name="connsiteX2" fmla="*/ 9662615 w 9662615"/>
              <a:gd name="connsiteY2" fmla="*/ 1280346 h 1598136"/>
              <a:gd name="connsiteX3" fmla="*/ 9658420 w 9662615"/>
              <a:gd name="connsiteY3" fmla="*/ 1280106 h 1598136"/>
              <a:gd name="connsiteX4" fmla="*/ 9469546 w 9662615"/>
              <a:gd name="connsiteY4" fmla="*/ 1289837 h 1598136"/>
              <a:gd name="connsiteX5" fmla="*/ 9385895 w 9662615"/>
              <a:gd name="connsiteY5" fmla="*/ 1269203 h 1598136"/>
              <a:gd name="connsiteX6" fmla="*/ 9144767 w 9662615"/>
              <a:gd name="connsiteY6" fmla="*/ 1264120 h 1598136"/>
              <a:gd name="connsiteX7" fmla="*/ 8837252 w 9662615"/>
              <a:gd name="connsiteY7" fmla="*/ 1350515 h 1598136"/>
              <a:gd name="connsiteX8" fmla="*/ 8705466 w 9662615"/>
              <a:gd name="connsiteY8" fmla="*/ 1342419 h 1598136"/>
              <a:gd name="connsiteX9" fmla="*/ 8652221 w 9662615"/>
              <a:gd name="connsiteY9" fmla="*/ 1326906 h 1598136"/>
              <a:gd name="connsiteX10" fmla="*/ 8632312 w 9662615"/>
              <a:gd name="connsiteY10" fmla="*/ 1326025 h 1598136"/>
              <a:gd name="connsiteX11" fmla="*/ 8591582 w 9662615"/>
              <a:gd name="connsiteY11" fmla="*/ 1341666 h 1598136"/>
              <a:gd name="connsiteX12" fmla="*/ 8537336 w 9662615"/>
              <a:gd name="connsiteY12" fmla="*/ 1341684 h 1598136"/>
              <a:gd name="connsiteX13" fmla="*/ 8472508 w 9662615"/>
              <a:gd name="connsiteY13" fmla="*/ 1363109 h 1598136"/>
              <a:gd name="connsiteX14" fmla="*/ 8258477 w 9662615"/>
              <a:gd name="connsiteY14" fmla="*/ 1370666 h 1598136"/>
              <a:gd name="connsiteX15" fmla="*/ 8197961 w 9662615"/>
              <a:gd name="connsiteY15" fmla="*/ 1392804 h 1598136"/>
              <a:gd name="connsiteX16" fmla="*/ 8171196 w 9662615"/>
              <a:gd name="connsiteY16" fmla="*/ 1397216 h 1598136"/>
              <a:gd name="connsiteX17" fmla="*/ 8127667 w 9662615"/>
              <a:gd name="connsiteY17" fmla="*/ 1418254 h 1598136"/>
              <a:gd name="connsiteX18" fmla="*/ 7974579 w 9662615"/>
              <a:gd name="connsiteY18" fmla="*/ 1383439 h 1598136"/>
              <a:gd name="connsiteX19" fmla="*/ 7768351 w 9662615"/>
              <a:gd name="connsiteY19" fmla="*/ 1395051 h 1598136"/>
              <a:gd name="connsiteX20" fmla="*/ 7635985 w 9662615"/>
              <a:gd name="connsiteY20" fmla="*/ 1386363 h 1598136"/>
              <a:gd name="connsiteX21" fmla="*/ 7466069 w 9662615"/>
              <a:gd name="connsiteY21" fmla="*/ 1377654 h 1598136"/>
              <a:gd name="connsiteX22" fmla="*/ 7355642 w 9662615"/>
              <a:gd name="connsiteY22" fmla="*/ 1407761 h 1598136"/>
              <a:gd name="connsiteX23" fmla="*/ 7151610 w 9662615"/>
              <a:gd name="connsiteY23" fmla="*/ 1397856 h 1598136"/>
              <a:gd name="connsiteX24" fmla="*/ 7082147 w 9662615"/>
              <a:gd name="connsiteY24" fmla="*/ 1406113 h 1598136"/>
              <a:gd name="connsiteX25" fmla="*/ 7014958 w 9662615"/>
              <a:gd name="connsiteY25" fmla="*/ 1396883 h 1598136"/>
              <a:gd name="connsiteX26" fmla="*/ 6907567 w 9662615"/>
              <a:gd name="connsiteY26" fmla="*/ 1419149 h 1598136"/>
              <a:gd name="connsiteX27" fmla="*/ 6748428 w 9662615"/>
              <a:gd name="connsiteY27" fmla="*/ 1420308 h 1598136"/>
              <a:gd name="connsiteX28" fmla="*/ 6654257 w 9662615"/>
              <a:gd name="connsiteY28" fmla="*/ 1424143 h 1598136"/>
              <a:gd name="connsiteX29" fmla="*/ 6620123 w 9662615"/>
              <a:gd name="connsiteY29" fmla="*/ 1430535 h 1598136"/>
              <a:gd name="connsiteX30" fmla="*/ 6571355 w 9662615"/>
              <a:gd name="connsiteY30" fmla="*/ 1436144 h 1598136"/>
              <a:gd name="connsiteX31" fmla="*/ 6486557 w 9662615"/>
              <a:gd name="connsiteY31" fmla="*/ 1449861 h 1598136"/>
              <a:gd name="connsiteX32" fmla="*/ 6370419 w 9662615"/>
              <a:gd name="connsiteY32" fmla="*/ 1461649 h 1598136"/>
              <a:gd name="connsiteX33" fmla="*/ 6278839 w 9662615"/>
              <a:gd name="connsiteY33" fmla="*/ 1449160 h 1598136"/>
              <a:gd name="connsiteX34" fmla="*/ 6272455 w 9662615"/>
              <a:gd name="connsiteY34" fmla="*/ 1453191 h 1598136"/>
              <a:gd name="connsiteX35" fmla="*/ 6212659 w 9662615"/>
              <a:gd name="connsiteY35" fmla="*/ 1454850 h 1598136"/>
              <a:gd name="connsiteX36" fmla="*/ 6069317 w 9662615"/>
              <a:gd name="connsiteY36" fmla="*/ 1445838 h 1598136"/>
              <a:gd name="connsiteX37" fmla="*/ 5878477 w 9662615"/>
              <a:gd name="connsiteY37" fmla="*/ 1439180 h 1598136"/>
              <a:gd name="connsiteX38" fmla="*/ 5838387 w 9662615"/>
              <a:gd name="connsiteY38" fmla="*/ 1444679 h 1598136"/>
              <a:gd name="connsiteX39" fmla="*/ 5771136 w 9662615"/>
              <a:gd name="connsiteY39" fmla="*/ 1453639 h 1598136"/>
              <a:gd name="connsiteX40" fmla="*/ 5724081 w 9662615"/>
              <a:gd name="connsiteY40" fmla="*/ 1470431 h 1598136"/>
              <a:gd name="connsiteX41" fmla="*/ 5666577 w 9662615"/>
              <a:gd name="connsiteY41" fmla="*/ 1473921 h 1598136"/>
              <a:gd name="connsiteX42" fmla="*/ 5649068 w 9662615"/>
              <a:gd name="connsiteY42" fmla="*/ 1461676 h 1598136"/>
              <a:gd name="connsiteX43" fmla="*/ 5588902 w 9662615"/>
              <a:gd name="connsiteY43" fmla="*/ 1469647 h 1598136"/>
              <a:gd name="connsiteX44" fmla="*/ 5498090 w 9662615"/>
              <a:gd name="connsiteY44" fmla="*/ 1483173 h 1598136"/>
              <a:gd name="connsiteX45" fmla="*/ 5444641 w 9662615"/>
              <a:gd name="connsiteY45" fmla="*/ 1487602 h 1598136"/>
              <a:gd name="connsiteX46" fmla="*/ 5299812 w 9662615"/>
              <a:gd name="connsiteY46" fmla="*/ 1503362 h 1598136"/>
              <a:gd name="connsiteX47" fmla="*/ 5213947 w 9662615"/>
              <a:gd name="connsiteY47" fmla="*/ 1516637 h 1598136"/>
              <a:gd name="connsiteX48" fmla="*/ 5090342 w 9662615"/>
              <a:gd name="connsiteY48" fmla="*/ 1546680 h 1598136"/>
              <a:gd name="connsiteX49" fmla="*/ 5082104 w 9662615"/>
              <a:gd name="connsiteY49" fmla="*/ 1547781 h 1598136"/>
              <a:gd name="connsiteX50" fmla="*/ 5059484 w 9662615"/>
              <a:gd name="connsiteY50" fmla="*/ 1546802 h 1598136"/>
              <a:gd name="connsiteX51" fmla="*/ 5050958 w 9662615"/>
              <a:gd name="connsiteY51" fmla="*/ 1545776 h 1598136"/>
              <a:gd name="connsiteX52" fmla="*/ 5038524 w 9662615"/>
              <a:gd name="connsiteY52" fmla="*/ 1545675 h 1598136"/>
              <a:gd name="connsiteX53" fmla="*/ 5038223 w 9662615"/>
              <a:gd name="connsiteY53" fmla="*/ 1545881 h 1598136"/>
              <a:gd name="connsiteX54" fmla="*/ 5026564 w 9662615"/>
              <a:gd name="connsiteY54" fmla="*/ 1545376 h 1598136"/>
              <a:gd name="connsiteX55" fmla="*/ 4969433 w 9662615"/>
              <a:gd name="connsiteY55" fmla="*/ 1540263 h 1598136"/>
              <a:gd name="connsiteX56" fmla="*/ 4921303 w 9662615"/>
              <a:gd name="connsiteY56" fmla="*/ 1575379 h 1598136"/>
              <a:gd name="connsiteX57" fmla="*/ 4863775 w 9662615"/>
              <a:gd name="connsiteY57" fmla="*/ 1562633 h 1598136"/>
              <a:gd name="connsiteX58" fmla="*/ 4847242 w 9662615"/>
              <a:gd name="connsiteY58" fmla="*/ 1565435 h 1598136"/>
              <a:gd name="connsiteX59" fmla="*/ 4856839 w 9662615"/>
              <a:gd name="connsiteY59" fmla="*/ 1598136 h 1598136"/>
              <a:gd name="connsiteX60" fmla="*/ 4791466 w 9662615"/>
              <a:gd name="connsiteY60" fmla="*/ 1561324 h 1598136"/>
              <a:gd name="connsiteX61" fmla="*/ 4784247 w 9662615"/>
              <a:gd name="connsiteY61" fmla="*/ 1562342 h 1598136"/>
              <a:gd name="connsiteX62" fmla="*/ 4748477 w 9662615"/>
              <a:gd name="connsiteY62" fmla="*/ 1556925 h 1598136"/>
              <a:gd name="connsiteX63" fmla="*/ 4730033 w 9662615"/>
              <a:gd name="connsiteY63" fmla="*/ 1555274 h 1598136"/>
              <a:gd name="connsiteX64" fmla="*/ 4724747 w 9662615"/>
              <a:gd name="connsiteY64" fmla="*/ 1552439 h 1598136"/>
              <a:gd name="connsiteX65" fmla="*/ 4697562 w 9662615"/>
              <a:gd name="connsiteY65" fmla="*/ 1551206 h 1598136"/>
              <a:gd name="connsiteX66" fmla="*/ 4662664 w 9662615"/>
              <a:gd name="connsiteY66" fmla="*/ 1573162 h 1598136"/>
              <a:gd name="connsiteX67" fmla="*/ 4603028 w 9662615"/>
              <a:gd name="connsiteY67" fmla="*/ 1568821 h 1598136"/>
              <a:gd name="connsiteX68" fmla="*/ 4541612 w 9662615"/>
              <a:gd name="connsiteY68" fmla="*/ 1545262 h 1598136"/>
              <a:gd name="connsiteX69" fmla="*/ 4422155 w 9662615"/>
              <a:gd name="connsiteY69" fmla="*/ 1542059 h 1598136"/>
              <a:gd name="connsiteX70" fmla="*/ 4221826 w 9662615"/>
              <a:gd name="connsiteY70" fmla="*/ 1508923 h 1598136"/>
              <a:gd name="connsiteX71" fmla="*/ 4096601 w 9662615"/>
              <a:gd name="connsiteY71" fmla="*/ 1521563 h 1598136"/>
              <a:gd name="connsiteX72" fmla="*/ 3970635 w 9662615"/>
              <a:gd name="connsiteY72" fmla="*/ 1544815 h 1598136"/>
              <a:gd name="connsiteX73" fmla="*/ 3833906 w 9662615"/>
              <a:gd name="connsiteY73" fmla="*/ 1516637 h 1598136"/>
              <a:gd name="connsiteX74" fmla="*/ 3696258 w 9662615"/>
              <a:gd name="connsiteY74" fmla="*/ 1537563 h 1598136"/>
              <a:gd name="connsiteX75" fmla="*/ 3594070 w 9662615"/>
              <a:gd name="connsiteY75" fmla="*/ 1509422 h 1598136"/>
              <a:gd name="connsiteX76" fmla="*/ 3565233 w 9662615"/>
              <a:gd name="connsiteY76" fmla="*/ 1515122 h 1598136"/>
              <a:gd name="connsiteX77" fmla="*/ 3560267 w 9662615"/>
              <a:gd name="connsiteY77" fmla="*/ 1516288 h 1598136"/>
              <a:gd name="connsiteX78" fmla="*/ 3540258 w 9662615"/>
              <a:gd name="connsiteY78" fmla="*/ 1516976 h 1598136"/>
              <a:gd name="connsiteX79" fmla="*/ 3534780 w 9662615"/>
              <a:gd name="connsiteY79" fmla="*/ 1522141 h 1598136"/>
              <a:gd name="connsiteX80" fmla="*/ 3504783 w 9662615"/>
              <a:gd name="connsiteY80" fmla="*/ 1526739 h 1598136"/>
              <a:gd name="connsiteX81" fmla="*/ 3430805 w 9662615"/>
              <a:gd name="connsiteY81" fmla="*/ 1542521 h 1598136"/>
              <a:gd name="connsiteX82" fmla="*/ 3292707 w 9662615"/>
              <a:gd name="connsiteY82" fmla="*/ 1520490 h 1598136"/>
              <a:gd name="connsiteX83" fmla="*/ 3187872 w 9662615"/>
              <a:gd name="connsiteY83" fmla="*/ 1519991 h 1598136"/>
              <a:gd name="connsiteX84" fmla="*/ 3148026 w 9662615"/>
              <a:gd name="connsiteY84" fmla="*/ 1524777 h 1598136"/>
              <a:gd name="connsiteX85" fmla="*/ 3092394 w 9662615"/>
              <a:gd name="connsiteY85" fmla="*/ 1528115 h 1598136"/>
              <a:gd name="connsiteX86" fmla="*/ 2994200 w 9662615"/>
              <a:gd name="connsiteY86" fmla="*/ 1537857 h 1598136"/>
              <a:gd name="connsiteX87" fmla="*/ 2862301 w 9662615"/>
              <a:gd name="connsiteY87" fmla="*/ 1544250 h 1598136"/>
              <a:gd name="connsiteX88" fmla="*/ 2766335 w 9662615"/>
              <a:gd name="connsiteY88" fmla="*/ 1527662 h 1598136"/>
              <a:gd name="connsiteX89" fmla="*/ 2757836 w 9662615"/>
              <a:gd name="connsiteY89" fmla="*/ 1531371 h 1598136"/>
              <a:gd name="connsiteX90" fmla="*/ 2691555 w 9662615"/>
              <a:gd name="connsiteY90" fmla="*/ 1530283 h 1598136"/>
              <a:gd name="connsiteX91" fmla="*/ 2491676 w 9662615"/>
              <a:gd name="connsiteY91" fmla="*/ 1500859 h 1598136"/>
              <a:gd name="connsiteX92" fmla="*/ 2378036 w 9662615"/>
              <a:gd name="connsiteY92" fmla="*/ 1520645 h 1598136"/>
              <a:gd name="connsiteX93" fmla="*/ 2284269 w 9662615"/>
              <a:gd name="connsiteY93" fmla="*/ 1503068 h 1598136"/>
              <a:gd name="connsiteX94" fmla="*/ 2207104 w 9662615"/>
              <a:gd name="connsiteY94" fmla="*/ 1508888 h 1598136"/>
              <a:gd name="connsiteX95" fmla="*/ 2149226 w 9662615"/>
              <a:gd name="connsiteY95" fmla="*/ 1523409 h 1598136"/>
              <a:gd name="connsiteX96" fmla="*/ 2084783 w 9662615"/>
              <a:gd name="connsiteY96" fmla="*/ 1524245 h 1598136"/>
              <a:gd name="connsiteX97" fmla="*/ 2070075 w 9662615"/>
              <a:gd name="connsiteY97" fmla="*/ 1511285 h 1598136"/>
              <a:gd name="connsiteX98" fmla="*/ 2001057 w 9662615"/>
              <a:gd name="connsiteY98" fmla="*/ 1516449 h 1598136"/>
              <a:gd name="connsiteX99" fmla="*/ 1896330 w 9662615"/>
              <a:gd name="connsiteY99" fmla="*/ 1525725 h 1598136"/>
              <a:gd name="connsiteX100" fmla="*/ 1835994 w 9662615"/>
              <a:gd name="connsiteY100" fmla="*/ 1527678 h 1598136"/>
              <a:gd name="connsiteX101" fmla="*/ 1671119 w 9662615"/>
              <a:gd name="connsiteY101" fmla="*/ 1536701 h 1598136"/>
              <a:gd name="connsiteX102" fmla="*/ 1601337 w 9662615"/>
              <a:gd name="connsiteY102" fmla="*/ 1548552 h 1598136"/>
              <a:gd name="connsiteX103" fmla="*/ 1407755 w 9662615"/>
              <a:gd name="connsiteY103" fmla="*/ 1571444 h 1598136"/>
              <a:gd name="connsiteX104" fmla="*/ 1271994 w 9662615"/>
              <a:gd name="connsiteY104" fmla="*/ 1579471 h 1598136"/>
              <a:gd name="connsiteX105" fmla="*/ 1249226 w 9662615"/>
              <a:gd name="connsiteY105" fmla="*/ 1583140 h 1598136"/>
              <a:gd name="connsiteX106" fmla="*/ 1217719 w 9662615"/>
              <a:gd name="connsiteY106" fmla="*/ 1580863 h 1598136"/>
              <a:gd name="connsiteX107" fmla="*/ 1091432 w 9662615"/>
              <a:gd name="connsiteY107" fmla="*/ 1571003 h 1598136"/>
              <a:gd name="connsiteX108" fmla="*/ 992039 w 9662615"/>
              <a:gd name="connsiteY108" fmla="*/ 1556662 h 1598136"/>
              <a:gd name="connsiteX109" fmla="*/ 868264 w 9662615"/>
              <a:gd name="connsiteY109" fmla="*/ 1566392 h 1598136"/>
              <a:gd name="connsiteX110" fmla="*/ 792765 w 9662615"/>
              <a:gd name="connsiteY110" fmla="*/ 1563102 h 1598136"/>
              <a:gd name="connsiteX111" fmla="*/ 669055 w 9662615"/>
              <a:gd name="connsiteY111" fmla="*/ 1543638 h 1598136"/>
              <a:gd name="connsiteX112" fmla="*/ 506152 w 9662615"/>
              <a:gd name="connsiteY112" fmla="*/ 1549124 h 1598136"/>
              <a:gd name="connsiteX113" fmla="*/ 472797 w 9662615"/>
              <a:gd name="connsiteY113" fmla="*/ 1568904 h 1598136"/>
              <a:gd name="connsiteX114" fmla="*/ 427864 w 9662615"/>
              <a:gd name="connsiteY114" fmla="*/ 1580848 h 1598136"/>
              <a:gd name="connsiteX115" fmla="*/ 408381 w 9662615"/>
              <a:gd name="connsiteY115" fmla="*/ 1552940 h 1598136"/>
              <a:gd name="connsiteX116" fmla="*/ 267163 w 9662615"/>
              <a:gd name="connsiteY116" fmla="*/ 1531913 h 1598136"/>
              <a:gd name="connsiteX117" fmla="*/ 196644 w 9662615"/>
              <a:gd name="connsiteY117" fmla="*/ 1524565 h 1598136"/>
              <a:gd name="connsiteX118" fmla="*/ 86819 w 9662615"/>
              <a:gd name="connsiteY118" fmla="*/ 1519517 h 1598136"/>
              <a:gd name="connsiteX119" fmla="*/ 53369 w 9662615"/>
              <a:gd name="connsiteY119" fmla="*/ 1516853 h 1598136"/>
              <a:gd name="connsiteX120" fmla="*/ 2359 w 9662615"/>
              <a:gd name="connsiteY120" fmla="*/ 1515247 h 1598136"/>
              <a:gd name="connsiteX121" fmla="*/ 0 w 9662615"/>
              <a:gd name="connsiteY121" fmla="*/ 1514932 h 1598136"/>
              <a:gd name="connsiteX122" fmla="*/ 0 w 9662615"/>
              <a:gd name="connsiteY122" fmla="*/ 0 h 1598136"/>
              <a:gd name="connsiteX0" fmla="*/ 0 w 9662615"/>
              <a:gd name="connsiteY0" fmla="*/ 0 h 1598136"/>
              <a:gd name="connsiteX1" fmla="*/ 9662615 w 9662615"/>
              <a:gd name="connsiteY1" fmla="*/ 0 h 1598136"/>
              <a:gd name="connsiteX2" fmla="*/ 9662615 w 9662615"/>
              <a:gd name="connsiteY2" fmla="*/ 1280346 h 1598136"/>
              <a:gd name="connsiteX3" fmla="*/ 9658420 w 9662615"/>
              <a:gd name="connsiteY3" fmla="*/ 1280106 h 1598136"/>
              <a:gd name="connsiteX4" fmla="*/ 9469546 w 9662615"/>
              <a:gd name="connsiteY4" fmla="*/ 1289837 h 1598136"/>
              <a:gd name="connsiteX5" fmla="*/ 9385895 w 9662615"/>
              <a:gd name="connsiteY5" fmla="*/ 1269203 h 1598136"/>
              <a:gd name="connsiteX6" fmla="*/ 9144767 w 9662615"/>
              <a:gd name="connsiteY6" fmla="*/ 1264120 h 1598136"/>
              <a:gd name="connsiteX7" fmla="*/ 8837252 w 9662615"/>
              <a:gd name="connsiteY7" fmla="*/ 1350515 h 1598136"/>
              <a:gd name="connsiteX8" fmla="*/ 8705466 w 9662615"/>
              <a:gd name="connsiteY8" fmla="*/ 1342419 h 1598136"/>
              <a:gd name="connsiteX9" fmla="*/ 8652221 w 9662615"/>
              <a:gd name="connsiteY9" fmla="*/ 1326906 h 1598136"/>
              <a:gd name="connsiteX10" fmla="*/ 8632312 w 9662615"/>
              <a:gd name="connsiteY10" fmla="*/ 1326025 h 1598136"/>
              <a:gd name="connsiteX11" fmla="*/ 8591582 w 9662615"/>
              <a:gd name="connsiteY11" fmla="*/ 1341666 h 1598136"/>
              <a:gd name="connsiteX12" fmla="*/ 8537336 w 9662615"/>
              <a:gd name="connsiteY12" fmla="*/ 1341684 h 1598136"/>
              <a:gd name="connsiteX13" fmla="*/ 8472508 w 9662615"/>
              <a:gd name="connsiteY13" fmla="*/ 1363109 h 1598136"/>
              <a:gd name="connsiteX14" fmla="*/ 8258477 w 9662615"/>
              <a:gd name="connsiteY14" fmla="*/ 1370666 h 1598136"/>
              <a:gd name="connsiteX15" fmla="*/ 8197961 w 9662615"/>
              <a:gd name="connsiteY15" fmla="*/ 1392804 h 1598136"/>
              <a:gd name="connsiteX16" fmla="*/ 8171196 w 9662615"/>
              <a:gd name="connsiteY16" fmla="*/ 1397216 h 1598136"/>
              <a:gd name="connsiteX17" fmla="*/ 8127667 w 9662615"/>
              <a:gd name="connsiteY17" fmla="*/ 1418254 h 1598136"/>
              <a:gd name="connsiteX18" fmla="*/ 7974579 w 9662615"/>
              <a:gd name="connsiteY18" fmla="*/ 1383439 h 1598136"/>
              <a:gd name="connsiteX19" fmla="*/ 7768351 w 9662615"/>
              <a:gd name="connsiteY19" fmla="*/ 1395051 h 1598136"/>
              <a:gd name="connsiteX20" fmla="*/ 7635985 w 9662615"/>
              <a:gd name="connsiteY20" fmla="*/ 1386363 h 1598136"/>
              <a:gd name="connsiteX21" fmla="*/ 7466069 w 9662615"/>
              <a:gd name="connsiteY21" fmla="*/ 1377654 h 1598136"/>
              <a:gd name="connsiteX22" fmla="*/ 7355642 w 9662615"/>
              <a:gd name="connsiteY22" fmla="*/ 1407761 h 1598136"/>
              <a:gd name="connsiteX23" fmla="*/ 7151610 w 9662615"/>
              <a:gd name="connsiteY23" fmla="*/ 1397856 h 1598136"/>
              <a:gd name="connsiteX24" fmla="*/ 7082147 w 9662615"/>
              <a:gd name="connsiteY24" fmla="*/ 1406113 h 1598136"/>
              <a:gd name="connsiteX25" fmla="*/ 7014958 w 9662615"/>
              <a:gd name="connsiteY25" fmla="*/ 1396883 h 1598136"/>
              <a:gd name="connsiteX26" fmla="*/ 6907567 w 9662615"/>
              <a:gd name="connsiteY26" fmla="*/ 1419149 h 1598136"/>
              <a:gd name="connsiteX27" fmla="*/ 6748428 w 9662615"/>
              <a:gd name="connsiteY27" fmla="*/ 1420308 h 1598136"/>
              <a:gd name="connsiteX28" fmla="*/ 6654257 w 9662615"/>
              <a:gd name="connsiteY28" fmla="*/ 1424143 h 1598136"/>
              <a:gd name="connsiteX29" fmla="*/ 6620123 w 9662615"/>
              <a:gd name="connsiteY29" fmla="*/ 1430535 h 1598136"/>
              <a:gd name="connsiteX30" fmla="*/ 6571355 w 9662615"/>
              <a:gd name="connsiteY30" fmla="*/ 1436144 h 1598136"/>
              <a:gd name="connsiteX31" fmla="*/ 6486557 w 9662615"/>
              <a:gd name="connsiteY31" fmla="*/ 1449861 h 1598136"/>
              <a:gd name="connsiteX32" fmla="*/ 6370419 w 9662615"/>
              <a:gd name="connsiteY32" fmla="*/ 1461649 h 1598136"/>
              <a:gd name="connsiteX33" fmla="*/ 6278839 w 9662615"/>
              <a:gd name="connsiteY33" fmla="*/ 1449160 h 1598136"/>
              <a:gd name="connsiteX34" fmla="*/ 6272455 w 9662615"/>
              <a:gd name="connsiteY34" fmla="*/ 1453191 h 1598136"/>
              <a:gd name="connsiteX35" fmla="*/ 6212659 w 9662615"/>
              <a:gd name="connsiteY35" fmla="*/ 1454850 h 1598136"/>
              <a:gd name="connsiteX36" fmla="*/ 6069317 w 9662615"/>
              <a:gd name="connsiteY36" fmla="*/ 1445838 h 1598136"/>
              <a:gd name="connsiteX37" fmla="*/ 5878477 w 9662615"/>
              <a:gd name="connsiteY37" fmla="*/ 1439180 h 1598136"/>
              <a:gd name="connsiteX38" fmla="*/ 5838387 w 9662615"/>
              <a:gd name="connsiteY38" fmla="*/ 1444679 h 1598136"/>
              <a:gd name="connsiteX39" fmla="*/ 5771136 w 9662615"/>
              <a:gd name="connsiteY39" fmla="*/ 1453639 h 1598136"/>
              <a:gd name="connsiteX40" fmla="*/ 5724081 w 9662615"/>
              <a:gd name="connsiteY40" fmla="*/ 1470431 h 1598136"/>
              <a:gd name="connsiteX41" fmla="*/ 5666577 w 9662615"/>
              <a:gd name="connsiteY41" fmla="*/ 1473921 h 1598136"/>
              <a:gd name="connsiteX42" fmla="*/ 5649068 w 9662615"/>
              <a:gd name="connsiteY42" fmla="*/ 1461676 h 1598136"/>
              <a:gd name="connsiteX43" fmla="*/ 5588902 w 9662615"/>
              <a:gd name="connsiteY43" fmla="*/ 1469647 h 1598136"/>
              <a:gd name="connsiteX44" fmla="*/ 5498090 w 9662615"/>
              <a:gd name="connsiteY44" fmla="*/ 1483173 h 1598136"/>
              <a:gd name="connsiteX45" fmla="*/ 5444641 w 9662615"/>
              <a:gd name="connsiteY45" fmla="*/ 1487602 h 1598136"/>
              <a:gd name="connsiteX46" fmla="*/ 5299812 w 9662615"/>
              <a:gd name="connsiteY46" fmla="*/ 1503362 h 1598136"/>
              <a:gd name="connsiteX47" fmla="*/ 5213947 w 9662615"/>
              <a:gd name="connsiteY47" fmla="*/ 1516637 h 1598136"/>
              <a:gd name="connsiteX48" fmla="*/ 5090342 w 9662615"/>
              <a:gd name="connsiteY48" fmla="*/ 1546680 h 1598136"/>
              <a:gd name="connsiteX49" fmla="*/ 5129812 w 9662615"/>
              <a:gd name="connsiteY49" fmla="*/ 1521277 h 1598136"/>
              <a:gd name="connsiteX50" fmla="*/ 5059484 w 9662615"/>
              <a:gd name="connsiteY50" fmla="*/ 1546802 h 1598136"/>
              <a:gd name="connsiteX51" fmla="*/ 5050958 w 9662615"/>
              <a:gd name="connsiteY51" fmla="*/ 1545776 h 1598136"/>
              <a:gd name="connsiteX52" fmla="*/ 5038524 w 9662615"/>
              <a:gd name="connsiteY52" fmla="*/ 1545675 h 1598136"/>
              <a:gd name="connsiteX53" fmla="*/ 5038223 w 9662615"/>
              <a:gd name="connsiteY53" fmla="*/ 1545881 h 1598136"/>
              <a:gd name="connsiteX54" fmla="*/ 5026564 w 9662615"/>
              <a:gd name="connsiteY54" fmla="*/ 1545376 h 1598136"/>
              <a:gd name="connsiteX55" fmla="*/ 4969433 w 9662615"/>
              <a:gd name="connsiteY55" fmla="*/ 1540263 h 1598136"/>
              <a:gd name="connsiteX56" fmla="*/ 4921303 w 9662615"/>
              <a:gd name="connsiteY56" fmla="*/ 1575379 h 1598136"/>
              <a:gd name="connsiteX57" fmla="*/ 4863775 w 9662615"/>
              <a:gd name="connsiteY57" fmla="*/ 1562633 h 1598136"/>
              <a:gd name="connsiteX58" fmla="*/ 4847242 w 9662615"/>
              <a:gd name="connsiteY58" fmla="*/ 1565435 h 1598136"/>
              <a:gd name="connsiteX59" fmla="*/ 4856839 w 9662615"/>
              <a:gd name="connsiteY59" fmla="*/ 1598136 h 1598136"/>
              <a:gd name="connsiteX60" fmla="*/ 4791466 w 9662615"/>
              <a:gd name="connsiteY60" fmla="*/ 1561324 h 1598136"/>
              <a:gd name="connsiteX61" fmla="*/ 4784247 w 9662615"/>
              <a:gd name="connsiteY61" fmla="*/ 1562342 h 1598136"/>
              <a:gd name="connsiteX62" fmla="*/ 4748477 w 9662615"/>
              <a:gd name="connsiteY62" fmla="*/ 1556925 h 1598136"/>
              <a:gd name="connsiteX63" fmla="*/ 4730033 w 9662615"/>
              <a:gd name="connsiteY63" fmla="*/ 1555274 h 1598136"/>
              <a:gd name="connsiteX64" fmla="*/ 4724747 w 9662615"/>
              <a:gd name="connsiteY64" fmla="*/ 1552439 h 1598136"/>
              <a:gd name="connsiteX65" fmla="*/ 4697562 w 9662615"/>
              <a:gd name="connsiteY65" fmla="*/ 1551206 h 1598136"/>
              <a:gd name="connsiteX66" fmla="*/ 4662664 w 9662615"/>
              <a:gd name="connsiteY66" fmla="*/ 1573162 h 1598136"/>
              <a:gd name="connsiteX67" fmla="*/ 4603028 w 9662615"/>
              <a:gd name="connsiteY67" fmla="*/ 1568821 h 1598136"/>
              <a:gd name="connsiteX68" fmla="*/ 4541612 w 9662615"/>
              <a:gd name="connsiteY68" fmla="*/ 1545262 h 1598136"/>
              <a:gd name="connsiteX69" fmla="*/ 4422155 w 9662615"/>
              <a:gd name="connsiteY69" fmla="*/ 1542059 h 1598136"/>
              <a:gd name="connsiteX70" fmla="*/ 4221826 w 9662615"/>
              <a:gd name="connsiteY70" fmla="*/ 1508923 h 1598136"/>
              <a:gd name="connsiteX71" fmla="*/ 4096601 w 9662615"/>
              <a:gd name="connsiteY71" fmla="*/ 1521563 h 1598136"/>
              <a:gd name="connsiteX72" fmla="*/ 3970635 w 9662615"/>
              <a:gd name="connsiteY72" fmla="*/ 1544815 h 1598136"/>
              <a:gd name="connsiteX73" fmla="*/ 3833906 w 9662615"/>
              <a:gd name="connsiteY73" fmla="*/ 1516637 h 1598136"/>
              <a:gd name="connsiteX74" fmla="*/ 3696258 w 9662615"/>
              <a:gd name="connsiteY74" fmla="*/ 1537563 h 1598136"/>
              <a:gd name="connsiteX75" fmla="*/ 3594070 w 9662615"/>
              <a:gd name="connsiteY75" fmla="*/ 1509422 h 1598136"/>
              <a:gd name="connsiteX76" fmla="*/ 3565233 w 9662615"/>
              <a:gd name="connsiteY76" fmla="*/ 1515122 h 1598136"/>
              <a:gd name="connsiteX77" fmla="*/ 3560267 w 9662615"/>
              <a:gd name="connsiteY77" fmla="*/ 1516288 h 1598136"/>
              <a:gd name="connsiteX78" fmla="*/ 3540258 w 9662615"/>
              <a:gd name="connsiteY78" fmla="*/ 1516976 h 1598136"/>
              <a:gd name="connsiteX79" fmla="*/ 3534780 w 9662615"/>
              <a:gd name="connsiteY79" fmla="*/ 1522141 h 1598136"/>
              <a:gd name="connsiteX80" fmla="*/ 3504783 w 9662615"/>
              <a:gd name="connsiteY80" fmla="*/ 1526739 h 1598136"/>
              <a:gd name="connsiteX81" fmla="*/ 3430805 w 9662615"/>
              <a:gd name="connsiteY81" fmla="*/ 1542521 h 1598136"/>
              <a:gd name="connsiteX82" fmla="*/ 3292707 w 9662615"/>
              <a:gd name="connsiteY82" fmla="*/ 1520490 h 1598136"/>
              <a:gd name="connsiteX83" fmla="*/ 3187872 w 9662615"/>
              <a:gd name="connsiteY83" fmla="*/ 1519991 h 1598136"/>
              <a:gd name="connsiteX84" fmla="*/ 3148026 w 9662615"/>
              <a:gd name="connsiteY84" fmla="*/ 1524777 h 1598136"/>
              <a:gd name="connsiteX85" fmla="*/ 3092394 w 9662615"/>
              <a:gd name="connsiteY85" fmla="*/ 1528115 h 1598136"/>
              <a:gd name="connsiteX86" fmla="*/ 2994200 w 9662615"/>
              <a:gd name="connsiteY86" fmla="*/ 1537857 h 1598136"/>
              <a:gd name="connsiteX87" fmla="*/ 2862301 w 9662615"/>
              <a:gd name="connsiteY87" fmla="*/ 1544250 h 1598136"/>
              <a:gd name="connsiteX88" fmla="*/ 2766335 w 9662615"/>
              <a:gd name="connsiteY88" fmla="*/ 1527662 h 1598136"/>
              <a:gd name="connsiteX89" fmla="*/ 2757836 w 9662615"/>
              <a:gd name="connsiteY89" fmla="*/ 1531371 h 1598136"/>
              <a:gd name="connsiteX90" fmla="*/ 2691555 w 9662615"/>
              <a:gd name="connsiteY90" fmla="*/ 1530283 h 1598136"/>
              <a:gd name="connsiteX91" fmla="*/ 2491676 w 9662615"/>
              <a:gd name="connsiteY91" fmla="*/ 1500859 h 1598136"/>
              <a:gd name="connsiteX92" fmla="*/ 2378036 w 9662615"/>
              <a:gd name="connsiteY92" fmla="*/ 1520645 h 1598136"/>
              <a:gd name="connsiteX93" fmla="*/ 2284269 w 9662615"/>
              <a:gd name="connsiteY93" fmla="*/ 1503068 h 1598136"/>
              <a:gd name="connsiteX94" fmla="*/ 2207104 w 9662615"/>
              <a:gd name="connsiteY94" fmla="*/ 1508888 h 1598136"/>
              <a:gd name="connsiteX95" fmla="*/ 2149226 w 9662615"/>
              <a:gd name="connsiteY95" fmla="*/ 1523409 h 1598136"/>
              <a:gd name="connsiteX96" fmla="*/ 2084783 w 9662615"/>
              <a:gd name="connsiteY96" fmla="*/ 1524245 h 1598136"/>
              <a:gd name="connsiteX97" fmla="*/ 2070075 w 9662615"/>
              <a:gd name="connsiteY97" fmla="*/ 1511285 h 1598136"/>
              <a:gd name="connsiteX98" fmla="*/ 2001057 w 9662615"/>
              <a:gd name="connsiteY98" fmla="*/ 1516449 h 1598136"/>
              <a:gd name="connsiteX99" fmla="*/ 1896330 w 9662615"/>
              <a:gd name="connsiteY99" fmla="*/ 1525725 h 1598136"/>
              <a:gd name="connsiteX100" fmla="*/ 1835994 w 9662615"/>
              <a:gd name="connsiteY100" fmla="*/ 1527678 h 1598136"/>
              <a:gd name="connsiteX101" fmla="*/ 1671119 w 9662615"/>
              <a:gd name="connsiteY101" fmla="*/ 1536701 h 1598136"/>
              <a:gd name="connsiteX102" fmla="*/ 1601337 w 9662615"/>
              <a:gd name="connsiteY102" fmla="*/ 1548552 h 1598136"/>
              <a:gd name="connsiteX103" fmla="*/ 1407755 w 9662615"/>
              <a:gd name="connsiteY103" fmla="*/ 1571444 h 1598136"/>
              <a:gd name="connsiteX104" fmla="*/ 1271994 w 9662615"/>
              <a:gd name="connsiteY104" fmla="*/ 1579471 h 1598136"/>
              <a:gd name="connsiteX105" fmla="*/ 1249226 w 9662615"/>
              <a:gd name="connsiteY105" fmla="*/ 1583140 h 1598136"/>
              <a:gd name="connsiteX106" fmla="*/ 1217719 w 9662615"/>
              <a:gd name="connsiteY106" fmla="*/ 1580863 h 1598136"/>
              <a:gd name="connsiteX107" fmla="*/ 1091432 w 9662615"/>
              <a:gd name="connsiteY107" fmla="*/ 1571003 h 1598136"/>
              <a:gd name="connsiteX108" fmla="*/ 992039 w 9662615"/>
              <a:gd name="connsiteY108" fmla="*/ 1556662 h 1598136"/>
              <a:gd name="connsiteX109" fmla="*/ 868264 w 9662615"/>
              <a:gd name="connsiteY109" fmla="*/ 1566392 h 1598136"/>
              <a:gd name="connsiteX110" fmla="*/ 792765 w 9662615"/>
              <a:gd name="connsiteY110" fmla="*/ 1563102 h 1598136"/>
              <a:gd name="connsiteX111" fmla="*/ 669055 w 9662615"/>
              <a:gd name="connsiteY111" fmla="*/ 1543638 h 1598136"/>
              <a:gd name="connsiteX112" fmla="*/ 506152 w 9662615"/>
              <a:gd name="connsiteY112" fmla="*/ 1549124 h 1598136"/>
              <a:gd name="connsiteX113" fmla="*/ 472797 w 9662615"/>
              <a:gd name="connsiteY113" fmla="*/ 1568904 h 1598136"/>
              <a:gd name="connsiteX114" fmla="*/ 427864 w 9662615"/>
              <a:gd name="connsiteY114" fmla="*/ 1580848 h 1598136"/>
              <a:gd name="connsiteX115" fmla="*/ 408381 w 9662615"/>
              <a:gd name="connsiteY115" fmla="*/ 1552940 h 1598136"/>
              <a:gd name="connsiteX116" fmla="*/ 267163 w 9662615"/>
              <a:gd name="connsiteY116" fmla="*/ 1531913 h 1598136"/>
              <a:gd name="connsiteX117" fmla="*/ 196644 w 9662615"/>
              <a:gd name="connsiteY117" fmla="*/ 1524565 h 1598136"/>
              <a:gd name="connsiteX118" fmla="*/ 86819 w 9662615"/>
              <a:gd name="connsiteY118" fmla="*/ 1519517 h 1598136"/>
              <a:gd name="connsiteX119" fmla="*/ 53369 w 9662615"/>
              <a:gd name="connsiteY119" fmla="*/ 1516853 h 1598136"/>
              <a:gd name="connsiteX120" fmla="*/ 2359 w 9662615"/>
              <a:gd name="connsiteY120" fmla="*/ 1515247 h 1598136"/>
              <a:gd name="connsiteX121" fmla="*/ 0 w 9662615"/>
              <a:gd name="connsiteY121" fmla="*/ 1514932 h 1598136"/>
              <a:gd name="connsiteX122" fmla="*/ 0 w 9662615"/>
              <a:gd name="connsiteY122" fmla="*/ 0 h 1598136"/>
              <a:gd name="connsiteX0" fmla="*/ 0 w 9662615"/>
              <a:gd name="connsiteY0" fmla="*/ 0 h 1598136"/>
              <a:gd name="connsiteX1" fmla="*/ 9662615 w 9662615"/>
              <a:gd name="connsiteY1" fmla="*/ 0 h 1598136"/>
              <a:gd name="connsiteX2" fmla="*/ 9662615 w 9662615"/>
              <a:gd name="connsiteY2" fmla="*/ 1280346 h 1598136"/>
              <a:gd name="connsiteX3" fmla="*/ 9658420 w 9662615"/>
              <a:gd name="connsiteY3" fmla="*/ 1280106 h 1598136"/>
              <a:gd name="connsiteX4" fmla="*/ 9469546 w 9662615"/>
              <a:gd name="connsiteY4" fmla="*/ 1289837 h 1598136"/>
              <a:gd name="connsiteX5" fmla="*/ 9385895 w 9662615"/>
              <a:gd name="connsiteY5" fmla="*/ 1269203 h 1598136"/>
              <a:gd name="connsiteX6" fmla="*/ 9144767 w 9662615"/>
              <a:gd name="connsiteY6" fmla="*/ 1264120 h 1598136"/>
              <a:gd name="connsiteX7" fmla="*/ 8837252 w 9662615"/>
              <a:gd name="connsiteY7" fmla="*/ 1350515 h 1598136"/>
              <a:gd name="connsiteX8" fmla="*/ 8705466 w 9662615"/>
              <a:gd name="connsiteY8" fmla="*/ 1342419 h 1598136"/>
              <a:gd name="connsiteX9" fmla="*/ 8652221 w 9662615"/>
              <a:gd name="connsiteY9" fmla="*/ 1326906 h 1598136"/>
              <a:gd name="connsiteX10" fmla="*/ 8632312 w 9662615"/>
              <a:gd name="connsiteY10" fmla="*/ 1326025 h 1598136"/>
              <a:gd name="connsiteX11" fmla="*/ 8591582 w 9662615"/>
              <a:gd name="connsiteY11" fmla="*/ 1341666 h 1598136"/>
              <a:gd name="connsiteX12" fmla="*/ 8537336 w 9662615"/>
              <a:gd name="connsiteY12" fmla="*/ 1341684 h 1598136"/>
              <a:gd name="connsiteX13" fmla="*/ 8472508 w 9662615"/>
              <a:gd name="connsiteY13" fmla="*/ 1363109 h 1598136"/>
              <a:gd name="connsiteX14" fmla="*/ 8258477 w 9662615"/>
              <a:gd name="connsiteY14" fmla="*/ 1370666 h 1598136"/>
              <a:gd name="connsiteX15" fmla="*/ 8197961 w 9662615"/>
              <a:gd name="connsiteY15" fmla="*/ 1392804 h 1598136"/>
              <a:gd name="connsiteX16" fmla="*/ 8171196 w 9662615"/>
              <a:gd name="connsiteY16" fmla="*/ 1397216 h 1598136"/>
              <a:gd name="connsiteX17" fmla="*/ 8127667 w 9662615"/>
              <a:gd name="connsiteY17" fmla="*/ 1418254 h 1598136"/>
              <a:gd name="connsiteX18" fmla="*/ 7974579 w 9662615"/>
              <a:gd name="connsiteY18" fmla="*/ 1383439 h 1598136"/>
              <a:gd name="connsiteX19" fmla="*/ 7768351 w 9662615"/>
              <a:gd name="connsiteY19" fmla="*/ 1395051 h 1598136"/>
              <a:gd name="connsiteX20" fmla="*/ 7635985 w 9662615"/>
              <a:gd name="connsiteY20" fmla="*/ 1386363 h 1598136"/>
              <a:gd name="connsiteX21" fmla="*/ 7466069 w 9662615"/>
              <a:gd name="connsiteY21" fmla="*/ 1377654 h 1598136"/>
              <a:gd name="connsiteX22" fmla="*/ 7355642 w 9662615"/>
              <a:gd name="connsiteY22" fmla="*/ 1407761 h 1598136"/>
              <a:gd name="connsiteX23" fmla="*/ 7151610 w 9662615"/>
              <a:gd name="connsiteY23" fmla="*/ 1397856 h 1598136"/>
              <a:gd name="connsiteX24" fmla="*/ 7082147 w 9662615"/>
              <a:gd name="connsiteY24" fmla="*/ 1406113 h 1598136"/>
              <a:gd name="connsiteX25" fmla="*/ 7014958 w 9662615"/>
              <a:gd name="connsiteY25" fmla="*/ 1396883 h 1598136"/>
              <a:gd name="connsiteX26" fmla="*/ 6907567 w 9662615"/>
              <a:gd name="connsiteY26" fmla="*/ 1419149 h 1598136"/>
              <a:gd name="connsiteX27" fmla="*/ 6748428 w 9662615"/>
              <a:gd name="connsiteY27" fmla="*/ 1420308 h 1598136"/>
              <a:gd name="connsiteX28" fmla="*/ 6654257 w 9662615"/>
              <a:gd name="connsiteY28" fmla="*/ 1424143 h 1598136"/>
              <a:gd name="connsiteX29" fmla="*/ 6620123 w 9662615"/>
              <a:gd name="connsiteY29" fmla="*/ 1430535 h 1598136"/>
              <a:gd name="connsiteX30" fmla="*/ 6571355 w 9662615"/>
              <a:gd name="connsiteY30" fmla="*/ 1436144 h 1598136"/>
              <a:gd name="connsiteX31" fmla="*/ 6486557 w 9662615"/>
              <a:gd name="connsiteY31" fmla="*/ 1449861 h 1598136"/>
              <a:gd name="connsiteX32" fmla="*/ 6370419 w 9662615"/>
              <a:gd name="connsiteY32" fmla="*/ 1461649 h 1598136"/>
              <a:gd name="connsiteX33" fmla="*/ 6278839 w 9662615"/>
              <a:gd name="connsiteY33" fmla="*/ 1449160 h 1598136"/>
              <a:gd name="connsiteX34" fmla="*/ 6272455 w 9662615"/>
              <a:gd name="connsiteY34" fmla="*/ 1453191 h 1598136"/>
              <a:gd name="connsiteX35" fmla="*/ 6212659 w 9662615"/>
              <a:gd name="connsiteY35" fmla="*/ 1454850 h 1598136"/>
              <a:gd name="connsiteX36" fmla="*/ 6069317 w 9662615"/>
              <a:gd name="connsiteY36" fmla="*/ 1445838 h 1598136"/>
              <a:gd name="connsiteX37" fmla="*/ 5878477 w 9662615"/>
              <a:gd name="connsiteY37" fmla="*/ 1439180 h 1598136"/>
              <a:gd name="connsiteX38" fmla="*/ 5838387 w 9662615"/>
              <a:gd name="connsiteY38" fmla="*/ 1444679 h 1598136"/>
              <a:gd name="connsiteX39" fmla="*/ 5771136 w 9662615"/>
              <a:gd name="connsiteY39" fmla="*/ 1453639 h 1598136"/>
              <a:gd name="connsiteX40" fmla="*/ 5724081 w 9662615"/>
              <a:gd name="connsiteY40" fmla="*/ 1470431 h 1598136"/>
              <a:gd name="connsiteX41" fmla="*/ 5666577 w 9662615"/>
              <a:gd name="connsiteY41" fmla="*/ 1473921 h 1598136"/>
              <a:gd name="connsiteX42" fmla="*/ 5649068 w 9662615"/>
              <a:gd name="connsiteY42" fmla="*/ 1461676 h 1598136"/>
              <a:gd name="connsiteX43" fmla="*/ 5588902 w 9662615"/>
              <a:gd name="connsiteY43" fmla="*/ 1469647 h 1598136"/>
              <a:gd name="connsiteX44" fmla="*/ 5498090 w 9662615"/>
              <a:gd name="connsiteY44" fmla="*/ 1483173 h 1598136"/>
              <a:gd name="connsiteX45" fmla="*/ 5444641 w 9662615"/>
              <a:gd name="connsiteY45" fmla="*/ 1487602 h 1598136"/>
              <a:gd name="connsiteX46" fmla="*/ 5299812 w 9662615"/>
              <a:gd name="connsiteY46" fmla="*/ 1503362 h 1598136"/>
              <a:gd name="connsiteX47" fmla="*/ 5213947 w 9662615"/>
              <a:gd name="connsiteY47" fmla="*/ 1516637 h 1598136"/>
              <a:gd name="connsiteX48" fmla="*/ 5090342 w 9662615"/>
              <a:gd name="connsiteY48" fmla="*/ 1546680 h 1598136"/>
              <a:gd name="connsiteX49" fmla="*/ 5129812 w 9662615"/>
              <a:gd name="connsiteY49" fmla="*/ 1521277 h 1598136"/>
              <a:gd name="connsiteX50" fmla="*/ 5059484 w 9662615"/>
              <a:gd name="connsiteY50" fmla="*/ 1546802 h 1598136"/>
              <a:gd name="connsiteX51" fmla="*/ 5050958 w 9662615"/>
              <a:gd name="connsiteY51" fmla="*/ 1545776 h 1598136"/>
              <a:gd name="connsiteX52" fmla="*/ 5038524 w 9662615"/>
              <a:gd name="connsiteY52" fmla="*/ 1545675 h 1598136"/>
              <a:gd name="connsiteX53" fmla="*/ 5026564 w 9662615"/>
              <a:gd name="connsiteY53" fmla="*/ 1545376 h 1598136"/>
              <a:gd name="connsiteX54" fmla="*/ 4969433 w 9662615"/>
              <a:gd name="connsiteY54" fmla="*/ 1540263 h 1598136"/>
              <a:gd name="connsiteX55" fmla="*/ 4921303 w 9662615"/>
              <a:gd name="connsiteY55" fmla="*/ 1575379 h 1598136"/>
              <a:gd name="connsiteX56" fmla="*/ 4863775 w 9662615"/>
              <a:gd name="connsiteY56" fmla="*/ 1562633 h 1598136"/>
              <a:gd name="connsiteX57" fmla="*/ 4847242 w 9662615"/>
              <a:gd name="connsiteY57" fmla="*/ 1565435 h 1598136"/>
              <a:gd name="connsiteX58" fmla="*/ 4856839 w 9662615"/>
              <a:gd name="connsiteY58" fmla="*/ 1598136 h 1598136"/>
              <a:gd name="connsiteX59" fmla="*/ 4791466 w 9662615"/>
              <a:gd name="connsiteY59" fmla="*/ 1561324 h 1598136"/>
              <a:gd name="connsiteX60" fmla="*/ 4784247 w 9662615"/>
              <a:gd name="connsiteY60" fmla="*/ 1562342 h 1598136"/>
              <a:gd name="connsiteX61" fmla="*/ 4748477 w 9662615"/>
              <a:gd name="connsiteY61" fmla="*/ 1556925 h 1598136"/>
              <a:gd name="connsiteX62" fmla="*/ 4730033 w 9662615"/>
              <a:gd name="connsiteY62" fmla="*/ 1555274 h 1598136"/>
              <a:gd name="connsiteX63" fmla="*/ 4724747 w 9662615"/>
              <a:gd name="connsiteY63" fmla="*/ 1552439 h 1598136"/>
              <a:gd name="connsiteX64" fmla="*/ 4697562 w 9662615"/>
              <a:gd name="connsiteY64" fmla="*/ 1551206 h 1598136"/>
              <a:gd name="connsiteX65" fmla="*/ 4662664 w 9662615"/>
              <a:gd name="connsiteY65" fmla="*/ 1573162 h 1598136"/>
              <a:gd name="connsiteX66" fmla="*/ 4603028 w 9662615"/>
              <a:gd name="connsiteY66" fmla="*/ 1568821 h 1598136"/>
              <a:gd name="connsiteX67" fmla="*/ 4541612 w 9662615"/>
              <a:gd name="connsiteY67" fmla="*/ 1545262 h 1598136"/>
              <a:gd name="connsiteX68" fmla="*/ 4422155 w 9662615"/>
              <a:gd name="connsiteY68" fmla="*/ 1542059 h 1598136"/>
              <a:gd name="connsiteX69" fmla="*/ 4221826 w 9662615"/>
              <a:gd name="connsiteY69" fmla="*/ 1508923 h 1598136"/>
              <a:gd name="connsiteX70" fmla="*/ 4096601 w 9662615"/>
              <a:gd name="connsiteY70" fmla="*/ 1521563 h 1598136"/>
              <a:gd name="connsiteX71" fmla="*/ 3970635 w 9662615"/>
              <a:gd name="connsiteY71" fmla="*/ 1544815 h 1598136"/>
              <a:gd name="connsiteX72" fmla="*/ 3833906 w 9662615"/>
              <a:gd name="connsiteY72" fmla="*/ 1516637 h 1598136"/>
              <a:gd name="connsiteX73" fmla="*/ 3696258 w 9662615"/>
              <a:gd name="connsiteY73" fmla="*/ 1537563 h 1598136"/>
              <a:gd name="connsiteX74" fmla="*/ 3594070 w 9662615"/>
              <a:gd name="connsiteY74" fmla="*/ 1509422 h 1598136"/>
              <a:gd name="connsiteX75" fmla="*/ 3565233 w 9662615"/>
              <a:gd name="connsiteY75" fmla="*/ 1515122 h 1598136"/>
              <a:gd name="connsiteX76" fmla="*/ 3560267 w 9662615"/>
              <a:gd name="connsiteY76" fmla="*/ 1516288 h 1598136"/>
              <a:gd name="connsiteX77" fmla="*/ 3540258 w 9662615"/>
              <a:gd name="connsiteY77" fmla="*/ 1516976 h 1598136"/>
              <a:gd name="connsiteX78" fmla="*/ 3534780 w 9662615"/>
              <a:gd name="connsiteY78" fmla="*/ 1522141 h 1598136"/>
              <a:gd name="connsiteX79" fmla="*/ 3504783 w 9662615"/>
              <a:gd name="connsiteY79" fmla="*/ 1526739 h 1598136"/>
              <a:gd name="connsiteX80" fmla="*/ 3430805 w 9662615"/>
              <a:gd name="connsiteY80" fmla="*/ 1542521 h 1598136"/>
              <a:gd name="connsiteX81" fmla="*/ 3292707 w 9662615"/>
              <a:gd name="connsiteY81" fmla="*/ 1520490 h 1598136"/>
              <a:gd name="connsiteX82" fmla="*/ 3187872 w 9662615"/>
              <a:gd name="connsiteY82" fmla="*/ 1519991 h 1598136"/>
              <a:gd name="connsiteX83" fmla="*/ 3148026 w 9662615"/>
              <a:gd name="connsiteY83" fmla="*/ 1524777 h 1598136"/>
              <a:gd name="connsiteX84" fmla="*/ 3092394 w 9662615"/>
              <a:gd name="connsiteY84" fmla="*/ 1528115 h 1598136"/>
              <a:gd name="connsiteX85" fmla="*/ 2994200 w 9662615"/>
              <a:gd name="connsiteY85" fmla="*/ 1537857 h 1598136"/>
              <a:gd name="connsiteX86" fmla="*/ 2862301 w 9662615"/>
              <a:gd name="connsiteY86" fmla="*/ 1544250 h 1598136"/>
              <a:gd name="connsiteX87" fmla="*/ 2766335 w 9662615"/>
              <a:gd name="connsiteY87" fmla="*/ 1527662 h 1598136"/>
              <a:gd name="connsiteX88" fmla="*/ 2757836 w 9662615"/>
              <a:gd name="connsiteY88" fmla="*/ 1531371 h 1598136"/>
              <a:gd name="connsiteX89" fmla="*/ 2691555 w 9662615"/>
              <a:gd name="connsiteY89" fmla="*/ 1530283 h 1598136"/>
              <a:gd name="connsiteX90" fmla="*/ 2491676 w 9662615"/>
              <a:gd name="connsiteY90" fmla="*/ 1500859 h 1598136"/>
              <a:gd name="connsiteX91" fmla="*/ 2378036 w 9662615"/>
              <a:gd name="connsiteY91" fmla="*/ 1520645 h 1598136"/>
              <a:gd name="connsiteX92" fmla="*/ 2284269 w 9662615"/>
              <a:gd name="connsiteY92" fmla="*/ 1503068 h 1598136"/>
              <a:gd name="connsiteX93" fmla="*/ 2207104 w 9662615"/>
              <a:gd name="connsiteY93" fmla="*/ 1508888 h 1598136"/>
              <a:gd name="connsiteX94" fmla="*/ 2149226 w 9662615"/>
              <a:gd name="connsiteY94" fmla="*/ 1523409 h 1598136"/>
              <a:gd name="connsiteX95" fmla="*/ 2084783 w 9662615"/>
              <a:gd name="connsiteY95" fmla="*/ 1524245 h 1598136"/>
              <a:gd name="connsiteX96" fmla="*/ 2070075 w 9662615"/>
              <a:gd name="connsiteY96" fmla="*/ 1511285 h 1598136"/>
              <a:gd name="connsiteX97" fmla="*/ 2001057 w 9662615"/>
              <a:gd name="connsiteY97" fmla="*/ 1516449 h 1598136"/>
              <a:gd name="connsiteX98" fmla="*/ 1896330 w 9662615"/>
              <a:gd name="connsiteY98" fmla="*/ 1525725 h 1598136"/>
              <a:gd name="connsiteX99" fmla="*/ 1835994 w 9662615"/>
              <a:gd name="connsiteY99" fmla="*/ 1527678 h 1598136"/>
              <a:gd name="connsiteX100" fmla="*/ 1671119 w 9662615"/>
              <a:gd name="connsiteY100" fmla="*/ 1536701 h 1598136"/>
              <a:gd name="connsiteX101" fmla="*/ 1601337 w 9662615"/>
              <a:gd name="connsiteY101" fmla="*/ 1548552 h 1598136"/>
              <a:gd name="connsiteX102" fmla="*/ 1407755 w 9662615"/>
              <a:gd name="connsiteY102" fmla="*/ 1571444 h 1598136"/>
              <a:gd name="connsiteX103" fmla="*/ 1271994 w 9662615"/>
              <a:gd name="connsiteY103" fmla="*/ 1579471 h 1598136"/>
              <a:gd name="connsiteX104" fmla="*/ 1249226 w 9662615"/>
              <a:gd name="connsiteY104" fmla="*/ 1583140 h 1598136"/>
              <a:gd name="connsiteX105" fmla="*/ 1217719 w 9662615"/>
              <a:gd name="connsiteY105" fmla="*/ 1580863 h 1598136"/>
              <a:gd name="connsiteX106" fmla="*/ 1091432 w 9662615"/>
              <a:gd name="connsiteY106" fmla="*/ 1571003 h 1598136"/>
              <a:gd name="connsiteX107" fmla="*/ 992039 w 9662615"/>
              <a:gd name="connsiteY107" fmla="*/ 1556662 h 1598136"/>
              <a:gd name="connsiteX108" fmla="*/ 868264 w 9662615"/>
              <a:gd name="connsiteY108" fmla="*/ 1566392 h 1598136"/>
              <a:gd name="connsiteX109" fmla="*/ 792765 w 9662615"/>
              <a:gd name="connsiteY109" fmla="*/ 1563102 h 1598136"/>
              <a:gd name="connsiteX110" fmla="*/ 669055 w 9662615"/>
              <a:gd name="connsiteY110" fmla="*/ 1543638 h 1598136"/>
              <a:gd name="connsiteX111" fmla="*/ 506152 w 9662615"/>
              <a:gd name="connsiteY111" fmla="*/ 1549124 h 1598136"/>
              <a:gd name="connsiteX112" fmla="*/ 472797 w 9662615"/>
              <a:gd name="connsiteY112" fmla="*/ 1568904 h 1598136"/>
              <a:gd name="connsiteX113" fmla="*/ 427864 w 9662615"/>
              <a:gd name="connsiteY113" fmla="*/ 1580848 h 1598136"/>
              <a:gd name="connsiteX114" fmla="*/ 408381 w 9662615"/>
              <a:gd name="connsiteY114" fmla="*/ 1552940 h 1598136"/>
              <a:gd name="connsiteX115" fmla="*/ 267163 w 9662615"/>
              <a:gd name="connsiteY115" fmla="*/ 1531913 h 1598136"/>
              <a:gd name="connsiteX116" fmla="*/ 196644 w 9662615"/>
              <a:gd name="connsiteY116" fmla="*/ 1524565 h 1598136"/>
              <a:gd name="connsiteX117" fmla="*/ 86819 w 9662615"/>
              <a:gd name="connsiteY117" fmla="*/ 1519517 h 1598136"/>
              <a:gd name="connsiteX118" fmla="*/ 53369 w 9662615"/>
              <a:gd name="connsiteY118" fmla="*/ 1516853 h 1598136"/>
              <a:gd name="connsiteX119" fmla="*/ 2359 w 9662615"/>
              <a:gd name="connsiteY119" fmla="*/ 1515247 h 1598136"/>
              <a:gd name="connsiteX120" fmla="*/ 0 w 9662615"/>
              <a:gd name="connsiteY120" fmla="*/ 1514932 h 1598136"/>
              <a:gd name="connsiteX121" fmla="*/ 0 w 9662615"/>
              <a:gd name="connsiteY121" fmla="*/ 0 h 1598136"/>
              <a:gd name="connsiteX0" fmla="*/ 0 w 9662615"/>
              <a:gd name="connsiteY0" fmla="*/ 0 h 1598136"/>
              <a:gd name="connsiteX1" fmla="*/ 9662615 w 9662615"/>
              <a:gd name="connsiteY1" fmla="*/ 0 h 1598136"/>
              <a:gd name="connsiteX2" fmla="*/ 9662615 w 9662615"/>
              <a:gd name="connsiteY2" fmla="*/ 1280346 h 1598136"/>
              <a:gd name="connsiteX3" fmla="*/ 9658420 w 9662615"/>
              <a:gd name="connsiteY3" fmla="*/ 1280106 h 1598136"/>
              <a:gd name="connsiteX4" fmla="*/ 9469546 w 9662615"/>
              <a:gd name="connsiteY4" fmla="*/ 1289837 h 1598136"/>
              <a:gd name="connsiteX5" fmla="*/ 9385895 w 9662615"/>
              <a:gd name="connsiteY5" fmla="*/ 1269203 h 1598136"/>
              <a:gd name="connsiteX6" fmla="*/ 9144767 w 9662615"/>
              <a:gd name="connsiteY6" fmla="*/ 1264120 h 1598136"/>
              <a:gd name="connsiteX7" fmla="*/ 8837252 w 9662615"/>
              <a:gd name="connsiteY7" fmla="*/ 1350515 h 1598136"/>
              <a:gd name="connsiteX8" fmla="*/ 8705466 w 9662615"/>
              <a:gd name="connsiteY8" fmla="*/ 1342419 h 1598136"/>
              <a:gd name="connsiteX9" fmla="*/ 8652221 w 9662615"/>
              <a:gd name="connsiteY9" fmla="*/ 1326906 h 1598136"/>
              <a:gd name="connsiteX10" fmla="*/ 8632312 w 9662615"/>
              <a:gd name="connsiteY10" fmla="*/ 1326025 h 1598136"/>
              <a:gd name="connsiteX11" fmla="*/ 8591582 w 9662615"/>
              <a:gd name="connsiteY11" fmla="*/ 1341666 h 1598136"/>
              <a:gd name="connsiteX12" fmla="*/ 8537336 w 9662615"/>
              <a:gd name="connsiteY12" fmla="*/ 1341684 h 1598136"/>
              <a:gd name="connsiteX13" fmla="*/ 8472508 w 9662615"/>
              <a:gd name="connsiteY13" fmla="*/ 1363109 h 1598136"/>
              <a:gd name="connsiteX14" fmla="*/ 8258477 w 9662615"/>
              <a:gd name="connsiteY14" fmla="*/ 1370666 h 1598136"/>
              <a:gd name="connsiteX15" fmla="*/ 8197961 w 9662615"/>
              <a:gd name="connsiteY15" fmla="*/ 1392804 h 1598136"/>
              <a:gd name="connsiteX16" fmla="*/ 8171196 w 9662615"/>
              <a:gd name="connsiteY16" fmla="*/ 1397216 h 1598136"/>
              <a:gd name="connsiteX17" fmla="*/ 8127667 w 9662615"/>
              <a:gd name="connsiteY17" fmla="*/ 1418254 h 1598136"/>
              <a:gd name="connsiteX18" fmla="*/ 7974579 w 9662615"/>
              <a:gd name="connsiteY18" fmla="*/ 1383439 h 1598136"/>
              <a:gd name="connsiteX19" fmla="*/ 7768351 w 9662615"/>
              <a:gd name="connsiteY19" fmla="*/ 1395051 h 1598136"/>
              <a:gd name="connsiteX20" fmla="*/ 7635985 w 9662615"/>
              <a:gd name="connsiteY20" fmla="*/ 1386363 h 1598136"/>
              <a:gd name="connsiteX21" fmla="*/ 7466069 w 9662615"/>
              <a:gd name="connsiteY21" fmla="*/ 1377654 h 1598136"/>
              <a:gd name="connsiteX22" fmla="*/ 7355642 w 9662615"/>
              <a:gd name="connsiteY22" fmla="*/ 1407761 h 1598136"/>
              <a:gd name="connsiteX23" fmla="*/ 7151610 w 9662615"/>
              <a:gd name="connsiteY23" fmla="*/ 1397856 h 1598136"/>
              <a:gd name="connsiteX24" fmla="*/ 7082147 w 9662615"/>
              <a:gd name="connsiteY24" fmla="*/ 1406113 h 1598136"/>
              <a:gd name="connsiteX25" fmla="*/ 7014958 w 9662615"/>
              <a:gd name="connsiteY25" fmla="*/ 1396883 h 1598136"/>
              <a:gd name="connsiteX26" fmla="*/ 6907567 w 9662615"/>
              <a:gd name="connsiteY26" fmla="*/ 1419149 h 1598136"/>
              <a:gd name="connsiteX27" fmla="*/ 6748428 w 9662615"/>
              <a:gd name="connsiteY27" fmla="*/ 1420308 h 1598136"/>
              <a:gd name="connsiteX28" fmla="*/ 6654257 w 9662615"/>
              <a:gd name="connsiteY28" fmla="*/ 1424143 h 1598136"/>
              <a:gd name="connsiteX29" fmla="*/ 6620123 w 9662615"/>
              <a:gd name="connsiteY29" fmla="*/ 1430535 h 1598136"/>
              <a:gd name="connsiteX30" fmla="*/ 6571355 w 9662615"/>
              <a:gd name="connsiteY30" fmla="*/ 1436144 h 1598136"/>
              <a:gd name="connsiteX31" fmla="*/ 6486557 w 9662615"/>
              <a:gd name="connsiteY31" fmla="*/ 1449861 h 1598136"/>
              <a:gd name="connsiteX32" fmla="*/ 6370419 w 9662615"/>
              <a:gd name="connsiteY32" fmla="*/ 1461649 h 1598136"/>
              <a:gd name="connsiteX33" fmla="*/ 6278839 w 9662615"/>
              <a:gd name="connsiteY33" fmla="*/ 1449160 h 1598136"/>
              <a:gd name="connsiteX34" fmla="*/ 6272455 w 9662615"/>
              <a:gd name="connsiteY34" fmla="*/ 1453191 h 1598136"/>
              <a:gd name="connsiteX35" fmla="*/ 6212659 w 9662615"/>
              <a:gd name="connsiteY35" fmla="*/ 1454850 h 1598136"/>
              <a:gd name="connsiteX36" fmla="*/ 6069317 w 9662615"/>
              <a:gd name="connsiteY36" fmla="*/ 1445838 h 1598136"/>
              <a:gd name="connsiteX37" fmla="*/ 5878477 w 9662615"/>
              <a:gd name="connsiteY37" fmla="*/ 1439180 h 1598136"/>
              <a:gd name="connsiteX38" fmla="*/ 5838387 w 9662615"/>
              <a:gd name="connsiteY38" fmla="*/ 1444679 h 1598136"/>
              <a:gd name="connsiteX39" fmla="*/ 5771136 w 9662615"/>
              <a:gd name="connsiteY39" fmla="*/ 1453639 h 1598136"/>
              <a:gd name="connsiteX40" fmla="*/ 5724081 w 9662615"/>
              <a:gd name="connsiteY40" fmla="*/ 1470431 h 1598136"/>
              <a:gd name="connsiteX41" fmla="*/ 5666577 w 9662615"/>
              <a:gd name="connsiteY41" fmla="*/ 1473921 h 1598136"/>
              <a:gd name="connsiteX42" fmla="*/ 5649068 w 9662615"/>
              <a:gd name="connsiteY42" fmla="*/ 1461676 h 1598136"/>
              <a:gd name="connsiteX43" fmla="*/ 5588902 w 9662615"/>
              <a:gd name="connsiteY43" fmla="*/ 1469647 h 1598136"/>
              <a:gd name="connsiteX44" fmla="*/ 5498090 w 9662615"/>
              <a:gd name="connsiteY44" fmla="*/ 1483173 h 1598136"/>
              <a:gd name="connsiteX45" fmla="*/ 5444641 w 9662615"/>
              <a:gd name="connsiteY45" fmla="*/ 1487602 h 1598136"/>
              <a:gd name="connsiteX46" fmla="*/ 5299812 w 9662615"/>
              <a:gd name="connsiteY46" fmla="*/ 1503362 h 1598136"/>
              <a:gd name="connsiteX47" fmla="*/ 5213947 w 9662615"/>
              <a:gd name="connsiteY47" fmla="*/ 1516637 h 1598136"/>
              <a:gd name="connsiteX48" fmla="*/ 5090342 w 9662615"/>
              <a:gd name="connsiteY48" fmla="*/ 1546680 h 1598136"/>
              <a:gd name="connsiteX49" fmla="*/ 5129812 w 9662615"/>
              <a:gd name="connsiteY49" fmla="*/ 1521277 h 1598136"/>
              <a:gd name="connsiteX50" fmla="*/ 5059484 w 9662615"/>
              <a:gd name="connsiteY50" fmla="*/ 1546802 h 1598136"/>
              <a:gd name="connsiteX51" fmla="*/ 5038524 w 9662615"/>
              <a:gd name="connsiteY51" fmla="*/ 1545675 h 1598136"/>
              <a:gd name="connsiteX52" fmla="*/ 5026564 w 9662615"/>
              <a:gd name="connsiteY52" fmla="*/ 1545376 h 1598136"/>
              <a:gd name="connsiteX53" fmla="*/ 4969433 w 9662615"/>
              <a:gd name="connsiteY53" fmla="*/ 1540263 h 1598136"/>
              <a:gd name="connsiteX54" fmla="*/ 4921303 w 9662615"/>
              <a:gd name="connsiteY54" fmla="*/ 1575379 h 1598136"/>
              <a:gd name="connsiteX55" fmla="*/ 4863775 w 9662615"/>
              <a:gd name="connsiteY55" fmla="*/ 1562633 h 1598136"/>
              <a:gd name="connsiteX56" fmla="*/ 4847242 w 9662615"/>
              <a:gd name="connsiteY56" fmla="*/ 1565435 h 1598136"/>
              <a:gd name="connsiteX57" fmla="*/ 4856839 w 9662615"/>
              <a:gd name="connsiteY57" fmla="*/ 1598136 h 1598136"/>
              <a:gd name="connsiteX58" fmla="*/ 4791466 w 9662615"/>
              <a:gd name="connsiteY58" fmla="*/ 1561324 h 1598136"/>
              <a:gd name="connsiteX59" fmla="*/ 4784247 w 9662615"/>
              <a:gd name="connsiteY59" fmla="*/ 1562342 h 1598136"/>
              <a:gd name="connsiteX60" fmla="*/ 4748477 w 9662615"/>
              <a:gd name="connsiteY60" fmla="*/ 1556925 h 1598136"/>
              <a:gd name="connsiteX61" fmla="*/ 4730033 w 9662615"/>
              <a:gd name="connsiteY61" fmla="*/ 1555274 h 1598136"/>
              <a:gd name="connsiteX62" fmla="*/ 4724747 w 9662615"/>
              <a:gd name="connsiteY62" fmla="*/ 1552439 h 1598136"/>
              <a:gd name="connsiteX63" fmla="*/ 4697562 w 9662615"/>
              <a:gd name="connsiteY63" fmla="*/ 1551206 h 1598136"/>
              <a:gd name="connsiteX64" fmla="*/ 4662664 w 9662615"/>
              <a:gd name="connsiteY64" fmla="*/ 1573162 h 1598136"/>
              <a:gd name="connsiteX65" fmla="*/ 4603028 w 9662615"/>
              <a:gd name="connsiteY65" fmla="*/ 1568821 h 1598136"/>
              <a:gd name="connsiteX66" fmla="*/ 4541612 w 9662615"/>
              <a:gd name="connsiteY66" fmla="*/ 1545262 h 1598136"/>
              <a:gd name="connsiteX67" fmla="*/ 4422155 w 9662615"/>
              <a:gd name="connsiteY67" fmla="*/ 1542059 h 1598136"/>
              <a:gd name="connsiteX68" fmla="*/ 4221826 w 9662615"/>
              <a:gd name="connsiteY68" fmla="*/ 1508923 h 1598136"/>
              <a:gd name="connsiteX69" fmla="*/ 4096601 w 9662615"/>
              <a:gd name="connsiteY69" fmla="*/ 1521563 h 1598136"/>
              <a:gd name="connsiteX70" fmla="*/ 3970635 w 9662615"/>
              <a:gd name="connsiteY70" fmla="*/ 1544815 h 1598136"/>
              <a:gd name="connsiteX71" fmla="*/ 3833906 w 9662615"/>
              <a:gd name="connsiteY71" fmla="*/ 1516637 h 1598136"/>
              <a:gd name="connsiteX72" fmla="*/ 3696258 w 9662615"/>
              <a:gd name="connsiteY72" fmla="*/ 1537563 h 1598136"/>
              <a:gd name="connsiteX73" fmla="*/ 3594070 w 9662615"/>
              <a:gd name="connsiteY73" fmla="*/ 1509422 h 1598136"/>
              <a:gd name="connsiteX74" fmla="*/ 3565233 w 9662615"/>
              <a:gd name="connsiteY74" fmla="*/ 1515122 h 1598136"/>
              <a:gd name="connsiteX75" fmla="*/ 3560267 w 9662615"/>
              <a:gd name="connsiteY75" fmla="*/ 1516288 h 1598136"/>
              <a:gd name="connsiteX76" fmla="*/ 3540258 w 9662615"/>
              <a:gd name="connsiteY76" fmla="*/ 1516976 h 1598136"/>
              <a:gd name="connsiteX77" fmla="*/ 3534780 w 9662615"/>
              <a:gd name="connsiteY77" fmla="*/ 1522141 h 1598136"/>
              <a:gd name="connsiteX78" fmla="*/ 3504783 w 9662615"/>
              <a:gd name="connsiteY78" fmla="*/ 1526739 h 1598136"/>
              <a:gd name="connsiteX79" fmla="*/ 3430805 w 9662615"/>
              <a:gd name="connsiteY79" fmla="*/ 1542521 h 1598136"/>
              <a:gd name="connsiteX80" fmla="*/ 3292707 w 9662615"/>
              <a:gd name="connsiteY80" fmla="*/ 1520490 h 1598136"/>
              <a:gd name="connsiteX81" fmla="*/ 3187872 w 9662615"/>
              <a:gd name="connsiteY81" fmla="*/ 1519991 h 1598136"/>
              <a:gd name="connsiteX82" fmla="*/ 3148026 w 9662615"/>
              <a:gd name="connsiteY82" fmla="*/ 1524777 h 1598136"/>
              <a:gd name="connsiteX83" fmla="*/ 3092394 w 9662615"/>
              <a:gd name="connsiteY83" fmla="*/ 1528115 h 1598136"/>
              <a:gd name="connsiteX84" fmla="*/ 2994200 w 9662615"/>
              <a:gd name="connsiteY84" fmla="*/ 1537857 h 1598136"/>
              <a:gd name="connsiteX85" fmla="*/ 2862301 w 9662615"/>
              <a:gd name="connsiteY85" fmla="*/ 1544250 h 1598136"/>
              <a:gd name="connsiteX86" fmla="*/ 2766335 w 9662615"/>
              <a:gd name="connsiteY86" fmla="*/ 1527662 h 1598136"/>
              <a:gd name="connsiteX87" fmla="*/ 2757836 w 9662615"/>
              <a:gd name="connsiteY87" fmla="*/ 1531371 h 1598136"/>
              <a:gd name="connsiteX88" fmla="*/ 2691555 w 9662615"/>
              <a:gd name="connsiteY88" fmla="*/ 1530283 h 1598136"/>
              <a:gd name="connsiteX89" fmla="*/ 2491676 w 9662615"/>
              <a:gd name="connsiteY89" fmla="*/ 1500859 h 1598136"/>
              <a:gd name="connsiteX90" fmla="*/ 2378036 w 9662615"/>
              <a:gd name="connsiteY90" fmla="*/ 1520645 h 1598136"/>
              <a:gd name="connsiteX91" fmla="*/ 2284269 w 9662615"/>
              <a:gd name="connsiteY91" fmla="*/ 1503068 h 1598136"/>
              <a:gd name="connsiteX92" fmla="*/ 2207104 w 9662615"/>
              <a:gd name="connsiteY92" fmla="*/ 1508888 h 1598136"/>
              <a:gd name="connsiteX93" fmla="*/ 2149226 w 9662615"/>
              <a:gd name="connsiteY93" fmla="*/ 1523409 h 1598136"/>
              <a:gd name="connsiteX94" fmla="*/ 2084783 w 9662615"/>
              <a:gd name="connsiteY94" fmla="*/ 1524245 h 1598136"/>
              <a:gd name="connsiteX95" fmla="*/ 2070075 w 9662615"/>
              <a:gd name="connsiteY95" fmla="*/ 1511285 h 1598136"/>
              <a:gd name="connsiteX96" fmla="*/ 2001057 w 9662615"/>
              <a:gd name="connsiteY96" fmla="*/ 1516449 h 1598136"/>
              <a:gd name="connsiteX97" fmla="*/ 1896330 w 9662615"/>
              <a:gd name="connsiteY97" fmla="*/ 1525725 h 1598136"/>
              <a:gd name="connsiteX98" fmla="*/ 1835994 w 9662615"/>
              <a:gd name="connsiteY98" fmla="*/ 1527678 h 1598136"/>
              <a:gd name="connsiteX99" fmla="*/ 1671119 w 9662615"/>
              <a:gd name="connsiteY99" fmla="*/ 1536701 h 1598136"/>
              <a:gd name="connsiteX100" fmla="*/ 1601337 w 9662615"/>
              <a:gd name="connsiteY100" fmla="*/ 1548552 h 1598136"/>
              <a:gd name="connsiteX101" fmla="*/ 1407755 w 9662615"/>
              <a:gd name="connsiteY101" fmla="*/ 1571444 h 1598136"/>
              <a:gd name="connsiteX102" fmla="*/ 1271994 w 9662615"/>
              <a:gd name="connsiteY102" fmla="*/ 1579471 h 1598136"/>
              <a:gd name="connsiteX103" fmla="*/ 1249226 w 9662615"/>
              <a:gd name="connsiteY103" fmla="*/ 1583140 h 1598136"/>
              <a:gd name="connsiteX104" fmla="*/ 1217719 w 9662615"/>
              <a:gd name="connsiteY104" fmla="*/ 1580863 h 1598136"/>
              <a:gd name="connsiteX105" fmla="*/ 1091432 w 9662615"/>
              <a:gd name="connsiteY105" fmla="*/ 1571003 h 1598136"/>
              <a:gd name="connsiteX106" fmla="*/ 992039 w 9662615"/>
              <a:gd name="connsiteY106" fmla="*/ 1556662 h 1598136"/>
              <a:gd name="connsiteX107" fmla="*/ 868264 w 9662615"/>
              <a:gd name="connsiteY107" fmla="*/ 1566392 h 1598136"/>
              <a:gd name="connsiteX108" fmla="*/ 792765 w 9662615"/>
              <a:gd name="connsiteY108" fmla="*/ 1563102 h 1598136"/>
              <a:gd name="connsiteX109" fmla="*/ 669055 w 9662615"/>
              <a:gd name="connsiteY109" fmla="*/ 1543638 h 1598136"/>
              <a:gd name="connsiteX110" fmla="*/ 506152 w 9662615"/>
              <a:gd name="connsiteY110" fmla="*/ 1549124 h 1598136"/>
              <a:gd name="connsiteX111" fmla="*/ 472797 w 9662615"/>
              <a:gd name="connsiteY111" fmla="*/ 1568904 h 1598136"/>
              <a:gd name="connsiteX112" fmla="*/ 427864 w 9662615"/>
              <a:gd name="connsiteY112" fmla="*/ 1580848 h 1598136"/>
              <a:gd name="connsiteX113" fmla="*/ 408381 w 9662615"/>
              <a:gd name="connsiteY113" fmla="*/ 1552940 h 1598136"/>
              <a:gd name="connsiteX114" fmla="*/ 267163 w 9662615"/>
              <a:gd name="connsiteY114" fmla="*/ 1531913 h 1598136"/>
              <a:gd name="connsiteX115" fmla="*/ 196644 w 9662615"/>
              <a:gd name="connsiteY115" fmla="*/ 1524565 h 1598136"/>
              <a:gd name="connsiteX116" fmla="*/ 86819 w 9662615"/>
              <a:gd name="connsiteY116" fmla="*/ 1519517 h 1598136"/>
              <a:gd name="connsiteX117" fmla="*/ 53369 w 9662615"/>
              <a:gd name="connsiteY117" fmla="*/ 1516853 h 1598136"/>
              <a:gd name="connsiteX118" fmla="*/ 2359 w 9662615"/>
              <a:gd name="connsiteY118" fmla="*/ 1515247 h 1598136"/>
              <a:gd name="connsiteX119" fmla="*/ 0 w 9662615"/>
              <a:gd name="connsiteY119" fmla="*/ 1514932 h 1598136"/>
              <a:gd name="connsiteX120" fmla="*/ 0 w 9662615"/>
              <a:gd name="connsiteY120" fmla="*/ 0 h 1598136"/>
              <a:gd name="connsiteX0" fmla="*/ 0 w 9662615"/>
              <a:gd name="connsiteY0" fmla="*/ 0 h 1598136"/>
              <a:gd name="connsiteX1" fmla="*/ 9662615 w 9662615"/>
              <a:gd name="connsiteY1" fmla="*/ 0 h 1598136"/>
              <a:gd name="connsiteX2" fmla="*/ 9662615 w 9662615"/>
              <a:gd name="connsiteY2" fmla="*/ 1280346 h 1598136"/>
              <a:gd name="connsiteX3" fmla="*/ 9658420 w 9662615"/>
              <a:gd name="connsiteY3" fmla="*/ 1280106 h 1598136"/>
              <a:gd name="connsiteX4" fmla="*/ 9469546 w 9662615"/>
              <a:gd name="connsiteY4" fmla="*/ 1289837 h 1598136"/>
              <a:gd name="connsiteX5" fmla="*/ 9385895 w 9662615"/>
              <a:gd name="connsiteY5" fmla="*/ 1269203 h 1598136"/>
              <a:gd name="connsiteX6" fmla="*/ 9144767 w 9662615"/>
              <a:gd name="connsiteY6" fmla="*/ 1264120 h 1598136"/>
              <a:gd name="connsiteX7" fmla="*/ 8837252 w 9662615"/>
              <a:gd name="connsiteY7" fmla="*/ 1350515 h 1598136"/>
              <a:gd name="connsiteX8" fmla="*/ 8705466 w 9662615"/>
              <a:gd name="connsiteY8" fmla="*/ 1342419 h 1598136"/>
              <a:gd name="connsiteX9" fmla="*/ 8652221 w 9662615"/>
              <a:gd name="connsiteY9" fmla="*/ 1326906 h 1598136"/>
              <a:gd name="connsiteX10" fmla="*/ 8632312 w 9662615"/>
              <a:gd name="connsiteY10" fmla="*/ 1326025 h 1598136"/>
              <a:gd name="connsiteX11" fmla="*/ 8591582 w 9662615"/>
              <a:gd name="connsiteY11" fmla="*/ 1341666 h 1598136"/>
              <a:gd name="connsiteX12" fmla="*/ 8537336 w 9662615"/>
              <a:gd name="connsiteY12" fmla="*/ 1341684 h 1598136"/>
              <a:gd name="connsiteX13" fmla="*/ 8472508 w 9662615"/>
              <a:gd name="connsiteY13" fmla="*/ 1363109 h 1598136"/>
              <a:gd name="connsiteX14" fmla="*/ 8258477 w 9662615"/>
              <a:gd name="connsiteY14" fmla="*/ 1370666 h 1598136"/>
              <a:gd name="connsiteX15" fmla="*/ 8197961 w 9662615"/>
              <a:gd name="connsiteY15" fmla="*/ 1392804 h 1598136"/>
              <a:gd name="connsiteX16" fmla="*/ 8171196 w 9662615"/>
              <a:gd name="connsiteY16" fmla="*/ 1397216 h 1598136"/>
              <a:gd name="connsiteX17" fmla="*/ 8127667 w 9662615"/>
              <a:gd name="connsiteY17" fmla="*/ 1418254 h 1598136"/>
              <a:gd name="connsiteX18" fmla="*/ 7974579 w 9662615"/>
              <a:gd name="connsiteY18" fmla="*/ 1383439 h 1598136"/>
              <a:gd name="connsiteX19" fmla="*/ 7768351 w 9662615"/>
              <a:gd name="connsiteY19" fmla="*/ 1395051 h 1598136"/>
              <a:gd name="connsiteX20" fmla="*/ 7635985 w 9662615"/>
              <a:gd name="connsiteY20" fmla="*/ 1386363 h 1598136"/>
              <a:gd name="connsiteX21" fmla="*/ 7466069 w 9662615"/>
              <a:gd name="connsiteY21" fmla="*/ 1377654 h 1598136"/>
              <a:gd name="connsiteX22" fmla="*/ 7355642 w 9662615"/>
              <a:gd name="connsiteY22" fmla="*/ 1407761 h 1598136"/>
              <a:gd name="connsiteX23" fmla="*/ 7151610 w 9662615"/>
              <a:gd name="connsiteY23" fmla="*/ 1397856 h 1598136"/>
              <a:gd name="connsiteX24" fmla="*/ 7082147 w 9662615"/>
              <a:gd name="connsiteY24" fmla="*/ 1406113 h 1598136"/>
              <a:gd name="connsiteX25" fmla="*/ 7014958 w 9662615"/>
              <a:gd name="connsiteY25" fmla="*/ 1396883 h 1598136"/>
              <a:gd name="connsiteX26" fmla="*/ 6907567 w 9662615"/>
              <a:gd name="connsiteY26" fmla="*/ 1419149 h 1598136"/>
              <a:gd name="connsiteX27" fmla="*/ 6748428 w 9662615"/>
              <a:gd name="connsiteY27" fmla="*/ 1420308 h 1598136"/>
              <a:gd name="connsiteX28" fmla="*/ 6654257 w 9662615"/>
              <a:gd name="connsiteY28" fmla="*/ 1424143 h 1598136"/>
              <a:gd name="connsiteX29" fmla="*/ 6620123 w 9662615"/>
              <a:gd name="connsiteY29" fmla="*/ 1430535 h 1598136"/>
              <a:gd name="connsiteX30" fmla="*/ 6571355 w 9662615"/>
              <a:gd name="connsiteY30" fmla="*/ 1436144 h 1598136"/>
              <a:gd name="connsiteX31" fmla="*/ 6486557 w 9662615"/>
              <a:gd name="connsiteY31" fmla="*/ 1449861 h 1598136"/>
              <a:gd name="connsiteX32" fmla="*/ 6370419 w 9662615"/>
              <a:gd name="connsiteY32" fmla="*/ 1461649 h 1598136"/>
              <a:gd name="connsiteX33" fmla="*/ 6278839 w 9662615"/>
              <a:gd name="connsiteY33" fmla="*/ 1449160 h 1598136"/>
              <a:gd name="connsiteX34" fmla="*/ 6272455 w 9662615"/>
              <a:gd name="connsiteY34" fmla="*/ 1453191 h 1598136"/>
              <a:gd name="connsiteX35" fmla="*/ 6212659 w 9662615"/>
              <a:gd name="connsiteY35" fmla="*/ 1454850 h 1598136"/>
              <a:gd name="connsiteX36" fmla="*/ 6069317 w 9662615"/>
              <a:gd name="connsiteY36" fmla="*/ 1445838 h 1598136"/>
              <a:gd name="connsiteX37" fmla="*/ 5878477 w 9662615"/>
              <a:gd name="connsiteY37" fmla="*/ 1439180 h 1598136"/>
              <a:gd name="connsiteX38" fmla="*/ 5838387 w 9662615"/>
              <a:gd name="connsiteY38" fmla="*/ 1444679 h 1598136"/>
              <a:gd name="connsiteX39" fmla="*/ 5771136 w 9662615"/>
              <a:gd name="connsiteY39" fmla="*/ 1453639 h 1598136"/>
              <a:gd name="connsiteX40" fmla="*/ 5724081 w 9662615"/>
              <a:gd name="connsiteY40" fmla="*/ 1470431 h 1598136"/>
              <a:gd name="connsiteX41" fmla="*/ 5666577 w 9662615"/>
              <a:gd name="connsiteY41" fmla="*/ 1473921 h 1598136"/>
              <a:gd name="connsiteX42" fmla="*/ 5649068 w 9662615"/>
              <a:gd name="connsiteY42" fmla="*/ 1461676 h 1598136"/>
              <a:gd name="connsiteX43" fmla="*/ 5588902 w 9662615"/>
              <a:gd name="connsiteY43" fmla="*/ 1469647 h 1598136"/>
              <a:gd name="connsiteX44" fmla="*/ 5498090 w 9662615"/>
              <a:gd name="connsiteY44" fmla="*/ 1483173 h 1598136"/>
              <a:gd name="connsiteX45" fmla="*/ 5444641 w 9662615"/>
              <a:gd name="connsiteY45" fmla="*/ 1487602 h 1598136"/>
              <a:gd name="connsiteX46" fmla="*/ 5299812 w 9662615"/>
              <a:gd name="connsiteY46" fmla="*/ 1503362 h 1598136"/>
              <a:gd name="connsiteX47" fmla="*/ 5213947 w 9662615"/>
              <a:gd name="connsiteY47" fmla="*/ 1516637 h 1598136"/>
              <a:gd name="connsiteX48" fmla="*/ 5090342 w 9662615"/>
              <a:gd name="connsiteY48" fmla="*/ 1546680 h 1598136"/>
              <a:gd name="connsiteX49" fmla="*/ 5129812 w 9662615"/>
              <a:gd name="connsiteY49" fmla="*/ 1521277 h 1598136"/>
              <a:gd name="connsiteX50" fmla="*/ 5059484 w 9662615"/>
              <a:gd name="connsiteY50" fmla="*/ 1546802 h 1598136"/>
              <a:gd name="connsiteX51" fmla="*/ 5038524 w 9662615"/>
              <a:gd name="connsiteY51" fmla="*/ 1545675 h 1598136"/>
              <a:gd name="connsiteX52" fmla="*/ 5026564 w 9662615"/>
              <a:gd name="connsiteY52" fmla="*/ 1545376 h 1598136"/>
              <a:gd name="connsiteX53" fmla="*/ 4969433 w 9662615"/>
              <a:gd name="connsiteY53" fmla="*/ 1550865 h 1598136"/>
              <a:gd name="connsiteX54" fmla="*/ 4921303 w 9662615"/>
              <a:gd name="connsiteY54" fmla="*/ 1575379 h 1598136"/>
              <a:gd name="connsiteX55" fmla="*/ 4863775 w 9662615"/>
              <a:gd name="connsiteY55" fmla="*/ 1562633 h 1598136"/>
              <a:gd name="connsiteX56" fmla="*/ 4847242 w 9662615"/>
              <a:gd name="connsiteY56" fmla="*/ 1565435 h 1598136"/>
              <a:gd name="connsiteX57" fmla="*/ 4856839 w 9662615"/>
              <a:gd name="connsiteY57" fmla="*/ 1598136 h 1598136"/>
              <a:gd name="connsiteX58" fmla="*/ 4791466 w 9662615"/>
              <a:gd name="connsiteY58" fmla="*/ 1561324 h 1598136"/>
              <a:gd name="connsiteX59" fmla="*/ 4784247 w 9662615"/>
              <a:gd name="connsiteY59" fmla="*/ 1562342 h 1598136"/>
              <a:gd name="connsiteX60" fmla="*/ 4748477 w 9662615"/>
              <a:gd name="connsiteY60" fmla="*/ 1556925 h 1598136"/>
              <a:gd name="connsiteX61" fmla="*/ 4730033 w 9662615"/>
              <a:gd name="connsiteY61" fmla="*/ 1555274 h 1598136"/>
              <a:gd name="connsiteX62" fmla="*/ 4724747 w 9662615"/>
              <a:gd name="connsiteY62" fmla="*/ 1552439 h 1598136"/>
              <a:gd name="connsiteX63" fmla="*/ 4697562 w 9662615"/>
              <a:gd name="connsiteY63" fmla="*/ 1551206 h 1598136"/>
              <a:gd name="connsiteX64" fmla="*/ 4662664 w 9662615"/>
              <a:gd name="connsiteY64" fmla="*/ 1573162 h 1598136"/>
              <a:gd name="connsiteX65" fmla="*/ 4603028 w 9662615"/>
              <a:gd name="connsiteY65" fmla="*/ 1568821 h 1598136"/>
              <a:gd name="connsiteX66" fmla="*/ 4541612 w 9662615"/>
              <a:gd name="connsiteY66" fmla="*/ 1545262 h 1598136"/>
              <a:gd name="connsiteX67" fmla="*/ 4422155 w 9662615"/>
              <a:gd name="connsiteY67" fmla="*/ 1542059 h 1598136"/>
              <a:gd name="connsiteX68" fmla="*/ 4221826 w 9662615"/>
              <a:gd name="connsiteY68" fmla="*/ 1508923 h 1598136"/>
              <a:gd name="connsiteX69" fmla="*/ 4096601 w 9662615"/>
              <a:gd name="connsiteY69" fmla="*/ 1521563 h 1598136"/>
              <a:gd name="connsiteX70" fmla="*/ 3970635 w 9662615"/>
              <a:gd name="connsiteY70" fmla="*/ 1544815 h 1598136"/>
              <a:gd name="connsiteX71" fmla="*/ 3833906 w 9662615"/>
              <a:gd name="connsiteY71" fmla="*/ 1516637 h 1598136"/>
              <a:gd name="connsiteX72" fmla="*/ 3696258 w 9662615"/>
              <a:gd name="connsiteY72" fmla="*/ 1537563 h 1598136"/>
              <a:gd name="connsiteX73" fmla="*/ 3594070 w 9662615"/>
              <a:gd name="connsiteY73" fmla="*/ 1509422 h 1598136"/>
              <a:gd name="connsiteX74" fmla="*/ 3565233 w 9662615"/>
              <a:gd name="connsiteY74" fmla="*/ 1515122 h 1598136"/>
              <a:gd name="connsiteX75" fmla="*/ 3560267 w 9662615"/>
              <a:gd name="connsiteY75" fmla="*/ 1516288 h 1598136"/>
              <a:gd name="connsiteX76" fmla="*/ 3540258 w 9662615"/>
              <a:gd name="connsiteY76" fmla="*/ 1516976 h 1598136"/>
              <a:gd name="connsiteX77" fmla="*/ 3534780 w 9662615"/>
              <a:gd name="connsiteY77" fmla="*/ 1522141 h 1598136"/>
              <a:gd name="connsiteX78" fmla="*/ 3504783 w 9662615"/>
              <a:gd name="connsiteY78" fmla="*/ 1526739 h 1598136"/>
              <a:gd name="connsiteX79" fmla="*/ 3430805 w 9662615"/>
              <a:gd name="connsiteY79" fmla="*/ 1542521 h 1598136"/>
              <a:gd name="connsiteX80" fmla="*/ 3292707 w 9662615"/>
              <a:gd name="connsiteY80" fmla="*/ 1520490 h 1598136"/>
              <a:gd name="connsiteX81" fmla="*/ 3187872 w 9662615"/>
              <a:gd name="connsiteY81" fmla="*/ 1519991 h 1598136"/>
              <a:gd name="connsiteX82" fmla="*/ 3148026 w 9662615"/>
              <a:gd name="connsiteY82" fmla="*/ 1524777 h 1598136"/>
              <a:gd name="connsiteX83" fmla="*/ 3092394 w 9662615"/>
              <a:gd name="connsiteY83" fmla="*/ 1528115 h 1598136"/>
              <a:gd name="connsiteX84" fmla="*/ 2994200 w 9662615"/>
              <a:gd name="connsiteY84" fmla="*/ 1537857 h 1598136"/>
              <a:gd name="connsiteX85" fmla="*/ 2862301 w 9662615"/>
              <a:gd name="connsiteY85" fmla="*/ 1544250 h 1598136"/>
              <a:gd name="connsiteX86" fmla="*/ 2766335 w 9662615"/>
              <a:gd name="connsiteY86" fmla="*/ 1527662 h 1598136"/>
              <a:gd name="connsiteX87" fmla="*/ 2757836 w 9662615"/>
              <a:gd name="connsiteY87" fmla="*/ 1531371 h 1598136"/>
              <a:gd name="connsiteX88" fmla="*/ 2691555 w 9662615"/>
              <a:gd name="connsiteY88" fmla="*/ 1530283 h 1598136"/>
              <a:gd name="connsiteX89" fmla="*/ 2491676 w 9662615"/>
              <a:gd name="connsiteY89" fmla="*/ 1500859 h 1598136"/>
              <a:gd name="connsiteX90" fmla="*/ 2378036 w 9662615"/>
              <a:gd name="connsiteY90" fmla="*/ 1520645 h 1598136"/>
              <a:gd name="connsiteX91" fmla="*/ 2284269 w 9662615"/>
              <a:gd name="connsiteY91" fmla="*/ 1503068 h 1598136"/>
              <a:gd name="connsiteX92" fmla="*/ 2207104 w 9662615"/>
              <a:gd name="connsiteY92" fmla="*/ 1508888 h 1598136"/>
              <a:gd name="connsiteX93" fmla="*/ 2149226 w 9662615"/>
              <a:gd name="connsiteY93" fmla="*/ 1523409 h 1598136"/>
              <a:gd name="connsiteX94" fmla="*/ 2084783 w 9662615"/>
              <a:gd name="connsiteY94" fmla="*/ 1524245 h 1598136"/>
              <a:gd name="connsiteX95" fmla="*/ 2070075 w 9662615"/>
              <a:gd name="connsiteY95" fmla="*/ 1511285 h 1598136"/>
              <a:gd name="connsiteX96" fmla="*/ 2001057 w 9662615"/>
              <a:gd name="connsiteY96" fmla="*/ 1516449 h 1598136"/>
              <a:gd name="connsiteX97" fmla="*/ 1896330 w 9662615"/>
              <a:gd name="connsiteY97" fmla="*/ 1525725 h 1598136"/>
              <a:gd name="connsiteX98" fmla="*/ 1835994 w 9662615"/>
              <a:gd name="connsiteY98" fmla="*/ 1527678 h 1598136"/>
              <a:gd name="connsiteX99" fmla="*/ 1671119 w 9662615"/>
              <a:gd name="connsiteY99" fmla="*/ 1536701 h 1598136"/>
              <a:gd name="connsiteX100" fmla="*/ 1601337 w 9662615"/>
              <a:gd name="connsiteY100" fmla="*/ 1548552 h 1598136"/>
              <a:gd name="connsiteX101" fmla="*/ 1407755 w 9662615"/>
              <a:gd name="connsiteY101" fmla="*/ 1571444 h 1598136"/>
              <a:gd name="connsiteX102" fmla="*/ 1271994 w 9662615"/>
              <a:gd name="connsiteY102" fmla="*/ 1579471 h 1598136"/>
              <a:gd name="connsiteX103" fmla="*/ 1249226 w 9662615"/>
              <a:gd name="connsiteY103" fmla="*/ 1583140 h 1598136"/>
              <a:gd name="connsiteX104" fmla="*/ 1217719 w 9662615"/>
              <a:gd name="connsiteY104" fmla="*/ 1580863 h 1598136"/>
              <a:gd name="connsiteX105" fmla="*/ 1091432 w 9662615"/>
              <a:gd name="connsiteY105" fmla="*/ 1571003 h 1598136"/>
              <a:gd name="connsiteX106" fmla="*/ 992039 w 9662615"/>
              <a:gd name="connsiteY106" fmla="*/ 1556662 h 1598136"/>
              <a:gd name="connsiteX107" fmla="*/ 868264 w 9662615"/>
              <a:gd name="connsiteY107" fmla="*/ 1566392 h 1598136"/>
              <a:gd name="connsiteX108" fmla="*/ 792765 w 9662615"/>
              <a:gd name="connsiteY108" fmla="*/ 1563102 h 1598136"/>
              <a:gd name="connsiteX109" fmla="*/ 669055 w 9662615"/>
              <a:gd name="connsiteY109" fmla="*/ 1543638 h 1598136"/>
              <a:gd name="connsiteX110" fmla="*/ 506152 w 9662615"/>
              <a:gd name="connsiteY110" fmla="*/ 1549124 h 1598136"/>
              <a:gd name="connsiteX111" fmla="*/ 472797 w 9662615"/>
              <a:gd name="connsiteY111" fmla="*/ 1568904 h 1598136"/>
              <a:gd name="connsiteX112" fmla="*/ 427864 w 9662615"/>
              <a:gd name="connsiteY112" fmla="*/ 1580848 h 1598136"/>
              <a:gd name="connsiteX113" fmla="*/ 408381 w 9662615"/>
              <a:gd name="connsiteY113" fmla="*/ 1552940 h 1598136"/>
              <a:gd name="connsiteX114" fmla="*/ 267163 w 9662615"/>
              <a:gd name="connsiteY114" fmla="*/ 1531913 h 1598136"/>
              <a:gd name="connsiteX115" fmla="*/ 196644 w 9662615"/>
              <a:gd name="connsiteY115" fmla="*/ 1524565 h 1598136"/>
              <a:gd name="connsiteX116" fmla="*/ 86819 w 9662615"/>
              <a:gd name="connsiteY116" fmla="*/ 1519517 h 1598136"/>
              <a:gd name="connsiteX117" fmla="*/ 53369 w 9662615"/>
              <a:gd name="connsiteY117" fmla="*/ 1516853 h 1598136"/>
              <a:gd name="connsiteX118" fmla="*/ 2359 w 9662615"/>
              <a:gd name="connsiteY118" fmla="*/ 1515247 h 1598136"/>
              <a:gd name="connsiteX119" fmla="*/ 0 w 9662615"/>
              <a:gd name="connsiteY119" fmla="*/ 1514932 h 1598136"/>
              <a:gd name="connsiteX120" fmla="*/ 0 w 9662615"/>
              <a:gd name="connsiteY120" fmla="*/ 0 h 1598136"/>
              <a:gd name="connsiteX0" fmla="*/ 0 w 9662615"/>
              <a:gd name="connsiteY0" fmla="*/ 0 h 1592835"/>
              <a:gd name="connsiteX1" fmla="*/ 9662615 w 9662615"/>
              <a:gd name="connsiteY1" fmla="*/ 0 h 1592835"/>
              <a:gd name="connsiteX2" fmla="*/ 9662615 w 9662615"/>
              <a:gd name="connsiteY2" fmla="*/ 1280346 h 1592835"/>
              <a:gd name="connsiteX3" fmla="*/ 9658420 w 9662615"/>
              <a:gd name="connsiteY3" fmla="*/ 1280106 h 1592835"/>
              <a:gd name="connsiteX4" fmla="*/ 9469546 w 9662615"/>
              <a:gd name="connsiteY4" fmla="*/ 1289837 h 1592835"/>
              <a:gd name="connsiteX5" fmla="*/ 9385895 w 9662615"/>
              <a:gd name="connsiteY5" fmla="*/ 1269203 h 1592835"/>
              <a:gd name="connsiteX6" fmla="*/ 9144767 w 9662615"/>
              <a:gd name="connsiteY6" fmla="*/ 1264120 h 1592835"/>
              <a:gd name="connsiteX7" fmla="*/ 8837252 w 9662615"/>
              <a:gd name="connsiteY7" fmla="*/ 1350515 h 1592835"/>
              <a:gd name="connsiteX8" fmla="*/ 8705466 w 9662615"/>
              <a:gd name="connsiteY8" fmla="*/ 1342419 h 1592835"/>
              <a:gd name="connsiteX9" fmla="*/ 8652221 w 9662615"/>
              <a:gd name="connsiteY9" fmla="*/ 1326906 h 1592835"/>
              <a:gd name="connsiteX10" fmla="*/ 8632312 w 9662615"/>
              <a:gd name="connsiteY10" fmla="*/ 1326025 h 1592835"/>
              <a:gd name="connsiteX11" fmla="*/ 8591582 w 9662615"/>
              <a:gd name="connsiteY11" fmla="*/ 1341666 h 1592835"/>
              <a:gd name="connsiteX12" fmla="*/ 8537336 w 9662615"/>
              <a:gd name="connsiteY12" fmla="*/ 1341684 h 1592835"/>
              <a:gd name="connsiteX13" fmla="*/ 8472508 w 9662615"/>
              <a:gd name="connsiteY13" fmla="*/ 1363109 h 1592835"/>
              <a:gd name="connsiteX14" fmla="*/ 8258477 w 9662615"/>
              <a:gd name="connsiteY14" fmla="*/ 1370666 h 1592835"/>
              <a:gd name="connsiteX15" fmla="*/ 8197961 w 9662615"/>
              <a:gd name="connsiteY15" fmla="*/ 1392804 h 1592835"/>
              <a:gd name="connsiteX16" fmla="*/ 8171196 w 9662615"/>
              <a:gd name="connsiteY16" fmla="*/ 1397216 h 1592835"/>
              <a:gd name="connsiteX17" fmla="*/ 8127667 w 9662615"/>
              <a:gd name="connsiteY17" fmla="*/ 1418254 h 1592835"/>
              <a:gd name="connsiteX18" fmla="*/ 7974579 w 9662615"/>
              <a:gd name="connsiteY18" fmla="*/ 1383439 h 1592835"/>
              <a:gd name="connsiteX19" fmla="*/ 7768351 w 9662615"/>
              <a:gd name="connsiteY19" fmla="*/ 1395051 h 1592835"/>
              <a:gd name="connsiteX20" fmla="*/ 7635985 w 9662615"/>
              <a:gd name="connsiteY20" fmla="*/ 1386363 h 1592835"/>
              <a:gd name="connsiteX21" fmla="*/ 7466069 w 9662615"/>
              <a:gd name="connsiteY21" fmla="*/ 1377654 h 1592835"/>
              <a:gd name="connsiteX22" fmla="*/ 7355642 w 9662615"/>
              <a:gd name="connsiteY22" fmla="*/ 1407761 h 1592835"/>
              <a:gd name="connsiteX23" fmla="*/ 7151610 w 9662615"/>
              <a:gd name="connsiteY23" fmla="*/ 1397856 h 1592835"/>
              <a:gd name="connsiteX24" fmla="*/ 7082147 w 9662615"/>
              <a:gd name="connsiteY24" fmla="*/ 1406113 h 1592835"/>
              <a:gd name="connsiteX25" fmla="*/ 7014958 w 9662615"/>
              <a:gd name="connsiteY25" fmla="*/ 1396883 h 1592835"/>
              <a:gd name="connsiteX26" fmla="*/ 6907567 w 9662615"/>
              <a:gd name="connsiteY26" fmla="*/ 1419149 h 1592835"/>
              <a:gd name="connsiteX27" fmla="*/ 6748428 w 9662615"/>
              <a:gd name="connsiteY27" fmla="*/ 1420308 h 1592835"/>
              <a:gd name="connsiteX28" fmla="*/ 6654257 w 9662615"/>
              <a:gd name="connsiteY28" fmla="*/ 1424143 h 1592835"/>
              <a:gd name="connsiteX29" fmla="*/ 6620123 w 9662615"/>
              <a:gd name="connsiteY29" fmla="*/ 1430535 h 1592835"/>
              <a:gd name="connsiteX30" fmla="*/ 6571355 w 9662615"/>
              <a:gd name="connsiteY30" fmla="*/ 1436144 h 1592835"/>
              <a:gd name="connsiteX31" fmla="*/ 6486557 w 9662615"/>
              <a:gd name="connsiteY31" fmla="*/ 1449861 h 1592835"/>
              <a:gd name="connsiteX32" fmla="*/ 6370419 w 9662615"/>
              <a:gd name="connsiteY32" fmla="*/ 1461649 h 1592835"/>
              <a:gd name="connsiteX33" fmla="*/ 6278839 w 9662615"/>
              <a:gd name="connsiteY33" fmla="*/ 1449160 h 1592835"/>
              <a:gd name="connsiteX34" fmla="*/ 6272455 w 9662615"/>
              <a:gd name="connsiteY34" fmla="*/ 1453191 h 1592835"/>
              <a:gd name="connsiteX35" fmla="*/ 6212659 w 9662615"/>
              <a:gd name="connsiteY35" fmla="*/ 1454850 h 1592835"/>
              <a:gd name="connsiteX36" fmla="*/ 6069317 w 9662615"/>
              <a:gd name="connsiteY36" fmla="*/ 1445838 h 1592835"/>
              <a:gd name="connsiteX37" fmla="*/ 5878477 w 9662615"/>
              <a:gd name="connsiteY37" fmla="*/ 1439180 h 1592835"/>
              <a:gd name="connsiteX38" fmla="*/ 5838387 w 9662615"/>
              <a:gd name="connsiteY38" fmla="*/ 1444679 h 1592835"/>
              <a:gd name="connsiteX39" fmla="*/ 5771136 w 9662615"/>
              <a:gd name="connsiteY39" fmla="*/ 1453639 h 1592835"/>
              <a:gd name="connsiteX40" fmla="*/ 5724081 w 9662615"/>
              <a:gd name="connsiteY40" fmla="*/ 1470431 h 1592835"/>
              <a:gd name="connsiteX41" fmla="*/ 5666577 w 9662615"/>
              <a:gd name="connsiteY41" fmla="*/ 1473921 h 1592835"/>
              <a:gd name="connsiteX42" fmla="*/ 5649068 w 9662615"/>
              <a:gd name="connsiteY42" fmla="*/ 1461676 h 1592835"/>
              <a:gd name="connsiteX43" fmla="*/ 5588902 w 9662615"/>
              <a:gd name="connsiteY43" fmla="*/ 1469647 h 1592835"/>
              <a:gd name="connsiteX44" fmla="*/ 5498090 w 9662615"/>
              <a:gd name="connsiteY44" fmla="*/ 1483173 h 1592835"/>
              <a:gd name="connsiteX45" fmla="*/ 5444641 w 9662615"/>
              <a:gd name="connsiteY45" fmla="*/ 1487602 h 1592835"/>
              <a:gd name="connsiteX46" fmla="*/ 5299812 w 9662615"/>
              <a:gd name="connsiteY46" fmla="*/ 1503362 h 1592835"/>
              <a:gd name="connsiteX47" fmla="*/ 5213947 w 9662615"/>
              <a:gd name="connsiteY47" fmla="*/ 1516637 h 1592835"/>
              <a:gd name="connsiteX48" fmla="*/ 5090342 w 9662615"/>
              <a:gd name="connsiteY48" fmla="*/ 1546680 h 1592835"/>
              <a:gd name="connsiteX49" fmla="*/ 5129812 w 9662615"/>
              <a:gd name="connsiteY49" fmla="*/ 1521277 h 1592835"/>
              <a:gd name="connsiteX50" fmla="*/ 5059484 w 9662615"/>
              <a:gd name="connsiteY50" fmla="*/ 1546802 h 1592835"/>
              <a:gd name="connsiteX51" fmla="*/ 5038524 w 9662615"/>
              <a:gd name="connsiteY51" fmla="*/ 1545675 h 1592835"/>
              <a:gd name="connsiteX52" fmla="*/ 5026564 w 9662615"/>
              <a:gd name="connsiteY52" fmla="*/ 1545376 h 1592835"/>
              <a:gd name="connsiteX53" fmla="*/ 4969433 w 9662615"/>
              <a:gd name="connsiteY53" fmla="*/ 1550865 h 1592835"/>
              <a:gd name="connsiteX54" fmla="*/ 4921303 w 9662615"/>
              <a:gd name="connsiteY54" fmla="*/ 1575379 h 1592835"/>
              <a:gd name="connsiteX55" fmla="*/ 4863775 w 9662615"/>
              <a:gd name="connsiteY55" fmla="*/ 1562633 h 1592835"/>
              <a:gd name="connsiteX56" fmla="*/ 4847242 w 9662615"/>
              <a:gd name="connsiteY56" fmla="*/ 1565435 h 1592835"/>
              <a:gd name="connsiteX57" fmla="*/ 4856839 w 9662615"/>
              <a:gd name="connsiteY57" fmla="*/ 1592835 h 1592835"/>
              <a:gd name="connsiteX58" fmla="*/ 4791466 w 9662615"/>
              <a:gd name="connsiteY58" fmla="*/ 1561324 h 1592835"/>
              <a:gd name="connsiteX59" fmla="*/ 4784247 w 9662615"/>
              <a:gd name="connsiteY59" fmla="*/ 1562342 h 1592835"/>
              <a:gd name="connsiteX60" fmla="*/ 4748477 w 9662615"/>
              <a:gd name="connsiteY60" fmla="*/ 1556925 h 1592835"/>
              <a:gd name="connsiteX61" fmla="*/ 4730033 w 9662615"/>
              <a:gd name="connsiteY61" fmla="*/ 1555274 h 1592835"/>
              <a:gd name="connsiteX62" fmla="*/ 4724747 w 9662615"/>
              <a:gd name="connsiteY62" fmla="*/ 1552439 h 1592835"/>
              <a:gd name="connsiteX63" fmla="*/ 4697562 w 9662615"/>
              <a:gd name="connsiteY63" fmla="*/ 1551206 h 1592835"/>
              <a:gd name="connsiteX64" fmla="*/ 4662664 w 9662615"/>
              <a:gd name="connsiteY64" fmla="*/ 1573162 h 1592835"/>
              <a:gd name="connsiteX65" fmla="*/ 4603028 w 9662615"/>
              <a:gd name="connsiteY65" fmla="*/ 1568821 h 1592835"/>
              <a:gd name="connsiteX66" fmla="*/ 4541612 w 9662615"/>
              <a:gd name="connsiteY66" fmla="*/ 1545262 h 1592835"/>
              <a:gd name="connsiteX67" fmla="*/ 4422155 w 9662615"/>
              <a:gd name="connsiteY67" fmla="*/ 1542059 h 1592835"/>
              <a:gd name="connsiteX68" fmla="*/ 4221826 w 9662615"/>
              <a:gd name="connsiteY68" fmla="*/ 1508923 h 1592835"/>
              <a:gd name="connsiteX69" fmla="*/ 4096601 w 9662615"/>
              <a:gd name="connsiteY69" fmla="*/ 1521563 h 1592835"/>
              <a:gd name="connsiteX70" fmla="*/ 3970635 w 9662615"/>
              <a:gd name="connsiteY70" fmla="*/ 1544815 h 1592835"/>
              <a:gd name="connsiteX71" fmla="*/ 3833906 w 9662615"/>
              <a:gd name="connsiteY71" fmla="*/ 1516637 h 1592835"/>
              <a:gd name="connsiteX72" fmla="*/ 3696258 w 9662615"/>
              <a:gd name="connsiteY72" fmla="*/ 1537563 h 1592835"/>
              <a:gd name="connsiteX73" fmla="*/ 3594070 w 9662615"/>
              <a:gd name="connsiteY73" fmla="*/ 1509422 h 1592835"/>
              <a:gd name="connsiteX74" fmla="*/ 3565233 w 9662615"/>
              <a:gd name="connsiteY74" fmla="*/ 1515122 h 1592835"/>
              <a:gd name="connsiteX75" fmla="*/ 3560267 w 9662615"/>
              <a:gd name="connsiteY75" fmla="*/ 1516288 h 1592835"/>
              <a:gd name="connsiteX76" fmla="*/ 3540258 w 9662615"/>
              <a:gd name="connsiteY76" fmla="*/ 1516976 h 1592835"/>
              <a:gd name="connsiteX77" fmla="*/ 3534780 w 9662615"/>
              <a:gd name="connsiteY77" fmla="*/ 1522141 h 1592835"/>
              <a:gd name="connsiteX78" fmla="*/ 3504783 w 9662615"/>
              <a:gd name="connsiteY78" fmla="*/ 1526739 h 1592835"/>
              <a:gd name="connsiteX79" fmla="*/ 3430805 w 9662615"/>
              <a:gd name="connsiteY79" fmla="*/ 1542521 h 1592835"/>
              <a:gd name="connsiteX80" fmla="*/ 3292707 w 9662615"/>
              <a:gd name="connsiteY80" fmla="*/ 1520490 h 1592835"/>
              <a:gd name="connsiteX81" fmla="*/ 3187872 w 9662615"/>
              <a:gd name="connsiteY81" fmla="*/ 1519991 h 1592835"/>
              <a:gd name="connsiteX82" fmla="*/ 3148026 w 9662615"/>
              <a:gd name="connsiteY82" fmla="*/ 1524777 h 1592835"/>
              <a:gd name="connsiteX83" fmla="*/ 3092394 w 9662615"/>
              <a:gd name="connsiteY83" fmla="*/ 1528115 h 1592835"/>
              <a:gd name="connsiteX84" fmla="*/ 2994200 w 9662615"/>
              <a:gd name="connsiteY84" fmla="*/ 1537857 h 1592835"/>
              <a:gd name="connsiteX85" fmla="*/ 2862301 w 9662615"/>
              <a:gd name="connsiteY85" fmla="*/ 1544250 h 1592835"/>
              <a:gd name="connsiteX86" fmla="*/ 2766335 w 9662615"/>
              <a:gd name="connsiteY86" fmla="*/ 1527662 h 1592835"/>
              <a:gd name="connsiteX87" fmla="*/ 2757836 w 9662615"/>
              <a:gd name="connsiteY87" fmla="*/ 1531371 h 1592835"/>
              <a:gd name="connsiteX88" fmla="*/ 2691555 w 9662615"/>
              <a:gd name="connsiteY88" fmla="*/ 1530283 h 1592835"/>
              <a:gd name="connsiteX89" fmla="*/ 2491676 w 9662615"/>
              <a:gd name="connsiteY89" fmla="*/ 1500859 h 1592835"/>
              <a:gd name="connsiteX90" fmla="*/ 2378036 w 9662615"/>
              <a:gd name="connsiteY90" fmla="*/ 1520645 h 1592835"/>
              <a:gd name="connsiteX91" fmla="*/ 2284269 w 9662615"/>
              <a:gd name="connsiteY91" fmla="*/ 1503068 h 1592835"/>
              <a:gd name="connsiteX92" fmla="*/ 2207104 w 9662615"/>
              <a:gd name="connsiteY92" fmla="*/ 1508888 h 1592835"/>
              <a:gd name="connsiteX93" fmla="*/ 2149226 w 9662615"/>
              <a:gd name="connsiteY93" fmla="*/ 1523409 h 1592835"/>
              <a:gd name="connsiteX94" fmla="*/ 2084783 w 9662615"/>
              <a:gd name="connsiteY94" fmla="*/ 1524245 h 1592835"/>
              <a:gd name="connsiteX95" fmla="*/ 2070075 w 9662615"/>
              <a:gd name="connsiteY95" fmla="*/ 1511285 h 1592835"/>
              <a:gd name="connsiteX96" fmla="*/ 2001057 w 9662615"/>
              <a:gd name="connsiteY96" fmla="*/ 1516449 h 1592835"/>
              <a:gd name="connsiteX97" fmla="*/ 1896330 w 9662615"/>
              <a:gd name="connsiteY97" fmla="*/ 1525725 h 1592835"/>
              <a:gd name="connsiteX98" fmla="*/ 1835994 w 9662615"/>
              <a:gd name="connsiteY98" fmla="*/ 1527678 h 1592835"/>
              <a:gd name="connsiteX99" fmla="*/ 1671119 w 9662615"/>
              <a:gd name="connsiteY99" fmla="*/ 1536701 h 1592835"/>
              <a:gd name="connsiteX100" fmla="*/ 1601337 w 9662615"/>
              <a:gd name="connsiteY100" fmla="*/ 1548552 h 1592835"/>
              <a:gd name="connsiteX101" fmla="*/ 1407755 w 9662615"/>
              <a:gd name="connsiteY101" fmla="*/ 1571444 h 1592835"/>
              <a:gd name="connsiteX102" fmla="*/ 1271994 w 9662615"/>
              <a:gd name="connsiteY102" fmla="*/ 1579471 h 1592835"/>
              <a:gd name="connsiteX103" fmla="*/ 1249226 w 9662615"/>
              <a:gd name="connsiteY103" fmla="*/ 1583140 h 1592835"/>
              <a:gd name="connsiteX104" fmla="*/ 1217719 w 9662615"/>
              <a:gd name="connsiteY104" fmla="*/ 1580863 h 1592835"/>
              <a:gd name="connsiteX105" fmla="*/ 1091432 w 9662615"/>
              <a:gd name="connsiteY105" fmla="*/ 1571003 h 1592835"/>
              <a:gd name="connsiteX106" fmla="*/ 992039 w 9662615"/>
              <a:gd name="connsiteY106" fmla="*/ 1556662 h 1592835"/>
              <a:gd name="connsiteX107" fmla="*/ 868264 w 9662615"/>
              <a:gd name="connsiteY107" fmla="*/ 1566392 h 1592835"/>
              <a:gd name="connsiteX108" fmla="*/ 792765 w 9662615"/>
              <a:gd name="connsiteY108" fmla="*/ 1563102 h 1592835"/>
              <a:gd name="connsiteX109" fmla="*/ 669055 w 9662615"/>
              <a:gd name="connsiteY109" fmla="*/ 1543638 h 1592835"/>
              <a:gd name="connsiteX110" fmla="*/ 506152 w 9662615"/>
              <a:gd name="connsiteY110" fmla="*/ 1549124 h 1592835"/>
              <a:gd name="connsiteX111" fmla="*/ 472797 w 9662615"/>
              <a:gd name="connsiteY111" fmla="*/ 1568904 h 1592835"/>
              <a:gd name="connsiteX112" fmla="*/ 427864 w 9662615"/>
              <a:gd name="connsiteY112" fmla="*/ 1580848 h 1592835"/>
              <a:gd name="connsiteX113" fmla="*/ 408381 w 9662615"/>
              <a:gd name="connsiteY113" fmla="*/ 1552940 h 1592835"/>
              <a:gd name="connsiteX114" fmla="*/ 267163 w 9662615"/>
              <a:gd name="connsiteY114" fmla="*/ 1531913 h 1592835"/>
              <a:gd name="connsiteX115" fmla="*/ 196644 w 9662615"/>
              <a:gd name="connsiteY115" fmla="*/ 1524565 h 1592835"/>
              <a:gd name="connsiteX116" fmla="*/ 86819 w 9662615"/>
              <a:gd name="connsiteY116" fmla="*/ 1519517 h 1592835"/>
              <a:gd name="connsiteX117" fmla="*/ 53369 w 9662615"/>
              <a:gd name="connsiteY117" fmla="*/ 1516853 h 1592835"/>
              <a:gd name="connsiteX118" fmla="*/ 2359 w 9662615"/>
              <a:gd name="connsiteY118" fmla="*/ 1515247 h 1592835"/>
              <a:gd name="connsiteX119" fmla="*/ 0 w 9662615"/>
              <a:gd name="connsiteY119" fmla="*/ 1514932 h 1592835"/>
              <a:gd name="connsiteX120" fmla="*/ 0 w 9662615"/>
              <a:gd name="connsiteY120" fmla="*/ 0 h 1592835"/>
              <a:gd name="connsiteX0" fmla="*/ 0 w 9662615"/>
              <a:gd name="connsiteY0" fmla="*/ 0 h 1592835"/>
              <a:gd name="connsiteX1" fmla="*/ 9662615 w 9662615"/>
              <a:gd name="connsiteY1" fmla="*/ 0 h 1592835"/>
              <a:gd name="connsiteX2" fmla="*/ 9662615 w 9662615"/>
              <a:gd name="connsiteY2" fmla="*/ 1280346 h 1592835"/>
              <a:gd name="connsiteX3" fmla="*/ 9658420 w 9662615"/>
              <a:gd name="connsiteY3" fmla="*/ 1280106 h 1592835"/>
              <a:gd name="connsiteX4" fmla="*/ 9469546 w 9662615"/>
              <a:gd name="connsiteY4" fmla="*/ 1289837 h 1592835"/>
              <a:gd name="connsiteX5" fmla="*/ 9385895 w 9662615"/>
              <a:gd name="connsiteY5" fmla="*/ 1269203 h 1592835"/>
              <a:gd name="connsiteX6" fmla="*/ 9144767 w 9662615"/>
              <a:gd name="connsiteY6" fmla="*/ 1264120 h 1592835"/>
              <a:gd name="connsiteX7" fmla="*/ 8837252 w 9662615"/>
              <a:gd name="connsiteY7" fmla="*/ 1350515 h 1592835"/>
              <a:gd name="connsiteX8" fmla="*/ 8705466 w 9662615"/>
              <a:gd name="connsiteY8" fmla="*/ 1342419 h 1592835"/>
              <a:gd name="connsiteX9" fmla="*/ 8652221 w 9662615"/>
              <a:gd name="connsiteY9" fmla="*/ 1326906 h 1592835"/>
              <a:gd name="connsiteX10" fmla="*/ 8632312 w 9662615"/>
              <a:gd name="connsiteY10" fmla="*/ 1326025 h 1592835"/>
              <a:gd name="connsiteX11" fmla="*/ 8591582 w 9662615"/>
              <a:gd name="connsiteY11" fmla="*/ 1341666 h 1592835"/>
              <a:gd name="connsiteX12" fmla="*/ 8537336 w 9662615"/>
              <a:gd name="connsiteY12" fmla="*/ 1341684 h 1592835"/>
              <a:gd name="connsiteX13" fmla="*/ 8472508 w 9662615"/>
              <a:gd name="connsiteY13" fmla="*/ 1363109 h 1592835"/>
              <a:gd name="connsiteX14" fmla="*/ 8258477 w 9662615"/>
              <a:gd name="connsiteY14" fmla="*/ 1370666 h 1592835"/>
              <a:gd name="connsiteX15" fmla="*/ 8197961 w 9662615"/>
              <a:gd name="connsiteY15" fmla="*/ 1392804 h 1592835"/>
              <a:gd name="connsiteX16" fmla="*/ 8171196 w 9662615"/>
              <a:gd name="connsiteY16" fmla="*/ 1397216 h 1592835"/>
              <a:gd name="connsiteX17" fmla="*/ 8127667 w 9662615"/>
              <a:gd name="connsiteY17" fmla="*/ 1418254 h 1592835"/>
              <a:gd name="connsiteX18" fmla="*/ 7974579 w 9662615"/>
              <a:gd name="connsiteY18" fmla="*/ 1383439 h 1592835"/>
              <a:gd name="connsiteX19" fmla="*/ 7768351 w 9662615"/>
              <a:gd name="connsiteY19" fmla="*/ 1395051 h 1592835"/>
              <a:gd name="connsiteX20" fmla="*/ 7635985 w 9662615"/>
              <a:gd name="connsiteY20" fmla="*/ 1386363 h 1592835"/>
              <a:gd name="connsiteX21" fmla="*/ 7466069 w 9662615"/>
              <a:gd name="connsiteY21" fmla="*/ 1377654 h 1592835"/>
              <a:gd name="connsiteX22" fmla="*/ 7355642 w 9662615"/>
              <a:gd name="connsiteY22" fmla="*/ 1407761 h 1592835"/>
              <a:gd name="connsiteX23" fmla="*/ 7151610 w 9662615"/>
              <a:gd name="connsiteY23" fmla="*/ 1397856 h 1592835"/>
              <a:gd name="connsiteX24" fmla="*/ 7082147 w 9662615"/>
              <a:gd name="connsiteY24" fmla="*/ 1406113 h 1592835"/>
              <a:gd name="connsiteX25" fmla="*/ 7014958 w 9662615"/>
              <a:gd name="connsiteY25" fmla="*/ 1396883 h 1592835"/>
              <a:gd name="connsiteX26" fmla="*/ 6907567 w 9662615"/>
              <a:gd name="connsiteY26" fmla="*/ 1419149 h 1592835"/>
              <a:gd name="connsiteX27" fmla="*/ 6748428 w 9662615"/>
              <a:gd name="connsiteY27" fmla="*/ 1420308 h 1592835"/>
              <a:gd name="connsiteX28" fmla="*/ 6654257 w 9662615"/>
              <a:gd name="connsiteY28" fmla="*/ 1424143 h 1592835"/>
              <a:gd name="connsiteX29" fmla="*/ 6620123 w 9662615"/>
              <a:gd name="connsiteY29" fmla="*/ 1430535 h 1592835"/>
              <a:gd name="connsiteX30" fmla="*/ 6571355 w 9662615"/>
              <a:gd name="connsiteY30" fmla="*/ 1436144 h 1592835"/>
              <a:gd name="connsiteX31" fmla="*/ 6486557 w 9662615"/>
              <a:gd name="connsiteY31" fmla="*/ 1449861 h 1592835"/>
              <a:gd name="connsiteX32" fmla="*/ 6370419 w 9662615"/>
              <a:gd name="connsiteY32" fmla="*/ 1461649 h 1592835"/>
              <a:gd name="connsiteX33" fmla="*/ 6278839 w 9662615"/>
              <a:gd name="connsiteY33" fmla="*/ 1449160 h 1592835"/>
              <a:gd name="connsiteX34" fmla="*/ 6272455 w 9662615"/>
              <a:gd name="connsiteY34" fmla="*/ 1453191 h 1592835"/>
              <a:gd name="connsiteX35" fmla="*/ 6212659 w 9662615"/>
              <a:gd name="connsiteY35" fmla="*/ 1454850 h 1592835"/>
              <a:gd name="connsiteX36" fmla="*/ 6069317 w 9662615"/>
              <a:gd name="connsiteY36" fmla="*/ 1445838 h 1592835"/>
              <a:gd name="connsiteX37" fmla="*/ 5878477 w 9662615"/>
              <a:gd name="connsiteY37" fmla="*/ 1439180 h 1592835"/>
              <a:gd name="connsiteX38" fmla="*/ 5838387 w 9662615"/>
              <a:gd name="connsiteY38" fmla="*/ 1444679 h 1592835"/>
              <a:gd name="connsiteX39" fmla="*/ 5771136 w 9662615"/>
              <a:gd name="connsiteY39" fmla="*/ 1453639 h 1592835"/>
              <a:gd name="connsiteX40" fmla="*/ 5724081 w 9662615"/>
              <a:gd name="connsiteY40" fmla="*/ 1470431 h 1592835"/>
              <a:gd name="connsiteX41" fmla="*/ 5666577 w 9662615"/>
              <a:gd name="connsiteY41" fmla="*/ 1473921 h 1592835"/>
              <a:gd name="connsiteX42" fmla="*/ 5649068 w 9662615"/>
              <a:gd name="connsiteY42" fmla="*/ 1461676 h 1592835"/>
              <a:gd name="connsiteX43" fmla="*/ 5588902 w 9662615"/>
              <a:gd name="connsiteY43" fmla="*/ 1469647 h 1592835"/>
              <a:gd name="connsiteX44" fmla="*/ 5498090 w 9662615"/>
              <a:gd name="connsiteY44" fmla="*/ 1483173 h 1592835"/>
              <a:gd name="connsiteX45" fmla="*/ 5444641 w 9662615"/>
              <a:gd name="connsiteY45" fmla="*/ 1487602 h 1592835"/>
              <a:gd name="connsiteX46" fmla="*/ 5299812 w 9662615"/>
              <a:gd name="connsiteY46" fmla="*/ 1503362 h 1592835"/>
              <a:gd name="connsiteX47" fmla="*/ 5213947 w 9662615"/>
              <a:gd name="connsiteY47" fmla="*/ 1516637 h 1592835"/>
              <a:gd name="connsiteX48" fmla="*/ 5090342 w 9662615"/>
              <a:gd name="connsiteY48" fmla="*/ 1546680 h 1592835"/>
              <a:gd name="connsiteX49" fmla="*/ 5129812 w 9662615"/>
              <a:gd name="connsiteY49" fmla="*/ 1521277 h 1592835"/>
              <a:gd name="connsiteX50" fmla="*/ 5059484 w 9662615"/>
              <a:gd name="connsiteY50" fmla="*/ 1546802 h 1592835"/>
              <a:gd name="connsiteX51" fmla="*/ 5038524 w 9662615"/>
              <a:gd name="connsiteY51" fmla="*/ 1545675 h 1592835"/>
              <a:gd name="connsiteX52" fmla="*/ 5026564 w 9662615"/>
              <a:gd name="connsiteY52" fmla="*/ 1545376 h 1592835"/>
              <a:gd name="connsiteX53" fmla="*/ 4969433 w 9662615"/>
              <a:gd name="connsiteY53" fmla="*/ 1550865 h 1592835"/>
              <a:gd name="connsiteX54" fmla="*/ 4921303 w 9662615"/>
              <a:gd name="connsiteY54" fmla="*/ 1575379 h 1592835"/>
              <a:gd name="connsiteX55" fmla="*/ 4863775 w 9662615"/>
              <a:gd name="connsiteY55" fmla="*/ 1562633 h 1592835"/>
              <a:gd name="connsiteX56" fmla="*/ 4847242 w 9662615"/>
              <a:gd name="connsiteY56" fmla="*/ 1565435 h 1592835"/>
              <a:gd name="connsiteX57" fmla="*/ 4856839 w 9662615"/>
              <a:gd name="connsiteY57" fmla="*/ 1592835 h 1592835"/>
              <a:gd name="connsiteX58" fmla="*/ 4791466 w 9662615"/>
              <a:gd name="connsiteY58" fmla="*/ 1561324 h 1592835"/>
              <a:gd name="connsiteX59" fmla="*/ 4784247 w 9662615"/>
              <a:gd name="connsiteY59" fmla="*/ 1562342 h 1592835"/>
              <a:gd name="connsiteX60" fmla="*/ 4748477 w 9662615"/>
              <a:gd name="connsiteY60" fmla="*/ 1556925 h 1592835"/>
              <a:gd name="connsiteX61" fmla="*/ 4730033 w 9662615"/>
              <a:gd name="connsiteY61" fmla="*/ 1555274 h 1592835"/>
              <a:gd name="connsiteX62" fmla="*/ 4697562 w 9662615"/>
              <a:gd name="connsiteY62" fmla="*/ 1551206 h 1592835"/>
              <a:gd name="connsiteX63" fmla="*/ 4662664 w 9662615"/>
              <a:gd name="connsiteY63" fmla="*/ 1573162 h 1592835"/>
              <a:gd name="connsiteX64" fmla="*/ 4603028 w 9662615"/>
              <a:gd name="connsiteY64" fmla="*/ 1568821 h 1592835"/>
              <a:gd name="connsiteX65" fmla="*/ 4541612 w 9662615"/>
              <a:gd name="connsiteY65" fmla="*/ 1545262 h 1592835"/>
              <a:gd name="connsiteX66" fmla="*/ 4422155 w 9662615"/>
              <a:gd name="connsiteY66" fmla="*/ 1542059 h 1592835"/>
              <a:gd name="connsiteX67" fmla="*/ 4221826 w 9662615"/>
              <a:gd name="connsiteY67" fmla="*/ 1508923 h 1592835"/>
              <a:gd name="connsiteX68" fmla="*/ 4096601 w 9662615"/>
              <a:gd name="connsiteY68" fmla="*/ 1521563 h 1592835"/>
              <a:gd name="connsiteX69" fmla="*/ 3970635 w 9662615"/>
              <a:gd name="connsiteY69" fmla="*/ 1544815 h 1592835"/>
              <a:gd name="connsiteX70" fmla="*/ 3833906 w 9662615"/>
              <a:gd name="connsiteY70" fmla="*/ 1516637 h 1592835"/>
              <a:gd name="connsiteX71" fmla="*/ 3696258 w 9662615"/>
              <a:gd name="connsiteY71" fmla="*/ 1537563 h 1592835"/>
              <a:gd name="connsiteX72" fmla="*/ 3594070 w 9662615"/>
              <a:gd name="connsiteY72" fmla="*/ 1509422 h 1592835"/>
              <a:gd name="connsiteX73" fmla="*/ 3565233 w 9662615"/>
              <a:gd name="connsiteY73" fmla="*/ 1515122 h 1592835"/>
              <a:gd name="connsiteX74" fmla="*/ 3560267 w 9662615"/>
              <a:gd name="connsiteY74" fmla="*/ 1516288 h 1592835"/>
              <a:gd name="connsiteX75" fmla="*/ 3540258 w 9662615"/>
              <a:gd name="connsiteY75" fmla="*/ 1516976 h 1592835"/>
              <a:gd name="connsiteX76" fmla="*/ 3534780 w 9662615"/>
              <a:gd name="connsiteY76" fmla="*/ 1522141 h 1592835"/>
              <a:gd name="connsiteX77" fmla="*/ 3504783 w 9662615"/>
              <a:gd name="connsiteY77" fmla="*/ 1526739 h 1592835"/>
              <a:gd name="connsiteX78" fmla="*/ 3430805 w 9662615"/>
              <a:gd name="connsiteY78" fmla="*/ 1542521 h 1592835"/>
              <a:gd name="connsiteX79" fmla="*/ 3292707 w 9662615"/>
              <a:gd name="connsiteY79" fmla="*/ 1520490 h 1592835"/>
              <a:gd name="connsiteX80" fmla="*/ 3187872 w 9662615"/>
              <a:gd name="connsiteY80" fmla="*/ 1519991 h 1592835"/>
              <a:gd name="connsiteX81" fmla="*/ 3148026 w 9662615"/>
              <a:gd name="connsiteY81" fmla="*/ 1524777 h 1592835"/>
              <a:gd name="connsiteX82" fmla="*/ 3092394 w 9662615"/>
              <a:gd name="connsiteY82" fmla="*/ 1528115 h 1592835"/>
              <a:gd name="connsiteX83" fmla="*/ 2994200 w 9662615"/>
              <a:gd name="connsiteY83" fmla="*/ 1537857 h 1592835"/>
              <a:gd name="connsiteX84" fmla="*/ 2862301 w 9662615"/>
              <a:gd name="connsiteY84" fmla="*/ 1544250 h 1592835"/>
              <a:gd name="connsiteX85" fmla="*/ 2766335 w 9662615"/>
              <a:gd name="connsiteY85" fmla="*/ 1527662 h 1592835"/>
              <a:gd name="connsiteX86" fmla="*/ 2757836 w 9662615"/>
              <a:gd name="connsiteY86" fmla="*/ 1531371 h 1592835"/>
              <a:gd name="connsiteX87" fmla="*/ 2691555 w 9662615"/>
              <a:gd name="connsiteY87" fmla="*/ 1530283 h 1592835"/>
              <a:gd name="connsiteX88" fmla="*/ 2491676 w 9662615"/>
              <a:gd name="connsiteY88" fmla="*/ 1500859 h 1592835"/>
              <a:gd name="connsiteX89" fmla="*/ 2378036 w 9662615"/>
              <a:gd name="connsiteY89" fmla="*/ 1520645 h 1592835"/>
              <a:gd name="connsiteX90" fmla="*/ 2284269 w 9662615"/>
              <a:gd name="connsiteY90" fmla="*/ 1503068 h 1592835"/>
              <a:gd name="connsiteX91" fmla="*/ 2207104 w 9662615"/>
              <a:gd name="connsiteY91" fmla="*/ 1508888 h 1592835"/>
              <a:gd name="connsiteX92" fmla="*/ 2149226 w 9662615"/>
              <a:gd name="connsiteY92" fmla="*/ 1523409 h 1592835"/>
              <a:gd name="connsiteX93" fmla="*/ 2084783 w 9662615"/>
              <a:gd name="connsiteY93" fmla="*/ 1524245 h 1592835"/>
              <a:gd name="connsiteX94" fmla="*/ 2070075 w 9662615"/>
              <a:gd name="connsiteY94" fmla="*/ 1511285 h 1592835"/>
              <a:gd name="connsiteX95" fmla="*/ 2001057 w 9662615"/>
              <a:gd name="connsiteY95" fmla="*/ 1516449 h 1592835"/>
              <a:gd name="connsiteX96" fmla="*/ 1896330 w 9662615"/>
              <a:gd name="connsiteY96" fmla="*/ 1525725 h 1592835"/>
              <a:gd name="connsiteX97" fmla="*/ 1835994 w 9662615"/>
              <a:gd name="connsiteY97" fmla="*/ 1527678 h 1592835"/>
              <a:gd name="connsiteX98" fmla="*/ 1671119 w 9662615"/>
              <a:gd name="connsiteY98" fmla="*/ 1536701 h 1592835"/>
              <a:gd name="connsiteX99" fmla="*/ 1601337 w 9662615"/>
              <a:gd name="connsiteY99" fmla="*/ 1548552 h 1592835"/>
              <a:gd name="connsiteX100" fmla="*/ 1407755 w 9662615"/>
              <a:gd name="connsiteY100" fmla="*/ 1571444 h 1592835"/>
              <a:gd name="connsiteX101" fmla="*/ 1271994 w 9662615"/>
              <a:gd name="connsiteY101" fmla="*/ 1579471 h 1592835"/>
              <a:gd name="connsiteX102" fmla="*/ 1249226 w 9662615"/>
              <a:gd name="connsiteY102" fmla="*/ 1583140 h 1592835"/>
              <a:gd name="connsiteX103" fmla="*/ 1217719 w 9662615"/>
              <a:gd name="connsiteY103" fmla="*/ 1580863 h 1592835"/>
              <a:gd name="connsiteX104" fmla="*/ 1091432 w 9662615"/>
              <a:gd name="connsiteY104" fmla="*/ 1571003 h 1592835"/>
              <a:gd name="connsiteX105" fmla="*/ 992039 w 9662615"/>
              <a:gd name="connsiteY105" fmla="*/ 1556662 h 1592835"/>
              <a:gd name="connsiteX106" fmla="*/ 868264 w 9662615"/>
              <a:gd name="connsiteY106" fmla="*/ 1566392 h 1592835"/>
              <a:gd name="connsiteX107" fmla="*/ 792765 w 9662615"/>
              <a:gd name="connsiteY107" fmla="*/ 1563102 h 1592835"/>
              <a:gd name="connsiteX108" fmla="*/ 669055 w 9662615"/>
              <a:gd name="connsiteY108" fmla="*/ 1543638 h 1592835"/>
              <a:gd name="connsiteX109" fmla="*/ 506152 w 9662615"/>
              <a:gd name="connsiteY109" fmla="*/ 1549124 h 1592835"/>
              <a:gd name="connsiteX110" fmla="*/ 472797 w 9662615"/>
              <a:gd name="connsiteY110" fmla="*/ 1568904 h 1592835"/>
              <a:gd name="connsiteX111" fmla="*/ 427864 w 9662615"/>
              <a:gd name="connsiteY111" fmla="*/ 1580848 h 1592835"/>
              <a:gd name="connsiteX112" fmla="*/ 408381 w 9662615"/>
              <a:gd name="connsiteY112" fmla="*/ 1552940 h 1592835"/>
              <a:gd name="connsiteX113" fmla="*/ 267163 w 9662615"/>
              <a:gd name="connsiteY113" fmla="*/ 1531913 h 1592835"/>
              <a:gd name="connsiteX114" fmla="*/ 196644 w 9662615"/>
              <a:gd name="connsiteY114" fmla="*/ 1524565 h 1592835"/>
              <a:gd name="connsiteX115" fmla="*/ 86819 w 9662615"/>
              <a:gd name="connsiteY115" fmla="*/ 1519517 h 1592835"/>
              <a:gd name="connsiteX116" fmla="*/ 53369 w 9662615"/>
              <a:gd name="connsiteY116" fmla="*/ 1516853 h 1592835"/>
              <a:gd name="connsiteX117" fmla="*/ 2359 w 9662615"/>
              <a:gd name="connsiteY117" fmla="*/ 1515247 h 1592835"/>
              <a:gd name="connsiteX118" fmla="*/ 0 w 9662615"/>
              <a:gd name="connsiteY118" fmla="*/ 1514932 h 1592835"/>
              <a:gd name="connsiteX119" fmla="*/ 0 w 9662615"/>
              <a:gd name="connsiteY119" fmla="*/ 0 h 1592835"/>
              <a:gd name="connsiteX0" fmla="*/ 0 w 9662615"/>
              <a:gd name="connsiteY0" fmla="*/ 0 h 1592835"/>
              <a:gd name="connsiteX1" fmla="*/ 9662615 w 9662615"/>
              <a:gd name="connsiteY1" fmla="*/ 0 h 1592835"/>
              <a:gd name="connsiteX2" fmla="*/ 9662615 w 9662615"/>
              <a:gd name="connsiteY2" fmla="*/ 1280346 h 1592835"/>
              <a:gd name="connsiteX3" fmla="*/ 9658420 w 9662615"/>
              <a:gd name="connsiteY3" fmla="*/ 1280106 h 1592835"/>
              <a:gd name="connsiteX4" fmla="*/ 9469546 w 9662615"/>
              <a:gd name="connsiteY4" fmla="*/ 1289837 h 1592835"/>
              <a:gd name="connsiteX5" fmla="*/ 9385895 w 9662615"/>
              <a:gd name="connsiteY5" fmla="*/ 1269203 h 1592835"/>
              <a:gd name="connsiteX6" fmla="*/ 9144767 w 9662615"/>
              <a:gd name="connsiteY6" fmla="*/ 1264120 h 1592835"/>
              <a:gd name="connsiteX7" fmla="*/ 8837252 w 9662615"/>
              <a:gd name="connsiteY7" fmla="*/ 1350515 h 1592835"/>
              <a:gd name="connsiteX8" fmla="*/ 8705466 w 9662615"/>
              <a:gd name="connsiteY8" fmla="*/ 1342419 h 1592835"/>
              <a:gd name="connsiteX9" fmla="*/ 8652221 w 9662615"/>
              <a:gd name="connsiteY9" fmla="*/ 1326906 h 1592835"/>
              <a:gd name="connsiteX10" fmla="*/ 8632312 w 9662615"/>
              <a:gd name="connsiteY10" fmla="*/ 1326025 h 1592835"/>
              <a:gd name="connsiteX11" fmla="*/ 8591582 w 9662615"/>
              <a:gd name="connsiteY11" fmla="*/ 1341666 h 1592835"/>
              <a:gd name="connsiteX12" fmla="*/ 8537336 w 9662615"/>
              <a:gd name="connsiteY12" fmla="*/ 1341684 h 1592835"/>
              <a:gd name="connsiteX13" fmla="*/ 8472508 w 9662615"/>
              <a:gd name="connsiteY13" fmla="*/ 1363109 h 1592835"/>
              <a:gd name="connsiteX14" fmla="*/ 8258477 w 9662615"/>
              <a:gd name="connsiteY14" fmla="*/ 1370666 h 1592835"/>
              <a:gd name="connsiteX15" fmla="*/ 8197961 w 9662615"/>
              <a:gd name="connsiteY15" fmla="*/ 1392804 h 1592835"/>
              <a:gd name="connsiteX16" fmla="*/ 8171196 w 9662615"/>
              <a:gd name="connsiteY16" fmla="*/ 1397216 h 1592835"/>
              <a:gd name="connsiteX17" fmla="*/ 8127667 w 9662615"/>
              <a:gd name="connsiteY17" fmla="*/ 1418254 h 1592835"/>
              <a:gd name="connsiteX18" fmla="*/ 7974579 w 9662615"/>
              <a:gd name="connsiteY18" fmla="*/ 1383439 h 1592835"/>
              <a:gd name="connsiteX19" fmla="*/ 7768351 w 9662615"/>
              <a:gd name="connsiteY19" fmla="*/ 1395051 h 1592835"/>
              <a:gd name="connsiteX20" fmla="*/ 7635985 w 9662615"/>
              <a:gd name="connsiteY20" fmla="*/ 1386363 h 1592835"/>
              <a:gd name="connsiteX21" fmla="*/ 7466069 w 9662615"/>
              <a:gd name="connsiteY21" fmla="*/ 1377654 h 1592835"/>
              <a:gd name="connsiteX22" fmla="*/ 7355642 w 9662615"/>
              <a:gd name="connsiteY22" fmla="*/ 1407761 h 1592835"/>
              <a:gd name="connsiteX23" fmla="*/ 7151610 w 9662615"/>
              <a:gd name="connsiteY23" fmla="*/ 1397856 h 1592835"/>
              <a:gd name="connsiteX24" fmla="*/ 7082147 w 9662615"/>
              <a:gd name="connsiteY24" fmla="*/ 1406113 h 1592835"/>
              <a:gd name="connsiteX25" fmla="*/ 7014958 w 9662615"/>
              <a:gd name="connsiteY25" fmla="*/ 1396883 h 1592835"/>
              <a:gd name="connsiteX26" fmla="*/ 6907567 w 9662615"/>
              <a:gd name="connsiteY26" fmla="*/ 1419149 h 1592835"/>
              <a:gd name="connsiteX27" fmla="*/ 6748428 w 9662615"/>
              <a:gd name="connsiteY27" fmla="*/ 1420308 h 1592835"/>
              <a:gd name="connsiteX28" fmla="*/ 6654257 w 9662615"/>
              <a:gd name="connsiteY28" fmla="*/ 1424143 h 1592835"/>
              <a:gd name="connsiteX29" fmla="*/ 6620123 w 9662615"/>
              <a:gd name="connsiteY29" fmla="*/ 1430535 h 1592835"/>
              <a:gd name="connsiteX30" fmla="*/ 6571355 w 9662615"/>
              <a:gd name="connsiteY30" fmla="*/ 1436144 h 1592835"/>
              <a:gd name="connsiteX31" fmla="*/ 6486557 w 9662615"/>
              <a:gd name="connsiteY31" fmla="*/ 1449861 h 1592835"/>
              <a:gd name="connsiteX32" fmla="*/ 6370419 w 9662615"/>
              <a:gd name="connsiteY32" fmla="*/ 1461649 h 1592835"/>
              <a:gd name="connsiteX33" fmla="*/ 6278839 w 9662615"/>
              <a:gd name="connsiteY33" fmla="*/ 1449160 h 1592835"/>
              <a:gd name="connsiteX34" fmla="*/ 6272455 w 9662615"/>
              <a:gd name="connsiteY34" fmla="*/ 1453191 h 1592835"/>
              <a:gd name="connsiteX35" fmla="*/ 6212659 w 9662615"/>
              <a:gd name="connsiteY35" fmla="*/ 1454850 h 1592835"/>
              <a:gd name="connsiteX36" fmla="*/ 6069317 w 9662615"/>
              <a:gd name="connsiteY36" fmla="*/ 1445838 h 1592835"/>
              <a:gd name="connsiteX37" fmla="*/ 5878477 w 9662615"/>
              <a:gd name="connsiteY37" fmla="*/ 1439180 h 1592835"/>
              <a:gd name="connsiteX38" fmla="*/ 5838387 w 9662615"/>
              <a:gd name="connsiteY38" fmla="*/ 1444679 h 1592835"/>
              <a:gd name="connsiteX39" fmla="*/ 5771136 w 9662615"/>
              <a:gd name="connsiteY39" fmla="*/ 1453639 h 1592835"/>
              <a:gd name="connsiteX40" fmla="*/ 5724081 w 9662615"/>
              <a:gd name="connsiteY40" fmla="*/ 1470431 h 1592835"/>
              <a:gd name="connsiteX41" fmla="*/ 5666577 w 9662615"/>
              <a:gd name="connsiteY41" fmla="*/ 1473921 h 1592835"/>
              <a:gd name="connsiteX42" fmla="*/ 5649068 w 9662615"/>
              <a:gd name="connsiteY42" fmla="*/ 1461676 h 1592835"/>
              <a:gd name="connsiteX43" fmla="*/ 5588902 w 9662615"/>
              <a:gd name="connsiteY43" fmla="*/ 1469647 h 1592835"/>
              <a:gd name="connsiteX44" fmla="*/ 5498090 w 9662615"/>
              <a:gd name="connsiteY44" fmla="*/ 1483173 h 1592835"/>
              <a:gd name="connsiteX45" fmla="*/ 5444641 w 9662615"/>
              <a:gd name="connsiteY45" fmla="*/ 1487602 h 1592835"/>
              <a:gd name="connsiteX46" fmla="*/ 5299812 w 9662615"/>
              <a:gd name="connsiteY46" fmla="*/ 1503362 h 1592835"/>
              <a:gd name="connsiteX47" fmla="*/ 5213947 w 9662615"/>
              <a:gd name="connsiteY47" fmla="*/ 1516637 h 1592835"/>
              <a:gd name="connsiteX48" fmla="*/ 5090342 w 9662615"/>
              <a:gd name="connsiteY48" fmla="*/ 1546680 h 1592835"/>
              <a:gd name="connsiteX49" fmla="*/ 5129812 w 9662615"/>
              <a:gd name="connsiteY49" fmla="*/ 1521277 h 1592835"/>
              <a:gd name="connsiteX50" fmla="*/ 5059484 w 9662615"/>
              <a:gd name="connsiteY50" fmla="*/ 1546802 h 1592835"/>
              <a:gd name="connsiteX51" fmla="*/ 5038524 w 9662615"/>
              <a:gd name="connsiteY51" fmla="*/ 1545675 h 1592835"/>
              <a:gd name="connsiteX52" fmla="*/ 5026564 w 9662615"/>
              <a:gd name="connsiteY52" fmla="*/ 1545376 h 1592835"/>
              <a:gd name="connsiteX53" fmla="*/ 4969433 w 9662615"/>
              <a:gd name="connsiteY53" fmla="*/ 1550865 h 1592835"/>
              <a:gd name="connsiteX54" fmla="*/ 4921303 w 9662615"/>
              <a:gd name="connsiteY54" fmla="*/ 1575379 h 1592835"/>
              <a:gd name="connsiteX55" fmla="*/ 4863775 w 9662615"/>
              <a:gd name="connsiteY55" fmla="*/ 1562633 h 1592835"/>
              <a:gd name="connsiteX56" fmla="*/ 4847242 w 9662615"/>
              <a:gd name="connsiteY56" fmla="*/ 1565435 h 1592835"/>
              <a:gd name="connsiteX57" fmla="*/ 4856839 w 9662615"/>
              <a:gd name="connsiteY57" fmla="*/ 1592835 h 1592835"/>
              <a:gd name="connsiteX58" fmla="*/ 4791466 w 9662615"/>
              <a:gd name="connsiteY58" fmla="*/ 1561324 h 1592835"/>
              <a:gd name="connsiteX59" fmla="*/ 4784247 w 9662615"/>
              <a:gd name="connsiteY59" fmla="*/ 1562342 h 1592835"/>
              <a:gd name="connsiteX60" fmla="*/ 4730033 w 9662615"/>
              <a:gd name="connsiteY60" fmla="*/ 1555274 h 1592835"/>
              <a:gd name="connsiteX61" fmla="*/ 4697562 w 9662615"/>
              <a:gd name="connsiteY61" fmla="*/ 1551206 h 1592835"/>
              <a:gd name="connsiteX62" fmla="*/ 4662664 w 9662615"/>
              <a:gd name="connsiteY62" fmla="*/ 1573162 h 1592835"/>
              <a:gd name="connsiteX63" fmla="*/ 4603028 w 9662615"/>
              <a:gd name="connsiteY63" fmla="*/ 1568821 h 1592835"/>
              <a:gd name="connsiteX64" fmla="*/ 4541612 w 9662615"/>
              <a:gd name="connsiteY64" fmla="*/ 1545262 h 1592835"/>
              <a:gd name="connsiteX65" fmla="*/ 4422155 w 9662615"/>
              <a:gd name="connsiteY65" fmla="*/ 1542059 h 1592835"/>
              <a:gd name="connsiteX66" fmla="*/ 4221826 w 9662615"/>
              <a:gd name="connsiteY66" fmla="*/ 1508923 h 1592835"/>
              <a:gd name="connsiteX67" fmla="*/ 4096601 w 9662615"/>
              <a:gd name="connsiteY67" fmla="*/ 1521563 h 1592835"/>
              <a:gd name="connsiteX68" fmla="*/ 3970635 w 9662615"/>
              <a:gd name="connsiteY68" fmla="*/ 1544815 h 1592835"/>
              <a:gd name="connsiteX69" fmla="*/ 3833906 w 9662615"/>
              <a:gd name="connsiteY69" fmla="*/ 1516637 h 1592835"/>
              <a:gd name="connsiteX70" fmla="*/ 3696258 w 9662615"/>
              <a:gd name="connsiteY70" fmla="*/ 1537563 h 1592835"/>
              <a:gd name="connsiteX71" fmla="*/ 3594070 w 9662615"/>
              <a:gd name="connsiteY71" fmla="*/ 1509422 h 1592835"/>
              <a:gd name="connsiteX72" fmla="*/ 3565233 w 9662615"/>
              <a:gd name="connsiteY72" fmla="*/ 1515122 h 1592835"/>
              <a:gd name="connsiteX73" fmla="*/ 3560267 w 9662615"/>
              <a:gd name="connsiteY73" fmla="*/ 1516288 h 1592835"/>
              <a:gd name="connsiteX74" fmla="*/ 3540258 w 9662615"/>
              <a:gd name="connsiteY74" fmla="*/ 1516976 h 1592835"/>
              <a:gd name="connsiteX75" fmla="*/ 3534780 w 9662615"/>
              <a:gd name="connsiteY75" fmla="*/ 1522141 h 1592835"/>
              <a:gd name="connsiteX76" fmla="*/ 3504783 w 9662615"/>
              <a:gd name="connsiteY76" fmla="*/ 1526739 h 1592835"/>
              <a:gd name="connsiteX77" fmla="*/ 3430805 w 9662615"/>
              <a:gd name="connsiteY77" fmla="*/ 1542521 h 1592835"/>
              <a:gd name="connsiteX78" fmla="*/ 3292707 w 9662615"/>
              <a:gd name="connsiteY78" fmla="*/ 1520490 h 1592835"/>
              <a:gd name="connsiteX79" fmla="*/ 3187872 w 9662615"/>
              <a:gd name="connsiteY79" fmla="*/ 1519991 h 1592835"/>
              <a:gd name="connsiteX80" fmla="*/ 3148026 w 9662615"/>
              <a:gd name="connsiteY80" fmla="*/ 1524777 h 1592835"/>
              <a:gd name="connsiteX81" fmla="*/ 3092394 w 9662615"/>
              <a:gd name="connsiteY81" fmla="*/ 1528115 h 1592835"/>
              <a:gd name="connsiteX82" fmla="*/ 2994200 w 9662615"/>
              <a:gd name="connsiteY82" fmla="*/ 1537857 h 1592835"/>
              <a:gd name="connsiteX83" fmla="*/ 2862301 w 9662615"/>
              <a:gd name="connsiteY83" fmla="*/ 1544250 h 1592835"/>
              <a:gd name="connsiteX84" fmla="*/ 2766335 w 9662615"/>
              <a:gd name="connsiteY84" fmla="*/ 1527662 h 1592835"/>
              <a:gd name="connsiteX85" fmla="*/ 2757836 w 9662615"/>
              <a:gd name="connsiteY85" fmla="*/ 1531371 h 1592835"/>
              <a:gd name="connsiteX86" fmla="*/ 2691555 w 9662615"/>
              <a:gd name="connsiteY86" fmla="*/ 1530283 h 1592835"/>
              <a:gd name="connsiteX87" fmla="*/ 2491676 w 9662615"/>
              <a:gd name="connsiteY87" fmla="*/ 1500859 h 1592835"/>
              <a:gd name="connsiteX88" fmla="*/ 2378036 w 9662615"/>
              <a:gd name="connsiteY88" fmla="*/ 1520645 h 1592835"/>
              <a:gd name="connsiteX89" fmla="*/ 2284269 w 9662615"/>
              <a:gd name="connsiteY89" fmla="*/ 1503068 h 1592835"/>
              <a:gd name="connsiteX90" fmla="*/ 2207104 w 9662615"/>
              <a:gd name="connsiteY90" fmla="*/ 1508888 h 1592835"/>
              <a:gd name="connsiteX91" fmla="*/ 2149226 w 9662615"/>
              <a:gd name="connsiteY91" fmla="*/ 1523409 h 1592835"/>
              <a:gd name="connsiteX92" fmla="*/ 2084783 w 9662615"/>
              <a:gd name="connsiteY92" fmla="*/ 1524245 h 1592835"/>
              <a:gd name="connsiteX93" fmla="*/ 2070075 w 9662615"/>
              <a:gd name="connsiteY93" fmla="*/ 1511285 h 1592835"/>
              <a:gd name="connsiteX94" fmla="*/ 2001057 w 9662615"/>
              <a:gd name="connsiteY94" fmla="*/ 1516449 h 1592835"/>
              <a:gd name="connsiteX95" fmla="*/ 1896330 w 9662615"/>
              <a:gd name="connsiteY95" fmla="*/ 1525725 h 1592835"/>
              <a:gd name="connsiteX96" fmla="*/ 1835994 w 9662615"/>
              <a:gd name="connsiteY96" fmla="*/ 1527678 h 1592835"/>
              <a:gd name="connsiteX97" fmla="*/ 1671119 w 9662615"/>
              <a:gd name="connsiteY97" fmla="*/ 1536701 h 1592835"/>
              <a:gd name="connsiteX98" fmla="*/ 1601337 w 9662615"/>
              <a:gd name="connsiteY98" fmla="*/ 1548552 h 1592835"/>
              <a:gd name="connsiteX99" fmla="*/ 1407755 w 9662615"/>
              <a:gd name="connsiteY99" fmla="*/ 1571444 h 1592835"/>
              <a:gd name="connsiteX100" fmla="*/ 1271994 w 9662615"/>
              <a:gd name="connsiteY100" fmla="*/ 1579471 h 1592835"/>
              <a:gd name="connsiteX101" fmla="*/ 1249226 w 9662615"/>
              <a:gd name="connsiteY101" fmla="*/ 1583140 h 1592835"/>
              <a:gd name="connsiteX102" fmla="*/ 1217719 w 9662615"/>
              <a:gd name="connsiteY102" fmla="*/ 1580863 h 1592835"/>
              <a:gd name="connsiteX103" fmla="*/ 1091432 w 9662615"/>
              <a:gd name="connsiteY103" fmla="*/ 1571003 h 1592835"/>
              <a:gd name="connsiteX104" fmla="*/ 992039 w 9662615"/>
              <a:gd name="connsiteY104" fmla="*/ 1556662 h 1592835"/>
              <a:gd name="connsiteX105" fmla="*/ 868264 w 9662615"/>
              <a:gd name="connsiteY105" fmla="*/ 1566392 h 1592835"/>
              <a:gd name="connsiteX106" fmla="*/ 792765 w 9662615"/>
              <a:gd name="connsiteY106" fmla="*/ 1563102 h 1592835"/>
              <a:gd name="connsiteX107" fmla="*/ 669055 w 9662615"/>
              <a:gd name="connsiteY107" fmla="*/ 1543638 h 1592835"/>
              <a:gd name="connsiteX108" fmla="*/ 506152 w 9662615"/>
              <a:gd name="connsiteY108" fmla="*/ 1549124 h 1592835"/>
              <a:gd name="connsiteX109" fmla="*/ 472797 w 9662615"/>
              <a:gd name="connsiteY109" fmla="*/ 1568904 h 1592835"/>
              <a:gd name="connsiteX110" fmla="*/ 427864 w 9662615"/>
              <a:gd name="connsiteY110" fmla="*/ 1580848 h 1592835"/>
              <a:gd name="connsiteX111" fmla="*/ 408381 w 9662615"/>
              <a:gd name="connsiteY111" fmla="*/ 1552940 h 1592835"/>
              <a:gd name="connsiteX112" fmla="*/ 267163 w 9662615"/>
              <a:gd name="connsiteY112" fmla="*/ 1531913 h 1592835"/>
              <a:gd name="connsiteX113" fmla="*/ 196644 w 9662615"/>
              <a:gd name="connsiteY113" fmla="*/ 1524565 h 1592835"/>
              <a:gd name="connsiteX114" fmla="*/ 86819 w 9662615"/>
              <a:gd name="connsiteY114" fmla="*/ 1519517 h 1592835"/>
              <a:gd name="connsiteX115" fmla="*/ 53369 w 9662615"/>
              <a:gd name="connsiteY115" fmla="*/ 1516853 h 1592835"/>
              <a:gd name="connsiteX116" fmla="*/ 2359 w 9662615"/>
              <a:gd name="connsiteY116" fmla="*/ 1515247 h 1592835"/>
              <a:gd name="connsiteX117" fmla="*/ 0 w 9662615"/>
              <a:gd name="connsiteY117" fmla="*/ 1514932 h 1592835"/>
              <a:gd name="connsiteX118" fmla="*/ 0 w 9662615"/>
              <a:gd name="connsiteY118" fmla="*/ 0 h 1592835"/>
              <a:gd name="connsiteX0" fmla="*/ 0 w 9662615"/>
              <a:gd name="connsiteY0" fmla="*/ 0 h 1592835"/>
              <a:gd name="connsiteX1" fmla="*/ 9662615 w 9662615"/>
              <a:gd name="connsiteY1" fmla="*/ 0 h 1592835"/>
              <a:gd name="connsiteX2" fmla="*/ 9662615 w 9662615"/>
              <a:gd name="connsiteY2" fmla="*/ 1280346 h 1592835"/>
              <a:gd name="connsiteX3" fmla="*/ 9658420 w 9662615"/>
              <a:gd name="connsiteY3" fmla="*/ 1280106 h 1592835"/>
              <a:gd name="connsiteX4" fmla="*/ 9469546 w 9662615"/>
              <a:gd name="connsiteY4" fmla="*/ 1289837 h 1592835"/>
              <a:gd name="connsiteX5" fmla="*/ 9385895 w 9662615"/>
              <a:gd name="connsiteY5" fmla="*/ 1269203 h 1592835"/>
              <a:gd name="connsiteX6" fmla="*/ 9144767 w 9662615"/>
              <a:gd name="connsiteY6" fmla="*/ 1264120 h 1592835"/>
              <a:gd name="connsiteX7" fmla="*/ 8837252 w 9662615"/>
              <a:gd name="connsiteY7" fmla="*/ 1350515 h 1592835"/>
              <a:gd name="connsiteX8" fmla="*/ 8705466 w 9662615"/>
              <a:gd name="connsiteY8" fmla="*/ 1342419 h 1592835"/>
              <a:gd name="connsiteX9" fmla="*/ 8652221 w 9662615"/>
              <a:gd name="connsiteY9" fmla="*/ 1326906 h 1592835"/>
              <a:gd name="connsiteX10" fmla="*/ 8632312 w 9662615"/>
              <a:gd name="connsiteY10" fmla="*/ 1326025 h 1592835"/>
              <a:gd name="connsiteX11" fmla="*/ 8591582 w 9662615"/>
              <a:gd name="connsiteY11" fmla="*/ 1341666 h 1592835"/>
              <a:gd name="connsiteX12" fmla="*/ 8537336 w 9662615"/>
              <a:gd name="connsiteY12" fmla="*/ 1341684 h 1592835"/>
              <a:gd name="connsiteX13" fmla="*/ 8472508 w 9662615"/>
              <a:gd name="connsiteY13" fmla="*/ 1363109 h 1592835"/>
              <a:gd name="connsiteX14" fmla="*/ 8258477 w 9662615"/>
              <a:gd name="connsiteY14" fmla="*/ 1370666 h 1592835"/>
              <a:gd name="connsiteX15" fmla="*/ 8197961 w 9662615"/>
              <a:gd name="connsiteY15" fmla="*/ 1392804 h 1592835"/>
              <a:gd name="connsiteX16" fmla="*/ 8171196 w 9662615"/>
              <a:gd name="connsiteY16" fmla="*/ 1397216 h 1592835"/>
              <a:gd name="connsiteX17" fmla="*/ 8127667 w 9662615"/>
              <a:gd name="connsiteY17" fmla="*/ 1418254 h 1592835"/>
              <a:gd name="connsiteX18" fmla="*/ 7974579 w 9662615"/>
              <a:gd name="connsiteY18" fmla="*/ 1383439 h 1592835"/>
              <a:gd name="connsiteX19" fmla="*/ 7768351 w 9662615"/>
              <a:gd name="connsiteY19" fmla="*/ 1395051 h 1592835"/>
              <a:gd name="connsiteX20" fmla="*/ 7635985 w 9662615"/>
              <a:gd name="connsiteY20" fmla="*/ 1386363 h 1592835"/>
              <a:gd name="connsiteX21" fmla="*/ 7466069 w 9662615"/>
              <a:gd name="connsiteY21" fmla="*/ 1377654 h 1592835"/>
              <a:gd name="connsiteX22" fmla="*/ 7355642 w 9662615"/>
              <a:gd name="connsiteY22" fmla="*/ 1407761 h 1592835"/>
              <a:gd name="connsiteX23" fmla="*/ 7151610 w 9662615"/>
              <a:gd name="connsiteY23" fmla="*/ 1397856 h 1592835"/>
              <a:gd name="connsiteX24" fmla="*/ 7082147 w 9662615"/>
              <a:gd name="connsiteY24" fmla="*/ 1406113 h 1592835"/>
              <a:gd name="connsiteX25" fmla="*/ 7014958 w 9662615"/>
              <a:gd name="connsiteY25" fmla="*/ 1396883 h 1592835"/>
              <a:gd name="connsiteX26" fmla="*/ 6907567 w 9662615"/>
              <a:gd name="connsiteY26" fmla="*/ 1419149 h 1592835"/>
              <a:gd name="connsiteX27" fmla="*/ 6748428 w 9662615"/>
              <a:gd name="connsiteY27" fmla="*/ 1420308 h 1592835"/>
              <a:gd name="connsiteX28" fmla="*/ 6654257 w 9662615"/>
              <a:gd name="connsiteY28" fmla="*/ 1424143 h 1592835"/>
              <a:gd name="connsiteX29" fmla="*/ 6620123 w 9662615"/>
              <a:gd name="connsiteY29" fmla="*/ 1430535 h 1592835"/>
              <a:gd name="connsiteX30" fmla="*/ 6571355 w 9662615"/>
              <a:gd name="connsiteY30" fmla="*/ 1436144 h 1592835"/>
              <a:gd name="connsiteX31" fmla="*/ 6486557 w 9662615"/>
              <a:gd name="connsiteY31" fmla="*/ 1449861 h 1592835"/>
              <a:gd name="connsiteX32" fmla="*/ 6370419 w 9662615"/>
              <a:gd name="connsiteY32" fmla="*/ 1461649 h 1592835"/>
              <a:gd name="connsiteX33" fmla="*/ 6278839 w 9662615"/>
              <a:gd name="connsiteY33" fmla="*/ 1449160 h 1592835"/>
              <a:gd name="connsiteX34" fmla="*/ 6272455 w 9662615"/>
              <a:gd name="connsiteY34" fmla="*/ 1453191 h 1592835"/>
              <a:gd name="connsiteX35" fmla="*/ 6212659 w 9662615"/>
              <a:gd name="connsiteY35" fmla="*/ 1454850 h 1592835"/>
              <a:gd name="connsiteX36" fmla="*/ 6069317 w 9662615"/>
              <a:gd name="connsiteY36" fmla="*/ 1445838 h 1592835"/>
              <a:gd name="connsiteX37" fmla="*/ 5878477 w 9662615"/>
              <a:gd name="connsiteY37" fmla="*/ 1439180 h 1592835"/>
              <a:gd name="connsiteX38" fmla="*/ 5838387 w 9662615"/>
              <a:gd name="connsiteY38" fmla="*/ 1444679 h 1592835"/>
              <a:gd name="connsiteX39" fmla="*/ 5771136 w 9662615"/>
              <a:gd name="connsiteY39" fmla="*/ 1453639 h 1592835"/>
              <a:gd name="connsiteX40" fmla="*/ 5724081 w 9662615"/>
              <a:gd name="connsiteY40" fmla="*/ 1470431 h 1592835"/>
              <a:gd name="connsiteX41" fmla="*/ 5666577 w 9662615"/>
              <a:gd name="connsiteY41" fmla="*/ 1473921 h 1592835"/>
              <a:gd name="connsiteX42" fmla="*/ 5649068 w 9662615"/>
              <a:gd name="connsiteY42" fmla="*/ 1461676 h 1592835"/>
              <a:gd name="connsiteX43" fmla="*/ 5588902 w 9662615"/>
              <a:gd name="connsiteY43" fmla="*/ 1469647 h 1592835"/>
              <a:gd name="connsiteX44" fmla="*/ 5498090 w 9662615"/>
              <a:gd name="connsiteY44" fmla="*/ 1483173 h 1592835"/>
              <a:gd name="connsiteX45" fmla="*/ 5444641 w 9662615"/>
              <a:gd name="connsiteY45" fmla="*/ 1487602 h 1592835"/>
              <a:gd name="connsiteX46" fmla="*/ 5299812 w 9662615"/>
              <a:gd name="connsiteY46" fmla="*/ 1503362 h 1592835"/>
              <a:gd name="connsiteX47" fmla="*/ 5213947 w 9662615"/>
              <a:gd name="connsiteY47" fmla="*/ 1516637 h 1592835"/>
              <a:gd name="connsiteX48" fmla="*/ 5090342 w 9662615"/>
              <a:gd name="connsiteY48" fmla="*/ 1546680 h 1592835"/>
              <a:gd name="connsiteX49" fmla="*/ 5129812 w 9662615"/>
              <a:gd name="connsiteY49" fmla="*/ 1521277 h 1592835"/>
              <a:gd name="connsiteX50" fmla="*/ 5059484 w 9662615"/>
              <a:gd name="connsiteY50" fmla="*/ 1546802 h 1592835"/>
              <a:gd name="connsiteX51" fmla="*/ 5038524 w 9662615"/>
              <a:gd name="connsiteY51" fmla="*/ 1545675 h 1592835"/>
              <a:gd name="connsiteX52" fmla="*/ 5026564 w 9662615"/>
              <a:gd name="connsiteY52" fmla="*/ 1545376 h 1592835"/>
              <a:gd name="connsiteX53" fmla="*/ 4969433 w 9662615"/>
              <a:gd name="connsiteY53" fmla="*/ 1550865 h 1592835"/>
              <a:gd name="connsiteX54" fmla="*/ 4921303 w 9662615"/>
              <a:gd name="connsiteY54" fmla="*/ 1575379 h 1592835"/>
              <a:gd name="connsiteX55" fmla="*/ 4863775 w 9662615"/>
              <a:gd name="connsiteY55" fmla="*/ 1562633 h 1592835"/>
              <a:gd name="connsiteX56" fmla="*/ 4847242 w 9662615"/>
              <a:gd name="connsiteY56" fmla="*/ 1565435 h 1592835"/>
              <a:gd name="connsiteX57" fmla="*/ 4856839 w 9662615"/>
              <a:gd name="connsiteY57" fmla="*/ 1592835 h 1592835"/>
              <a:gd name="connsiteX58" fmla="*/ 4791466 w 9662615"/>
              <a:gd name="connsiteY58" fmla="*/ 1561324 h 1592835"/>
              <a:gd name="connsiteX59" fmla="*/ 4784247 w 9662615"/>
              <a:gd name="connsiteY59" fmla="*/ 1562342 h 1592835"/>
              <a:gd name="connsiteX60" fmla="*/ 4735334 w 9662615"/>
              <a:gd name="connsiteY60" fmla="*/ 1581778 h 1592835"/>
              <a:gd name="connsiteX61" fmla="*/ 4697562 w 9662615"/>
              <a:gd name="connsiteY61" fmla="*/ 1551206 h 1592835"/>
              <a:gd name="connsiteX62" fmla="*/ 4662664 w 9662615"/>
              <a:gd name="connsiteY62" fmla="*/ 1573162 h 1592835"/>
              <a:gd name="connsiteX63" fmla="*/ 4603028 w 9662615"/>
              <a:gd name="connsiteY63" fmla="*/ 1568821 h 1592835"/>
              <a:gd name="connsiteX64" fmla="*/ 4541612 w 9662615"/>
              <a:gd name="connsiteY64" fmla="*/ 1545262 h 1592835"/>
              <a:gd name="connsiteX65" fmla="*/ 4422155 w 9662615"/>
              <a:gd name="connsiteY65" fmla="*/ 1542059 h 1592835"/>
              <a:gd name="connsiteX66" fmla="*/ 4221826 w 9662615"/>
              <a:gd name="connsiteY66" fmla="*/ 1508923 h 1592835"/>
              <a:gd name="connsiteX67" fmla="*/ 4096601 w 9662615"/>
              <a:gd name="connsiteY67" fmla="*/ 1521563 h 1592835"/>
              <a:gd name="connsiteX68" fmla="*/ 3970635 w 9662615"/>
              <a:gd name="connsiteY68" fmla="*/ 1544815 h 1592835"/>
              <a:gd name="connsiteX69" fmla="*/ 3833906 w 9662615"/>
              <a:gd name="connsiteY69" fmla="*/ 1516637 h 1592835"/>
              <a:gd name="connsiteX70" fmla="*/ 3696258 w 9662615"/>
              <a:gd name="connsiteY70" fmla="*/ 1537563 h 1592835"/>
              <a:gd name="connsiteX71" fmla="*/ 3594070 w 9662615"/>
              <a:gd name="connsiteY71" fmla="*/ 1509422 h 1592835"/>
              <a:gd name="connsiteX72" fmla="*/ 3565233 w 9662615"/>
              <a:gd name="connsiteY72" fmla="*/ 1515122 h 1592835"/>
              <a:gd name="connsiteX73" fmla="*/ 3560267 w 9662615"/>
              <a:gd name="connsiteY73" fmla="*/ 1516288 h 1592835"/>
              <a:gd name="connsiteX74" fmla="*/ 3540258 w 9662615"/>
              <a:gd name="connsiteY74" fmla="*/ 1516976 h 1592835"/>
              <a:gd name="connsiteX75" fmla="*/ 3534780 w 9662615"/>
              <a:gd name="connsiteY75" fmla="*/ 1522141 h 1592835"/>
              <a:gd name="connsiteX76" fmla="*/ 3504783 w 9662615"/>
              <a:gd name="connsiteY76" fmla="*/ 1526739 h 1592835"/>
              <a:gd name="connsiteX77" fmla="*/ 3430805 w 9662615"/>
              <a:gd name="connsiteY77" fmla="*/ 1542521 h 1592835"/>
              <a:gd name="connsiteX78" fmla="*/ 3292707 w 9662615"/>
              <a:gd name="connsiteY78" fmla="*/ 1520490 h 1592835"/>
              <a:gd name="connsiteX79" fmla="*/ 3187872 w 9662615"/>
              <a:gd name="connsiteY79" fmla="*/ 1519991 h 1592835"/>
              <a:gd name="connsiteX80" fmla="*/ 3148026 w 9662615"/>
              <a:gd name="connsiteY80" fmla="*/ 1524777 h 1592835"/>
              <a:gd name="connsiteX81" fmla="*/ 3092394 w 9662615"/>
              <a:gd name="connsiteY81" fmla="*/ 1528115 h 1592835"/>
              <a:gd name="connsiteX82" fmla="*/ 2994200 w 9662615"/>
              <a:gd name="connsiteY82" fmla="*/ 1537857 h 1592835"/>
              <a:gd name="connsiteX83" fmla="*/ 2862301 w 9662615"/>
              <a:gd name="connsiteY83" fmla="*/ 1544250 h 1592835"/>
              <a:gd name="connsiteX84" fmla="*/ 2766335 w 9662615"/>
              <a:gd name="connsiteY84" fmla="*/ 1527662 h 1592835"/>
              <a:gd name="connsiteX85" fmla="*/ 2757836 w 9662615"/>
              <a:gd name="connsiteY85" fmla="*/ 1531371 h 1592835"/>
              <a:gd name="connsiteX86" fmla="*/ 2691555 w 9662615"/>
              <a:gd name="connsiteY86" fmla="*/ 1530283 h 1592835"/>
              <a:gd name="connsiteX87" fmla="*/ 2491676 w 9662615"/>
              <a:gd name="connsiteY87" fmla="*/ 1500859 h 1592835"/>
              <a:gd name="connsiteX88" fmla="*/ 2378036 w 9662615"/>
              <a:gd name="connsiteY88" fmla="*/ 1520645 h 1592835"/>
              <a:gd name="connsiteX89" fmla="*/ 2284269 w 9662615"/>
              <a:gd name="connsiteY89" fmla="*/ 1503068 h 1592835"/>
              <a:gd name="connsiteX90" fmla="*/ 2207104 w 9662615"/>
              <a:gd name="connsiteY90" fmla="*/ 1508888 h 1592835"/>
              <a:gd name="connsiteX91" fmla="*/ 2149226 w 9662615"/>
              <a:gd name="connsiteY91" fmla="*/ 1523409 h 1592835"/>
              <a:gd name="connsiteX92" fmla="*/ 2084783 w 9662615"/>
              <a:gd name="connsiteY92" fmla="*/ 1524245 h 1592835"/>
              <a:gd name="connsiteX93" fmla="*/ 2070075 w 9662615"/>
              <a:gd name="connsiteY93" fmla="*/ 1511285 h 1592835"/>
              <a:gd name="connsiteX94" fmla="*/ 2001057 w 9662615"/>
              <a:gd name="connsiteY94" fmla="*/ 1516449 h 1592835"/>
              <a:gd name="connsiteX95" fmla="*/ 1896330 w 9662615"/>
              <a:gd name="connsiteY95" fmla="*/ 1525725 h 1592835"/>
              <a:gd name="connsiteX96" fmla="*/ 1835994 w 9662615"/>
              <a:gd name="connsiteY96" fmla="*/ 1527678 h 1592835"/>
              <a:gd name="connsiteX97" fmla="*/ 1671119 w 9662615"/>
              <a:gd name="connsiteY97" fmla="*/ 1536701 h 1592835"/>
              <a:gd name="connsiteX98" fmla="*/ 1601337 w 9662615"/>
              <a:gd name="connsiteY98" fmla="*/ 1548552 h 1592835"/>
              <a:gd name="connsiteX99" fmla="*/ 1407755 w 9662615"/>
              <a:gd name="connsiteY99" fmla="*/ 1571444 h 1592835"/>
              <a:gd name="connsiteX100" fmla="*/ 1271994 w 9662615"/>
              <a:gd name="connsiteY100" fmla="*/ 1579471 h 1592835"/>
              <a:gd name="connsiteX101" fmla="*/ 1249226 w 9662615"/>
              <a:gd name="connsiteY101" fmla="*/ 1583140 h 1592835"/>
              <a:gd name="connsiteX102" fmla="*/ 1217719 w 9662615"/>
              <a:gd name="connsiteY102" fmla="*/ 1580863 h 1592835"/>
              <a:gd name="connsiteX103" fmla="*/ 1091432 w 9662615"/>
              <a:gd name="connsiteY103" fmla="*/ 1571003 h 1592835"/>
              <a:gd name="connsiteX104" fmla="*/ 992039 w 9662615"/>
              <a:gd name="connsiteY104" fmla="*/ 1556662 h 1592835"/>
              <a:gd name="connsiteX105" fmla="*/ 868264 w 9662615"/>
              <a:gd name="connsiteY105" fmla="*/ 1566392 h 1592835"/>
              <a:gd name="connsiteX106" fmla="*/ 792765 w 9662615"/>
              <a:gd name="connsiteY106" fmla="*/ 1563102 h 1592835"/>
              <a:gd name="connsiteX107" fmla="*/ 669055 w 9662615"/>
              <a:gd name="connsiteY107" fmla="*/ 1543638 h 1592835"/>
              <a:gd name="connsiteX108" fmla="*/ 506152 w 9662615"/>
              <a:gd name="connsiteY108" fmla="*/ 1549124 h 1592835"/>
              <a:gd name="connsiteX109" fmla="*/ 472797 w 9662615"/>
              <a:gd name="connsiteY109" fmla="*/ 1568904 h 1592835"/>
              <a:gd name="connsiteX110" fmla="*/ 427864 w 9662615"/>
              <a:gd name="connsiteY110" fmla="*/ 1580848 h 1592835"/>
              <a:gd name="connsiteX111" fmla="*/ 408381 w 9662615"/>
              <a:gd name="connsiteY111" fmla="*/ 1552940 h 1592835"/>
              <a:gd name="connsiteX112" fmla="*/ 267163 w 9662615"/>
              <a:gd name="connsiteY112" fmla="*/ 1531913 h 1592835"/>
              <a:gd name="connsiteX113" fmla="*/ 196644 w 9662615"/>
              <a:gd name="connsiteY113" fmla="*/ 1524565 h 1592835"/>
              <a:gd name="connsiteX114" fmla="*/ 86819 w 9662615"/>
              <a:gd name="connsiteY114" fmla="*/ 1519517 h 1592835"/>
              <a:gd name="connsiteX115" fmla="*/ 53369 w 9662615"/>
              <a:gd name="connsiteY115" fmla="*/ 1516853 h 1592835"/>
              <a:gd name="connsiteX116" fmla="*/ 2359 w 9662615"/>
              <a:gd name="connsiteY116" fmla="*/ 1515247 h 1592835"/>
              <a:gd name="connsiteX117" fmla="*/ 0 w 9662615"/>
              <a:gd name="connsiteY117" fmla="*/ 1514932 h 1592835"/>
              <a:gd name="connsiteX118" fmla="*/ 0 w 9662615"/>
              <a:gd name="connsiteY118" fmla="*/ 0 h 1592835"/>
              <a:gd name="connsiteX0" fmla="*/ 0 w 9662615"/>
              <a:gd name="connsiteY0" fmla="*/ 0 h 1692226"/>
              <a:gd name="connsiteX1" fmla="*/ 9662615 w 9662615"/>
              <a:gd name="connsiteY1" fmla="*/ 0 h 1692226"/>
              <a:gd name="connsiteX2" fmla="*/ 9662615 w 9662615"/>
              <a:gd name="connsiteY2" fmla="*/ 1280346 h 1692226"/>
              <a:gd name="connsiteX3" fmla="*/ 9658420 w 9662615"/>
              <a:gd name="connsiteY3" fmla="*/ 1280106 h 1692226"/>
              <a:gd name="connsiteX4" fmla="*/ 9469546 w 9662615"/>
              <a:gd name="connsiteY4" fmla="*/ 1289837 h 1692226"/>
              <a:gd name="connsiteX5" fmla="*/ 9385895 w 9662615"/>
              <a:gd name="connsiteY5" fmla="*/ 1269203 h 1692226"/>
              <a:gd name="connsiteX6" fmla="*/ 9144767 w 9662615"/>
              <a:gd name="connsiteY6" fmla="*/ 1264120 h 1692226"/>
              <a:gd name="connsiteX7" fmla="*/ 8837252 w 9662615"/>
              <a:gd name="connsiteY7" fmla="*/ 1350515 h 1692226"/>
              <a:gd name="connsiteX8" fmla="*/ 8705466 w 9662615"/>
              <a:gd name="connsiteY8" fmla="*/ 1342419 h 1692226"/>
              <a:gd name="connsiteX9" fmla="*/ 8652221 w 9662615"/>
              <a:gd name="connsiteY9" fmla="*/ 1326906 h 1692226"/>
              <a:gd name="connsiteX10" fmla="*/ 8632312 w 9662615"/>
              <a:gd name="connsiteY10" fmla="*/ 1326025 h 1692226"/>
              <a:gd name="connsiteX11" fmla="*/ 8591582 w 9662615"/>
              <a:gd name="connsiteY11" fmla="*/ 1341666 h 1692226"/>
              <a:gd name="connsiteX12" fmla="*/ 8537336 w 9662615"/>
              <a:gd name="connsiteY12" fmla="*/ 1341684 h 1692226"/>
              <a:gd name="connsiteX13" fmla="*/ 8472508 w 9662615"/>
              <a:gd name="connsiteY13" fmla="*/ 1363109 h 1692226"/>
              <a:gd name="connsiteX14" fmla="*/ 8258477 w 9662615"/>
              <a:gd name="connsiteY14" fmla="*/ 1370666 h 1692226"/>
              <a:gd name="connsiteX15" fmla="*/ 8197961 w 9662615"/>
              <a:gd name="connsiteY15" fmla="*/ 1392804 h 1692226"/>
              <a:gd name="connsiteX16" fmla="*/ 8171196 w 9662615"/>
              <a:gd name="connsiteY16" fmla="*/ 1397216 h 1692226"/>
              <a:gd name="connsiteX17" fmla="*/ 8127667 w 9662615"/>
              <a:gd name="connsiteY17" fmla="*/ 1418254 h 1692226"/>
              <a:gd name="connsiteX18" fmla="*/ 7974579 w 9662615"/>
              <a:gd name="connsiteY18" fmla="*/ 1383439 h 1692226"/>
              <a:gd name="connsiteX19" fmla="*/ 7768351 w 9662615"/>
              <a:gd name="connsiteY19" fmla="*/ 1395051 h 1692226"/>
              <a:gd name="connsiteX20" fmla="*/ 7635985 w 9662615"/>
              <a:gd name="connsiteY20" fmla="*/ 1386363 h 1692226"/>
              <a:gd name="connsiteX21" fmla="*/ 7466069 w 9662615"/>
              <a:gd name="connsiteY21" fmla="*/ 1377654 h 1692226"/>
              <a:gd name="connsiteX22" fmla="*/ 7355642 w 9662615"/>
              <a:gd name="connsiteY22" fmla="*/ 1407761 h 1692226"/>
              <a:gd name="connsiteX23" fmla="*/ 7151610 w 9662615"/>
              <a:gd name="connsiteY23" fmla="*/ 1397856 h 1692226"/>
              <a:gd name="connsiteX24" fmla="*/ 7082147 w 9662615"/>
              <a:gd name="connsiteY24" fmla="*/ 1406113 h 1692226"/>
              <a:gd name="connsiteX25" fmla="*/ 7014958 w 9662615"/>
              <a:gd name="connsiteY25" fmla="*/ 1396883 h 1692226"/>
              <a:gd name="connsiteX26" fmla="*/ 6907567 w 9662615"/>
              <a:gd name="connsiteY26" fmla="*/ 1419149 h 1692226"/>
              <a:gd name="connsiteX27" fmla="*/ 6748428 w 9662615"/>
              <a:gd name="connsiteY27" fmla="*/ 1420308 h 1692226"/>
              <a:gd name="connsiteX28" fmla="*/ 6654257 w 9662615"/>
              <a:gd name="connsiteY28" fmla="*/ 1424143 h 1692226"/>
              <a:gd name="connsiteX29" fmla="*/ 6620123 w 9662615"/>
              <a:gd name="connsiteY29" fmla="*/ 1430535 h 1692226"/>
              <a:gd name="connsiteX30" fmla="*/ 6571355 w 9662615"/>
              <a:gd name="connsiteY30" fmla="*/ 1436144 h 1692226"/>
              <a:gd name="connsiteX31" fmla="*/ 6486557 w 9662615"/>
              <a:gd name="connsiteY31" fmla="*/ 1449861 h 1692226"/>
              <a:gd name="connsiteX32" fmla="*/ 6370419 w 9662615"/>
              <a:gd name="connsiteY32" fmla="*/ 1461649 h 1692226"/>
              <a:gd name="connsiteX33" fmla="*/ 6278839 w 9662615"/>
              <a:gd name="connsiteY33" fmla="*/ 1449160 h 1692226"/>
              <a:gd name="connsiteX34" fmla="*/ 6272455 w 9662615"/>
              <a:gd name="connsiteY34" fmla="*/ 1453191 h 1692226"/>
              <a:gd name="connsiteX35" fmla="*/ 6212659 w 9662615"/>
              <a:gd name="connsiteY35" fmla="*/ 1454850 h 1692226"/>
              <a:gd name="connsiteX36" fmla="*/ 6069317 w 9662615"/>
              <a:gd name="connsiteY36" fmla="*/ 1445838 h 1692226"/>
              <a:gd name="connsiteX37" fmla="*/ 5878477 w 9662615"/>
              <a:gd name="connsiteY37" fmla="*/ 1439180 h 1692226"/>
              <a:gd name="connsiteX38" fmla="*/ 5838387 w 9662615"/>
              <a:gd name="connsiteY38" fmla="*/ 1444679 h 1692226"/>
              <a:gd name="connsiteX39" fmla="*/ 5771136 w 9662615"/>
              <a:gd name="connsiteY39" fmla="*/ 1453639 h 1692226"/>
              <a:gd name="connsiteX40" fmla="*/ 5724081 w 9662615"/>
              <a:gd name="connsiteY40" fmla="*/ 1470431 h 1692226"/>
              <a:gd name="connsiteX41" fmla="*/ 5666577 w 9662615"/>
              <a:gd name="connsiteY41" fmla="*/ 1473921 h 1692226"/>
              <a:gd name="connsiteX42" fmla="*/ 5649068 w 9662615"/>
              <a:gd name="connsiteY42" fmla="*/ 1461676 h 1692226"/>
              <a:gd name="connsiteX43" fmla="*/ 5588902 w 9662615"/>
              <a:gd name="connsiteY43" fmla="*/ 1469647 h 1692226"/>
              <a:gd name="connsiteX44" fmla="*/ 5498090 w 9662615"/>
              <a:gd name="connsiteY44" fmla="*/ 1483173 h 1692226"/>
              <a:gd name="connsiteX45" fmla="*/ 5444641 w 9662615"/>
              <a:gd name="connsiteY45" fmla="*/ 1487602 h 1692226"/>
              <a:gd name="connsiteX46" fmla="*/ 5299812 w 9662615"/>
              <a:gd name="connsiteY46" fmla="*/ 1503362 h 1692226"/>
              <a:gd name="connsiteX47" fmla="*/ 5213947 w 9662615"/>
              <a:gd name="connsiteY47" fmla="*/ 1516637 h 1692226"/>
              <a:gd name="connsiteX48" fmla="*/ 5090342 w 9662615"/>
              <a:gd name="connsiteY48" fmla="*/ 1546680 h 1692226"/>
              <a:gd name="connsiteX49" fmla="*/ 5129812 w 9662615"/>
              <a:gd name="connsiteY49" fmla="*/ 1521277 h 1692226"/>
              <a:gd name="connsiteX50" fmla="*/ 5059484 w 9662615"/>
              <a:gd name="connsiteY50" fmla="*/ 1546802 h 1692226"/>
              <a:gd name="connsiteX51" fmla="*/ 5038524 w 9662615"/>
              <a:gd name="connsiteY51" fmla="*/ 1545675 h 1692226"/>
              <a:gd name="connsiteX52" fmla="*/ 5026564 w 9662615"/>
              <a:gd name="connsiteY52" fmla="*/ 1545376 h 1692226"/>
              <a:gd name="connsiteX53" fmla="*/ 4969433 w 9662615"/>
              <a:gd name="connsiteY53" fmla="*/ 1550865 h 1692226"/>
              <a:gd name="connsiteX54" fmla="*/ 4921303 w 9662615"/>
              <a:gd name="connsiteY54" fmla="*/ 1575379 h 1692226"/>
              <a:gd name="connsiteX55" fmla="*/ 4863775 w 9662615"/>
              <a:gd name="connsiteY55" fmla="*/ 1562633 h 1692226"/>
              <a:gd name="connsiteX56" fmla="*/ 4847242 w 9662615"/>
              <a:gd name="connsiteY56" fmla="*/ 1565435 h 1692226"/>
              <a:gd name="connsiteX57" fmla="*/ 4809131 w 9662615"/>
              <a:gd name="connsiteY57" fmla="*/ 1692226 h 1692226"/>
              <a:gd name="connsiteX58" fmla="*/ 4791466 w 9662615"/>
              <a:gd name="connsiteY58" fmla="*/ 1561324 h 1692226"/>
              <a:gd name="connsiteX59" fmla="*/ 4784247 w 9662615"/>
              <a:gd name="connsiteY59" fmla="*/ 1562342 h 1692226"/>
              <a:gd name="connsiteX60" fmla="*/ 4735334 w 9662615"/>
              <a:gd name="connsiteY60" fmla="*/ 1581778 h 1692226"/>
              <a:gd name="connsiteX61" fmla="*/ 4697562 w 9662615"/>
              <a:gd name="connsiteY61" fmla="*/ 1551206 h 1692226"/>
              <a:gd name="connsiteX62" fmla="*/ 4662664 w 9662615"/>
              <a:gd name="connsiteY62" fmla="*/ 1573162 h 1692226"/>
              <a:gd name="connsiteX63" fmla="*/ 4603028 w 9662615"/>
              <a:gd name="connsiteY63" fmla="*/ 1568821 h 1692226"/>
              <a:gd name="connsiteX64" fmla="*/ 4541612 w 9662615"/>
              <a:gd name="connsiteY64" fmla="*/ 1545262 h 1692226"/>
              <a:gd name="connsiteX65" fmla="*/ 4422155 w 9662615"/>
              <a:gd name="connsiteY65" fmla="*/ 1542059 h 1692226"/>
              <a:gd name="connsiteX66" fmla="*/ 4221826 w 9662615"/>
              <a:gd name="connsiteY66" fmla="*/ 1508923 h 1692226"/>
              <a:gd name="connsiteX67" fmla="*/ 4096601 w 9662615"/>
              <a:gd name="connsiteY67" fmla="*/ 1521563 h 1692226"/>
              <a:gd name="connsiteX68" fmla="*/ 3970635 w 9662615"/>
              <a:gd name="connsiteY68" fmla="*/ 1544815 h 1692226"/>
              <a:gd name="connsiteX69" fmla="*/ 3833906 w 9662615"/>
              <a:gd name="connsiteY69" fmla="*/ 1516637 h 1692226"/>
              <a:gd name="connsiteX70" fmla="*/ 3696258 w 9662615"/>
              <a:gd name="connsiteY70" fmla="*/ 1537563 h 1692226"/>
              <a:gd name="connsiteX71" fmla="*/ 3594070 w 9662615"/>
              <a:gd name="connsiteY71" fmla="*/ 1509422 h 1692226"/>
              <a:gd name="connsiteX72" fmla="*/ 3565233 w 9662615"/>
              <a:gd name="connsiteY72" fmla="*/ 1515122 h 1692226"/>
              <a:gd name="connsiteX73" fmla="*/ 3560267 w 9662615"/>
              <a:gd name="connsiteY73" fmla="*/ 1516288 h 1692226"/>
              <a:gd name="connsiteX74" fmla="*/ 3540258 w 9662615"/>
              <a:gd name="connsiteY74" fmla="*/ 1516976 h 1692226"/>
              <a:gd name="connsiteX75" fmla="*/ 3534780 w 9662615"/>
              <a:gd name="connsiteY75" fmla="*/ 1522141 h 1692226"/>
              <a:gd name="connsiteX76" fmla="*/ 3504783 w 9662615"/>
              <a:gd name="connsiteY76" fmla="*/ 1526739 h 1692226"/>
              <a:gd name="connsiteX77" fmla="*/ 3430805 w 9662615"/>
              <a:gd name="connsiteY77" fmla="*/ 1542521 h 1692226"/>
              <a:gd name="connsiteX78" fmla="*/ 3292707 w 9662615"/>
              <a:gd name="connsiteY78" fmla="*/ 1520490 h 1692226"/>
              <a:gd name="connsiteX79" fmla="*/ 3187872 w 9662615"/>
              <a:gd name="connsiteY79" fmla="*/ 1519991 h 1692226"/>
              <a:gd name="connsiteX80" fmla="*/ 3148026 w 9662615"/>
              <a:gd name="connsiteY80" fmla="*/ 1524777 h 1692226"/>
              <a:gd name="connsiteX81" fmla="*/ 3092394 w 9662615"/>
              <a:gd name="connsiteY81" fmla="*/ 1528115 h 1692226"/>
              <a:gd name="connsiteX82" fmla="*/ 2994200 w 9662615"/>
              <a:gd name="connsiteY82" fmla="*/ 1537857 h 1692226"/>
              <a:gd name="connsiteX83" fmla="*/ 2862301 w 9662615"/>
              <a:gd name="connsiteY83" fmla="*/ 1544250 h 1692226"/>
              <a:gd name="connsiteX84" fmla="*/ 2766335 w 9662615"/>
              <a:gd name="connsiteY84" fmla="*/ 1527662 h 1692226"/>
              <a:gd name="connsiteX85" fmla="*/ 2757836 w 9662615"/>
              <a:gd name="connsiteY85" fmla="*/ 1531371 h 1692226"/>
              <a:gd name="connsiteX86" fmla="*/ 2691555 w 9662615"/>
              <a:gd name="connsiteY86" fmla="*/ 1530283 h 1692226"/>
              <a:gd name="connsiteX87" fmla="*/ 2491676 w 9662615"/>
              <a:gd name="connsiteY87" fmla="*/ 1500859 h 1692226"/>
              <a:gd name="connsiteX88" fmla="*/ 2378036 w 9662615"/>
              <a:gd name="connsiteY88" fmla="*/ 1520645 h 1692226"/>
              <a:gd name="connsiteX89" fmla="*/ 2284269 w 9662615"/>
              <a:gd name="connsiteY89" fmla="*/ 1503068 h 1692226"/>
              <a:gd name="connsiteX90" fmla="*/ 2207104 w 9662615"/>
              <a:gd name="connsiteY90" fmla="*/ 1508888 h 1692226"/>
              <a:gd name="connsiteX91" fmla="*/ 2149226 w 9662615"/>
              <a:gd name="connsiteY91" fmla="*/ 1523409 h 1692226"/>
              <a:gd name="connsiteX92" fmla="*/ 2084783 w 9662615"/>
              <a:gd name="connsiteY92" fmla="*/ 1524245 h 1692226"/>
              <a:gd name="connsiteX93" fmla="*/ 2070075 w 9662615"/>
              <a:gd name="connsiteY93" fmla="*/ 1511285 h 1692226"/>
              <a:gd name="connsiteX94" fmla="*/ 2001057 w 9662615"/>
              <a:gd name="connsiteY94" fmla="*/ 1516449 h 1692226"/>
              <a:gd name="connsiteX95" fmla="*/ 1896330 w 9662615"/>
              <a:gd name="connsiteY95" fmla="*/ 1525725 h 1692226"/>
              <a:gd name="connsiteX96" fmla="*/ 1835994 w 9662615"/>
              <a:gd name="connsiteY96" fmla="*/ 1527678 h 1692226"/>
              <a:gd name="connsiteX97" fmla="*/ 1671119 w 9662615"/>
              <a:gd name="connsiteY97" fmla="*/ 1536701 h 1692226"/>
              <a:gd name="connsiteX98" fmla="*/ 1601337 w 9662615"/>
              <a:gd name="connsiteY98" fmla="*/ 1548552 h 1692226"/>
              <a:gd name="connsiteX99" fmla="*/ 1407755 w 9662615"/>
              <a:gd name="connsiteY99" fmla="*/ 1571444 h 1692226"/>
              <a:gd name="connsiteX100" fmla="*/ 1271994 w 9662615"/>
              <a:gd name="connsiteY100" fmla="*/ 1579471 h 1692226"/>
              <a:gd name="connsiteX101" fmla="*/ 1249226 w 9662615"/>
              <a:gd name="connsiteY101" fmla="*/ 1583140 h 1692226"/>
              <a:gd name="connsiteX102" fmla="*/ 1217719 w 9662615"/>
              <a:gd name="connsiteY102" fmla="*/ 1580863 h 1692226"/>
              <a:gd name="connsiteX103" fmla="*/ 1091432 w 9662615"/>
              <a:gd name="connsiteY103" fmla="*/ 1571003 h 1692226"/>
              <a:gd name="connsiteX104" fmla="*/ 992039 w 9662615"/>
              <a:gd name="connsiteY104" fmla="*/ 1556662 h 1692226"/>
              <a:gd name="connsiteX105" fmla="*/ 868264 w 9662615"/>
              <a:gd name="connsiteY105" fmla="*/ 1566392 h 1692226"/>
              <a:gd name="connsiteX106" fmla="*/ 792765 w 9662615"/>
              <a:gd name="connsiteY106" fmla="*/ 1563102 h 1692226"/>
              <a:gd name="connsiteX107" fmla="*/ 669055 w 9662615"/>
              <a:gd name="connsiteY107" fmla="*/ 1543638 h 1692226"/>
              <a:gd name="connsiteX108" fmla="*/ 506152 w 9662615"/>
              <a:gd name="connsiteY108" fmla="*/ 1549124 h 1692226"/>
              <a:gd name="connsiteX109" fmla="*/ 472797 w 9662615"/>
              <a:gd name="connsiteY109" fmla="*/ 1568904 h 1692226"/>
              <a:gd name="connsiteX110" fmla="*/ 427864 w 9662615"/>
              <a:gd name="connsiteY110" fmla="*/ 1580848 h 1692226"/>
              <a:gd name="connsiteX111" fmla="*/ 408381 w 9662615"/>
              <a:gd name="connsiteY111" fmla="*/ 1552940 h 1692226"/>
              <a:gd name="connsiteX112" fmla="*/ 267163 w 9662615"/>
              <a:gd name="connsiteY112" fmla="*/ 1531913 h 1692226"/>
              <a:gd name="connsiteX113" fmla="*/ 196644 w 9662615"/>
              <a:gd name="connsiteY113" fmla="*/ 1524565 h 1692226"/>
              <a:gd name="connsiteX114" fmla="*/ 86819 w 9662615"/>
              <a:gd name="connsiteY114" fmla="*/ 1519517 h 1692226"/>
              <a:gd name="connsiteX115" fmla="*/ 53369 w 9662615"/>
              <a:gd name="connsiteY115" fmla="*/ 1516853 h 1692226"/>
              <a:gd name="connsiteX116" fmla="*/ 2359 w 9662615"/>
              <a:gd name="connsiteY116" fmla="*/ 1515247 h 1692226"/>
              <a:gd name="connsiteX117" fmla="*/ 0 w 9662615"/>
              <a:gd name="connsiteY117" fmla="*/ 1514932 h 1692226"/>
              <a:gd name="connsiteX118" fmla="*/ 0 w 9662615"/>
              <a:gd name="connsiteY118" fmla="*/ 0 h 1692226"/>
              <a:gd name="connsiteX0" fmla="*/ 0 w 9662615"/>
              <a:gd name="connsiteY0" fmla="*/ 0 h 1692226"/>
              <a:gd name="connsiteX1" fmla="*/ 9662615 w 9662615"/>
              <a:gd name="connsiteY1" fmla="*/ 0 h 1692226"/>
              <a:gd name="connsiteX2" fmla="*/ 9662615 w 9662615"/>
              <a:gd name="connsiteY2" fmla="*/ 1280346 h 1692226"/>
              <a:gd name="connsiteX3" fmla="*/ 9658420 w 9662615"/>
              <a:gd name="connsiteY3" fmla="*/ 1280106 h 1692226"/>
              <a:gd name="connsiteX4" fmla="*/ 9469546 w 9662615"/>
              <a:gd name="connsiteY4" fmla="*/ 1289837 h 1692226"/>
              <a:gd name="connsiteX5" fmla="*/ 9385895 w 9662615"/>
              <a:gd name="connsiteY5" fmla="*/ 1269203 h 1692226"/>
              <a:gd name="connsiteX6" fmla="*/ 9144767 w 9662615"/>
              <a:gd name="connsiteY6" fmla="*/ 1264120 h 1692226"/>
              <a:gd name="connsiteX7" fmla="*/ 8837252 w 9662615"/>
              <a:gd name="connsiteY7" fmla="*/ 1350515 h 1692226"/>
              <a:gd name="connsiteX8" fmla="*/ 8705466 w 9662615"/>
              <a:gd name="connsiteY8" fmla="*/ 1342419 h 1692226"/>
              <a:gd name="connsiteX9" fmla="*/ 8652221 w 9662615"/>
              <a:gd name="connsiteY9" fmla="*/ 1326906 h 1692226"/>
              <a:gd name="connsiteX10" fmla="*/ 8632312 w 9662615"/>
              <a:gd name="connsiteY10" fmla="*/ 1326025 h 1692226"/>
              <a:gd name="connsiteX11" fmla="*/ 8591582 w 9662615"/>
              <a:gd name="connsiteY11" fmla="*/ 1341666 h 1692226"/>
              <a:gd name="connsiteX12" fmla="*/ 8537336 w 9662615"/>
              <a:gd name="connsiteY12" fmla="*/ 1341684 h 1692226"/>
              <a:gd name="connsiteX13" fmla="*/ 8472508 w 9662615"/>
              <a:gd name="connsiteY13" fmla="*/ 1363109 h 1692226"/>
              <a:gd name="connsiteX14" fmla="*/ 8258477 w 9662615"/>
              <a:gd name="connsiteY14" fmla="*/ 1370666 h 1692226"/>
              <a:gd name="connsiteX15" fmla="*/ 8197961 w 9662615"/>
              <a:gd name="connsiteY15" fmla="*/ 1392804 h 1692226"/>
              <a:gd name="connsiteX16" fmla="*/ 8171196 w 9662615"/>
              <a:gd name="connsiteY16" fmla="*/ 1397216 h 1692226"/>
              <a:gd name="connsiteX17" fmla="*/ 8127667 w 9662615"/>
              <a:gd name="connsiteY17" fmla="*/ 1418254 h 1692226"/>
              <a:gd name="connsiteX18" fmla="*/ 7974579 w 9662615"/>
              <a:gd name="connsiteY18" fmla="*/ 1383439 h 1692226"/>
              <a:gd name="connsiteX19" fmla="*/ 7768351 w 9662615"/>
              <a:gd name="connsiteY19" fmla="*/ 1395051 h 1692226"/>
              <a:gd name="connsiteX20" fmla="*/ 7635985 w 9662615"/>
              <a:gd name="connsiteY20" fmla="*/ 1386363 h 1692226"/>
              <a:gd name="connsiteX21" fmla="*/ 7466069 w 9662615"/>
              <a:gd name="connsiteY21" fmla="*/ 1377654 h 1692226"/>
              <a:gd name="connsiteX22" fmla="*/ 7355642 w 9662615"/>
              <a:gd name="connsiteY22" fmla="*/ 1407761 h 1692226"/>
              <a:gd name="connsiteX23" fmla="*/ 7151610 w 9662615"/>
              <a:gd name="connsiteY23" fmla="*/ 1397856 h 1692226"/>
              <a:gd name="connsiteX24" fmla="*/ 7082147 w 9662615"/>
              <a:gd name="connsiteY24" fmla="*/ 1406113 h 1692226"/>
              <a:gd name="connsiteX25" fmla="*/ 7014958 w 9662615"/>
              <a:gd name="connsiteY25" fmla="*/ 1396883 h 1692226"/>
              <a:gd name="connsiteX26" fmla="*/ 6907567 w 9662615"/>
              <a:gd name="connsiteY26" fmla="*/ 1419149 h 1692226"/>
              <a:gd name="connsiteX27" fmla="*/ 6748428 w 9662615"/>
              <a:gd name="connsiteY27" fmla="*/ 1420308 h 1692226"/>
              <a:gd name="connsiteX28" fmla="*/ 6654257 w 9662615"/>
              <a:gd name="connsiteY28" fmla="*/ 1424143 h 1692226"/>
              <a:gd name="connsiteX29" fmla="*/ 6620123 w 9662615"/>
              <a:gd name="connsiteY29" fmla="*/ 1430535 h 1692226"/>
              <a:gd name="connsiteX30" fmla="*/ 6571355 w 9662615"/>
              <a:gd name="connsiteY30" fmla="*/ 1436144 h 1692226"/>
              <a:gd name="connsiteX31" fmla="*/ 6486557 w 9662615"/>
              <a:gd name="connsiteY31" fmla="*/ 1449861 h 1692226"/>
              <a:gd name="connsiteX32" fmla="*/ 6370419 w 9662615"/>
              <a:gd name="connsiteY32" fmla="*/ 1461649 h 1692226"/>
              <a:gd name="connsiteX33" fmla="*/ 6278839 w 9662615"/>
              <a:gd name="connsiteY33" fmla="*/ 1449160 h 1692226"/>
              <a:gd name="connsiteX34" fmla="*/ 6272455 w 9662615"/>
              <a:gd name="connsiteY34" fmla="*/ 1453191 h 1692226"/>
              <a:gd name="connsiteX35" fmla="*/ 6212659 w 9662615"/>
              <a:gd name="connsiteY35" fmla="*/ 1454850 h 1692226"/>
              <a:gd name="connsiteX36" fmla="*/ 6069317 w 9662615"/>
              <a:gd name="connsiteY36" fmla="*/ 1445838 h 1692226"/>
              <a:gd name="connsiteX37" fmla="*/ 5878477 w 9662615"/>
              <a:gd name="connsiteY37" fmla="*/ 1439180 h 1692226"/>
              <a:gd name="connsiteX38" fmla="*/ 5838387 w 9662615"/>
              <a:gd name="connsiteY38" fmla="*/ 1444679 h 1692226"/>
              <a:gd name="connsiteX39" fmla="*/ 5771136 w 9662615"/>
              <a:gd name="connsiteY39" fmla="*/ 1453639 h 1692226"/>
              <a:gd name="connsiteX40" fmla="*/ 5724081 w 9662615"/>
              <a:gd name="connsiteY40" fmla="*/ 1470431 h 1692226"/>
              <a:gd name="connsiteX41" fmla="*/ 5666577 w 9662615"/>
              <a:gd name="connsiteY41" fmla="*/ 1473921 h 1692226"/>
              <a:gd name="connsiteX42" fmla="*/ 5649068 w 9662615"/>
              <a:gd name="connsiteY42" fmla="*/ 1461676 h 1692226"/>
              <a:gd name="connsiteX43" fmla="*/ 5588902 w 9662615"/>
              <a:gd name="connsiteY43" fmla="*/ 1469647 h 1692226"/>
              <a:gd name="connsiteX44" fmla="*/ 5498090 w 9662615"/>
              <a:gd name="connsiteY44" fmla="*/ 1483173 h 1692226"/>
              <a:gd name="connsiteX45" fmla="*/ 5444641 w 9662615"/>
              <a:gd name="connsiteY45" fmla="*/ 1487602 h 1692226"/>
              <a:gd name="connsiteX46" fmla="*/ 5299812 w 9662615"/>
              <a:gd name="connsiteY46" fmla="*/ 1503362 h 1692226"/>
              <a:gd name="connsiteX47" fmla="*/ 5213947 w 9662615"/>
              <a:gd name="connsiteY47" fmla="*/ 1516637 h 1692226"/>
              <a:gd name="connsiteX48" fmla="*/ 5090342 w 9662615"/>
              <a:gd name="connsiteY48" fmla="*/ 1546680 h 1692226"/>
              <a:gd name="connsiteX49" fmla="*/ 5129812 w 9662615"/>
              <a:gd name="connsiteY49" fmla="*/ 1521277 h 1692226"/>
              <a:gd name="connsiteX50" fmla="*/ 5059484 w 9662615"/>
              <a:gd name="connsiteY50" fmla="*/ 1546802 h 1692226"/>
              <a:gd name="connsiteX51" fmla="*/ 5038524 w 9662615"/>
              <a:gd name="connsiteY51" fmla="*/ 1545675 h 1692226"/>
              <a:gd name="connsiteX52" fmla="*/ 5026564 w 9662615"/>
              <a:gd name="connsiteY52" fmla="*/ 1545376 h 1692226"/>
              <a:gd name="connsiteX53" fmla="*/ 4969433 w 9662615"/>
              <a:gd name="connsiteY53" fmla="*/ 1550865 h 1692226"/>
              <a:gd name="connsiteX54" fmla="*/ 4921303 w 9662615"/>
              <a:gd name="connsiteY54" fmla="*/ 1575379 h 1692226"/>
              <a:gd name="connsiteX55" fmla="*/ 4863775 w 9662615"/>
              <a:gd name="connsiteY55" fmla="*/ 1562633 h 1692226"/>
              <a:gd name="connsiteX56" fmla="*/ 4847242 w 9662615"/>
              <a:gd name="connsiteY56" fmla="*/ 1664826 h 1692226"/>
              <a:gd name="connsiteX57" fmla="*/ 4809131 w 9662615"/>
              <a:gd name="connsiteY57" fmla="*/ 1692226 h 1692226"/>
              <a:gd name="connsiteX58" fmla="*/ 4791466 w 9662615"/>
              <a:gd name="connsiteY58" fmla="*/ 1561324 h 1692226"/>
              <a:gd name="connsiteX59" fmla="*/ 4784247 w 9662615"/>
              <a:gd name="connsiteY59" fmla="*/ 1562342 h 1692226"/>
              <a:gd name="connsiteX60" fmla="*/ 4735334 w 9662615"/>
              <a:gd name="connsiteY60" fmla="*/ 1581778 h 1692226"/>
              <a:gd name="connsiteX61" fmla="*/ 4697562 w 9662615"/>
              <a:gd name="connsiteY61" fmla="*/ 1551206 h 1692226"/>
              <a:gd name="connsiteX62" fmla="*/ 4662664 w 9662615"/>
              <a:gd name="connsiteY62" fmla="*/ 1573162 h 1692226"/>
              <a:gd name="connsiteX63" fmla="*/ 4603028 w 9662615"/>
              <a:gd name="connsiteY63" fmla="*/ 1568821 h 1692226"/>
              <a:gd name="connsiteX64" fmla="*/ 4541612 w 9662615"/>
              <a:gd name="connsiteY64" fmla="*/ 1545262 h 1692226"/>
              <a:gd name="connsiteX65" fmla="*/ 4422155 w 9662615"/>
              <a:gd name="connsiteY65" fmla="*/ 1542059 h 1692226"/>
              <a:gd name="connsiteX66" fmla="*/ 4221826 w 9662615"/>
              <a:gd name="connsiteY66" fmla="*/ 1508923 h 1692226"/>
              <a:gd name="connsiteX67" fmla="*/ 4096601 w 9662615"/>
              <a:gd name="connsiteY67" fmla="*/ 1521563 h 1692226"/>
              <a:gd name="connsiteX68" fmla="*/ 3970635 w 9662615"/>
              <a:gd name="connsiteY68" fmla="*/ 1544815 h 1692226"/>
              <a:gd name="connsiteX69" fmla="*/ 3833906 w 9662615"/>
              <a:gd name="connsiteY69" fmla="*/ 1516637 h 1692226"/>
              <a:gd name="connsiteX70" fmla="*/ 3696258 w 9662615"/>
              <a:gd name="connsiteY70" fmla="*/ 1537563 h 1692226"/>
              <a:gd name="connsiteX71" fmla="*/ 3594070 w 9662615"/>
              <a:gd name="connsiteY71" fmla="*/ 1509422 h 1692226"/>
              <a:gd name="connsiteX72" fmla="*/ 3565233 w 9662615"/>
              <a:gd name="connsiteY72" fmla="*/ 1515122 h 1692226"/>
              <a:gd name="connsiteX73" fmla="*/ 3560267 w 9662615"/>
              <a:gd name="connsiteY73" fmla="*/ 1516288 h 1692226"/>
              <a:gd name="connsiteX74" fmla="*/ 3540258 w 9662615"/>
              <a:gd name="connsiteY74" fmla="*/ 1516976 h 1692226"/>
              <a:gd name="connsiteX75" fmla="*/ 3534780 w 9662615"/>
              <a:gd name="connsiteY75" fmla="*/ 1522141 h 1692226"/>
              <a:gd name="connsiteX76" fmla="*/ 3504783 w 9662615"/>
              <a:gd name="connsiteY76" fmla="*/ 1526739 h 1692226"/>
              <a:gd name="connsiteX77" fmla="*/ 3430805 w 9662615"/>
              <a:gd name="connsiteY77" fmla="*/ 1542521 h 1692226"/>
              <a:gd name="connsiteX78" fmla="*/ 3292707 w 9662615"/>
              <a:gd name="connsiteY78" fmla="*/ 1520490 h 1692226"/>
              <a:gd name="connsiteX79" fmla="*/ 3187872 w 9662615"/>
              <a:gd name="connsiteY79" fmla="*/ 1519991 h 1692226"/>
              <a:gd name="connsiteX80" fmla="*/ 3148026 w 9662615"/>
              <a:gd name="connsiteY80" fmla="*/ 1524777 h 1692226"/>
              <a:gd name="connsiteX81" fmla="*/ 3092394 w 9662615"/>
              <a:gd name="connsiteY81" fmla="*/ 1528115 h 1692226"/>
              <a:gd name="connsiteX82" fmla="*/ 2994200 w 9662615"/>
              <a:gd name="connsiteY82" fmla="*/ 1537857 h 1692226"/>
              <a:gd name="connsiteX83" fmla="*/ 2862301 w 9662615"/>
              <a:gd name="connsiteY83" fmla="*/ 1544250 h 1692226"/>
              <a:gd name="connsiteX84" fmla="*/ 2766335 w 9662615"/>
              <a:gd name="connsiteY84" fmla="*/ 1527662 h 1692226"/>
              <a:gd name="connsiteX85" fmla="*/ 2757836 w 9662615"/>
              <a:gd name="connsiteY85" fmla="*/ 1531371 h 1692226"/>
              <a:gd name="connsiteX86" fmla="*/ 2691555 w 9662615"/>
              <a:gd name="connsiteY86" fmla="*/ 1530283 h 1692226"/>
              <a:gd name="connsiteX87" fmla="*/ 2491676 w 9662615"/>
              <a:gd name="connsiteY87" fmla="*/ 1500859 h 1692226"/>
              <a:gd name="connsiteX88" fmla="*/ 2378036 w 9662615"/>
              <a:gd name="connsiteY88" fmla="*/ 1520645 h 1692226"/>
              <a:gd name="connsiteX89" fmla="*/ 2284269 w 9662615"/>
              <a:gd name="connsiteY89" fmla="*/ 1503068 h 1692226"/>
              <a:gd name="connsiteX90" fmla="*/ 2207104 w 9662615"/>
              <a:gd name="connsiteY90" fmla="*/ 1508888 h 1692226"/>
              <a:gd name="connsiteX91" fmla="*/ 2149226 w 9662615"/>
              <a:gd name="connsiteY91" fmla="*/ 1523409 h 1692226"/>
              <a:gd name="connsiteX92" fmla="*/ 2084783 w 9662615"/>
              <a:gd name="connsiteY92" fmla="*/ 1524245 h 1692226"/>
              <a:gd name="connsiteX93" fmla="*/ 2070075 w 9662615"/>
              <a:gd name="connsiteY93" fmla="*/ 1511285 h 1692226"/>
              <a:gd name="connsiteX94" fmla="*/ 2001057 w 9662615"/>
              <a:gd name="connsiteY94" fmla="*/ 1516449 h 1692226"/>
              <a:gd name="connsiteX95" fmla="*/ 1896330 w 9662615"/>
              <a:gd name="connsiteY95" fmla="*/ 1525725 h 1692226"/>
              <a:gd name="connsiteX96" fmla="*/ 1835994 w 9662615"/>
              <a:gd name="connsiteY96" fmla="*/ 1527678 h 1692226"/>
              <a:gd name="connsiteX97" fmla="*/ 1671119 w 9662615"/>
              <a:gd name="connsiteY97" fmla="*/ 1536701 h 1692226"/>
              <a:gd name="connsiteX98" fmla="*/ 1601337 w 9662615"/>
              <a:gd name="connsiteY98" fmla="*/ 1548552 h 1692226"/>
              <a:gd name="connsiteX99" fmla="*/ 1407755 w 9662615"/>
              <a:gd name="connsiteY99" fmla="*/ 1571444 h 1692226"/>
              <a:gd name="connsiteX100" fmla="*/ 1271994 w 9662615"/>
              <a:gd name="connsiteY100" fmla="*/ 1579471 h 1692226"/>
              <a:gd name="connsiteX101" fmla="*/ 1249226 w 9662615"/>
              <a:gd name="connsiteY101" fmla="*/ 1583140 h 1692226"/>
              <a:gd name="connsiteX102" fmla="*/ 1217719 w 9662615"/>
              <a:gd name="connsiteY102" fmla="*/ 1580863 h 1692226"/>
              <a:gd name="connsiteX103" fmla="*/ 1091432 w 9662615"/>
              <a:gd name="connsiteY103" fmla="*/ 1571003 h 1692226"/>
              <a:gd name="connsiteX104" fmla="*/ 992039 w 9662615"/>
              <a:gd name="connsiteY104" fmla="*/ 1556662 h 1692226"/>
              <a:gd name="connsiteX105" fmla="*/ 868264 w 9662615"/>
              <a:gd name="connsiteY105" fmla="*/ 1566392 h 1692226"/>
              <a:gd name="connsiteX106" fmla="*/ 792765 w 9662615"/>
              <a:gd name="connsiteY106" fmla="*/ 1563102 h 1692226"/>
              <a:gd name="connsiteX107" fmla="*/ 669055 w 9662615"/>
              <a:gd name="connsiteY107" fmla="*/ 1543638 h 1692226"/>
              <a:gd name="connsiteX108" fmla="*/ 506152 w 9662615"/>
              <a:gd name="connsiteY108" fmla="*/ 1549124 h 1692226"/>
              <a:gd name="connsiteX109" fmla="*/ 472797 w 9662615"/>
              <a:gd name="connsiteY109" fmla="*/ 1568904 h 1692226"/>
              <a:gd name="connsiteX110" fmla="*/ 427864 w 9662615"/>
              <a:gd name="connsiteY110" fmla="*/ 1580848 h 1692226"/>
              <a:gd name="connsiteX111" fmla="*/ 408381 w 9662615"/>
              <a:gd name="connsiteY111" fmla="*/ 1552940 h 1692226"/>
              <a:gd name="connsiteX112" fmla="*/ 267163 w 9662615"/>
              <a:gd name="connsiteY112" fmla="*/ 1531913 h 1692226"/>
              <a:gd name="connsiteX113" fmla="*/ 196644 w 9662615"/>
              <a:gd name="connsiteY113" fmla="*/ 1524565 h 1692226"/>
              <a:gd name="connsiteX114" fmla="*/ 86819 w 9662615"/>
              <a:gd name="connsiteY114" fmla="*/ 1519517 h 1692226"/>
              <a:gd name="connsiteX115" fmla="*/ 53369 w 9662615"/>
              <a:gd name="connsiteY115" fmla="*/ 1516853 h 1692226"/>
              <a:gd name="connsiteX116" fmla="*/ 2359 w 9662615"/>
              <a:gd name="connsiteY116" fmla="*/ 1515247 h 1692226"/>
              <a:gd name="connsiteX117" fmla="*/ 0 w 9662615"/>
              <a:gd name="connsiteY117" fmla="*/ 1514932 h 1692226"/>
              <a:gd name="connsiteX118" fmla="*/ 0 w 9662615"/>
              <a:gd name="connsiteY118" fmla="*/ 0 h 1692226"/>
              <a:gd name="connsiteX0" fmla="*/ 0 w 9662615"/>
              <a:gd name="connsiteY0" fmla="*/ 0 h 1692226"/>
              <a:gd name="connsiteX1" fmla="*/ 9662615 w 9662615"/>
              <a:gd name="connsiteY1" fmla="*/ 0 h 1692226"/>
              <a:gd name="connsiteX2" fmla="*/ 9662615 w 9662615"/>
              <a:gd name="connsiteY2" fmla="*/ 1280346 h 1692226"/>
              <a:gd name="connsiteX3" fmla="*/ 9658420 w 9662615"/>
              <a:gd name="connsiteY3" fmla="*/ 1280106 h 1692226"/>
              <a:gd name="connsiteX4" fmla="*/ 9469546 w 9662615"/>
              <a:gd name="connsiteY4" fmla="*/ 1289837 h 1692226"/>
              <a:gd name="connsiteX5" fmla="*/ 9385895 w 9662615"/>
              <a:gd name="connsiteY5" fmla="*/ 1269203 h 1692226"/>
              <a:gd name="connsiteX6" fmla="*/ 9144767 w 9662615"/>
              <a:gd name="connsiteY6" fmla="*/ 1264120 h 1692226"/>
              <a:gd name="connsiteX7" fmla="*/ 8837252 w 9662615"/>
              <a:gd name="connsiteY7" fmla="*/ 1350515 h 1692226"/>
              <a:gd name="connsiteX8" fmla="*/ 8705466 w 9662615"/>
              <a:gd name="connsiteY8" fmla="*/ 1342419 h 1692226"/>
              <a:gd name="connsiteX9" fmla="*/ 8652221 w 9662615"/>
              <a:gd name="connsiteY9" fmla="*/ 1326906 h 1692226"/>
              <a:gd name="connsiteX10" fmla="*/ 8632312 w 9662615"/>
              <a:gd name="connsiteY10" fmla="*/ 1326025 h 1692226"/>
              <a:gd name="connsiteX11" fmla="*/ 8591582 w 9662615"/>
              <a:gd name="connsiteY11" fmla="*/ 1341666 h 1692226"/>
              <a:gd name="connsiteX12" fmla="*/ 8537336 w 9662615"/>
              <a:gd name="connsiteY12" fmla="*/ 1341684 h 1692226"/>
              <a:gd name="connsiteX13" fmla="*/ 8472508 w 9662615"/>
              <a:gd name="connsiteY13" fmla="*/ 1363109 h 1692226"/>
              <a:gd name="connsiteX14" fmla="*/ 8258477 w 9662615"/>
              <a:gd name="connsiteY14" fmla="*/ 1370666 h 1692226"/>
              <a:gd name="connsiteX15" fmla="*/ 8197961 w 9662615"/>
              <a:gd name="connsiteY15" fmla="*/ 1392804 h 1692226"/>
              <a:gd name="connsiteX16" fmla="*/ 8171196 w 9662615"/>
              <a:gd name="connsiteY16" fmla="*/ 1397216 h 1692226"/>
              <a:gd name="connsiteX17" fmla="*/ 8127667 w 9662615"/>
              <a:gd name="connsiteY17" fmla="*/ 1418254 h 1692226"/>
              <a:gd name="connsiteX18" fmla="*/ 7974579 w 9662615"/>
              <a:gd name="connsiteY18" fmla="*/ 1383439 h 1692226"/>
              <a:gd name="connsiteX19" fmla="*/ 7768351 w 9662615"/>
              <a:gd name="connsiteY19" fmla="*/ 1395051 h 1692226"/>
              <a:gd name="connsiteX20" fmla="*/ 7635985 w 9662615"/>
              <a:gd name="connsiteY20" fmla="*/ 1386363 h 1692226"/>
              <a:gd name="connsiteX21" fmla="*/ 7466069 w 9662615"/>
              <a:gd name="connsiteY21" fmla="*/ 1377654 h 1692226"/>
              <a:gd name="connsiteX22" fmla="*/ 7355642 w 9662615"/>
              <a:gd name="connsiteY22" fmla="*/ 1407761 h 1692226"/>
              <a:gd name="connsiteX23" fmla="*/ 7151610 w 9662615"/>
              <a:gd name="connsiteY23" fmla="*/ 1397856 h 1692226"/>
              <a:gd name="connsiteX24" fmla="*/ 7082147 w 9662615"/>
              <a:gd name="connsiteY24" fmla="*/ 1406113 h 1692226"/>
              <a:gd name="connsiteX25" fmla="*/ 7014958 w 9662615"/>
              <a:gd name="connsiteY25" fmla="*/ 1396883 h 1692226"/>
              <a:gd name="connsiteX26" fmla="*/ 6907567 w 9662615"/>
              <a:gd name="connsiteY26" fmla="*/ 1419149 h 1692226"/>
              <a:gd name="connsiteX27" fmla="*/ 6748428 w 9662615"/>
              <a:gd name="connsiteY27" fmla="*/ 1420308 h 1692226"/>
              <a:gd name="connsiteX28" fmla="*/ 6654257 w 9662615"/>
              <a:gd name="connsiteY28" fmla="*/ 1424143 h 1692226"/>
              <a:gd name="connsiteX29" fmla="*/ 6620123 w 9662615"/>
              <a:gd name="connsiteY29" fmla="*/ 1430535 h 1692226"/>
              <a:gd name="connsiteX30" fmla="*/ 6571355 w 9662615"/>
              <a:gd name="connsiteY30" fmla="*/ 1436144 h 1692226"/>
              <a:gd name="connsiteX31" fmla="*/ 6486557 w 9662615"/>
              <a:gd name="connsiteY31" fmla="*/ 1449861 h 1692226"/>
              <a:gd name="connsiteX32" fmla="*/ 6370419 w 9662615"/>
              <a:gd name="connsiteY32" fmla="*/ 1461649 h 1692226"/>
              <a:gd name="connsiteX33" fmla="*/ 6278839 w 9662615"/>
              <a:gd name="connsiteY33" fmla="*/ 1449160 h 1692226"/>
              <a:gd name="connsiteX34" fmla="*/ 6272455 w 9662615"/>
              <a:gd name="connsiteY34" fmla="*/ 1453191 h 1692226"/>
              <a:gd name="connsiteX35" fmla="*/ 6212659 w 9662615"/>
              <a:gd name="connsiteY35" fmla="*/ 1454850 h 1692226"/>
              <a:gd name="connsiteX36" fmla="*/ 6069317 w 9662615"/>
              <a:gd name="connsiteY36" fmla="*/ 1445838 h 1692226"/>
              <a:gd name="connsiteX37" fmla="*/ 5878477 w 9662615"/>
              <a:gd name="connsiteY37" fmla="*/ 1439180 h 1692226"/>
              <a:gd name="connsiteX38" fmla="*/ 5838387 w 9662615"/>
              <a:gd name="connsiteY38" fmla="*/ 1444679 h 1692226"/>
              <a:gd name="connsiteX39" fmla="*/ 5771136 w 9662615"/>
              <a:gd name="connsiteY39" fmla="*/ 1453639 h 1692226"/>
              <a:gd name="connsiteX40" fmla="*/ 5724081 w 9662615"/>
              <a:gd name="connsiteY40" fmla="*/ 1470431 h 1692226"/>
              <a:gd name="connsiteX41" fmla="*/ 5666577 w 9662615"/>
              <a:gd name="connsiteY41" fmla="*/ 1473921 h 1692226"/>
              <a:gd name="connsiteX42" fmla="*/ 5649068 w 9662615"/>
              <a:gd name="connsiteY42" fmla="*/ 1461676 h 1692226"/>
              <a:gd name="connsiteX43" fmla="*/ 5588902 w 9662615"/>
              <a:gd name="connsiteY43" fmla="*/ 1469647 h 1692226"/>
              <a:gd name="connsiteX44" fmla="*/ 5498090 w 9662615"/>
              <a:gd name="connsiteY44" fmla="*/ 1483173 h 1692226"/>
              <a:gd name="connsiteX45" fmla="*/ 5444641 w 9662615"/>
              <a:gd name="connsiteY45" fmla="*/ 1487602 h 1692226"/>
              <a:gd name="connsiteX46" fmla="*/ 5299812 w 9662615"/>
              <a:gd name="connsiteY46" fmla="*/ 1503362 h 1692226"/>
              <a:gd name="connsiteX47" fmla="*/ 5213947 w 9662615"/>
              <a:gd name="connsiteY47" fmla="*/ 1516637 h 1692226"/>
              <a:gd name="connsiteX48" fmla="*/ 5090342 w 9662615"/>
              <a:gd name="connsiteY48" fmla="*/ 1546680 h 1692226"/>
              <a:gd name="connsiteX49" fmla="*/ 5129812 w 9662615"/>
              <a:gd name="connsiteY49" fmla="*/ 1521277 h 1692226"/>
              <a:gd name="connsiteX50" fmla="*/ 5059484 w 9662615"/>
              <a:gd name="connsiteY50" fmla="*/ 1546802 h 1692226"/>
              <a:gd name="connsiteX51" fmla="*/ 5038524 w 9662615"/>
              <a:gd name="connsiteY51" fmla="*/ 1545675 h 1692226"/>
              <a:gd name="connsiteX52" fmla="*/ 5026564 w 9662615"/>
              <a:gd name="connsiteY52" fmla="*/ 1545376 h 1692226"/>
              <a:gd name="connsiteX53" fmla="*/ 4969433 w 9662615"/>
              <a:gd name="connsiteY53" fmla="*/ 1550865 h 1692226"/>
              <a:gd name="connsiteX54" fmla="*/ 4921303 w 9662615"/>
              <a:gd name="connsiteY54" fmla="*/ 1575379 h 1692226"/>
              <a:gd name="connsiteX55" fmla="*/ 4871726 w 9662615"/>
              <a:gd name="connsiteY55" fmla="*/ 1570584 h 1692226"/>
              <a:gd name="connsiteX56" fmla="*/ 4847242 w 9662615"/>
              <a:gd name="connsiteY56" fmla="*/ 1664826 h 1692226"/>
              <a:gd name="connsiteX57" fmla="*/ 4809131 w 9662615"/>
              <a:gd name="connsiteY57" fmla="*/ 1692226 h 1692226"/>
              <a:gd name="connsiteX58" fmla="*/ 4791466 w 9662615"/>
              <a:gd name="connsiteY58" fmla="*/ 1561324 h 1692226"/>
              <a:gd name="connsiteX59" fmla="*/ 4784247 w 9662615"/>
              <a:gd name="connsiteY59" fmla="*/ 1562342 h 1692226"/>
              <a:gd name="connsiteX60" fmla="*/ 4735334 w 9662615"/>
              <a:gd name="connsiteY60" fmla="*/ 1581778 h 1692226"/>
              <a:gd name="connsiteX61" fmla="*/ 4697562 w 9662615"/>
              <a:gd name="connsiteY61" fmla="*/ 1551206 h 1692226"/>
              <a:gd name="connsiteX62" fmla="*/ 4662664 w 9662615"/>
              <a:gd name="connsiteY62" fmla="*/ 1573162 h 1692226"/>
              <a:gd name="connsiteX63" fmla="*/ 4603028 w 9662615"/>
              <a:gd name="connsiteY63" fmla="*/ 1568821 h 1692226"/>
              <a:gd name="connsiteX64" fmla="*/ 4541612 w 9662615"/>
              <a:gd name="connsiteY64" fmla="*/ 1545262 h 1692226"/>
              <a:gd name="connsiteX65" fmla="*/ 4422155 w 9662615"/>
              <a:gd name="connsiteY65" fmla="*/ 1542059 h 1692226"/>
              <a:gd name="connsiteX66" fmla="*/ 4221826 w 9662615"/>
              <a:gd name="connsiteY66" fmla="*/ 1508923 h 1692226"/>
              <a:gd name="connsiteX67" fmla="*/ 4096601 w 9662615"/>
              <a:gd name="connsiteY67" fmla="*/ 1521563 h 1692226"/>
              <a:gd name="connsiteX68" fmla="*/ 3970635 w 9662615"/>
              <a:gd name="connsiteY68" fmla="*/ 1544815 h 1692226"/>
              <a:gd name="connsiteX69" fmla="*/ 3833906 w 9662615"/>
              <a:gd name="connsiteY69" fmla="*/ 1516637 h 1692226"/>
              <a:gd name="connsiteX70" fmla="*/ 3696258 w 9662615"/>
              <a:gd name="connsiteY70" fmla="*/ 1537563 h 1692226"/>
              <a:gd name="connsiteX71" fmla="*/ 3594070 w 9662615"/>
              <a:gd name="connsiteY71" fmla="*/ 1509422 h 1692226"/>
              <a:gd name="connsiteX72" fmla="*/ 3565233 w 9662615"/>
              <a:gd name="connsiteY72" fmla="*/ 1515122 h 1692226"/>
              <a:gd name="connsiteX73" fmla="*/ 3560267 w 9662615"/>
              <a:gd name="connsiteY73" fmla="*/ 1516288 h 1692226"/>
              <a:gd name="connsiteX74" fmla="*/ 3540258 w 9662615"/>
              <a:gd name="connsiteY74" fmla="*/ 1516976 h 1692226"/>
              <a:gd name="connsiteX75" fmla="*/ 3534780 w 9662615"/>
              <a:gd name="connsiteY75" fmla="*/ 1522141 h 1692226"/>
              <a:gd name="connsiteX76" fmla="*/ 3504783 w 9662615"/>
              <a:gd name="connsiteY76" fmla="*/ 1526739 h 1692226"/>
              <a:gd name="connsiteX77" fmla="*/ 3430805 w 9662615"/>
              <a:gd name="connsiteY77" fmla="*/ 1542521 h 1692226"/>
              <a:gd name="connsiteX78" fmla="*/ 3292707 w 9662615"/>
              <a:gd name="connsiteY78" fmla="*/ 1520490 h 1692226"/>
              <a:gd name="connsiteX79" fmla="*/ 3187872 w 9662615"/>
              <a:gd name="connsiteY79" fmla="*/ 1519991 h 1692226"/>
              <a:gd name="connsiteX80" fmla="*/ 3148026 w 9662615"/>
              <a:gd name="connsiteY80" fmla="*/ 1524777 h 1692226"/>
              <a:gd name="connsiteX81" fmla="*/ 3092394 w 9662615"/>
              <a:gd name="connsiteY81" fmla="*/ 1528115 h 1692226"/>
              <a:gd name="connsiteX82" fmla="*/ 2994200 w 9662615"/>
              <a:gd name="connsiteY82" fmla="*/ 1537857 h 1692226"/>
              <a:gd name="connsiteX83" fmla="*/ 2862301 w 9662615"/>
              <a:gd name="connsiteY83" fmla="*/ 1544250 h 1692226"/>
              <a:gd name="connsiteX84" fmla="*/ 2766335 w 9662615"/>
              <a:gd name="connsiteY84" fmla="*/ 1527662 h 1692226"/>
              <a:gd name="connsiteX85" fmla="*/ 2757836 w 9662615"/>
              <a:gd name="connsiteY85" fmla="*/ 1531371 h 1692226"/>
              <a:gd name="connsiteX86" fmla="*/ 2691555 w 9662615"/>
              <a:gd name="connsiteY86" fmla="*/ 1530283 h 1692226"/>
              <a:gd name="connsiteX87" fmla="*/ 2491676 w 9662615"/>
              <a:gd name="connsiteY87" fmla="*/ 1500859 h 1692226"/>
              <a:gd name="connsiteX88" fmla="*/ 2378036 w 9662615"/>
              <a:gd name="connsiteY88" fmla="*/ 1520645 h 1692226"/>
              <a:gd name="connsiteX89" fmla="*/ 2284269 w 9662615"/>
              <a:gd name="connsiteY89" fmla="*/ 1503068 h 1692226"/>
              <a:gd name="connsiteX90" fmla="*/ 2207104 w 9662615"/>
              <a:gd name="connsiteY90" fmla="*/ 1508888 h 1692226"/>
              <a:gd name="connsiteX91" fmla="*/ 2149226 w 9662615"/>
              <a:gd name="connsiteY91" fmla="*/ 1523409 h 1692226"/>
              <a:gd name="connsiteX92" fmla="*/ 2084783 w 9662615"/>
              <a:gd name="connsiteY92" fmla="*/ 1524245 h 1692226"/>
              <a:gd name="connsiteX93" fmla="*/ 2070075 w 9662615"/>
              <a:gd name="connsiteY93" fmla="*/ 1511285 h 1692226"/>
              <a:gd name="connsiteX94" fmla="*/ 2001057 w 9662615"/>
              <a:gd name="connsiteY94" fmla="*/ 1516449 h 1692226"/>
              <a:gd name="connsiteX95" fmla="*/ 1896330 w 9662615"/>
              <a:gd name="connsiteY95" fmla="*/ 1525725 h 1692226"/>
              <a:gd name="connsiteX96" fmla="*/ 1835994 w 9662615"/>
              <a:gd name="connsiteY96" fmla="*/ 1527678 h 1692226"/>
              <a:gd name="connsiteX97" fmla="*/ 1671119 w 9662615"/>
              <a:gd name="connsiteY97" fmla="*/ 1536701 h 1692226"/>
              <a:gd name="connsiteX98" fmla="*/ 1601337 w 9662615"/>
              <a:gd name="connsiteY98" fmla="*/ 1548552 h 1692226"/>
              <a:gd name="connsiteX99" fmla="*/ 1407755 w 9662615"/>
              <a:gd name="connsiteY99" fmla="*/ 1571444 h 1692226"/>
              <a:gd name="connsiteX100" fmla="*/ 1271994 w 9662615"/>
              <a:gd name="connsiteY100" fmla="*/ 1579471 h 1692226"/>
              <a:gd name="connsiteX101" fmla="*/ 1249226 w 9662615"/>
              <a:gd name="connsiteY101" fmla="*/ 1583140 h 1692226"/>
              <a:gd name="connsiteX102" fmla="*/ 1217719 w 9662615"/>
              <a:gd name="connsiteY102" fmla="*/ 1580863 h 1692226"/>
              <a:gd name="connsiteX103" fmla="*/ 1091432 w 9662615"/>
              <a:gd name="connsiteY103" fmla="*/ 1571003 h 1692226"/>
              <a:gd name="connsiteX104" fmla="*/ 992039 w 9662615"/>
              <a:gd name="connsiteY104" fmla="*/ 1556662 h 1692226"/>
              <a:gd name="connsiteX105" fmla="*/ 868264 w 9662615"/>
              <a:gd name="connsiteY105" fmla="*/ 1566392 h 1692226"/>
              <a:gd name="connsiteX106" fmla="*/ 792765 w 9662615"/>
              <a:gd name="connsiteY106" fmla="*/ 1563102 h 1692226"/>
              <a:gd name="connsiteX107" fmla="*/ 669055 w 9662615"/>
              <a:gd name="connsiteY107" fmla="*/ 1543638 h 1692226"/>
              <a:gd name="connsiteX108" fmla="*/ 506152 w 9662615"/>
              <a:gd name="connsiteY108" fmla="*/ 1549124 h 1692226"/>
              <a:gd name="connsiteX109" fmla="*/ 472797 w 9662615"/>
              <a:gd name="connsiteY109" fmla="*/ 1568904 h 1692226"/>
              <a:gd name="connsiteX110" fmla="*/ 427864 w 9662615"/>
              <a:gd name="connsiteY110" fmla="*/ 1580848 h 1692226"/>
              <a:gd name="connsiteX111" fmla="*/ 408381 w 9662615"/>
              <a:gd name="connsiteY111" fmla="*/ 1552940 h 1692226"/>
              <a:gd name="connsiteX112" fmla="*/ 267163 w 9662615"/>
              <a:gd name="connsiteY112" fmla="*/ 1531913 h 1692226"/>
              <a:gd name="connsiteX113" fmla="*/ 196644 w 9662615"/>
              <a:gd name="connsiteY113" fmla="*/ 1524565 h 1692226"/>
              <a:gd name="connsiteX114" fmla="*/ 86819 w 9662615"/>
              <a:gd name="connsiteY114" fmla="*/ 1519517 h 1692226"/>
              <a:gd name="connsiteX115" fmla="*/ 53369 w 9662615"/>
              <a:gd name="connsiteY115" fmla="*/ 1516853 h 1692226"/>
              <a:gd name="connsiteX116" fmla="*/ 2359 w 9662615"/>
              <a:gd name="connsiteY116" fmla="*/ 1515247 h 1692226"/>
              <a:gd name="connsiteX117" fmla="*/ 0 w 9662615"/>
              <a:gd name="connsiteY117" fmla="*/ 1514932 h 1692226"/>
              <a:gd name="connsiteX118" fmla="*/ 0 w 9662615"/>
              <a:gd name="connsiteY118" fmla="*/ 0 h 1692226"/>
              <a:gd name="connsiteX0" fmla="*/ 0 w 9662615"/>
              <a:gd name="connsiteY0" fmla="*/ 0 h 1692226"/>
              <a:gd name="connsiteX1" fmla="*/ 9662615 w 9662615"/>
              <a:gd name="connsiteY1" fmla="*/ 0 h 1692226"/>
              <a:gd name="connsiteX2" fmla="*/ 9662615 w 9662615"/>
              <a:gd name="connsiteY2" fmla="*/ 1280346 h 1692226"/>
              <a:gd name="connsiteX3" fmla="*/ 9658420 w 9662615"/>
              <a:gd name="connsiteY3" fmla="*/ 1280106 h 1692226"/>
              <a:gd name="connsiteX4" fmla="*/ 9469546 w 9662615"/>
              <a:gd name="connsiteY4" fmla="*/ 1289837 h 1692226"/>
              <a:gd name="connsiteX5" fmla="*/ 9385895 w 9662615"/>
              <a:gd name="connsiteY5" fmla="*/ 1269203 h 1692226"/>
              <a:gd name="connsiteX6" fmla="*/ 9144767 w 9662615"/>
              <a:gd name="connsiteY6" fmla="*/ 1264120 h 1692226"/>
              <a:gd name="connsiteX7" fmla="*/ 8837252 w 9662615"/>
              <a:gd name="connsiteY7" fmla="*/ 1350515 h 1692226"/>
              <a:gd name="connsiteX8" fmla="*/ 8705466 w 9662615"/>
              <a:gd name="connsiteY8" fmla="*/ 1342419 h 1692226"/>
              <a:gd name="connsiteX9" fmla="*/ 8652221 w 9662615"/>
              <a:gd name="connsiteY9" fmla="*/ 1326906 h 1692226"/>
              <a:gd name="connsiteX10" fmla="*/ 8632312 w 9662615"/>
              <a:gd name="connsiteY10" fmla="*/ 1326025 h 1692226"/>
              <a:gd name="connsiteX11" fmla="*/ 8591582 w 9662615"/>
              <a:gd name="connsiteY11" fmla="*/ 1341666 h 1692226"/>
              <a:gd name="connsiteX12" fmla="*/ 8537336 w 9662615"/>
              <a:gd name="connsiteY12" fmla="*/ 1341684 h 1692226"/>
              <a:gd name="connsiteX13" fmla="*/ 8472508 w 9662615"/>
              <a:gd name="connsiteY13" fmla="*/ 1363109 h 1692226"/>
              <a:gd name="connsiteX14" fmla="*/ 8258477 w 9662615"/>
              <a:gd name="connsiteY14" fmla="*/ 1370666 h 1692226"/>
              <a:gd name="connsiteX15" fmla="*/ 8197961 w 9662615"/>
              <a:gd name="connsiteY15" fmla="*/ 1392804 h 1692226"/>
              <a:gd name="connsiteX16" fmla="*/ 8171196 w 9662615"/>
              <a:gd name="connsiteY16" fmla="*/ 1397216 h 1692226"/>
              <a:gd name="connsiteX17" fmla="*/ 8127667 w 9662615"/>
              <a:gd name="connsiteY17" fmla="*/ 1418254 h 1692226"/>
              <a:gd name="connsiteX18" fmla="*/ 7974579 w 9662615"/>
              <a:gd name="connsiteY18" fmla="*/ 1383439 h 1692226"/>
              <a:gd name="connsiteX19" fmla="*/ 7768351 w 9662615"/>
              <a:gd name="connsiteY19" fmla="*/ 1395051 h 1692226"/>
              <a:gd name="connsiteX20" fmla="*/ 7635985 w 9662615"/>
              <a:gd name="connsiteY20" fmla="*/ 1386363 h 1692226"/>
              <a:gd name="connsiteX21" fmla="*/ 7466069 w 9662615"/>
              <a:gd name="connsiteY21" fmla="*/ 1377654 h 1692226"/>
              <a:gd name="connsiteX22" fmla="*/ 7355642 w 9662615"/>
              <a:gd name="connsiteY22" fmla="*/ 1407761 h 1692226"/>
              <a:gd name="connsiteX23" fmla="*/ 7151610 w 9662615"/>
              <a:gd name="connsiteY23" fmla="*/ 1397856 h 1692226"/>
              <a:gd name="connsiteX24" fmla="*/ 7082147 w 9662615"/>
              <a:gd name="connsiteY24" fmla="*/ 1406113 h 1692226"/>
              <a:gd name="connsiteX25" fmla="*/ 7014958 w 9662615"/>
              <a:gd name="connsiteY25" fmla="*/ 1396883 h 1692226"/>
              <a:gd name="connsiteX26" fmla="*/ 6907567 w 9662615"/>
              <a:gd name="connsiteY26" fmla="*/ 1419149 h 1692226"/>
              <a:gd name="connsiteX27" fmla="*/ 6748428 w 9662615"/>
              <a:gd name="connsiteY27" fmla="*/ 1420308 h 1692226"/>
              <a:gd name="connsiteX28" fmla="*/ 6654257 w 9662615"/>
              <a:gd name="connsiteY28" fmla="*/ 1424143 h 1692226"/>
              <a:gd name="connsiteX29" fmla="*/ 6620123 w 9662615"/>
              <a:gd name="connsiteY29" fmla="*/ 1430535 h 1692226"/>
              <a:gd name="connsiteX30" fmla="*/ 6571355 w 9662615"/>
              <a:gd name="connsiteY30" fmla="*/ 1436144 h 1692226"/>
              <a:gd name="connsiteX31" fmla="*/ 6486557 w 9662615"/>
              <a:gd name="connsiteY31" fmla="*/ 1449861 h 1692226"/>
              <a:gd name="connsiteX32" fmla="*/ 6370419 w 9662615"/>
              <a:gd name="connsiteY32" fmla="*/ 1461649 h 1692226"/>
              <a:gd name="connsiteX33" fmla="*/ 6278839 w 9662615"/>
              <a:gd name="connsiteY33" fmla="*/ 1449160 h 1692226"/>
              <a:gd name="connsiteX34" fmla="*/ 6272455 w 9662615"/>
              <a:gd name="connsiteY34" fmla="*/ 1453191 h 1692226"/>
              <a:gd name="connsiteX35" fmla="*/ 6212659 w 9662615"/>
              <a:gd name="connsiteY35" fmla="*/ 1454850 h 1692226"/>
              <a:gd name="connsiteX36" fmla="*/ 6069317 w 9662615"/>
              <a:gd name="connsiteY36" fmla="*/ 1445838 h 1692226"/>
              <a:gd name="connsiteX37" fmla="*/ 5878477 w 9662615"/>
              <a:gd name="connsiteY37" fmla="*/ 1439180 h 1692226"/>
              <a:gd name="connsiteX38" fmla="*/ 5838387 w 9662615"/>
              <a:gd name="connsiteY38" fmla="*/ 1444679 h 1692226"/>
              <a:gd name="connsiteX39" fmla="*/ 5771136 w 9662615"/>
              <a:gd name="connsiteY39" fmla="*/ 1453639 h 1692226"/>
              <a:gd name="connsiteX40" fmla="*/ 5724081 w 9662615"/>
              <a:gd name="connsiteY40" fmla="*/ 1470431 h 1692226"/>
              <a:gd name="connsiteX41" fmla="*/ 5666577 w 9662615"/>
              <a:gd name="connsiteY41" fmla="*/ 1473921 h 1692226"/>
              <a:gd name="connsiteX42" fmla="*/ 5649068 w 9662615"/>
              <a:gd name="connsiteY42" fmla="*/ 1461676 h 1692226"/>
              <a:gd name="connsiteX43" fmla="*/ 5588902 w 9662615"/>
              <a:gd name="connsiteY43" fmla="*/ 1469647 h 1692226"/>
              <a:gd name="connsiteX44" fmla="*/ 5498090 w 9662615"/>
              <a:gd name="connsiteY44" fmla="*/ 1483173 h 1692226"/>
              <a:gd name="connsiteX45" fmla="*/ 5444641 w 9662615"/>
              <a:gd name="connsiteY45" fmla="*/ 1487602 h 1692226"/>
              <a:gd name="connsiteX46" fmla="*/ 5299812 w 9662615"/>
              <a:gd name="connsiteY46" fmla="*/ 1503362 h 1692226"/>
              <a:gd name="connsiteX47" fmla="*/ 5213947 w 9662615"/>
              <a:gd name="connsiteY47" fmla="*/ 1516637 h 1692226"/>
              <a:gd name="connsiteX48" fmla="*/ 5090342 w 9662615"/>
              <a:gd name="connsiteY48" fmla="*/ 1546680 h 1692226"/>
              <a:gd name="connsiteX49" fmla="*/ 5129812 w 9662615"/>
              <a:gd name="connsiteY49" fmla="*/ 1521277 h 1692226"/>
              <a:gd name="connsiteX50" fmla="*/ 5059484 w 9662615"/>
              <a:gd name="connsiteY50" fmla="*/ 1546802 h 1692226"/>
              <a:gd name="connsiteX51" fmla="*/ 5038524 w 9662615"/>
              <a:gd name="connsiteY51" fmla="*/ 1545675 h 1692226"/>
              <a:gd name="connsiteX52" fmla="*/ 5026564 w 9662615"/>
              <a:gd name="connsiteY52" fmla="*/ 1545376 h 1692226"/>
              <a:gd name="connsiteX53" fmla="*/ 4969433 w 9662615"/>
              <a:gd name="connsiteY53" fmla="*/ 1550865 h 1692226"/>
              <a:gd name="connsiteX54" fmla="*/ 4921303 w 9662615"/>
              <a:gd name="connsiteY54" fmla="*/ 1575379 h 1692226"/>
              <a:gd name="connsiteX55" fmla="*/ 4871726 w 9662615"/>
              <a:gd name="connsiteY55" fmla="*/ 1570584 h 1692226"/>
              <a:gd name="connsiteX56" fmla="*/ 4847242 w 9662615"/>
              <a:gd name="connsiteY56" fmla="*/ 1621094 h 1692226"/>
              <a:gd name="connsiteX57" fmla="*/ 4809131 w 9662615"/>
              <a:gd name="connsiteY57" fmla="*/ 1692226 h 1692226"/>
              <a:gd name="connsiteX58" fmla="*/ 4791466 w 9662615"/>
              <a:gd name="connsiteY58" fmla="*/ 1561324 h 1692226"/>
              <a:gd name="connsiteX59" fmla="*/ 4784247 w 9662615"/>
              <a:gd name="connsiteY59" fmla="*/ 1562342 h 1692226"/>
              <a:gd name="connsiteX60" fmla="*/ 4735334 w 9662615"/>
              <a:gd name="connsiteY60" fmla="*/ 1581778 h 1692226"/>
              <a:gd name="connsiteX61" fmla="*/ 4697562 w 9662615"/>
              <a:gd name="connsiteY61" fmla="*/ 1551206 h 1692226"/>
              <a:gd name="connsiteX62" fmla="*/ 4662664 w 9662615"/>
              <a:gd name="connsiteY62" fmla="*/ 1573162 h 1692226"/>
              <a:gd name="connsiteX63" fmla="*/ 4603028 w 9662615"/>
              <a:gd name="connsiteY63" fmla="*/ 1568821 h 1692226"/>
              <a:gd name="connsiteX64" fmla="*/ 4541612 w 9662615"/>
              <a:gd name="connsiteY64" fmla="*/ 1545262 h 1692226"/>
              <a:gd name="connsiteX65" fmla="*/ 4422155 w 9662615"/>
              <a:gd name="connsiteY65" fmla="*/ 1542059 h 1692226"/>
              <a:gd name="connsiteX66" fmla="*/ 4221826 w 9662615"/>
              <a:gd name="connsiteY66" fmla="*/ 1508923 h 1692226"/>
              <a:gd name="connsiteX67" fmla="*/ 4096601 w 9662615"/>
              <a:gd name="connsiteY67" fmla="*/ 1521563 h 1692226"/>
              <a:gd name="connsiteX68" fmla="*/ 3970635 w 9662615"/>
              <a:gd name="connsiteY68" fmla="*/ 1544815 h 1692226"/>
              <a:gd name="connsiteX69" fmla="*/ 3833906 w 9662615"/>
              <a:gd name="connsiteY69" fmla="*/ 1516637 h 1692226"/>
              <a:gd name="connsiteX70" fmla="*/ 3696258 w 9662615"/>
              <a:gd name="connsiteY70" fmla="*/ 1537563 h 1692226"/>
              <a:gd name="connsiteX71" fmla="*/ 3594070 w 9662615"/>
              <a:gd name="connsiteY71" fmla="*/ 1509422 h 1692226"/>
              <a:gd name="connsiteX72" fmla="*/ 3565233 w 9662615"/>
              <a:gd name="connsiteY72" fmla="*/ 1515122 h 1692226"/>
              <a:gd name="connsiteX73" fmla="*/ 3560267 w 9662615"/>
              <a:gd name="connsiteY73" fmla="*/ 1516288 h 1692226"/>
              <a:gd name="connsiteX74" fmla="*/ 3540258 w 9662615"/>
              <a:gd name="connsiteY74" fmla="*/ 1516976 h 1692226"/>
              <a:gd name="connsiteX75" fmla="*/ 3534780 w 9662615"/>
              <a:gd name="connsiteY75" fmla="*/ 1522141 h 1692226"/>
              <a:gd name="connsiteX76" fmla="*/ 3504783 w 9662615"/>
              <a:gd name="connsiteY76" fmla="*/ 1526739 h 1692226"/>
              <a:gd name="connsiteX77" fmla="*/ 3430805 w 9662615"/>
              <a:gd name="connsiteY77" fmla="*/ 1542521 h 1692226"/>
              <a:gd name="connsiteX78" fmla="*/ 3292707 w 9662615"/>
              <a:gd name="connsiteY78" fmla="*/ 1520490 h 1692226"/>
              <a:gd name="connsiteX79" fmla="*/ 3187872 w 9662615"/>
              <a:gd name="connsiteY79" fmla="*/ 1519991 h 1692226"/>
              <a:gd name="connsiteX80" fmla="*/ 3148026 w 9662615"/>
              <a:gd name="connsiteY80" fmla="*/ 1524777 h 1692226"/>
              <a:gd name="connsiteX81" fmla="*/ 3092394 w 9662615"/>
              <a:gd name="connsiteY81" fmla="*/ 1528115 h 1692226"/>
              <a:gd name="connsiteX82" fmla="*/ 2994200 w 9662615"/>
              <a:gd name="connsiteY82" fmla="*/ 1537857 h 1692226"/>
              <a:gd name="connsiteX83" fmla="*/ 2862301 w 9662615"/>
              <a:gd name="connsiteY83" fmla="*/ 1544250 h 1692226"/>
              <a:gd name="connsiteX84" fmla="*/ 2766335 w 9662615"/>
              <a:gd name="connsiteY84" fmla="*/ 1527662 h 1692226"/>
              <a:gd name="connsiteX85" fmla="*/ 2757836 w 9662615"/>
              <a:gd name="connsiteY85" fmla="*/ 1531371 h 1692226"/>
              <a:gd name="connsiteX86" fmla="*/ 2691555 w 9662615"/>
              <a:gd name="connsiteY86" fmla="*/ 1530283 h 1692226"/>
              <a:gd name="connsiteX87" fmla="*/ 2491676 w 9662615"/>
              <a:gd name="connsiteY87" fmla="*/ 1500859 h 1692226"/>
              <a:gd name="connsiteX88" fmla="*/ 2378036 w 9662615"/>
              <a:gd name="connsiteY88" fmla="*/ 1520645 h 1692226"/>
              <a:gd name="connsiteX89" fmla="*/ 2284269 w 9662615"/>
              <a:gd name="connsiteY89" fmla="*/ 1503068 h 1692226"/>
              <a:gd name="connsiteX90" fmla="*/ 2207104 w 9662615"/>
              <a:gd name="connsiteY90" fmla="*/ 1508888 h 1692226"/>
              <a:gd name="connsiteX91" fmla="*/ 2149226 w 9662615"/>
              <a:gd name="connsiteY91" fmla="*/ 1523409 h 1692226"/>
              <a:gd name="connsiteX92" fmla="*/ 2084783 w 9662615"/>
              <a:gd name="connsiteY92" fmla="*/ 1524245 h 1692226"/>
              <a:gd name="connsiteX93" fmla="*/ 2070075 w 9662615"/>
              <a:gd name="connsiteY93" fmla="*/ 1511285 h 1692226"/>
              <a:gd name="connsiteX94" fmla="*/ 2001057 w 9662615"/>
              <a:gd name="connsiteY94" fmla="*/ 1516449 h 1692226"/>
              <a:gd name="connsiteX95" fmla="*/ 1896330 w 9662615"/>
              <a:gd name="connsiteY95" fmla="*/ 1525725 h 1692226"/>
              <a:gd name="connsiteX96" fmla="*/ 1835994 w 9662615"/>
              <a:gd name="connsiteY96" fmla="*/ 1527678 h 1692226"/>
              <a:gd name="connsiteX97" fmla="*/ 1671119 w 9662615"/>
              <a:gd name="connsiteY97" fmla="*/ 1536701 h 1692226"/>
              <a:gd name="connsiteX98" fmla="*/ 1601337 w 9662615"/>
              <a:gd name="connsiteY98" fmla="*/ 1548552 h 1692226"/>
              <a:gd name="connsiteX99" fmla="*/ 1407755 w 9662615"/>
              <a:gd name="connsiteY99" fmla="*/ 1571444 h 1692226"/>
              <a:gd name="connsiteX100" fmla="*/ 1271994 w 9662615"/>
              <a:gd name="connsiteY100" fmla="*/ 1579471 h 1692226"/>
              <a:gd name="connsiteX101" fmla="*/ 1249226 w 9662615"/>
              <a:gd name="connsiteY101" fmla="*/ 1583140 h 1692226"/>
              <a:gd name="connsiteX102" fmla="*/ 1217719 w 9662615"/>
              <a:gd name="connsiteY102" fmla="*/ 1580863 h 1692226"/>
              <a:gd name="connsiteX103" fmla="*/ 1091432 w 9662615"/>
              <a:gd name="connsiteY103" fmla="*/ 1571003 h 1692226"/>
              <a:gd name="connsiteX104" fmla="*/ 992039 w 9662615"/>
              <a:gd name="connsiteY104" fmla="*/ 1556662 h 1692226"/>
              <a:gd name="connsiteX105" fmla="*/ 868264 w 9662615"/>
              <a:gd name="connsiteY105" fmla="*/ 1566392 h 1692226"/>
              <a:gd name="connsiteX106" fmla="*/ 792765 w 9662615"/>
              <a:gd name="connsiteY106" fmla="*/ 1563102 h 1692226"/>
              <a:gd name="connsiteX107" fmla="*/ 669055 w 9662615"/>
              <a:gd name="connsiteY107" fmla="*/ 1543638 h 1692226"/>
              <a:gd name="connsiteX108" fmla="*/ 506152 w 9662615"/>
              <a:gd name="connsiteY108" fmla="*/ 1549124 h 1692226"/>
              <a:gd name="connsiteX109" fmla="*/ 472797 w 9662615"/>
              <a:gd name="connsiteY109" fmla="*/ 1568904 h 1692226"/>
              <a:gd name="connsiteX110" fmla="*/ 427864 w 9662615"/>
              <a:gd name="connsiteY110" fmla="*/ 1580848 h 1692226"/>
              <a:gd name="connsiteX111" fmla="*/ 408381 w 9662615"/>
              <a:gd name="connsiteY111" fmla="*/ 1552940 h 1692226"/>
              <a:gd name="connsiteX112" fmla="*/ 267163 w 9662615"/>
              <a:gd name="connsiteY112" fmla="*/ 1531913 h 1692226"/>
              <a:gd name="connsiteX113" fmla="*/ 196644 w 9662615"/>
              <a:gd name="connsiteY113" fmla="*/ 1524565 h 1692226"/>
              <a:gd name="connsiteX114" fmla="*/ 86819 w 9662615"/>
              <a:gd name="connsiteY114" fmla="*/ 1519517 h 1692226"/>
              <a:gd name="connsiteX115" fmla="*/ 53369 w 9662615"/>
              <a:gd name="connsiteY115" fmla="*/ 1516853 h 1692226"/>
              <a:gd name="connsiteX116" fmla="*/ 2359 w 9662615"/>
              <a:gd name="connsiteY116" fmla="*/ 1515247 h 1692226"/>
              <a:gd name="connsiteX117" fmla="*/ 0 w 9662615"/>
              <a:gd name="connsiteY117" fmla="*/ 1514932 h 1692226"/>
              <a:gd name="connsiteX118" fmla="*/ 0 w 9662615"/>
              <a:gd name="connsiteY118" fmla="*/ 0 h 1692226"/>
              <a:gd name="connsiteX0" fmla="*/ 0 w 9662615"/>
              <a:gd name="connsiteY0" fmla="*/ 0 h 1621094"/>
              <a:gd name="connsiteX1" fmla="*/ 9662615 w 9662615"/>
              <a:gd name="connsiteY1" fmla="*/ 0 h 1621094"/>
              <a:gd name="connsiteX2" fmla="*/ 9662615 w 9662615"/>
              <a:gd name="connsiteY2" fmla="*/ 1280346 h 1621094"/>
              <a:gd name="connsiteX3" fmla="*/ 9658420 w 9662615"/>
              <a:gd name="connsiteY3" fmla="*/ 1280106 h 1621094"/>
              <a:gd name="connsiteX4" fmla="*/ 9469546 w 9662615"/>
              <a:gd name="connsiteY4" fmla="*/ 1289837 h 1621094"/>
              <a:gd name="connsiteX5" fmla="*/ 9385895 w 9662615"/>
              <a:gd name="connsiteY5" fmla="*/ 1269203 h 1621094"/>
              <a:gd name="connsiteX6" fmla="*/ 9144767 w 9662615"/>
              <a:gd name="connsiteY6" fmla="*/ 1264120 h 1621094"/>
              <a:gd name="connsiteX7" fmla="*/ 8837252 w 9662615"/>
              <a:gd name="connsiteY7" fmla="*/ 1350515 h 1621094"/>
              <a:gd name="connsiteX8" fmla="*/ 8705466 w 9662615"/>
              <a:gd name="connsiteY8" fmla="*/ 1342419 h 1621094"/>
              <a:gd name="connsiteX9" fmla="*/ 8652221 w 9662615"/>
              <a:gd name="connsiteY9" fmla="*/ 1326906 h 1621094"/>
              <a:gd name="connsiteX10" fmla="*/ 8632312 w 9662615"/>
              <a:gd name="connsiteY10" fmla="*/ 1326025 h 1621094"/>
              <a:gd name="connsiteX11" fmla="*/ 8591582 w 9662615"/>
              <a:gd name="connsiteY11" fmla="*/ 1341666 h 1621094"/>
              <a:gd name="connsiteX12" fmla="*/ 8537336 w 9662615"/>
              <a:gd name="connsiteY12" fmla="*/ 1341684 h 1621094"/>
              <a:gd name="connsiteX13" fmla="*/ 8472508 w 9662615"/>
              <a:gd name="connsiteY13" fmla="*/ 1363109 h 1621094"/>
              <a:gd name="connsiteX14" fmla="*/ 8258477 w 9662615"/>
              <a:gd name="connsiteY14" fmla="*/ 1370666 h 1621094"/>
              <a:gd name="connsiteX15" fmla="*/ 8197961 w 9662615"/>
              <a:gd name="connsiteY15" fmla="*/ 1392804 h 1621094"/>
              <a:gd name="connsiteX16" fmla="*/ 8171196 w 9662615"/>
              <a:gd name="connsiteY16" fmla="*/ 1397216 h 1621094"/>
              <a:gd name="connsiteX17" fmla="*/ 8127667 w 9662615"/>
              <a:gd name="connsiteY17" fmla="*/ 1418254 h 1621094"/>
              <a:gd name="connsiteX18" fmla="*/ 7974579 w 9662615"/>
              <a:gd name="connsiteY18" fmla="*/ 1383439 h 1621094"/>
              <a:gd name="connsiteX19" fmla="*/ 7768351 w 9662615"/>
              <a:gd name="connsiteY19" fmla="*/ 1395051 h 1621094"/>
              <a:gd name="connsiteX20" fmla="*/ 7635985 w 9662615"/>
              <a:gd name="connsiteY20" fmla="*/ 1386363 h 1621094"/>
              <a:gd name="connsiteX21" fmla="*/ 7466069 w 9662615"/>
              <a:gd name="connsiteY21" fmla="*/ 1377654 h 1621094"/>
              <a:gd name="connsiteX22" fmla="*/ 7355642 w 9662615"/>
              <a:gd name="connsiteY22" fmla="*/ 1407761 h 1621094"/>
              <a:gd name="connsiteX23" fmla="*/ 7151610 w 9662615"/>
              <a:gd name="connsiteY23" fmla="*/ 1397856 h 1621094"/>
              <a:gd name="connsiteX24" fmla="*/ 7082147 w 9662615"/>
              <a:gd name="connsiteY24" fmla="*/ 1406113 h 1621094"/>
              <a:gd name="connsiteX25" fmla="*/ 7014958 w 9662615"/>
              <a:gd name="connsiteY25" fmla="*/ 1396883 h 1621094"/>
              <a:gd name="connsiteX26" fmla="*/ 6907567 w 9662615"/>
              <a:gd name="connsiteY26" fmla="*/ 1419149 h 1621094"/>
              <a:gd name="connsiteX27" fmla="*/ 6748428 w 9662615"/>
              <a:gd name="connsiteY27" fmla="*/ 1420308 h 1621094"/>
              <a:gd name="connsiteX28" fmla="*/ 6654257 w 9662615"/>
              <a:gd name="connsiteY28" fmla="*/ 1424143 h 1621094"/>
              <a:gd name="connsiteX29" fmla="*/ 6620123 w 9662615"/>
              <a:gd name="connsiteY29" fmla="*/ 1430535 h 1621094"/>
              <a:gd name="connsiteX30" fmla="*/ 6571355 w 9662615"/>
              <a:gd name="connsiteY30" fmla="*/ 1436144 h 1621094"/>
              <a:gd name="connsiteX31" fmla="*/ 6486557 w 9662615"/>
              <a:gd name="connsiteY31" fmla="*/ 1449861 h 1621094"/>
              <a:gd name="connsiteX32" fmla="*/ 6370419 w 9662615"/>
              <a:gd name="connsiteY32" fmla="*/ 1461649 h 1621094"/>
              <a:gd name="connsiteX33" fmla="*/ 6278839 w 9662615"/>
              <a:gd name="connsiteY33" fmla="*/ 1449160 h 1621094"/>
              <a:gd name="connsiteX34" fmla="*/ 6272455 w 9662615"/>
              <a:gd name="connsiteY34" fmla="*/ 1453191 h 1621094"/>
              <a:gd name="connsiteX35" fmla="*/ 6212659 w 9662615"/>
              <a:gd name="connsiteY35" fmla="*/ 1454850 h 1621094"/>
              <a:gd name="connsiteX36" fmla="*/ 6069317 w 9662615"/>
              <a:gd name="connsiteY36" fmla="*/ 1445838 h 1621094"/>
              <a:gd name="connsiteX37" fmla="*/ 5878477 w 9662615"/>
              <a:gd name="connsiteY37" fmla="*/ 1439180 h 1621094"/>
              <a:gd name="connsiteX38" fmla="*/ 5838387 w 9662615"/>
              <a:gd name="connsiteY38" fmla="*/ 1444679 h 1621094"/>
              <a:gd name="connsiteX39" fmla="*/ 5771136 w 9662615"/>
              <a:gd name="connsiteY39" fmla="*/ 1453639 h 1621094"/>
              <a:gd name="connsiteX40" fmla="*/ 5724081 w 9662615"/>
              <a:gd name="connsiteY40" fmla="*/ 1470431 h 1621094"/>
              <a:gd name="connsiteX41" fmla="*/ 5666577 w 9662615"/>
              <a:gd name="connsiteY41" fmla="*/ 1473921 h 1621094"/>
              <a:gd name="connsiteX42" fmla="*/ 5649068 w 9662615"/>
              <a:gd name="connsiteY42" fmla="*/ 1461676 h 1621094"/>
              <a:gd name="connsiteX43" fmla="*/ 5588902 w 9662615"/>
              <a:gd name="connsiteY43" fmla="*/ 1469647 h 1621094"/>
              <a:gd name="connsiteX44" fmla="*/ 5498090 w 9662615"/>
              <a:gd name="connsiteY44" fmla="*/ 1483173 h 1621094"/>
              <a:gd name="connsiteX45" fmla="*/ 5444641 w 9662615"/>
              <a:gd name="connsiteY45" fmla="*/ 1487602 h 1621094"/>
              <a:gd name="connsiteX46" fmla="*/ 5299812 w 9662615"/>
              <a:gd name="connsiteY46" fmla="*/ 1503362 h 1621094"/>
              <a:gd name="connsiteX47" fmla="*/ 5213947 w 9662615"/>
              <a:gd name="connsiteY47" fmla="*/ 1516637 h 1621094"/>
              <a:gd name="connsiteX48" fmla="*/ 5090342 w 9662615"/>
              <a:gd name="connsiteY48" fmla="*/ 1546680 h 1621094"/>
              <a:gd name="connsiteX49" fmla="*/ 5129812 w 9662615"/>
              <a:gd name="connsiteY49" fmla="*/ 1521277 h 1621094"/>
              <a:gd name="connsiteX50" fmla="*/ 5059484 w 9662615"/>
              <a:gd name="connsiteY50" fmla="*/ 1546802 h 1621094"/>
              <a:gd name="connsiteX51" fmla="*/ 5038524 w 9662615"/>
              <a:gd name="connsiteY51" fmla="*/ 1545675 h 1621094"/>
              <a:gd name="connsiteX52" fmla="*/ 5026564 w 9662615"/>
              <a:gd name="connsiteY52" fmla="*/ 1545376 h 1621094"/>
              <a:gd name="connsiteX53" fmla="*/ 4969433 w 9662615"/>
              <a:gd name="connsiteY53" fmla="*/ 1550865 h 1621094"/>
              <a:gd name="connsiteX54" fmla="*/ 4921303 w 9662615"/>
              <a:gd name="connsiteY54" fmla="*/ 1575379 h 1621094"/>
              <a:gd name="connsiteX55" fmla="*/ 4871726 w 9662615"/>
              <a:gd name="connsiteY55" fmla="*/ 1570584 h 1621094"/>
              <a:gd name="connsiteX56" fmla="*/ 4847242 w 9662615"/>
              <a:gd name="connsiteY56" fmla="*/ 1621094 h 1621094"/>
              <a:gd name="connsiteX57" fmla="*/ 4821058 w 9662615"/>
              <a:gd name="connsiteY57" fmla="*/ 1553078 h 1621094"/>
              <a:gd name="connsiteX58" fmla="*/ 4791466 w 9662615"/>
              <a:gd name="connsiteY58" fmla="*/ 1561324 h 1621094"/>
              <a:gd name="connsiteX59" fmla="*/ 4784247 w 9662615"/>
              <a:gd name="connsiteY59" fmla="*/ 1562342 h 1621094"/>
              <a:gd name="connsiteX60" fmla="*/ 4735334 w 9662615"/>
              <a:gd name="connsiteY60" fmla="*/ 1581778 h 1621094"/>
              <a:gd name="connsiteX61" fmla="*/ 4697562 w 9662615"/>
              <a:gd name="connsiteY61" fmla="*/ 1551206 h 1621094"/>
              <a:gd name="connsiteX62" fmla="*/ 4662664 w 9662615"/>
              <a:gd name="connsiteY62" fmla="*/ 1573162 h 1621094"/>
              <a:gd name="connsiteX63" fmla="*/ 4603028 w 9662615"/>
              <a:gd name="connsiteY63" fmla="*/ 1568821 h 1621094"/>
              <a:gd name="connsiteX64" fmla="*/ 4541612 w 9662615"/>
              <a:gd name="connsiteY64" fmla="*/ 1545262 h 1621094"/>
              <a:gd name="connsiteX65" fmla="*/ 4422155 w 9662615"/>
              <a:gd name="connsiteY65" fmla="*/ 1542059 h 1621094"/>
              <a:gd name="connsiteX66" fmla="*/ 4221826 w 9662615"/>
              <a:gd name="connsiteY66" fmla="*/ 1508923 h 1621094"/>
              <a:gd name="connsiteX67" fmla="*/ 4096601 w 9662615"/>
              <a:gd name="connsiteY67" fmla="*/ 1521563 h 1621094"/>
              <a:gd name="connsiteX68" fmla="*/ 3970635 w 9662615"/>
              <a:gd name="connsiteY68" fmla="*/ 1544815 h 1621094"/>
              <a:gd name="connsiteX69" fmla="*/ 3833906 w 9662615"/>
              <a:gd name="connsiteY69" fmla="*/ 1516637 h 1621094"/>
              <a:gd name="connsiteX70" fmla="*/ 3696258 w 9662615"/>
              <a:gd name="connsiteY70" fmla="*/ 1537563 h 1621094"/>
              <a:gd name="connsiteX71" fmla="*/ 3594070 w 9662615"/>
              <a:gd name="connsiteY71" fmla="*/ 1509422 h 1621094"/>
              <a:gd name="connsiteX72" fmla="*/ 3565233 w 9662615"/>
              <a:gd name="connsiteY72" fmla="*/ 1515122 h 1621094"/>
              <a:gd name="connsiteX73" fmla="*/ 3560267 w 9662615"/>
              <a:gd name="connsiteY73" fmla="*/ 1516288 h 1621094"/>
              <a:gd name="connsiteX74" fmla="*/ 3540258 w 9662615"/>
              <a:gd name="connsiteY74" fmla="*/ 1516976 h 1621094"/>
              <a:gd name="connsiteX75" fmla="*/ 3534780 w 9662615"/>
              <a:gd name="connsiteY75" fmla="*/ 1522141 h 1621094"/>
              <a:gd name="connsiteX76" fmla="*/ 3504783 w 9662615"/>
              <a:gd name="connsiteY76" fmla="*/ 1526739 h 1621094"/>
              <a:gd name="connsiteX77" fmla="*/ 3430805 w 9662615"/>
              <a:gd name="connsiteY77" fmla="*/ 1542521 h 1621094"/>
              <a:gd name="connsiteX78" fmla="*/ 3292707 w 9662615"/>
              <a:gd name="connsiteY78" fmla="*/ 1520490 h 1621094"/>
              <a:gd name="connsiteX79" fmla="*/ 3187872 w 9662615"/>
              <a:gd name="connsiteY79" fmla="*/ 1519991 h 1621094"/>
              <a:gd name="connsiteX80" fmla="*/ 3148026 w 9662615"/>
              <a:gd name="connsiteY80" fmla="*/ 1524777 h 1621094"/>
              <a:gd name="connsiteX81" fmla="*/ 3092394 w 9662615"/>
              <a:gd name="connsiteY81" fmla="*/ 1528115 h 1621094"/>
              <a:gd name="connsiteX82" fmla="*/ 2994200 w 9662615"/>
              <a:gd name="connsiteY82" fmla="*/ 1537857 h 1621094"/>
              <a:gd name="connsiteX83" fmla="*/ 2862301 w 9662615"/>
              <a:gd name="connsiteY83" fmla="*/ 1544250 h 1621094"/>
              <a:gd name="connsiteX84" fmla="*/ 2766335 w 9662615"/>
              <a:gd name="connsiteY84" fmla="*/ 1527662 h 1621094"/>
              <a:gd name="connsiteX85" fmla="*/ 2757836 w 9662615"/>
              <a:gd name="connsiteY85" fmla="*/ 1531371 h 1621094"/>
              <a:gd name="connsiteX86" fmla="*/ 2691555 w 9662615"/>
              <a:gd name="connsiteY86" fmla="*/ 1530283 h 1621094"/>
              <a:gd name="connsiteX87" fmla="*/ 2491676 w 9662615"/>
              <a:gd name="connsiteY87" fmla="*/ 1500859 h 1621094"/>
              <a:gd name="connsiteX88" fmla="*/ 2378036 w 9662615"/>
              <a:gd name="connsiteY88" fmla="*/ 1520645 h 1621094"/>
              <a:gd name="connsiteX89" fmla="*/ 2284269 w 9662615"/>
              <a:gd name="connsiteY89" fmla="*/ 1503068 h 1621094"/>
              <a:gd name="connsiteX90" fmla="*/ 2207104 w 9662615"/>
              <a:gd name="connsiteY90" fmla="*/ 1508888 h 1621094"/>
              <a:gd name="connsiteX91" fmla="*/ 2149226 w 9662615"/>
              <a:gd name="connsiteY91" fmla="*/ 1523409 h 1621094"/>
              <a:gd name="connsiteX92" fmla="*/ 2084783 w 9662615"/>
              <a:gd name="connsiteY92" fmla="*/ 1524245 h 1621094"/>
              <a:gd name="connsiteX93" fmla="*/ 2070075 w 9662615"/>
              <a:gd name="connsiteY93" fmla="*/ 1511285 h 1621094"/>
              <a:gd name="connsiteX94" fmla="*/ 2001057 w 9662615"/>
              <a:gd name="connsiteY94" fmla="*/ 1516449 h 1621094"/>
              <a:gd name="connsiteX95" fmla="*/ 1896330 w 9662615"/>
              <a:gd name="connsiteY95" fmla="*/ 1525725 h 1621094"/>
              <a:gd name="connsiteX96" fmla="*/ 1835994 w 9662615"/>
              <a:gd name="connsiteY96" fmla="*/ 1527678 h 1621094"/>
              <a:gd name="connsiteX97" fmla="*/ 1671119 w 9662615"/>
              <a:gd name="connsiteY97" fmla="*/ 1536701 h 1621094"/>
              <a:gd name="connsiteX98" fmla="*/ 1601337 w 9662615"/>
              <a:gd name="connsiteY98" fmla="*/ 1548552 h 1621094"/>
              <a:gd name="connsiteX99" fmla="*/ 1407755 w 9662615"/>
              <a:gd name="connsiteY99" fmla="*/ 1571444 h 1621094"/>
              <a:gd name="connsiteX100" fmla="*/ 1271994 w 9662615"/>
              <a:gd name="connsiteY100" fmla="*/ 1579471 h 1621094"/>
              <a:gd name="connsiteX101" fmla="*/ 1249226 w 9662615"/>
              <a:gd name="connsiteY101" fmla="*/ 1583140 h 1621094"/>
              <a:gd name="connsiteX102" fmla="*/ 1217719 w 9662615"/>
              <a:gd name="connsiteY102" fmla="*/ 1580863 h 1621094"/>
              <a:gd name="connsiteX103" fmla="*/ 1091432 w 9662615"/>
              <a:gd name="connsiteY103" fmla="*/ 1571003 h 1621094"/>
              <a:gd name="connsiteX104" fmla="*/ 992039 w 9662615"/>
              <a:gd name="connsiteY104" fmla="*/ 1556662 h 1621094"/>
              <a:gd name="connsiteX105" fmla="*/ 868264 w 9662615"/>
              <a:gd name="connsiteY105" fmla="*/ 1566392 h 1621094"/>
              <a:gd name="connsiteX106" fmla="*/ 792765 w 9662615"/>
              <a:gd name="connsiteY106" fmla="*/ 1563102 h 1621094"/>
              <a:gd name="connsiteX107" fmla="*/ 669055 w 9662615"/>
              <a:gd name="connsiteY107" fmla="*/ 1543638 h 1621094"/>
              <a:gd name="connsiteX108" fmla="*/ 506152 w 9662615"/>
              <a:gd name="connsiteY108" fmla="*/ 1549124 h 1621094"/>
              <a:gd name="connsiteX109" fmla="*/ 472797 w 9662615"/>
              <a:gd name="connsiteY109" fmla="*/ 1568904 h 1621094"/>
              <a:gd name="connsiteX110" fmla="*/ 427864 w 9662615"/>
              <a:gd name="connsiteY110" fmla="*/ 1580848 h 1621094"/>
              <a:gd name="connsiteX111" fmla="*/ 408381 w 9662615"/>
              <a:gd name="connsiteY111" fmla="*/ 1552940 h 1621094"/>
              <a:gd name="connsiteX112" fmla="*/ 267163 w 9662615"/>
              <a:gd name="connsiteY112" fmla="*/ 1531913 h 1621094"/>
              <a:gd name="connsiteX113" fmla="*/ 196644 w 9662615"/>
              <a:gd name="connsiteY113" fmla="*/ 1524565 h 1621094"/>
              <a:gd name="connsiteX114" fmla="*/ 86819 w 9662615"/>
              <a:gd name="connsiteY114" fmla="*/ 1519517 h 1621094"/>
              <a:gd name="connsiteX115" fmla="*/ 53369 w 9662615"/>
              <a:gd name="connsiteY115" fmla="*/ 1516853 h 1621094"/>
              <a:gd name="connsiteX116" fmla="*/ 2359 w 9662615"/>
              <a:gd name="connsiteY116" fmla="*/ 1515247 h 1621094"/>
              <a:gd name="connsiteX117" fmla="*/ 0 w 9662615"/>
              <a:gd name="connsiteY117" fmla="*/ 1514932 h 1621094"/>
              <a:gd name="connsiteX118" fmla="*/ 0 w 9662615"/>
              <a:gd name="connsiteY118" fmla="*/ 0 h 1621094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1303 w 9662615"/>
              <a:gd name="connsiteY54" fmla="*/ 1575379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5334 w 9662615"/>
              <a:gd name="connsiteY60" fmla="*/ 1581778 h 1583140"/>
              <a:gd name="connsiteX61" fmla="*/ 4697562 w 9662615"/>
              <a:gd name="connsiteY61" fmla="*/ 1551206 h 1583140"/>
              <a:gd name="connsiteX62" fmla="*/ 4662664 w 9662615"/>
              <a:gd name="connsiteY62" fmla="*/ 1573162 h 1583140"/>
              <a:gd name="connsiteX63" fmla="*/ 4603028 w 9662615"/>
              <a:gd name="connsiteY63" fmla="*/ 1568821 h 1583140"/>
              <a:gd name="connsiteX64" fmla="*/ 4541612 w 9662615"/>
              <a:gd name="connsiteY64" fmla="*/ 1545262 h 1583140"/>
              <a:gd name="connsiteX65" fmla="*/ 4422155 w 9662615"/>
              <a:gd name="connsiteY65" fmla="*/ 1542059 h 1583140"/>
              <a:gd name="connsiteX66" fmla="*/ 4221826 w 9662615"/>
              <a:gd name="connsiteY66" fmla="*/ 1508923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5334 w 9662615"/>
              <a:gd name="connsiteY60" fmla="*/ 1581778 h 1583140"/>
              <a:gd name="connsiteX61" fmla="*/ 4697562 w 9662615"/>
              <a:gd name="connsiteY61" fmla="*/ 1551206 h 1583140"/>
              <a:gd name="connsiteX62" fmla="*/ 4662664 w 9662615"/>
              <a:gd name="connsiteY62" fmla="*/ 1573162 h 1583140"/>
              <a:gd name="connsiteX63" fmla="*/ 4603028 w 9662615"/>
              <a:gd name="connsiteY63" fmla="*/ 1568821 h 1583140"/>
              <a:gd name="connsiteX64" fmla="*/ 4541612 w 9662615"/>
              <a:gd name="connsiteY64" fmla="*/ 1545262 h 1583140"/>
              <a:gd name="connsiteX65" fmla="*/ 4422155 w 9662615"/>
              <a:gd name="connsiteY65" fmla="*/ 1542059 h 1583140"/>
              <a:gd name="connsiteX66" fmla="*/ 4221826 w 9662615"/>
              <a:gd name="connsiteY66" fmla="*/ 1508923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97680"/>
              <a:gd name="connsiteX1" fmla="*/ 9662615 w 9662615"/>
              <a:gd name="connsiteY1" fmla="*/ 0 h 1597680"/>
              <a:gd name="connsiteX2" fmla="*/ 9662615 w 9662615"/>
              <a:gd name="connsiteY2" fmla="*/ 1280346 h 1597680"/>
              <a:gd name="connsiteX3" fmla="*/ 9658420 w 9662615"/>
              <a:gd name="connsiteY3" fmla="*/ 1280106 h 1597680"/>
              <a:gd name="connsiteX4" fmla="*/ 9469546 w 9662615"/>
              <a:gd name="connsiteY4" fmla="*/ 1289837 h 1597680"/>
              <a:gd name="connsiteX5" fmla="*/ 9385895 w 9662615"/>
              <a:gd name="connsiteY5" fmla="*/ 1269203 h 1597680"/>
              <a:gd name="connsiteX6" fmla="*/ 9144767 w 9662615"/>
              <a:gd name="connsiteY6" fmla="*/ 1264120 h 1597680"/>
              <a:gd name="connsiteX7" fmla="*/ 8837252 w 9662615"/>
              <a:gd name="connsiteY7" fmla="*/ 1350515 h 1597680"/>
              <a:gd name="connsiteX8" fmla="*/ 8705466 w 9662615"/>
              <a:gd name="connsiteY8" fmla="*/ 1342419 h 1597680"/>
              <a:gd name="connsiteX9" fmla="*/ 8652221 w 9662615"/>
              <a:gd name="connsiteY9" fmla="*/ 1326906 h 1597680"/>
              <a:gd name="connsiteX10" fmla="*/ 8632312 w 9662615"/>
              <a:gd name="connsiteY10" fmla="*/ 1326025 h 1597680"/>
              <a:gd name="connsiteX11" fmla="*/ 8591582 w 9662615"/>
              <a:gd name="connsiteY11" fmla="*/ 1341666 h 1597680"/>
              <a:gd name="connsiteX12" fmla="*/ 8537336 w 9662615"/>
              <a:gd name="connsiteY12" fmla="*/ 1341684 h 1597680"/>
              <a:gd name="connsiteX13" fmla="*/ 8472508 w 9662615"/>
              <a:gd name="connsiteY13" fmla="*/ 1363109 h 1597680"/>
              <a:gd name="connsiteX14" fmla="*/ 8258477 w 9662615"/>
              <a:gd name="connsiteY14" fmla="*/ 1370666 h 1597680"/>
              <a:gd name="connsiteX15" fmla="*/ 8197961 w 9662615"/>
              <a:gd name="connsiteY15" fmla="*/ 1392804 h 1597680"/>
              <a:gd name="connsiteX16" fmla="*/ 8171196 w 9662615"/>
              <a:gd name="connsiteY16" fmla="*/ 1397216 h 1597680"/>
              <a:gd name="connsiteX17" fmla="*/ 8127667 w 9662615"/>
              <a:gd name="connsiteY17" fmla="*/ 1418254 h 1597680"/>
              <a:gd name="connsiteX18" fmla="*/ 7974579 w 9662615"/>
              <a:gd name="connsiteY18" fmla="*/ 1383439 h 1597680"/>
              <a:gd name="connsiteX19" fmla="*/ 7768351 w 9662615"/>
              <a:gd name="connsiteY19" fmla="*/ 1395051 h 1597680"/>
              <a:gd name="connsiteX20" fmla="*/ 7635985 w 9662615"/>
              <a:gd name="connsiteY20" fmla="*/ 1386363 h 1597680"/>
              <a:gd name="connsiteX21" fmla="*/ 7466069 w 9662615"/>
              <a:gd name="connsiteY21" fmla="*/ 1377654 h 1597680"/>
              <a:gd name="connsiteX22" fmla="*/ 7355642 w 9662615"/>
              <a:gd name="connsiteY22" fmla="*/ 1407761 h 1597680"/>
              <a:gd name="connsiteX23" fmla="*/ 7151610 w 9662615"/>
              <a:gd name="connsiteY23" fmla="*/ 1397856 h 1597680"/>
              <a:gd name="connsiteX24" fmla="*/ 7082147 w 9662615"/>
              <a:gd name="connsiteY24" fmla="*/ 1406113 h 1597680"/>
              <a:gd name="connsiteX25" fmla="*/ 7014958 w 9662615"/>
              <a:gd name="connsiteY25" fmla="*/ 1396883 h 1597680"/>
              <a:gd name="connsiteX26" fmla="*/ 6907567 w 9662615"/>
              <a:gd name="connsiteY26" fmla="*/ 1419149 h 1597680"/>
              <a:gd name="connsiteX27" fmla="*/ 6748428 w 9662615"/>
              <a:gd name="connsiteY27" fmla="*/ 1420308 h 1597680"/>
              <a:gd name="connsiteX28" fmla="*/ 6654257 w 9662615"/>
              <a:gd name="connsiteY28" fmla="*/ 1424143 h 1597680"/>
              <a:gd name="connsiteX29" fmla="*/ 6620123 w 9662615"/>
              <a:gd name="connsiteY29" fmla="*/ 1430535 h 1597680"/>
              <a:gd name="connsiteX30" fmla="*/ 6571355 w 9662615"/>
              <a:gd name="connsiteY30" fmla="*/ 1436144 h 1597680"/>
              <a:gd name="connsiteX31" fmla="*/ 6486557 w 9662615"/>
              <a:gd name="connsiteY31" fmla="*/ 1449861 h 1597680"/>
              <a:gd name="connsiteX32" fmla="*/ 6370419 w 9662615"/>
              <a:gd name="connsiteY32" fmla="*/ 1461649 h 1597680"/>
              <a:gd name="connsiteX33" fmla="*/ 6278839 w 9662615"/>
              <a:gd name="connsiteY33" fmla="*/ 1449160 h 1597680"/>
              <a:gd name="connsiteX34" fmla="*/ 6272455 w 9662615"/>
              <a:gd name="connsiteY34" fmla="*/ 1453191 h 1597680"/>
              <a:gd name="connsiteX35" fmla="*/ 6212659 w 9662615"/>
              <a:gd name="connsiteY35" fmla="*/ 1454850 h 1597680"/>
              <a:gd name="connsiteX36" fmla="*/ 6069317 w 9662615"/>
              <a:gd name="connsiteY36" fmla="*/ 1445838 h 1597680"/>
              <a:gd name="connsiteX37" fmla="*/ 5878477 w 9662615"/>
              <a:gd name="connsiteY37" fmla="*/ 1439180 h 1597680"/>
              <a:gd name="connsiteX38" fmla="*/ 5838387 w 9662615"/>
              <a:gd name="connsiteY38" fmla="*/ 1444679 h 1597680"/>
              <a:gd name="connsiteX39" fmla="*/ 5771136 w 9662615"/>
              <a:gd name="connsiteY39" fmla="*/ 1453639 h 1597680"/>
              <a:gd name="connsiteX40" fmla="*/ 5724081 w 9662615"/>
              <a:gd name="connsiteY40" fmla="*/ 1470431 h 1597680"/>
              <a:gd name="connsiteX41" fmla="*/ 5666577 w 9662615"/>
              <a:gd name="connsiteY41" fmla="*/ 1473921 h 1597680"/>
              <a:gd name="connsiteX42" fmla="*/ 5649068 w 9662615"/>
              <a:gd name="connsiteY42" fmla="*/ 1461676 h 1597680"/>
              <a:gd name="connsiteX43" fmla="*/ 5588902 w 9662615"/>
              <a:gd name="connsiteY43" fmla="*/ 1469647 h 1597680"/>
              <a:gd name="connsiteX44" fmla="*/ 5498090 w 9662615"/>
              <a:gd name="connsiteY44" fmla="*/ 1483173 h 1597680"/>
              <a:gd name="connsiteX45" fmla="*/ 5444641 w 9662615"/>
              <a:gd name="connsiteY45" fmla="*/ 1487602 h 1597680"/>
              <a:gd name="connsiteX46" fmla="*/ 5299812 w 9662615"/>
              <a:gd name="connsiteY46" fmla="*/ 1503362 h 1597680"/>
              <a:gd name="connsiteX47" fmla="*/ 5213947 w 9662615"/>
              <a:gd name="connsiteY47" fmla="*/ 1516637 h 1597680"/>
              <a:gd name="connsiteX48" fmla="*/ 5090342 w 9662615"/>
              <a:gd name="connsiteY48" fmla="*/ 1546680 h 1597680"/>
              <a:gd name="connsiteX49" fmla="*/ 5129812 w 9662615"/>
              <a:gd name="connsiteY49" fmla="*/ 1521277 h 1597680"/>
              <a:gd name="connsiteX50" fmla="*/ 5059484 w 9662615"/>
              <a:gd name="connsiteY50" fmla="*/ 1546802 h 1597680"/>
              <a:gd name="connsiteX51" fmla="*/ 5038524 w 9662615"/>
              <a:gd name="connsiteY51" fmla="*/ 1545675 h 1597680"/>
              <a:gd name="connsiteX52" fmla="*/ 5026564 w 9662615"/>
              <a:gd name="connsiteY52" fmla="*/ 1545376 h 1597680"/>
              <a:gd name="connsiteX53" fmla="*/ 4969433 w 9662615"/>
              <a:gd name="connsiteY53" fmla="*/ 1550865 h 1597680"/>
              <a:gd name="connsiteX54" fmla="*/ 4929254 w 9662615"/>
              <a:gd name="connsiteY54" fmla="*/ 1563452 h 1597680"/>
              <a:gd name="connsiteX55" fmla="*/ 4871726 w 9662615"/>
              <a:gd name="connsiteY55" fmla="*/ 1570584 h 1597680"/>
              <a:gd name="connsiteX56" fmla="*/ 4843267 w 9662615"/>
              <a:gd name="connsiteY56" fmla="*/ 1561459 h 1597680"/>
              <a:gd name="connsiteX57" fmla="*/ 4821058 w 9662615"/>
              <a:gd name="connsiteY57" fmla="*/ 1553078 h 1597680"/>
              <a:gd name="connsiteX58" fmla="*/ 4791466 w 9662615"/>
              <a:gd name="connsiteY58" fmla="*/ 1561324 h 1597680"/>
              <a:gd name="connsiteX59" fmla="*/ 4784247 w 9662615"/>
              <a:gd name="connsiteY59" fmla="*/ 1562342 h 1597680"/>
              <a:gd name="connsiteX60" fmla="*/ 4743285 w 9662615"/>
              <a:gd name="connsiteY60" fmla="*/ 1597680 h 1597680"/>
              <a:gd name="connsiteX61" fmla="*/ 4697562 w 9662615"/>
              <a:gd name="connsiteY61" fmla="*/ 1551206 h 1597680"/>
              <a:gd name="connsiteX62" fmla="*/ 4662664 w 9662615"/>
              <a:gd name="connsiteY62" fmla="*/ 1573162 h 1597680"/>
              <a:gd name="connsiteX63" fmla="*/ 4603028 w 9662615"/>
              <a:gd name="connsiteY63" fmla="*/ 1568821 h 1597680"/>
              <a:gd name="connsiteX64" fmla="*/ 4541612 w 9662615"/>
              <a:gd name="connsiteY64" fmla="*/ 1545262 h 1597680"/>
              <a:gd name="connsiteX65" fmla="*/ 4422155 w 9662615"/>
              <a:gd name="connsiteY65" fmla="*/ 1542059 h 1597680"/>
              <a:gd name="connsiteX66" fmla="*/ 4221826 w 9662615"/>
              <a:gd name="connsiteY66" fmla="*/ 1508923 h 1597680"/>
              <a:gd name="connsiteX67" fmla="*/ 4096601 w 9662615"/>
              <a:gd name="connsiteY67" fmla="*/ 1521563 h 1597680"/>
              <a:gd name="connsiteX68" fmla="*/ 3970635 w 9662615"/>
              <a:gd name="connsiteY68" fmla="*/ 1544815 h 1597680"/>
              <a:gd name="connsiteX69" fmla="*/ 3833906 w 9662615"/>
              <a:gd name="connsiteY69" fmla="*/ 1516637 h 1597680"/>
              <a:gd name="connsiteX70" fmla="*/ 3696258 w 9662615"/>
              <a:gd name="connsiteY70" fmla="*/ 1537563 h 1597680"/>
              <a:gd name="connsiteX71" fmla="*/ 3594070 w 9662615"/>
              <a:gd name="connsiteY71" fmla="*/ 1509422 h 1597680"/>
              <a:gd name="connsiteX72" fmla="*/ 3565233 w 9662615"/>
              <a:gd name="connsiteY72" fmla="*/ 1515122 h 1597680"/>
              <a:gd name="connsiteX73" fmla="*/ 3560267 w 9662615"/>
              <a:gd name="connsiteY73" fmla="*/ 1516288 h 1597680"/>
              <a:gd name="connsiteX74" fmla="*/ 3540258 w 9662615"/>
              <a:gd name="connsiteY74" fmla="*/ 1516976 h 1597680"/>
              <a:gd name="connsiteX75" fmla="*/ 3534780 w 9662615"/>
              <a:gd name="connsiteY75" fmla="*/ 1522141 h 1597680"/>
              <a:gd name="connsiteX76" fmla="*/ 3504783 w 9662615"/>
              <a:gd name="connsiteY76" fmla="*/ 1526739 h 1597680"/>
              <a:gd name="connsiteX77" fmla="*/ 3430805 w 9662615"/>
              <a:gd name="connsiteY77" fmla="*/ 1542521 h 1597680"/>
              <a:gd name="connsiteX78" fmla="*/ 3292707 w 9662615"/>
              <a:gd name="connsiteY78" fmla="*/ 1520490 h 1597680"/>
              <a:gd name="connsiteX79" fmla="*/ 3187872 w 9662615"/>
              <a:gd name="connsiteY79" fmla="*/ 1519991 h 1597680"/>
              <a:gd name="connsiteX80" fmla="*/ 3148026 w 9662615"/>
              <a:gd name="connsiteY80" fmla="*/ 1524777 h 1597680"/>
              <a:gd name="connsiteX81" fmla="*/ 3092394 w 9662615"/>
              <a:gd name="connsiteY81" fmla="*/ 1528115 h 1597680"/>
              <a:gd name="connsiteX82" fmla="*/ 2994200 w 9662615"/>
              <a:gd name="connsiteY82" fmla="*/ 1537857 h 1597680"/>
              <a:gd name="connsiteX83" fmla="*/ 2862301 w 9662615"/>
              <a:gd name="connsiteY83" fmla="*/ 1544250 h 1597680"/>
              <a:gd name="connsiteX84" fmla="*/ 2766335 w 9662615"/>
              <a:gd name="connsiteY84" fmla="*/ 1527662 h 1597680"/>
              <a:gd name="connsiteX85" fmla="*/ 2757836 w 9662615"/>
              <a:gd name="connsiteY85" fmla="*/ 1531371 h 1597680"/>
              <a:gd name="connsiteX86" fmla="*/ 2691555 w 9662615"/>
              <a:gd name="connsiteY86" fmla="*/ 1530283 h 1597680"/>
              <a:gd name="connsiteX87" fmla="*/ 2491676 w 9662615"/>
              <a:gd name="connsiteY87" fmla="*/ 1500859 h 1597680"/>
              <a:gd name="connsiteX88" fmla="*/ 2378036 w 9662615"/>
              <a:gd name="connsiteY88" fmla="*/ 1520645 h 1597680"/>
              <a:gd name="connsiteX89" fmla="*/ 2284269 w 9662615"/>
              <a:gd name="connsiteY89" fmla="*/ 1503068 h 1597680"/>
              <a:gd name="connsiteX90" fmla="*/ 2207104 w 9662615"/>
              <a:gd name="connsiteY90" fmla="*/ 1508888 h 1597680"/>
              <a:gd name="connsiteX91" fmla="*/ 2149226 w 9662615"/>
              <a:gd name="connsiteY91" fmla="*/ 1523409 h 1597680"/>
              <a:gd name="connsiteX92" fmla="*/ 2084783 w 9662615"/>
              <a:gd name="connsiteY92" fmla="*/ 1524245 h 1597680"/>
              <a:gd name="connsiteX93" fmla="*/ 2070075 w 9662615"/>
              <a:gd name="connsiteY93" fmla="*/ 1511285 h 1597680"/>
              <a:gd name="connsiteX94" fmla="*/ 2001057 w 9662615"/>
              <a:gd name="connsiteY94" fmla="*/ 1516449 h 1597680"/>
              <a:gd name="connsiteX95" fmla="*/ 1896330 w 9662615"/>
              <a:gd name="connsiteY95" fmla="*/ 1525725 h 1597680"/>
              <a:gd name="connsiteX96" fmla="*/ 1835994 w 9662615"/>
              <a:gd name="connsiteY96" fmla="*/ 1527678 h 1597680"/>
              <a:gd name="connsiteX97" fmla="*/ 1671119 w 9662615"/>
              <a:gd name="connsiteY97" fmla="*/ 1536701 h 1597680"/>
              <a:gd name="connsiteX98" fmla="*/ 1601337 w 9662615"/>
              <a:gd name="connsiteY98" fmla="*/ 1548552 h 1597680"/>
              <a:gd name="connsiteX99" fmla="*/ 1407755 w 9662615"/>
              <a:gd name="connsiteY99" fmla="*/ 1571444 h 1597680"/>
              <a:gd name="connsiteX100" fmla="*/ 1271994 w 9662615"/>
              <a:gd name="connsiteY100" fmla="*/ 1579471 h 1597680"/>
              <a:gd name="connsiteX101" fmla="*/ 1249226 w 9662615"/>
              <a:gd name="connsiteY101" fmla="*/ 1583140 h 1597680"/>
              <a:gd name="connsiteX102" fmla="*/ 1217719 w 9662615"/>
              <a:gd name="connsiteY102" fmla="*/ 1580863 h 1597680"/>
              <a:gd name="connsiteX103" fmla="*/ 1091432 w 9662615"/>
              <a:gd name="connsiteY103" fmla="*/ 1571003 h 1597680"/>
              <a:gd name="connsiteX104" fmla="*/ 992039 w 9662615"/>
              <a:gd name="connsiteY104" fmla="*/ 1556662 h 1597680"/>
              <a:gd name="connsiteX105" fmla="*/ 868264 w 9662615"/>
              <a:gd name="connsiteY105" fmla="*/ 1566392 h 1597680"/>
              <a:gd name="connsiteX106" fmla="*/ 792765 w 9662615"/>
              <a:gd name="connsiteY106" fmla="*/ 1563102 h 1597680"/>
              <a:gd name="connsiteX107" fmla="*/ 669055 w 9662615"/>
              <a:gd name="connsiteY107" fmla="*/ 1543638 h 1597680"/>
              <a:gd name="connsiteX108" fmla="*/ 506152 w 9662615"/>
              <a:gd name="connsiteY108" fmla="*/ 1549124 h 1597680"/>
              <a:gd name="connsiteX109" fmla="*/ 472797 w 9662615"/>
              <a:gd name="connsiteY109" fmla="*/ 1568904 h 1597680"/>
              <a:gd name="connsiteX110" fmla="*/ 427864 w 9662615"/>
              <a:gd name="connsiteY110" fmla="*/ 1580848 h 1597680"/>
              <a:gd name="connsiteX111" fmla="*/ 408381 w 9662615"/>
              <a:gd name="connsiteY111" fmla="*/ 1552940 h 1597680"/>
              <a:gd name="connsiteX112" fmla="*/ 267163 w 9662615"/>
              <a:gd name="connsiteY112" fmla="*/ 1531913 h 1597680"/>
              <a:gd name="connsiteX113" fmla="*/ 196644 w 9662615"/>
              <a:gd name="connsiteY113" fmla="*/ 1524565 h 1597680"/>
              <a:gd name="connsiteX114" fmla="*/ 86819 w 9662615"/>
              <a:gd name="connsiteY114" fmla="*/ 1519517 h 1597680"/>
              <a:gd name="connsiteX115" fmla="*/ 53369 w 9662615"/>
              <a:gd name="connsiteY115" fmla="*/ 1516853 h 1597680"/>
              <a:gd name="connsiteX116" fmla="*/ 2359 w 9662615"/>
              <a:gd name="connsiteY116" fmla="*/ 1515247 h 1597680"/>
              <a:gd name="connsiteX117" fmla="*/ 0 w 9662615"/>
              <a:gd name="connsiteY117" fmla="*/ 1514932 h 1597680"/>
              <a:gd name="connsiteX118" fmla="*/ 0 w 9662615"/>
              <a:gd name="connsiteY118" fmla="*/ 0 h 1597680"/>
              <a:gd name="connsiteX0" fmla="*/ 0 w 9662615"/>
              <a:gd name="connsiteY0" fmla="*/ 0 h 1603753"/>
              <a:gd name="connsiteX1" fmla="*/ 9662615 w 9662615"/>
              <a:gd name="connsiteY1" fmla="*/ 0 h 1603753"/>
              <a:gd name="connsiteX2" fmla="*/ 9662615 w 9662615"/>
              <a:gd name="connsiteY2" fmla="*/ 1280346 h 1603753"/>
              <a:gd name="connsiteX3" fmla="*/ 9658420 w 9662615"/>
              <a:gd name="connsiteY3" fmla="*/ 1280106 h 1603753"/>
              <a:gd name="connsiteX4" fmla="*/ 9469546 w 9662615"/>
              <a:gd name="connsiteY4" fmla="*/ 1289837 h 1603753"/>
              <a:gd name="connsiteX5" fmla="*/ 9385895 w 9662615"/>
              <a:gd name="connsiteY5" fmla="*/ 1269203 h 1603753"/>
              <a:gd name="connsiteX6" fmla="*/ 9144767 w 9662615"/>
              <a:gd name="connsiteY6" fmla="*/ 1264120 h 1603753"/>
              <a:gd name="connsiteX7" fmla="*/ 8837252 w 9662615"/>
              <a:gd name="connsiteY7" fmla="*/ 1350515 h 1603753"/>
              <a:gd name="connsiteX8" fmla="*/ 8705466 w 9662615"/>
              <a:gd name="connsiteY8" fmla="*/ 1342419 h 1603753"/>
              <a:gd name="connsiteX9" fmla="*/ 8652221 w 9662615"/>
              <a:gd name="connsiteY9" fmla="*/ 1326906 h 1603753"/>
              <a:gd name="connsiteX10" fmla="*/ 8632312 w 9662615"/>
              <a:gd name="connsiteY10" fmla="*/ 1326025 h 1603753"/>
              <a:gd name="connsiteX11" fmla="*/ 8591582 w 9662615"/>
              <a:gd name="connsiteY11" fmla="*/ 1341666 h 1603753"/>
              <a:gd name="connsiteX12" fmla="*/ 8537336 w 9662615"/>
              <a:gd name="connsiteY12" fmla="*/ 1341684 h 1603753"/>
              <a:gd name="connsiteX13" fmla="*/ 8472508 w 9662615"/>
              <a:gd name="connsiteY13" fmla="*/ 1363109 h 1603753"/>
              <a:gd name="connsiteX14" fmla="*/ 8258477 w 9662615"/>
              <a:gd name="connsiteY14" fmla="*/ 1370666 h 1603753"/>
              <a:gd name="connsiteX15" fmla="*/ 8197961 w 9662615"/>
              <a:gd name="connsiteY15" fmla="*/ 1392804 h 1603753"/>
              <a:gd name="connsiteX16" fmla="*/ 8171196 w 9662615"/>
              <a:gd name="connsiteY16" fmla="*/ 1397216 h 1603753"/>
              <a:gd name="connsiteX17" fmla="*/ 8127667 w 9662615"/>
              <a:gd name="connsiteY17" fmla="*/ 1418254 h 1603753"/>
              <a:gd name="connsiteX18" fmla="*/ 7974579 w 9662615"/>
              <a:gd name="connsiteY18" fmla="*/ 1383439 h 1603753"/>
              <a:gd name="connsiteX19" fmla="*/ 7768351 w 9662615"/>
              <a:gd name="connsiteY19" fmla="*/ 1395051 h 1603753"/>
              <a:gd name="connsiteX20" fmla="*/ 7635985 w 9662615"/>
              <a:gd name="connsiteY20" fmla="*/ 1386363 h 1603753"/>
              <a:gd name="connsiteX21" fmla="*/ 7466069 w 9662615"/>
              <a:gd name="connsiteY21" fmla="*/ 1377654 h 1603753"/>
              <a:gd name="connsiteX22" fmla="*/ 7355642 w 9662615"/>
              <a:gd name="connsiteY22" fmla="*/ 1407761 h 1603753"/>
              <a:gd name="connsiteX23" fmla="*/ 7151610 w 9662615"/>
              <a:gd name="connsiteY23" fmla="*/ 1397856 h 1603753"/>
              <a:gd name="connsiteX24" fmla="*/ 7082147 w 9662615"/>
              <a:gd name="connsiteY24" fmla="*/ 1406113 h 1603753"/>
              <a:gd name="connsiteX25" fmla="*/ 7014958 w 9662615"/>
              <a:gd name="connsiteY25" fmla="*/ 1396883 h 1603753"/>
              <a:gd name="connsiteX26" fmla="*/ 6907567 w 9662615"/>
              <a:gd name="connsiteY26" fmla="*/ 1419149 h 1603753"/>
              <a:gd name="connsiteX27" fmla="*/ 6748428 w 9662615"/>
              <a:gd name="connsiteY27" fmla="*/ 1420308 h 1603753"/>
              <a:gd name="connsiteX28" fmla="*/ 6654257 w 9662615"/>
              <a:gd name="connsiteY28" fmla="*/ 1424143 h 1603753"/>
              <a:gd name="connsiteX29" fmla="*/ 6620123 w 9662615"/>
              <a:gd name="connsiteY29" fmla="*/ 1430535 h 1603753"/>
              <a:gd name="connsiteX30" fmla="*/ 6571355 w 9662615"/>
              <a:gd name="connsiteY30" fmla="*/ 1436144 h 1603753"/>
              <a:gd name="connsiteX31" fmla="*/ 6486557 w 9662615"/>
              <a:gd name="connsiteY31" fmla="*/ 1449861 h 1603753"/>
              <a:gd name="connsiteX32" fmla="*/ 6370419 w 9662615"/>
              <a:gd name="connsiteY32" fmla="*/ 1461649 h 1603753"/>
              <a:gd name="connsiteX33" fmla="*/ 6278839 w 9662615"/>
              <a:gd name="connsiteY33" fmla="*/ 1449160 h 1603753"/>
              <a:gd name="connsiteX34" fmla="*/ 6272455 w 9662615"/>
              <a:gd name="connsiteY34" fmla="*/ 1453191 h 1603753"/>
              <a:gd name="connsiteX35" fmla="*/ 6212659 w 9662615"/>
              <a:gd name="connsiteY35" fmla="*/ 1454850 h 1603753"/>
              <a:gd name="connsiteX36" fmla="*/ 6069317 w 9662615"/>
              <a:gd name="connsiteY36" fmla="*/ 1445838 h 1603753"/>
              <a:gd name="connsiteX37" fmla="*/ 5878477 w 9662615"/>
              <a:gd name="connsiteY37" fmla="*/ 1439180 h 1603753"/>
              <a:gd name="connsiteX38" fmla="*/ 5838387 w 9662615"/>
              <a:gd name="connsiteY38" fmla="*/ 1444679 h 1603753"/>
              <a:gd name="connsiteX39" fmla="*/ 5771136 w 9662615"/>
              <a:gd name="connsiteY39" fmla="*/ 1453639 h 1603753"/>
              <a:gd name="connsiteX40" fmla="*/ 5724081 w 9662615"/>
              <a:gd name="connsiteY40" fmla="*/ 1470431 h 1603753"/>
              <a:gd name="connsiteX41" fmla="*/ 5666577 w 9662615"/>
              <a:gd name="connsiteY41" fmla="*/ 1473921 h 1603753"/>
              <a:gd name="connsiteX42" fmla="*/ 5649068 w 9662615"/>
              <a:gd name="connsiteY42" fmla="*/ 1461676 h 1603753"/>
              <a:gd name="connsiteX43" fmla="*/ 5588902 w 9662615"/>
              <a:gd name="connsiteY43" fmla="*/ 1469647 h 1603753"/>
              <a:gd name="connsiteX44" fmla="*/ 5498090 w 9662615"/>
              <a:gd name="connsiteY44" fmla="*/ 1483173 h 1603753"/>
              <a:gd name="connsiteX45" fmla="*/ 5444641 w 9662615"/>
              <a:gd name="connsiteY45" fmla="*/ 1487602 h 1603753"/>
              <a:gd name="connsiteX46" fmla="*/ 5299812 w 9662615"/>
              <a:gd name="connsiteY46" fmla="*/ 1503362 h 1603753"/>
              <a:gd name="connsiteX47" fmla="*/ 5213947 w 9662615"/>
              <a:gd name="connsiteY47" fmla="*/ 1516637 h 1603753"/>
              <a:gd name="connsiteX48" fmla="*/ 5090342 w 9662615"/>
              <a:gd name="connsiteY48" fmla="*/ 1546680 h 1603753"/>
              <a:gd name="connsiteX49" fmla="*/ 5129812 w 9662615"/>
              <a:gd name="connsiteY49" fmla="*/ 1521277 h 1603753"/>
              <a:gd name="connsiteX50" fmla="*/ 5059484 w 9662615"/>
              <a:gd name="connsiteY50" fmla="*/ 1546802 h 1603753"/>
              <a:gd name="connsiteX51" fmla="*/ 5038524 w 9662615"/>
              <a:gd name="connsiteY51" fmla="*/ 1545675 h 1603753"/>
              <a:gd name="connsiteX52" fmla="*/ 5026564 w 9662615"/>
              <a:gd name="connsiteY52" fmla="*/ 1545376 h 1603753"/>
              <a:gd name="connsiteX53" fmla="*/ 4969433 w 9662615"/>
              <a:gd name="connsiteY53" fmla="*/ 1550865 h 1603753"/>
              <a:gd name="connsiteX54" fmla="*/ 4929254 w 9662615"/>
              <a:gd name="connsiteY54" fmla="*/ 1563452 h 1603753"/>
              <a:gd name="connsiteX55" fmla="*/ 4871726 w 9662615"/>
              <a:gd name="connsiteY55" fmla="*/ 1570584 h 1603753"/>
              <a:gd name="connsiteX56" fmla="*/ 4843267 w 9662615"/>
              <a:gd name="connsiteY56" fmla="*/ 1561459 h 1603753"/>
              <a:gd name="connsiteX57" fmla="*/ 4821058 w 9662615"/>
              <a:gd name="connsiteY57" fmla="*/ 1553078 h 1603753"/>
              <a:gd name="connsiteX58" fmla="*/ 4791466 w 9662615"/>
              <a:gd name="connsiteY58" fmla="*/ 1561324 h 1603753"/>
              <a:gd name="connsiteX59" fmla="*/ 4784247 w 9662615"/>
              <a:gd name="connsiteY59" fmla="*/ 1562342 h 1603753"/>
              <a:gd name="connsiteX60" fmla="*/ 4743285 w 9662615"/>
              <a:gd name="connsiteY60" fmla="*/ 1597680 h 1603753"/>
              <a:gd name="connsiteX61" fmla="*/ 4697562 w 9662615"/>
              <a:gd name="connsiteY61" fmla="*/ 1551206 h 1603753"/>
              <a:gd name="connsiteX62" fmla="*/ 4662664 w 9662615"/>
              <a:gd name="connsiteY62" fmla="*/ 1573162 h 1603753"/>
              <a:gd name="connsiteX63" fmla="*/ 4603028 w 9662615"/>
              <a:gd name="connsiteY63" fmla="*/ 1568821 h 1603753"/>
              <a:gd name="connsiteX64" fmla="*/ 4541612 w 9662615"/>
              <a:gd name="connsiteY64" fmla="*/ 1545262 h 1603753"/>
              <a:gd name="connsiteX65" fmla="*/ 4422155 w 9662615"/>
              <a:gd name="connsiteY65" fmla="*/ 1542059 h 1603753"/>
              <a:gd name="connsiteX66" fmla="*/ 4221826 w 9662615"/>
              <a:gd name="connsiteY66" fmla="*/ 1508923 h 1603753"/>
              <a:gd name="connsiteX67" fmla="*/ 4096601 w 9662615"/>
              <a:gd name="connsiteY67" fmla="*/ 1521563 h 1603753"/>
              <a:gd name="connsiteX68" fmla="*/ 3970635 w 9662615"/>
              <a:gd name="connsiteY68" fmla="*/ 1544815 h 1603753"/>
              <a:gd name="connsiteX69" fmla="*/ 3833906 w 9662615"/>
              <a:gd name="connsiteY69" fmla="*/ 1516637 h 1603753"/>
              <a:gd name="connsiteX70" fmla="*/ 3696258 w 9662615"/>
              <a:gd name="connsiteY70" fmla="*/ 1537563 h 1603753"/>
              <a:gd name="connsiteX71" fmla="*/ 3594070 w 9662615"/>
              <a:gd name="connsiteY71" fmla="*/ 1509422 h 1603753"/>
              <a:gd name="connsiteX72" fmla="*/ 3565233 w 9662615"/>
              <a:gd name="connsiteY72" fmla="*/ 1515122 h 1603753"/>
              <a:gd name="connsiteX73" fmla="*/ 3560267 w 9662615"/>
              <a:gd name="connsiteY73" fmla="*/ 1516288 h 1603753"/>
              <a:gd name="connsiteX74" fmla="*/ 3540258 w 9662615"/>
              <a:gd name="connsiteY74" fmla="*/ 1516976 h 1603753"/>
              <a:gd name="connsiteX75" fmla="*/ 3534780 w 9662615"/>
              <a:gd name="connsiteY75" fmla="*/ 1522141 h 1603753"/>
              <a:gd name="connsiteX76" fmla="*/ 3504783 w 9662615"/>
              <a:gd name="connsiteY76" fmla="*/ 1526739 h 1603753"/>
              <a:gd name="connsiteX77" fmla="*/ 3430805 w 9662615"/>
              <a:gd name="connsiteY77" fmla="*/ 1542521 h 1603753"/>
              <a:gd name="connsiteX78" fmla="*/ 3292707 w 9662615"/>
              <a:gd name="connsiteY78" fmla="*/ 1520490 h 1603753"/>
              <a:gd name="connsiteX79" fmla="*/ 3187872 w 9662615"/>
              <a:gd name="connsiteY79" fmla="*/ 1519991 h 1603753"/>
              <a:gd name="connsiteX80" fmla="*/ 3148026 w 9662615"/>
              <a:gd name="connsiteY80" fmla="*/ 1524777 h 1603753"/>
              <a:gd name="connsiteX81" fmla="*/ 3092394 w 9662615"/>
              <a:gd name="connsiteY81" fmla="*/ 1528115 h 1603753"/>
              <a:gd name="connsiteX82" fmla="*/ 2994200 w 9662615"/>
              <a:gd name="connsiteY82" fmla="*/ 1537857 h 1603753"/>
              <a:gd name="connsiteX83" fmla="*/ 2862301 w 9662615"/>
              <a:gd name="connsiteY83" fmla="*/ 1544250 h 1603753"/>
              <a:gd name="connsiteX84" fmla="*/ 2766335 w 9662615"/>
              <a:gd name="connsiteY84" fmla="*/ 1527662 h 1603753"/>
              <a:gd name="connsiteX85" fmla="*/ 2757836 w 9662615"/>
              <a:gd name="connsiteY85" fmla="*/ 1531371 h 1603753"/>
              <a:gd name="connsiteX86" fmla="*/ 2691555 w 9662615"/>
              <a:gd name="connsiteY86" fmla="*/ 1530283 h 1603753"/>
              <a:gd name="connsiteX87" fmla="*/ 2491676 w 9662615"/>
              <a:gd name="connsiteY87" fmla="*/ 1500859 h 1603753"/>
              <a:gd name="connsiteX88" fmla="*/ 2378036 w 9662615"/>
              <a:gd name="connsiteY88" fmla="*/ 1520645 h 1603753"/>
              <a:gd name="connsiteX89" fmla="*/ 2284269 w 9662615"/>
              <a:gd name="connsiteY89" fmla="*/ 1503068 h 1603753"/>
              <a:gd name="connsiteX90" fmla="*/ 2207104 w 9662615"/>
              <a:gd name="connsiteY90" fmla="*/ 1508888 h 1603753"/>
              <a:gd name="connsiteX91" fmla="*/ 2149226 w 9662615"/>
              <a:gd name="connsiteY91" fmla="*/ 1523409 h 1603753"/>
              <a:gd name="connsiteX92" fmla="*/ 2084783 w 9662615"/>
              <a:gd name="connsiteY92" fmla="*/ 1524245 h 1603753"/>
              <a:gd name="connsiteX93" fmla="*/ 2070075 w 9662615"/>
              <a:gd name="connsiteY93" fmla="*/ 1511285 h 1603753"/>
              <a:gd name="connsiteX94" fmla="*/ 2001057 w 9662615"/>
              <a:gd name="connsiteY94" fmla="*/ 1516449 h 1603753"/>
              <a:gd name="connsiteX95" fmla="*/ 1896330 w 9662615"/>
              <a:gd name="connsiteY95" fmla="*/ 1525725 h 1603753"/>
              <a:gd name="connsiteX96" fmla="*/ 1835994 w 9662615"/>
              <a:gd name="connsiteY96" fmla="*/ 1527678 h 1603753"/>
              <a:gd name="connsiteX97" fmla="*/ 1671119 w 9662615"/>
              <a:gd name="connsiteY97" fmla="*/ 1536701 h 1603753"/>
              <a:gd name="connsiteX98" fmla="*/ 1601337 w 9662615"/>
              <a:gd name="connsiteY98" fmla="*/ 1548552 h 1603753"/>
              <a:gd name="connsiteX99" fmla="*/ 1407755 w 9662615"/>
              <a:gd name="connsiteY99" fmla="*/ 1571444 h 1603753"/>
              <a:gd name="connsiteX100" fmla="*/ 1271994 w 9662615"/>
              <a:gd name="connsiteY100" fmla="*/ 1579471 h 1603753"/>
              <a:gd name="connsiteX101" fmla="*/ 1249226 w 9662615"/>
              <a:gd name="connsiteY101" fmla="*/ 1583140 h 1603753"/>
              <a:gd name="connsiteX102" fmla="*/ 1217719 w 9662615"/>
              <a:gd name="connsiteY102" fmla="*/ 1580863 h 1603753"/>
              <a:gd name="connsiteX103" fmla="*/ 1091432 w 9662615"/>
              <a:gd name="connsiteY103" fmla="*/ 1571003 h 1603753"/>
              <a:gd name="connsiteX104" fmla="*/ 992039 w 9662615"/>
              <a:gd name="connsiteY104" fmla="*/ 1556662 h 1603753"/>
              <a:gd name="connsiteX105" fmla="*/ 868264 w 9662615"/>
              <a:gd name="connsiteY105" fmla="*/ 1566392 h 1603753"/>
              <a:gd name="connsiteX106" fmla="*/ 792765 w 9662615"/>
              <a:gd name="connsiteY106" fmla="*/ 1563102 h 1603753"/>
              <a:gd name="connsiteX107" fmla="*/ 669055 w 9662615"/>
              <a:gd name="connsiteY107" fmla="*/ 1543638 h 1603753"/>
              <a:gd name="connsiteX108" fmla="*/ 506152 w 9662615"/>
              <a:gd name="connsiteY108" fmla="*/ 1549124 h 1603753"/>
              <a:gd name="connsiteX109" fmla="*/ 472797 w 9662615"/>
              <a:gd name="connsiteY109" fmla="*/ 1568904 h 1603753"/>
              <a:gd name="connsiteX110" fmla="*/ 427864 w 9662615"/>
              <a:gd name="connsiteY110" fmla="*/ 1580848 h 1603753"/>
              <a:gd name="connsiteX111" fmla="*/ 408381 w 9662615"/>
              <a:gd name="connsiteY111" fmla="*/ 1552940 h 1603753"/>
              <a:gd name="connsiteX112" fmla="*/ 267163 w 9662615"/>
              <a:gd name="connsiteY112" fmla="*/ 1531913 h 1603753"/>
              <a:gd name="connsiteX113" fmla="*/ 196644 w 9662615"/>
              <a:gd name="connsiteY113" fmla="*/ 1524565 h 1603753"/>
              <a:gd name="connsiteX114" fmla="*/ 86819 w 9662615"/>
              <a:gd name="connsiteY114" fmla="*/ 1519517 h 1603753"/>
              <a:gd name="connsiteX115" fmla="*/ 53369 w 9662615"/>
              <a:gd name="connsiteY115" fmla="*/ 1516853 h 1603753"/>
              <a:gd name="connsiteX116" fmla="*/ 2359 w 9662615"/>
              <a:gd name="connsiteY116" fmla="*/ 1515247 h 1603753"/>
              <a:gd name="connsiteX117" fmla="*/ 0 w 9662615"/>
              <a:gd name="connsiteY117" fmla="*/ 1514932 h 1603753"/>
              <a:gd name="connsiteX118" fmla="*/ 0 w 9662615"/>
              <a:gd name="connsiteY118" fmla="*/ 0 h 1603753"/>
              <a:gd name="connsiteX0" fmla="*/ 0 w 9662615"/>
              <a:gd name="connsiteY0" fmla="*/ 0 h 1603753"/>
              <a:gd name="connsiteX1" fmla="*/ 9662615 w 9662615"/>
              <a:gd name="connsiteY1" fmla="*/ 0 h 1603753"/>
              <a:gd name="connsiteX2" fmla="*/ 9662615 w 9662615"/>
              <a:gd name="connsiteY2" fmla="*/ 1280346 h 1603753"/>
              <a:gd name="connsiteX3" fmla="*/ 9658420 w 9662615"/>
              <a:gd name="connsiteY3" fmla="*/ 1280106 h 1603753"/>
              <a:gd name="connsiteX4" fmla="*/ 9469546 w 9662615"/>
              <a:gd name="connsiteY4" fmla="*/ 1289837 h 1603753"/>
              <a:gd name="connsiteX5" fmla="*/ 9385895 w 9662615"/>
              <a:gd name="connsiteY5" fmla="*/ 1269203 h 1603753"/>
              <a:gd name="connsiteX6" fmla="*/ 9144767 w 9662615"/>
              <a:gd name="connsiteY6" fmla="*/ 1264120 h 1603753"/>
              <a:gd name="connsiteX7" fmla="*/ 8837252 w 9662615"/>
              <a:gd name="connsiteY7" fmla="*/ 1350515 h 1603753"/>
              <a:gd name="connsiteX8" fmla="*/ 8705466 w 9662615"/>
              <a:gd name="connsiteY8" fmla="*/ 1342419 h 1603753"/>
              <a:gd name="connsiteX9" fmla="*/ 8652221 w 9662615"/>
              <a:gd name="connsiteY9" fmla="*/ 1326906 h 1603753"/>
              <a:gd name="connsiteX10" fmla="*/ 8632312 w 9662615"/>
              <a:gd name="connsiteY10" fmla="*/ 1326025 h 1603753"/>
              <a:gd name="connsiteX11" fmla="*/ 8591582 w 9662615"/>
              <a:gd name="connsiteY11" fmla="*/ 1341666 h 1603753"/>
              <a:gd name="connsiteX12" fmla="*/ 8537336 w 9662615"/>
              <a:gd name="connsiteY12" fmla="*/ 1341684 h 1603753"/>
              <a:gd name="connsiteX13" fmla="*/ 8472508 w 9662615"/>
              <a:gd name="connsiteY13" fmla="*/ 1363109 h 1603753"/>
              <a:gd name="connsiteX14" fmla="*/ 8258477 w 9662615"/>
              <a:gd name="connsiteY14" fmla="*/ 1370666 h 1603753"/>
              <a:gd name="connsiteX15" fmla="*/ 8197961 w 9662615"/>
              <a:gd name="connsiteY15" fmla="*/ 1392804 h 1603753"/>
              <a:gd name="connsiteX16" fmla="*/ 8171196 w 9662615"/>
              <a:gd name="connsiteY16" fmla="*/ 1397216 h 1603753"/>
              <a:gd name="connsiteX17" fmla="*/ 8127667 w 9662615"/>
              <a:gd name="connsiteY17" fmla="*/ 1418254 h 1603753"/>
              <a:gd name="connsiteX18" fmla="*/ 7974579 w 9662615"/>
              <a:gd name="connsiteY18" fmla="*/ 1383439 h 1603753"/>
              <a:gd name="connsiteX19" fmla="*/ 7768351 w 9662615"/>
              <a:gd name="connsiteY19" fmla="*/ 1395051 h 1603753"/>
              <a:gd name="connsiteX20" fmla="*/ 7635985 w 9662615"/>
              <a:gd name="connsiteY20" fmla="*/ 1386363 h 1603753"/>
              <a:gd name="connsiteX21" fmla="*/ 7466069 w 9662615"/>
              <a:gd name="connsiteY21" fmla="*/ 1377654 h 1603753"/>
              <a:gd name="connsiteX22" fmla="*/ 7355642 w 9662615"/>
              <a:gd name="connsiteY22" fmla="*/ 1407761 h 1603753"/>
              <a:gd name="connsiteX23" fmla="*/ 7151610 w 9662615"/>
              <a:gd name="connsiteY23" fmla="*/ 1397856 h 1603753"/>
              <a:gd name="connsiteX24" fmla="*/ 7082147 w 9662615"/>
              <a:gd name="connsiteY24" fmla="*/ 1406113 h 1603753"/>
              <a:gd name="connsiteX25" fmla="*/ 7014958 w 9662615"/>
              <a:gd name="connsiteY25" fmla="*/ 1396883 h 1603753"/>
              <a:gd name="connsiteX26" fmla="*/ 6907567 w 9662615"/>
              <a:gd name="connsiteY26" fmla="*/ 1419149 h 1603753"/>
              <a:gd name="connsiteX27" fmla="*/ 6748428 w 9662615"/>
              <a:gd name="connsiteY27" fmla="*/ 1420308 h 1603753"/>
              <a:gd name="connsiteX28" fmla="*/ 6654257 w 9662615"/>
              <a:gd name="connsiteY28" fmla="*/ 1424143 h 1603753"/>
              <a:gd name="connsiteX29" fmla="*/ 6620123 w 9662615"/>
              <a:gd name="connsiteY29" fmla="*/ 1430535 h 1603753"/>
              <a:gd name="connsiteX30" fmla="*/ 6571355 w 9662615"/>
              <a:gd name="connsiteY30" fmla="*/ 1436144 h 1603753"/>
              <a:gd name="connsiteX31" fmla="*/ 6486557 w 9662615"/>
              <a:gd name="connsiteY31" fmla="*/ 1449861 h 1603753"/>
              <a:gd name="connsiteX32" fmla="*/ 6370419 w 9662615"/>
              <a:gd name="connsiteY32" fmla="*/ 1461649 h 1603753"/>
              <a:gd name="connsiteX33" fmla="*/ 6278839 w 9662615"/>
              <a:gd name="connsiteY33" fmla="*/ 1449160 h 1603753"/>
              <a:gd name="connsiteX34" fmla="*/ 6272455 w 9662615"/>
              <a:gd name="connsiteY34" fmla="*/ 1453191 h 1603753"/>
              <a:gd name="connsiteX35" fmla="*/ 6212659 w 9662615"/>
              <a:gd name="connsiteY35" fmla="*/ 1454850 h 1603753"/>
              <a:gd name="connsiteX36" fmla="*/ 6069317 w 9662615"/>
              <a:gd name="connsiteY36" fmla="*/ 1445838 h 1603753"/>
              <a:gd name="connsiteX37" fmla="*/ 5878477 w 9662615"/>
              <a:gd name="connsiteY37" fmla="*/ 1439180 h 1603753"/>
              <a:gd name="connsiteX38" fmla="*/ 5838387 w 9662615"/>
              <a:gd name="connsiteY38" fmla="*/ 1444679 h 1603753"/>
              <a:gd name="connsiteX39" fmla="*/ 5771136 w 9662615"/>
              <a:gd name="connsiteY39" fmla="*/ 1453639 h 1603753"/>
              <a:gd name="connsiteX40" fmla="*/ 5724081 w 9662615"/>
              <a:gd name="connsiteY40" fmla="*/ 1470431 h 1603753"/>
              <a:gd name="connsiteX41" fmla="*/ 5666577 w 9662615"/>
              <a:gd name="connsiteY41" fmla="*/ 1473921 h 1603753"/>
              <a:gd name="connsiteX42" fmla="*/ 5649068 w 9662615"/>
              <a:gd name="connsiteY42" fmla="*/ 1461676 h 1603753"/>
              <a:gd name="connsiteX43" fmla="*/ 5588902 w 9662615"/>
              <a:gd name="connsiteY43" fmla="*/ 1469647 h 1603753"/>
              <a:gd name="connsiteX44" fmla="*/ 5498090 w 9662615"/>
              <a:gd name="connsiteY44" fmla="*/ 1483173 h 1603753"/>
              <a:gd name="connsiteX45" fmla="*/ 5444641 w 9662615"/>
              <a:gd name="connsiteY45" fmla="*/ 1487602 h 1603753"/>
              <a:gd name="connsiteX46" fmla="*/ 5299812 w 9662615"/>
              <a:gd name="connsiteY46" fmla="*/ 1503362 h 1603753"/>
              <a:gd name="connsiteX47" fmla="*/ 5213947 w 9662615"/>
              <a:gd name="connsiteY47" fmla="*/ 1516637 h 1603753"/>
              <a:gd name="connsiteX48" fmla="*/ 5090342 w 9662615"/>
              <a:gd name="connsiteY48" fmla="*/ 1546680 h 1603753"/>
              <a:gd name="connsiteX49" fmla="*/ 5129812 w 9662615"/>
              <a:gd name="connsiteY49" fmla="*/ 1521277 h 1603753"/>
              <a:gd name="connsiteX50" fmla="*/ 5059484 w 9662615"/>
              <a:gd name="connsiteY50" fmla="*/ 1546802 h 1603753"/>
              <a:gd name="connsiteX51" fmla="*/ 5038524 w 9662615"/>
              <a:gd name="connsiteY51" fmla="*/ 1545675 h 1603753"/>
              <a:gd name="connsiteX52" fmla="*/ 5026564 w 9662615"/>
              <a:gd name="connsiteY52" fmla="*/ 1545376 h 1603753"/>
              <a:gd name="connsiteX53" fmla="*/ 4969433 w 9662615"/>
              <a:gd name="connsiteY53" fmla="*/ 1550865 h 1603753"/>
              <a:gd name="connsiteX54" fmla="*/ 4929254 w 9662615"/>
              <a:gd name="connsiteY54" fmla="*/ 1563452 h 1603753"/>
              <a:gd name="connsiteX55" fmla="*/ 4871726 w 9662615"/>
              <a:gd name="connsiteY55" fmla="*/ 1570584 h 1603753"/>
              <a:gd name="connsiteX56" fmla="*/ 4843267 w 9662615"/>
              <a:gd name="connsiteY56" fmla="*/ 1561459 h 1603753"/>
              <a:gd name="connsiteX57" fmla="*/ 4821058 w 9662615"/>
              <a:gd name="connsiteY57" fmla="*/ 1553078 h 1603753"/>
              <a:gd name="connsiteX58" fmla="*/ 4791466 w 9662615"/>
              <a:gd name="connsiteY58" fmla="*/ 1561324 h 1603753"/>
              <a:gd name="connsiteX59" fmla="*/ 4784247 w 9662615"/>
              <a:gd name="connsiteY59" fmla="*/ 1562342 h 1603753"/>
              <a:gd name="connsiteX60" fmla="*/ 4743285 w 9662615"/>
              <a:gd name="connsiteY60" fmla="*/ 1597680 h 1603753"/>
              <a:gd name="connsiteX61" fmla="*/ 4697562 w 9662615"/>
              <a:gd name="connsiteY61" fmla="*/ 1551206 h 1603753"/>
              <a:gd name="connsiteX62" fmla="*/ 4662664 w 9662615"/>
              <a:gd name="connsiteY62" fmla="*/ 1573162 h 1603753"/>
              <a:gd name="connsiteX63" fmla="*/ 4603028 w 9662615"/>
              <a:gd name="connsiteY63" fmla="*/ 1568821 h 1603753"/>
              <a:gd name="connsiteX64" fmla="*/ 4541612 w 9662615"/>
              <a:gd name="connsiteY64" fmla="*/ 1545262 h 1603753"/>
              <a:gd name="connsiteX65" fmla="*/ 4422155 w 9662615"/>
              <a:gd name="connsiteY65" fmla="*/ 1542059 h 1603753"/>
              <a:gd name="connsiteX66" fmla="*/ 4221826 w 9662615"/>
              <a:gd name="connsiteY66" fmla="*/ 1508923 h 1603753"/>
              <a:gd name="connsiteX67" fmla="*/ 4096601 w 9662615"/>
              <a:gd name="connsiteY67" fmla="*/ 1521563 h 1603753"/>
              <a:gd name="connsiteX68" fmla="*/ 3970635 w 9662615"/>
              <a:gd name="connsiteY68" fmla="*/ 1544815 h 1603753"/>
              <a:gd name="connsiteX69" fmla="*/ 3833906 w 9662615"/>
              <a:gd name="connsiteY69" fmla="*/ 1516637 h 1603753"/>
              <a:gd name="connsiteX70" fmla="*/ 3696258 w 9662615"/>
              <a:gd name="connsiteY70" fmla="*/ 1537563 h 1603753"/>
              <a:gd name="connsiteX71" fmla="*/ 3594070 w 9662615"/>
              <a:gd name="connsiteY71" fmla="*/ 1509422 h 1603753"/>
              <a:gd name="connsiteX72" fmla="*/ 3565233 w 9662615"/>
              <a:gd name="connsiteY72" fmla="*/ 1515122 h 1603753"/>
              <a:gd name="connsiteX73" fmla="*/ 3560267 w 9662615"/>
              <a:gd name="connsiteY73" fmla="*/ 1516288 h 1603753"/>
              <a:gd name="connsiteX74" fmla="*/ 3540258 w 9662615"/>
              <a:gd name="connsiteY74" fmla="*/ 1516976 h 1603753"/>
              <a:gd name="connsiteX75" fmla="*/ 3534780 w 9662615"/>
              <a:gd name="connsiteY75" fmla="*/ 1522141 h 1603753"/>
              <a:gd name="connsiteX76" fmla="*/ 3504783 w 9662615"/>
              <a:gd name="connsiteY76" fmla="*/ 1526739 h 1603753"/>
              <a:gd name="connsiteX77" fmla="*/ 3430805 w 9662615"/>
              <a:gd name="connsiteY77" fmla="*/ 1542521 h 1603753"/>
              <a:gd name="connsiteX78" fmla="*/ 3292707 w 9662615"/>
              <a:gd name="connsiteY78" fmla="*/ 1520490 h 1603753"/>
              <a:gd name="connsiteX79" fmla="*/ 3187872 w 9662615"/>
              <a:gd name="connsiteY79" fmla="*/ 1519991 h 1603753"/>
              <a:gd name="connsiteX80" fmla="*/ 3148026 w 9662615"/>
              <a:gd name="connsiteY80" fmla="*/ 1524777 h 1603753"/>
              <a:gd name="connsiteX81" fmla="*/ 3092394 w 9662615"/>
              <a:gd name="connsiteY81" fmla="*/ 1528115 h 1603753"/>
              <a:gd name="connsiteX82" fmla="*/ 2994200 w 9662615"/>
              <a:gd name="connsiteY82" fmla="*/ 1537857 h 1603753"/>
              <a:gd name="connsiteX83" fmla="*/ 2862301 w 9662615"/>
              <a:gd name="connsiteY83" fmla="*/ 1544250 h 1603753"/>
              <a:gd name="connsiteX84" fmla="*/ 2766335 w 9662615"/>
              <a:gd name="connsiteY84" fmla="*/ 1527662 h 1603753"/>
              <a:gd name="connsiteX85" fmla="*/ 2757836 w 9662615"/>
              <a:gd name="connsiteY85" fmla="*/ 1531371 h 1603753"/>
              <a:gd name="connsiteX86" fmla="*/ 2691555 w 9662615"/>
              <a:gd name="connsiteY86" fmla="*/ 1530283 h 1603753"/>
              <a:gd name="connsiteX87" fmla="*/ 2491676 w 9662615"/>
              <a:gd name="connsiteY87" fmla="*/ 1500859 h 1603753"/>
              <a:gd name="connsiteX88" fmla="*/ 2378036 w 9662615"/>
              <a:gd name="connsiteY88" fmla="*/ 1520645 h 1603753"/>
              <a:gd name="connsiteX89" fmla="*/ 2284269 w 9662615"/>
              <a:gd name="connsiteY89" fmla="*/ 1503068 h 1603753"/>
              <a:gd name="connsiteX90" fmla="*/ 2207104 w 9662615"/>
              <a:gd name="connsiteY90" fmla="*/ 1508888 h 1603753"/>
              <a:gd name="connsiteX91" fmla="*/ 2149226 w 9662615"/>
              <a:gd name="connsiteY91" fmla="*/ 1523409 h 1603753"/>
              <a:gd name="connsiteX92" fmla="*/ 2084783 w 9662615"/>
              <a:gd name="connsiteY92" fmla="*/ 1524245 h 1603753"/>
              <a:gd name="connsiteX93" fmla="*/ 2070075 w 9662615"/>
              <a:gd name="connsiteY93" fmla="*/ 1511285 h 1603753"/>
              <a:gd name="connsiteX94" fmla="*/ 2001057 w 9662615"/>
              <a:gd name="connsiteY94" fmla="*/ 1516449 h 1603753"/>
              <a:gd name="connsiteX95" fmla="*/ 1896330 w 9662615"/>
              <a:gd name="connsiteY95" fmla="*/ 1525725 h 1603753"/>
              <a:gd name="connsiteX96" fmla="*/ 1835994 w 9662615"/>
              <a:gd name="connsiteY96" fmla="*/ 1527678 h 1603753"/>
              <a:gd name="connsiteX97" fmla="*/ 1671119 w 9662615"/>
              <a:gd name="connsiteY97" fmla="*/ 1536701 h 1603753"/>
              <a:gd name="connsiteX98" fmla="*/ 1601337 w 9662615"/>
              <a:gd name="connsiteY98" fmla="*/ 1548552 h 1603753"/>
              <a:gd name="connsiteX99" fmla="*/ 1407755 w 9662615"/>
              <a:gd name="connsiteY99" fmla="*/ 1571444 h 1603753"/>
              <a:gd name="connsiteX100" fmla="*/ 1271994 w 9662615"/>
              <a:gd name="connsiteY100" fmla="*/ 1579471 h 1603753"/>
              <a:gd name="connsiteX101" fmla="*/ 1249226 w 9662615"/>
              <a:gd name="connsiteY101" fmla="*/ 1583140 h 1603753"/>
              <a:gd name="connsiteX102" fmla="*/ 1217719 w 9662615"/>
              <a:gd name="connsiteY102" fmla="*/ 1580863 h 1603753"/>
              <a:gd name="connsiteX103" fmla="*/ 1091432 w 9662615"/>
              <a:gd name="connsiteY103" fmla="*/ 1571003 h 1603753"/>
              <a:gd name="connsiteX104" fmla="*/ 992039 w 9662615"/>
              <a:gd name="connsiteY104" fmla="*/ 1556662 h 1603753"/>
              <a:gd name="connsiteX105" fmla="*/ 868264 w 9662615"/>
              <a:gd name="connsiteY105" fmla="*/ 1566392 h 1603753"/>
              <a:gd name="connsiteX106" fmla="*/ 792765 w 9662615"/>
              <a:gd name="connsiteY106" fmla="*/ 1563102 h 1603753"/>
              <a:gd name="connsiteX107" fmla="*/ 669055 w 9662615"/>
              <a:gd name="connsiteY107" fmla="*/ 1543638 h 1603753"/>
              <a:gd name="connsiteX108" fmla="*/ 506152 w 9662615"/>
              <a:gd name="connsiteY108" fmla="*/ 1549124 h 1603753"/>
              <a:gd name="connsiteX109" fmla="*/ 472797 w 9662615"/>
              <a:gd name="connsiteY109" fmla="*/ 1568904 h 1603753"/>
              <a:gd name="connsiteX110" fmla="*/ 427864 w 9662615"/>
              <a:gd name="connsiteY110" fmla="*/ 1580848 h 1603753"/>
              <a:gd name="connsiteX111" fmla="*/ 408381 w 9662615"/>
              <a:gd name="connsiteY111" fmla="*/ 1552940 h 1603753"/>
              <a:gd name="connsiteX112" fmla="*/ 267163 w 9662615"/>
              <a:gd name="connsiteY112" fmla="*/ 1531913 h 1603753"/>
              <a:gd name="connsiteX113" fmla="*/ 196644 w 9662615"/>
              <a:gd name="connsiteY113" fmla="*/ 1524565 h 1603753"/>
              <a:gd name="connsiteX114" fmla="*/ 86819 w 9662615"/>
              <a:gd name="connsiteY114" fmla="*/ 1519517 h 1603753"/>
              <a:gd name="connsiteX115" fmla="*/ 53369 w 9662615"/>
              <a:gd name="connsiteY115" fmla="*/ 1516853 h 1603753"/>
              <a:gd name="connsiteX116" fmla="*/ 2359 w 9662615"/>
              <a:gd name="connsiteY116" fmla="*/ 1515247 h 1603753"/>
              <a:gd name="connsiteX117" fmla="*/ 0 w 9662615"/>
              <a:gd name="connsiteY117" fmla="*/ 1514932 h 1603753"/>
              <a:gd name="connsiteX118" fmla="*/ 0 w 9662615"/>
              <a:gd name="connsiteY118" fmla="*/ 0 h 1603753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62664 w 9662615"/>
              <a:gd name="connsiteY62" fmla="*/ 1573162 h 1583140"/>
              <a:gd name="connsiteX63" fmla="*/ 4603028 w 9662615"/>
              <a:gd name="connsiteY63" fmla="*/ 1568821 h 1583140"/>
              <a:gd name="connsiteX64" fmla="*/ 4541612 w 9662615"/>
              <a:gd name="connsiteY64" fmla="*/ 1545262 h 1583140"/>
              <a:gd name="connsiteX65" fmla="*/ 4422155 w 9662615"/>
              <a:gd name="connsiteY65" fmla="*/ 1542059 h 1583140"/>
              <a:gd name="connsiteX66" fmla="*/ 4221826 w 9662615"/>
              <a:gd name="connsiteY66" fmla="*/ 1508923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62664 w 9662615"/>
              <a:gd name="connsiteY62" fmla="*/ 1573162 h 1583140"/>
              <a:gd name="connsiteX63" fmla="*/ 4603028 w 9662615"/>
              <a:gd name="connsiteY63" fmla="*/ 1568821 h 1583140"/>
              <a:gd name="connsiteX64" fmla="*/ 4541612 w 9662615"/>
              <a:gd name="connsiteY64" fmla="*/ 1545262 h 1583140"/>
              <a:gd name="connsiteX65" fmla="*/ 4382398 w 9662615"/>
              <a:gd name="connsiteY65" fmla="*/ 1534108 h 1583140"/>
              <a:gd name="connsiteX66" fmla="*/ 4221826 w 9662615"/>
              <a:gd name="connsiteY66" fmla="*/ 1508923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62664 w 9662615"/>
              <a:gd name="connsiteY62" fmla="*/ 1573162 h 1583140"/>
              <a:gd name="connsiteX63" fmla="*/ 4603028 w 9662615"/>
              <a:gd name="connsiteY63" fmla="*/ 1568821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8923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62664 w 9662615"/>
              <a:gd name="connsiteY62" fmla="*/ 1573162 h 1583140"/>
              <a:gd name="connsiteX63" fmla="*/ 4603028 w 9662615"/>
              <a:gd name="connsiteY63" fmla="*/ 1568821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8923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62664 w 9662615"/>
              <a:gd name="connsiteY62" fmla="*/ 1573162 h 1583140"/>
              <a:gd name="connsiteX63" fmla="*/ 4595077 w 9662615"/>
              <a:gd name="connsiteY63" fmla="*/ 1552918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8923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62664 w 9662615"/>
              <a:gd name="connsiteY62" fmla="*/ 1573162 h 1583140"/>
              <a:gd name="connsiteX63" fmla="*/ 4595077 w 9662615"/>
              <a:gd name="connsiteY63" fmla="*/ 1552918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8923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62664 w 9662615"/>
              <a:gd name="connsiteY62" fmla="*/ 1573162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8923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8923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3970635 w 9662615"/>
              <a:gd name="connsiteY68" fmla="*/ 1544815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3966659 w 9662615"/>
              <a:gd name="connsiteY68" fmla="*/ 1528913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96499"/>
              <a:gd name="connsiteX1" fmla="*/ 9662615 w 9662615"/>
              <a:gd name="connsiteY1" fmla="*/ 0 h 1596499"/>
              <a:gd name="connsiteX2" fmla="*/ 9662615 w 9662615"/>
              <a:gd name="connsiteY2" fmla="*/ 1280346 h 1596499"/>
              <a:gd name="connsiteX3" fmla="*/ 9658420 w 9662615"/>
              <a:gd name="connsiteY3" fmla="*/ 1280106 h 1596499"/>
              <a:gd name="connsiteX4" fmla="*/ 9469546 w 9662615"/>
              <a:gd name="connsiteY4" fmla="*/ 1289837 h 1596499"/>
              <a:gd name="connsiteX5" fmla="*/ 9385895 w 9662615"/>
              <a:gd name="connsiteY5" fmla="*/ 1269203 h 1596499"/>
              <a:gd name="connsiteX6" fmla="*/ 9144767 w 9662615"/>
              <a:gd name="connsiteY6" fmla="*/ 1264120 h 1596499"/>
              <a:gd name="connsiteX7" fmla="*/ 8837252 w 9662615"/>
              <a:gd name="connsiteY7" fmla="*/ 1350515 h 1596499"/>
              <a:gd name="connsiteX8" fmla="*/ 8705466 w 9662615"/>
              <a:gd name="connsiteY8" fmla="*/ 1342419 h 1596499"/>
              <a:gd name="connsiteX9" fmla="*/ 8652221 w 9662615"/>
              <a:gd name="connsiteY9" fmla="*/ 1326906 h 1596499"/>
              <a:gd name="connsiteX10" fmla="*/ 8632312 w 9662615"/>
              <a:gd name="connsiteY10" fmla="*/ 1326025 h 1596499"/>
              <a:gd name="connsiteX11" fmla="*/ 8591582 w 9662615"/>
              <a:gd name="connsiteY11" fmla="*/ 1341666 h 1596499"/>
              <a:gd name="connsiteX12" fmla="*/ 8537336 w 9662615"/>
              <a:gd name="connsiteY12" fmla="*/ 1341684 h 1596499"/>
              <a:gd name="connsiteX13" fmla="*/ 8472508 w 9662615"/>
              <a:gd name="connsiteY13" fmla="*/ 1363109 h 1596499"/>
              <a:gd name="connsiteX14" fmla="*/ 8258477 w 9662615"/>
              <a:gd name="connsiteY14" fmla="*/ 1370666 h 1596499"/>
              <a:gd name="connsiteX15" fmla="*/ 8197961 w 9662615"/>
              <a:gd name="connsiteY15" fmla="*/ 1392804 h 1596499"/>
              <a:gd name="connsiteX16" fmla="*/ 8171196 w 9662615"/>
              <a:gd name="connsiteY16" fmla="*/ 1397216 h 1596499"/>
              <a:gd name="connsiteX17" fmla="*/ 8127667 w 9662615"/>
              <a:gd name="connsiteY17" fmla="*/ 1418254 h 1596499"/>
              <a:gd name="connsiteX18" fmla="*/ 7974579 w 9662615"/>
              <a:gd name="connsiteY18" fmla="*/ 1383439 h 1596499"/>
              <a:gd name="connsiteX19" fmla="*/ 7768351 w 9662615"/>
              <a:gd name="connsiteY19" fmla="*/ 1395051 h 1596499"/>
              <a:gd name="connsiteX20" fmla="*/ 7635985 w 9662615"/>
              <a:gd name="connsiteY20" fmla="*/ 1386363 h 1596499"/>
              <a:gd name="connsiteX21" fmla="*/ 7466069 w 9662615"/>
              <a:gd name="connsiteY21" fmla="*/ 1377654 h 1596499"/>
              <a:gd name="connsiteX22" fmla="*/ 7355642 w 9662615"/>
              <a:gd name="connsiteY22" fmla="*/ 1407761 h 1596499"/>
              <a:gd name="connsiteX23" fmla="*/ 7151610 w 9662615"/>
              <a:gd name="connsiteY23" fmla="*/ 1397856 h 1596499"/>
              <a:gd name="connsiteX24" fmla="*/ 7082147 w 9662615"/>
              <a:gd name="connsiteY24" fmla="*/ 1406113 h 1596499"/>
              <a:gd name="connsiteX25" fmla="*/ 7014958 w 9662615"/>
              <a:gd name="connsiteY25" fmla="*/ 1396883 h 1596499"/>
              <a:gd name="connsiteX26" fmla="*/ 6907567 w 9662615"/>
              <a:gd name="connsiteY26" fmla="*/ 1419149 h 1596499"/>
              <a:gd name="connsiteX27" fmla="*/ 6748428 w 9662615"/>
              <a:gd name="connsiteY27" fmla="*/ 1420308 h 1596499"/>
              <a:gd name="connsiteX28" fmla="*/ 6654257 w 9662615"/>
              <a:gd name="connsiteY28" fmla="*/ 1424143 h 1596499"/>
              <a:gd name="connsiteX29" fmla="*/ 6620123 w 9662615"/>
              <a:gd name="connsiteY29" fmla="*/ 1430535 h 1596499"/>
              <a:gd name="connsiteX30" fmla="*/ 6571355 w 9662615"/>
              <a:gd name="connsiteY30" fmla="*/ 1436144 h 1596499"/>
              <a:gd name="connsiteX31" fmla="*/ 6486557 w 9662615"/>
              <a:gd name="connsiteY31" fmla="*/ 1449861 h 1596499"/>
              <a:gd name="connsiteX32" fmla="*/ 6370419 w 9662615"/>
              <a:gd name="connsiteY32" fmla="*/ 1461649 h 1596499"/>
              <a:gd name="connsiteX33" fmla="*/ 6278839 w 9662615"/>
              <a:gd name="connsiteY33" fmla="*/ 1449160 h 1596499"/>
              <a:gd name="connsiteX34" fmla="*/ 6272455 w 9662615"/>
              <a:gd name="connsiteY34" fmla="*/ 1453191 h 1596499"/>
              <a:gd name="connsiteX35" fmla="*/ 6212659 w 9662615"/>
              <a:gd name="connsiteY35" fmla="*/ 1454850 h 1596499"/>
              <a:gd name="connsiteX36" fmla="*/ 6069317 w 9662615"/>
              <a:gd name="connsiteY36" fmla="*/ 1445838 h 1596499"/>
              <a:gd name="connsiteX37" fmla="*/ 5878477 w 9662615"/>
              <a:gd name="connsiteY37" fmla="*/ 1439180 h 1596499"/>
              <a:gd name="connsiteX38" fmla="*/ 5838387 w 9662615"/>
              <a:gd name="connsiteY38" fmla="*/ 1444679 h 1596499"/>
              <a:gd name="connsiteX39" fmla="*/ 5771136 w 9662615"/>
              <a:gd name="connsiteY39" fmla="*/ 1453639 h 1596499"/>
              <a:gd name="connsiteX40" fmla="*/ 5724081 w 9662615"/>
              <a:gd name="connsiteY40" fmla="*/ 1470431 h 1596499"/>
              <a:gd name="connsiteX41" fmla="*/ 5666577 w 9662615"/>
              <a:gd name="connsiteY41" fmla="*/ 1473921 h 1596499"/>
              <a:gd name="connsiteX42" fmla="*/ 5649068 w 9662615"/>
              <a:gd name="connsiteY42" fmla="*/ 1461676 h 1596499"/>
              <a:gd name="connsiteX43" fmla="*/ 5588902 w 9662615"/>
              <a:gd name="connsiteY43" fmla="*/ 1469647 h 1596499"/>
              <a:gd name="connsiteX44" fmla="*/ 5498090 w 9662615"/>
              <a:gd name="connsiteY44" fmla="*/ 1483173 h 1596499"/>
              <a:gd name="connsiteX45" fmla="*/ 5444641 w 9662615"/>
              <a:gd name="connsiteY45" fmla="*/ 1487602 h 1596499"/>
              <a:gd name="connsiteX46" fmla="*/ 5299812 w 9662615"/>
              <a:gd name="connsiteY46" fmla="*/ 1503362 h 1596499"/>
              <a:gd name="connsiteX47" fmla="*/ 5213947 w 9662615"/>
              <a:gd name="connsiteY47" fmla="*/ 1516637 h 1596499"/>
              <a:gd name="connsiteX48" fmla="*/ 5090342 w 9662615"/>
              <a:gd name="connsiteY48" fmla="*/ 1546680 h 1596499"/>
              <a:gd name="connsiteX49" fmla="*/ 5129812 w 9662615"/>
              <a:gd name="connsiteY49" fmla="*/ 1521277 h 1596499"/>
              <a:gd name="connsiteX50" fmla="*/ 5059484 w 9662615"/>
              <a:gd name="connsiteY50" fmla="*/ 1546802 h 1596499"/>
              <a:gd name="connsiteX51" fmla="*/ 5038524 w 9662615"/>
              <a:gd name="connsiteY51" fmla="*/ 1545675 h 1596499"/>
              <a:gd name="connsiteX52" fmla="*/ 5026564 w 9662615"/>
              <a:gd name="connsiteY52" fmla="*/ 1545376 h 1596499"/>
              <a:gd name="connsiteX53" fmla="*/ 4969433 w 9662615"/>
              <a:gd name="connsiteY53" fmla="*/ 1550865 h 1596499"/>
              <a:gd name="connsiteX54" fmla="*/ 4929254 w 9662615"/>
              <a:gd name="connsiteY54" fmla="*/ 1563452 h 1596499"/>
              <a:gd name="connsiteX55" fmla="*/ 4871726 w 9662615"/>
              <a:gd name="connsiteY55" fmla="*/ 1570584 h 1596499"/>
              <a:gd name="connsiteX56" fmla="*/ 4843267 w 9662615"/>
              <a:gd name="connsiteY56" fmla="*/ 1561459 h 1596499"/>
              <a:gd name="connsiteX57" fmla="*/ 4821058 w 9662615"/>
              <a:gd name="connsiteY57" fmla="*/ 1553078 h 1596499"/>
              <a:gd name="connsiteX58" fmla="*/ 4791466 w 9662615"/>
              <a:gd name="connsiteY58" fmla="*/ 1561324 h 1596499"/>
              <a:gd name="connsiteX59" fmla="*/ 4784247 w 9662615"/>
              <a:gd name="connsiteY59" fmla="*/ 1562342 h 1596499"/>
              <a:gd name="connsiteX60" fmla="*/ 4739309 w 9662615"/>
              <a:gd name="connsiteY60" fmla="*/ 1553948 h 1596499"/>
              <a:gd name="connsiteX61" fmla="*/ 4697562 w 9662615"/>
              <a:gd name="connsiteY61" fmla="*/ 1551206 h 1596499"/>
              <a:gd name="connsiteX62" fmla="*/ 4650737 w 9662615"/>
              <a:gd name="connsiteY62" fmla="*/ 1537381 h 1596499"/>
              <a:gd name="connsiteX63" fmla="*/ 4583150 w 9662615"/>
              <a:gd name="connsiteY63" fmla="*/ 1529064 h 1596499"/>
              <a:gd name="connsiteX64" fmla="*/ 4521734 w 9662615"/>
              <a:gd name="connsiteY64" fmla="*/ 1529359 h 1596499"/>
              <a:gd name="connsiteX65" fmla="*/ 4382398 w 9662615"/>
              <a:gd name="connsiteY65" fmla="*/ 1534108 h 1596499"/>
              <a:gd name="connsiteX66" fmla="*/ 4221826 w 9662615"/>
              <a:gd name="connsiteY66" fmla="*/ 1500972 h 1596499"/>
              <a:gd name="connsiteX67" fmla="*/ 4096601 w 9662615"/>
              <a:gd name="connsiteY67" fmla="*/ 1521563 h 1596499"/>
              <a:gd name="connsiteX68" fmla="*/ 3978586 w 9662615"/>
              <a:gd name="connsiteY68" fmla="*/ 1596499 h 1596499"/>
              <a:gd name="connsiteX69" fmla="*/ 3833906 w 9662615"/>
              <a:gd name="connsiteY69" fmla="*/ 1516637 h 1596499"/>
              <a:gd name="connsiteX70" fmla="*/ 3696258 w 9662615"/>
              <a:gd name="connsiteY70" fmla="*/ 1537563 h 1596499"/>
              <a:gd name="connsiteX71" fmla="*/ 3594070 w 9662615"/>
              <a:gd name="connsiteY71" fmla="*/ 1509422 h 1596499"/>
              <a:gd name="connsiteX72" fmla="*/ 3565233 w 9662615"/>
              <a:gd name="connsiteY72" fmla="*/ 1515122 h 1596499"/>
              <a:gd name="connsiteX73" fmla="*/ 3560267 w 9662615"/>
              <a:gd name="connsiteY73" fmla="*/ 1516288 h 1596499"/>
              <a:gd name="connsiteX74" fmla="*/ 3540258 w 9662615"/>
              <a:gd name="connsiteY74" fmla="*/ 1516976 h 1596499"/>
              <a:gd name="connsiteX75" fmla="*/ 3534780 w 9662615"/>
              <a:gd name="connsiteY75" fmla="*/ 1522141 h 1596499"/>
              <a:gd name="connsiteX76" fmla="*/ 3504783 w 9662615"/>
              <a:gd name="connsiteY76" fmla="*/ 1526739 h 1596499"/>
              <a:gd name="connsiteX77" fmla="*/ 3430805 w 9662615"/>
              <a:gd name="connsiteY77" fmla="*/ 1542521 h 1596499"/>
              <a:gd name="connsiteX78" fmla="*/ 3292707 w 9662615"/>
              <a:gd name="connsiteY78" fmla="*/ 1520490 h 1596499"/>
              <a:gd name="connsiteX79" fmla="*/ 3187872 w 9662615"/>
              <a:gd name="connsiteY79" fmla="*/ 1519991 h 1596499"/>
              <a:gd name="connsiteX80" fmla="*/ 3148026 w 9662615"/>
              <a:gd name="connsiteY80" fmla="*/ 1524777 h 1596499"/>
              <a:gd name="connsiteX81" fmla="*/ 3092394 w 9662615"/>
              <a:gd name="connsiteY81" fmla="*/ 1528115 h 1596499"/>
              <a:gd name="connsiteX82" fmla="*/ 2994200 w 9662615"/>
              <a:gd name="connsiteY82" fmla="*/ 1537857 h 1596499"/>
              <a:gd name="connsiteX83" fmla="*/ 2862301 w 9662615"/>
              <a:gd name="connsiteY83" fmla="*/ 1544250 h 1596499"/>
              <a:gd name="connsiteX84" fmla="*/ 2766335 w 9662615"/>
              <a:gd name="connsiteY84" fmla="*/ 1527662 h 1596499"/>
              <a:gd name="connsiteX85" fmla="*/ 2757836 w 9662615"/>
              <a:gd name="connsiteY85" fmla="*/ 1531371 h 1596499"/>
              <a:gd name="connsiteX86" fmla="*/ 2691555 w 9662615"/>
              <a:gd name="connsiteY86" fmla="*/ 1530283 h 1596499"/>
              <a:gd name="connsiteX87" fmla="*/ 2491676 w 9662615"/>
              <a:gd name="connsiteY87" fmla="*/ 1500859 h 1596499"/>
              <a:gd name="connsiteX88" fmla="*/ 2378036 w 9662615"/>
              <a:gd name="connsiteY88" fmla="*/ 1520645 h 1596499"/>
              <a:gd name="connsiteX89" fmla="*/ 2284269 w 9662615"/>
              <a:gd name="connsiteY89" fmla="*/ 1503068 h 1596499"/>
              <a:gd name="connsiteX90" fmla="*/ 2207104 w 9662615"/>
              <a:gd name="connsiteY90" fmla="*/ 1508888 h 1596499"/>
              <a:gd name="connsiteX91" fmla="*/ 2149226 w 9662615"/>
              <a:gd name="connsiteY91" fmla="*/ 1523409 h 1596499"/>
              <a:gd name="connsiteX92" fmla="*/ 2084783 w 9662615"/>
              <a:gd name="connsiteY92" fmla="*/ 1524245 h 1596499"/>
              <a:gd name="connsiteX93" fmla="*/ 2070075 w 9662615"/>
              <a:gd name="connsiteY93" fmla="*/ 1511285 h 1596499"/>
              <a:gd name="connsiteX94" fmla="*/ 2001057 w 9662615"/>
              <a:gd name="connsiteY94" fmla="*/ 1516449 h 1596499"/>
              <a:gd name="connsiteX95" fmla="*/ 1896330 w 9662615"/>
              <a:gd name="connsiteY95" fmla="*/ 1525725 h 1596499"/>
              <a:gd name="connsiteX96" fmla="*/ 1835994 w 9662615"/>
              <a:gd name="connsiteY96" fmla="*/ 1527678 h 1596499"/>
              <a:gd name="connsiteX97" fmla="*/ 1671119 w 9662615"/>
              <a:gd name="connsiteY97" fmla="*/ 1536701 h 1596499"/>
              <a:gd name="connsiteX98" fmla="*/ 1601337 w 9662615"/>
              <a:gd name="connsiteY98" fmla="*/ 1548552 h 1596499"/>
              <a:gd name="connsiteX99" fmla="*/ 1407755 w 9662615"/>
              <a:gd name="connsiteY99" fmla="*/ 1571444 h 1596499"/>
              <a:gd name="connsiteX100" fmla="*/ 1271994 w 9662615"/>
              <a:gd name="connsiteY100" fmla="*/ 1579471 h 1596499"/>
              <a:gd name="connsiteX101" fmla="*/ 1249226 w 9662615"/>
              <a:gd name="connsiteY101" fmla="*/ 1583140 h 1596499"/>
              <a:gd name="connsiteX102" fmla="*/ 1217719 w 9662615"/>
              <a:gd name="connsiteY102" fmla="*/ 1580863 h 1596499"/>
              <a:gd name="connsiteX103" fmla="*/ 1091432 w 9662615"/>
              <a:gd name="connsiteY103" fmla="*/ 1571003 h 1596499"/>
              <a:gd name="connsiteX104" fmla="*/ 992039 w 9662615"/>
              <a:gd name="connsiteY104" fmla="*/ 1556662 h 1596499"/>
              <a:gd name="connsiteX105" fmla="*/ 868264 w 9662615"/>
              <a:gd name="connsiteY105" fmla="*/ 1566392 h 1596499"/>
              <a:gd name="connsiteX106" fmla="*/ 792765 w 9662615"/>
              <a:gd name="connsiteY106" fmla="*/ 1563102 h 1596499"/>
              <a:gd name="connsiteX107" fmla="*/ 669055 w 9662615"/>
              <a:gd name="connsiteY107" fmla="*/ 1543638 h 1596499"/>
              <a:gd name="connsiteX108" fmla="*/ 506152 w 9662615"/>
              <a:gd name="connsiteY108" fmla="*/ 1549124 h 1596499"/>
              <a:gd name="connsiteX109" fmla="*/ 472797 w 9662615"/>
              <a:gd name="connsiteY109" fmla="*/ 1568904 h 1596499"/>
              <a:gd name="connsiteX110" fmla="*/ 427864 w 9662615"/>
              <a:gd name="connsiteY110" fmla="*/ 1580848 h 1596499"/>
              <a:gd name="connsiteX111" fmla="*/ 408381 w 9662615"/>
              <a:gd name="connsiteY111" fmla="*/ 1552940 h 1596499"/>
              <a:gd name="connsiteX112" fmla="*/ 267163 w 9662615"/>
              <a:gd name="connsiteY112" fmla="*/ 1531913 h 1596499"/>
              <a:gd name="connsiteX113" fmla="*/ 196644 w 9662615"/>
              <a:gd name="connsiteY113" fmla="*/ 1524565 h 1596499"/>
              <a:gd name="connsiteX114" fmla="*/ 86819 w 9662615"/>
              <a:gd name="connsiteY114" fmla="*/ 1519517 h 1596499"/>
              <a:gd name="connsiteX115" fmla="*/ 53369 w 9662615"/>
              <a:gd name="connsiteY115" fmla="*/ 1516853 h 1596499"/>
              <a:gd name="connsiteX116" fmla="*/ 2359 w 9662615"/>
              <a:gd name="connsiteY116" fmla="*/ 1515247 h 1596499"/>
              <a:gd name="connsiteX117" fmla="*/ 0 w 9662615"/>
              <a:gd name="connsiteY117" fmla="*/ 1514932 h 1596499"/>
              <a:gd name="connsiteX118" fmla="*/ 0 w 9662615"/>
              <a:gd name="connsiteY118" fmla="*/ 0 h 1596499"/>
              <a:gd name="connsiteX0" fmla="*/ 0 w 9662615"/>
              <a:gd name="connsiteY0" fmla="*/ 0 h 1600474"/>
              <a:gd name="connsiteX1" fmla="*/ 9662615 w 9662615"/>
              <a:gd name="connsiteY1" fmla="*/ 0 h 1600474"/>
              <a:gd name="connsiteX2" fmla="*/ 9662615 w 9662615"/>
              <a:gd name="connsiteY2" fmla="*/ 1280346 h 1600474"/>
              <a:gd name="connsiteX3" fmla="*/ 9658420 w 9662615"/>
              <a:gd name="connsiteY3" fmla="*/ 1280106 h 1600474"/>
              <a:gd name="connsiteX4" fmla="*/ 9469546 w 9662615"/>
              <a:gd name="connsiteY4" fmla="*/ 1289837 h 1600474"/>
              <a:gd name="connsiteX5" fmla="*/ 9385895 w 9662615"/>
              <a:gd name="connsiteY5" fmla="*/ 1269203 h 1600474"/>
              <a:gd name="connsiteX6" fmla="*/ 9144767 w 9662615"/>
              <a:gd name="connsiteY6" fmla="*/ 1264120 h 1600474"/>
              <a:gd name="connsiteX7" fmla="*/ 8837252 w 9662615"/>
              <a:gd name="connsiteY7" fmla="*/ 1350515 h 1600474"/>
              <a:gd name="connsiteX8" fmla="*/ 8705466 w 9662615"/>
              <a:gd name="connsiteY8" fmla="*/ 1342419 h 1600474"/>
              <a:gd name="connsiteX9" fmla="*/ 8652221 w 9662615"/>
              <a:gd name="connsiteY9" fmla="*/ 1326906 h 1600474"/>
              <a:gd name="connsiteX10" fmla="*/ 8632312 w 9662615"/>
              <a:gd name="connsiteY10" fmla="*/ 1326025 h 1600474"/>
              <a:gd name="connsiteX11" fmla="*/ 8591582 w 9662615"/>
              <a:gd name="connsiteY11" fmla="*/ 1341666 h 1600474"/>
              <a:gd name="connsiteX12" fmla="*/ 8537336 w 9662615"/>
              <a:gd name="connsiteY12" fmla="*/ 1341684 h 1600474"/>
              <a:gd name="connsiteX13" fmla="*/ 8472508 w 9662615"/>
              <a:gd name="connsiteY13" fmla="*/ 1363109 h 1600474"/>
              <a:gd name="connsiteX14" fmla="*/ 8258477 w 9662615"/>
              <a:gd name="connsiteY14" fmla="*/ 1370666 h 1600474"/>
              <a:gd name="connsiteX15" fmla="*/ 8197961 w 9662615"/>
              <a:gd name="connsiteY15" fmla="*/ 1392804 h 1600474"/>
              <a:gd name="connsiteX16" fmla="*/ 8171196 w 9662615"/>
              <a:gd name="connsiteY16" fmla="*/ 1397216 h 1600474"/>
              <a:gd name="connsiteX17" fmla="*/ 8127667 w 9662615"/>
              <a:gd name="connsiteY17" fmla="*/ 1418254 h 1600474"/>
              <a:gd name="connsiteX18" fmla="*/ 7974579 w 9662615"/>
              <a:gd name="connsiteY18" fmla="*/ 1383439 h 1600474"/>
              <a:gd name="connsiteX19" fmla="*/ 7768351 w 9662615"/>
              <a:gd name="connsiteY19" fmla="*/ 1395051 h 1600474"/>
              <a:gd name="connsiteX20" fmla="*/ 7635985 w 9662615"/>
              <a:gd name="connsiteY20" fmla="*/ 1386363 h 1600474"/>
              <a:gd name="connsiteX21" fmla="*/ 7466069 w 9662615"/>
              <a:gd name="connsiteY21" fmla="*/ 1377654 h 1600474"/>
              <a:gd name="connsiteX22" fmla="*/ 7355642 w 9662615"/>
              <a:gd name="connsiteY22" fmla="*/ 1407761 h 1600474"/>
              <a:gd name="connsiteX23" fmla="*/ 7151610 w 9662615"/>
              <a:gd name="connsiteY23" fmla="*/ 1397856 h 1600474"/>
              <a:gd name="connsiteX24" fmla="*/ 7082147 w 9662615"/>
              <a:gd name="connsiteY24" fmla="*/ 1406113 h 1600474"/>
              <a:gd name="connsiteX25" fmla="*/ 7014958 w 9662615"/>
              <a:gd name="connsiteY25" fmla="*/ 1396883 h 1600474"/>
              <a:gd name="connsiteX26" fmla="*/ 6907567 w 9662615"/>
              <a:gd name="connsiteY26" fmla="*/ 1419149 h 1600474"/>
              <a:gd name="connsiteX27" fmla="*/ 6748428 w 9662615"/>
              <a:gd name="connsiteY27" fmla="*/ 1420308 h 1600474"/>
              <a:gd name="connsiteX28" fmla="*/ 6654257 w 9662615"/>
              <a:gd name="connsiteY28" fmla="*/ 1424143 h 1600474"/>
              <a:gd name="connsiteX29" fmla="*/ 6620123 w 9662615"/>
              <a:gd name="connsiteY29" fmla="*/ 1430535 h 1600474"/>
              <a:gd name="connsiteX30" fmla="*/ 6571355 w 9662615"/>
              <a:gd name="connsiteY30" fmla="*/ 1436144 h 1600474"/>
              <a:gd name="connsiteX31" fmla="*/ 6486557 w 9662615"/>
              <a:gd name="connsiteY31" fmla="*/ 1449861 h 1600474"/>
              <a:gd name="connsiteX32" fmla="*/ 6370419 w 9662615"/>
              <a:gd name="connsiteY32" fmla="*/ 1461649 h 1600474"/>
              <a:gd name="connsiteX33" fmla="*/ 6278839 w 9662615"/>
              <a:gd name="connsiteY33" fmla="*/ 1449160 h 1600474"/>
              <a:gd name="connsiteX34" fmla="*/ 6272455 w 9662615"/>
              <a:gd name="connsiteY34" fmla="*/ 1453191 h 1600474"/>
              <a:gd name="connsiteX35" fmla="*/ 6212659 w 9662615"/>
              <a:gd name="connsiteY35" fmla="*/ 1454850 h 1600474"/>
              <a:gd name="connsiteX36" fmla="*/ 6069317 w 9662615"/>
              <a:gd name="connsiteY36" fmla="*/ 1445838 h 1600474"/>
              <a:gd name="connsiteX37" fmla="*/ 5878477 w 9662615"/>
              <a:gd name="connsiteY37" fmla="*/ 1439180 h 1600474"/>
              <a:gd name="connsiteX38" fmla="*/ 5838387 w 9662615"/>
              <a:gd name="connsiteY38" fmla="*/ 1444679 h 1600474"/>
              <a:gd name="connsiteX39" fmla="*/ 5771136 w 9662615"/>
              <a:gd name="connsiteY39" fmla="*/ 1453639 h 1600474"/>
              <a:gd name="connsiteX40" fmla="*/ 5724081 w 9662615"/>
              <a:gd name="connsiteY40" fmla="*/ 1470431 h 1600474"/>
              <a:gd name="connsiteX41" fmla="*/ 5666577 w 9662615"/>
              <a:gd name="connsiteY41" fmla="*/ 1473921 h 1600474"/>
              <a:gd name="connsiteX42" fmla="*/ 5649068 w 9662615"/>
              <a:gd name="connsiteY42" fmla="*/ 1461676 h 1600474"/>
              <a:gd name="connsiteX43" fmla="*/ 5588902 w 9662615"/>
              <a:gd name="connsiteY43" fmla="*/ 1469647 h 1600474"/>
              <a:gd name="connsiteX44" fmla="*/ 5498090 w 9662615"/>
              <a:gd name="connsiteY44" fmla="*/ 1483173 h 1600474"/>
              <a:gd name="connsiteX45" fmla="*/ 5444641 w 9662615"/>
              <a:gd name="connsiteY45" fmla="*/ 1487602 h 1600474"/>
              <a:gd name="connsiteX46" fmla="*/ 5299812 w 9662615"/>
              <a:gd name="connsiteY46" fmla="*/ 1503362 h 1600474"/>
              <a:gd name="connsiteX47" fmla="*/ 5213947 w 9662615"/>
              <a:gd name="connsiteY47" fmla="*/ 1516637 h 1600474"/>
              <a:gd name="connsiteX48" fmla="*/ 5090342 w 9662615"/>
              <a:gd name="connsiteY48" fmla="*/ 1546680 h 1600474"/>
              <a:gd name="connsiteX49" fmla="*/ 5129812 w 9662615"/>
              <a:gd name="connsiteY49" fmla="*/ 1521277 h 1600474"/>
              <a:gd name="connsiteX50" fmla="*/ 5059484 w 9662615"/>
              <a:gd name="connsiteY50" fmla="*/ 1546802 h 1600474"/>
              <a:gd name="connsiteX51" fmla="*/ 5038524 w 9662615"/>
              <a:gd name="connsiteY51" fmla="*/ 1545675 h 1600474"/>
              <a:gd name="connsiteX52" fmla="*/ 5026564 w 9662615"/>
              <a:gd name="connsiteY52" fmla="*/ 1545376 h 1600474"/>
              <a:gd name="connsiteX53" fmla="*/ 4969433 w 9662615"/>
              <a:gd name="connsiteY53" fmla="*/ 1550865 h 1600474"/>
              <a:gd name="connsiteX54" fmla="*/ 4929254 w 9662615"/>
              <a:gd name="connsiteY54" fmla="*/ 1563452 h 1600474"/>
              <a:gd name="connsiteX55" fmla="*/ 4871726 w 9662615"/>
              <a:gd name="connsiteY55" fmla="*/ 1570584 h 1600474"/>
              <a:gd name="connsiteX56" fmla="*/ 4843267 w 9662615"/>
              <a:gd name="connsiteY56" fmla="*/ 1561459 h 1600474"/>
              <a:gd name="connsiteX57" fmla="*/ 4821058 w 9662615"/>
              <a:gd name="connsiteY57" fmla="*/ 1553078 h 1600474"/>
              <a:gd name="connsiteX58" fmla="*/ 4791466 w 9662615"/>
              <a:gd name="connsiteY58" fmla="*/ 1561324 h 1600474"/>
              <a:gd name="connsiteX59" fmla="*/ 4784247 w 9662615"/>
              <a:gd name="connsiteY59" fmla="*/ 1562342 h 1600474"/>
              <a:gd name="connsiteX60" fmla="*/ 4739309 w 9662615"/>
              <a:gd name="connsiteY60" fmla="*/ 1553948 h 1600474"/>
              <a:gd name="connsiteX61" fmla="*/ 4697562 w 9662615"/>
              <a:gd name="connsiteY61" fmla="*/ 1551206 h 1600474"/>
              <a:gd name="connsiteX62" fmla="*/ 4650737 w 9662615"/>
              <a:gd name="connsiteY62" fmla="*/ 1537381 h 1600474"/>
              <a:gd name="connsiteX63" fmla="*/ 4583150 w 9662615"/>
              <a:gd name="connsiteY63" fmla="*/ 1529064 h 1600474"/>
              <a:gd name="connsiteX64" fmla="*/ 4521734 w 9662615"/>
              <a:gd name="connsiteY64" fmla="*/ 1529359 h 1600474"/>
              <a:gd name="connsiteX65" fmla="*/ 4382398 w 9662615"/>
              <a:gd name="connsiteY65" fmla="*/ 1534108 h 1600474"/>
              <a:gd name="connsiteX66" fmla="*/ 4221826 w 9662615"/>
              <a:gd name="connsiteY66" fmla="*/ 1500972 h 1600474"/>
              <a:gd name="connsiteX67" fmla="*/ 4096601 w 9662615"/>
              <a:gd name="connsiteY67" fmla="*/ 1521563 h 1600474"/>
              <a:gd name="connsiteX68" fmla="*/ 4046172 w 9662615"/>
              <a:gd name="connsiteY68" fmla="*/ 1600474 h 1600474"/>
              <a:gd name="connsiteX69" fmla="*/ 3833906 w 9662615"/>
              <a:gd name="connsiteY69" fmla="*/ 1516637 h 1600474"/>
              <a:gd name="connsiteX70" fmla="*/ 3696258 w 9662615"/>
              <a:gd name="connsiteY70" fmla="*/ 1537563 h 1600474"/>
              <a:gd name="connsiteX71" fmla="*/ 3594070 w 9662615"/>
              <a:gd name="connsiteY71" fmla="*/ 1509422 h 1600474"/>
              <a:gd name="connsiteX72" fmla="*/ 3565233 w 9662615"/>
              <a:gd name="connsiteY72" fmla="*/ 1515122 h 1600474"/>
              <a:gd name="connsiteX73" fmla="*/ 3560267 w 9662615"/>
              <a:gd name="connsiteY73" fmla="*/ 1516288 h 1600474"/>
              <a:gd name="connsiteX74" fmla="*/ 3540258 w 9662615"/>
              <a:gd name="connsiteY74" fmla="*/ 1516976 h 1600474"/>
              <a:gd name="connsiteX75" fmla="*/ 3534780 w 9662615"/>
              <a:gd name="connsiteY75" fmla="*/ 1522141 h 1600474"/>
              <a:gd name="connsiteX76" fmla="*/ 3504783 w 9662615"/>
              <a:gd name="connsiteY76" fmla="*/ 1526739 h 1600474"/>
              <a:gd name="connsiteX77" fmla="*/ 3430805 w 9662615"/>
              <a:gd name="connsiteY77" fmla="*/ 1542521 h 1600474"/>
              <a:gd name="connsiteX78" fmla="*/ 3292707 w 9662615"/>
              <a:gd name="connsiteY78" fmla="*/ 1520490 h 1600474"/>
              <a:gd name="connsiteX79" fmla="*/ 3187872 w 9662615"/>
              <a:gd name="connsiteY79" fmla="*/ 1519991 h 1600474"/>
              <a:gd name="connsiteX80" fmla="*/ 3148026 w 9662615"/>
              <a:gd name="connsiteY80" fmla="*/ 1524777 h 1600474"/>
              <a:gd name="connsiteX81" fmla="*/ 3092394 w 9662615"/>
              <a:gd name="connsiteY81" fmla="*/ 1528115 h 1600474"/>
              <a:gd name="connsiteX82" fmla="*/ 2994200 w 9662615"/>
              <a:gd name="connsiteY82" fmla="*/ 1537857 h 1600474"/>
              <a:gd name="connsiteX83" fmla="*/ 2862301 w 9662615"/>
              <a:gd name="connsiteY83" fmla="*/ 1544250 h 1600474"/>
              <a:gd name="connsiteX84" fmla="*/ 2766335 w 9662615"/>
              <a:gd name="connsiteY84" fmla="*/ 1527662 h 1600474"/>
              <a:gd name="connsiteX85" fmla="*/ 2757836 w 9662615"/>
              <a:gd name="connsiteY85" fmla="*/ 1531371 h 1600474"/>
              <a:gd name="connsiteX86" fmla="*/ 2691555 w 9662615"/>
              <a:gd name="connsiteY86" fmla="*/ 1530283 h 1600474"/>
              <a:gd name="connsiteX87" fmla="*/ 2491676 w 9662615"/>
              <a:gd name="connsiteY87" fmla="*/ 1500859 h 1600474"/>
              <a:gd name="connsiteX88" fmla="*/ 2378036 w 9662615"/>
              <a:gd name="connsiteY88" fmla="*/ 1520645 h 1600474"/>
              <a:gd name="connsiteX89" fmla="*/ 2284269 w 9662615"/>
              <a:gd name="connsiteY89" fmla="*/ 1503068 h 1600474"/>
              <a:gd name="connsiteX90" fmla="*/ 2207104 w 9662615"/>
              <a:gd name="connsiteY90" fmla="*/ 1508888 h 1600474"/>
              <a:gd name="connsiteX91" fmla="*/ 2149226 w 9662615"/>
              <a:gd name="connsiteY91" fmla="*/ 1523409 h 1600474"/>
              <a:gd name="connsiteX92" fmla="*/ 2084783 w 9662615"/>
              <a:gd name="connsiteY92" fmla="*/ 1524245 h 1600474"/>
              <a:gd name="connsiteX93" fmla="*/ 2070075 w 9662615"/>
              <a:gd name="connsiteY93" fmla="*/ 1511285 h 1600474"/>
              <a:gd name="connsiteX94" fmla="*/ 2001057 w 9662615"/>
              <a:gd name="connsiteY94" fmla="*/ 1516449 h 1600474"/>
              <a:gd name="connsiteX95" fmla="*/ 1896330 w 9662615"/>
              <a:gd name="connsiteY95" fmla="*/ 1525725 h 1600474"/>
              <a:gd name="connsiteX96" fmla="*/ 1835994 w 9662615"/>
              <a:gd name="connsiteY96" fmla="*/ 1527678 h 1600474"/>
              <a:gd name="connsiteX97" fmla="*/ 1671119 w 9662615"/>
              <a:gd name="connsiteY97" fmla="*/ 1536701 h 1600474"/>
              <a:gd name="connsiteX98" fmla="*/ 1601337 w 9662615"/>
              <a:gd name="connsiteY98" fmla="*/ 1548552 h 1600474"/>
              <a:gd name="connsiteX99" fmla="*/ 1407755 w 9662615"/>
              <a:gd name="connsiteY99" fmla="*/ 1571444 h 1600474"/>
              <a:gd name="connsiteX100" fmla="*/ 1271994 w 9662615"/>
              <a:gd name="connsiteY100" fmla="*/ 1579471 h 1600474"/>
              <a:gd name="connsiteX101" fmla="*/ 1249226 w 9662615"/>
              <a:gd name="connsiteY101" fmla="*/ 1583140 h 1600474"/>
              <a:gd name="connsiteX102" fmla="*/ 1217719 w 9662615"/>
              <a:gd name="connsiteY102" fmla="*/ 1580863 h 1600474"/>
              <a:gd name="connsiteX103" fmla="*/ 1091432 w 9662615"/>
              <a:gd name="connsiteY103" fmla="*/ 1571003 h 1600474"/>
              <a:gd name="connsiteX104" fmla="*/ 992039 w 9662615"/>
              <a:gd name="connsiteY104" fmla="*/ 1556662 h 1600474"/>
              <a:gd name="connsiteX105" fmla="*/ 868264 w 9662615"/>
              <a:gd name="connsiteY105" fmla="*/ 1566392 h 1600474"/>
              <a:gd name="connsiteX106" fmla="*/ 792765 w 9662615"/>
              <a:gd name="connsiteY106" fmla="*/ 1563102 h 1600474"/>
              <a:gd name="connsiteX107" fmla="*/ 669055 w 9662615"/>
              <a:gd name="connsiteY107" fmla="*/ 1543638 h 1600474"/>
              <a:gd name="connsiteX108" fmla="*/ 506152 w 9662615"/>
              <a:gd name="connsiteY108" fmla="*/ 1549124 h 1600474"/>
              <a:gd name="connsiteX109" fmla="*/ 472797 w 9662615"/>
              <a:gd name="connsiteY109" fmla="*/ 1568904 h 1600474"/>
              <a:gd name="connsiteX110" fmla="*/ 427864 w 9662615"/>
              <a:gd name="connsiteY110" fmla="*/ 1580848 h 1600474"/>
              <a:gd name="connsiteX111" fmla="*/ 408381 w 9662615"/>
              <a:gd name="connsiteY111" fmla="*/ 1552940 h 1600474"/>
              <a:gd name="connsiteX112" fmla="*/ 267163 w 9662615"/>
              <a:gd name="connsiteY112" fmla="*/ 1531913 h 1600474"/>
              <a:gd name="connsiteX113" fmla="*/ 196644 w 9662615"/>
              <a:gd name="connsiteY113" fmla="*/ 1524565 h 1600474"/>
              <a:gd name="connsiteX114" fmla="*/ 86819 w 9662615"/>
              <a:gd name="connsiteY114" fmla="*/ 1519517 h 1600474"/>
              <a:gd name="connsiteX115" fmla="*/ 53369 w 9662615"/>
              <a:gd name="connsiteY115" fmla="*/ 1516853 h 1600474"/>
              <a:gd name="connsiteX116" fmla="*/ 2359 w 9662615"/>
              <a:gd name="connsiteY116" fmla="*/ 1515247 h 1600474"/>
              <a:gd name="connsiteX117" fmla="*/ 0 w 9662615"/>
              <a:gd name="connsiteY117" fmla="*/ 1514932 h 1600474"/>
              <a:gd name="connsiteX118" fmla="*/ 0 w 9662615"/>
              <a:gd name="connsiteY118" fmla="*/ 0 h 1600474"/>
              <a:gd name="connsiteX0" fmla="*/ 0 w 9662615"/>
              <a:gd name="connsiteY0" fmla="*/ 0 h 1679987"/>
              <a:gd name="connsiteX1" fmla="*/ 9662615 w 9662615"/>
              <a:gd name="connsiteY1" fmla="*/ 0 h 1679987"/>
              <a:gd name="connsiteX2" fmla="*/ 9662615 w 9662615"/>
              <a:gd name="connsiteY2" fmla="*/ 1280346 h 1679987"/>
              <a:gd name="connsiteX3" fmla="*/ 9658420 w 9662615"/>
              <a:gd name="connsiteY3" fmla="*/ 1280106 h 1679987"/>
              <a:gd name="connsiteX4" fmla="*/ 9469546 w 9662615"/>
              <a:gd name="connsiteY4" fmla="*/ 1289837 h 1679987"/>
              <a:gd name="connsiteX5" fmla="*/ 9385895 w 9662615"/>
              <a:gd name="connsiteY5" fmla="*/ 1269203 h 1679987"/>
              <a:gd name="connsiteX6" fmla="*/ 9144767 w 9662615"/>
              <a:gd name="connsiteY6" fmla="*/ 1264120 h 1679987"/>
              <a:gd name="connsiteX7" fmla="*/ 8837252 w 9662615"/>
              <a:gd name="connsiteY7" fmla="*/ 1350515 h 1679987"/>
              <a:gd name="connsiteX8" fmla="*/ 8705466 w 9662615"/>
              <a:gd name="connsiteY8" fmla="*/ 1342419 h 1679987"/>
              <a:gd name="connsiteX9" fmla="*/ 8652221 w 9662615"/>
              <a:gd name="connsiteY9" fmla="*/ 1326906 h 1679987"/>
              <a:gd name="connsiteX10" fmla="*/ 8632312 w 9662615"/>
              <a:gd name="connsiteY10" fmla="*/ 1326025 h 1679987"/>
              <a:gd name="connsiteX11" fmla="*/ 8591582 w 9662615"/>
              <a:gd name="connsiteY11" fmla="*/ 1341666 h 1679987"/>
              <a:gd name="connsiteX12" fmla="*/ 8537336 w 9662615"/>
              <a:gd name="connsiteY12" fmla="*/ 1341684 h 1679987"/>
              <a:gd name="connsiteX13" fmla="*/ 8472508 w 9662615"/>
              <a:gd name="connsiteY13" fmla="*/ 1363109 h 1679987"/>
              <a:gd name="connsiteX14" fmla="*/ 8258477 w 9662615"/>
              <a:gd name="connsiteY14" fmla="*/ 1370666 h 1679987"/>
              <a:gd name="connsiteX15" fmla="*/ 8197961 w 9662615"/>
              <a:gd name="connsiteY15" fmla="*/ 1392804 h 1679987"/>
              <a:gd name="connsiteX16" fmla="*/ 8171196 w 9662615"/>
              <a:gd name="connsiteY16" fmla="*/ 1397216 h 1679987"/>
              <a:gd name="connsiteX17" fmla="*/ 8127667 w 9662615"/>
              <a:gd name="connsiteY17" fmla="*/ 1418254 h 1679987"/>
              <a:gd name="connsiteX18" fmla="*/ 7974579 w 9662615"/>
              <a:gd name="connsiteY18" fmla="*/ 1383439 h 1679987"/>
              <a:gd name="connsiteX19" fmla="*/ 7768351 w 9662615"/>
              <a:gd name="connsiteY19" fmla="*/ 1395051 h 1679987"/>
              <a:gd name="connsiteX20" fmla="*/ 7635985 w 9662615"/>
              <a:gd name="connsiteY20" fmla="*/ 1386363 h 1679987"/>
              <a:gd name="connsiteX21" fmla="*/ 7466069 w 9662615"/>
              <a:gd name="connsiteY21" fmla="*/ 1377654 h 1679987"/>
              <a:gd name="connsiteX22" fmla="*/ 7355642 w 9662615"/>
              <a:gd name="connsiteY22" fmla="*/ 1407761 h 1679987"/>
              <a:gd name="connsiteX23" fmla="*/ 7151610 w 9662615"/>
              <a:gd name="connsiteY23" fmla="*/ 1397856 h 1679987"/>
              <a:gd name="connsiteX24" fmla="*/ 7082147 w 9662615"/>
              <a:gd name="connsiteY24" fmla="*/ 1406113 h 1679987"/>
              <a:gd name="connsiteX25" fmla="*/ 7014958 w 9662615"/>
              <a:gd name="connsiteY25" fmla="*/ 1396883 h 1679987"/>
              <a:gd name="connsiteX26" fmla="*/ 6907567 w 9662615"/>
              <a:gd name="connsiteY26" fmla="*/ 1419149 h 1679987"/>
              <a:gd name="connsiteX27" fmla="*/ 6748428 w 9662615"/>
              <a:gd name="connsiteY27" fmla="*/ 1420308 h 1679987"/>
              <a:gd name="connsiteX28" fmla="*/ 6654257 w 9662615"/>
              <a:gd name="connsiteY28" fmla="*/ 1424143 h 1679987"/>
              <a:gd name="connsiteX29" fmla="*/ 6620123 w 9662615"/>
              <a:gd name="connsiteY29" fmla="*/ 1430535 h 1679987"/>
              <a:gd name="connsiteX30" fmla="*/ 6571355 w 9662615"/>
              <a:gd name="connsiteY30" fmla="*/ 1436144 h 1679987"/>
              <a:gd name="connsiteX31" fmla="*/ 6486557 w 9662615"/>
              <a:gd name="connsiteY31" fmla="*/ 1449861 h 1679987"/>
              <a:gd name="connsiteX32" fmla="*/ 6370419 w 9662615"/>
              <a:gd name="connsiteY32" fmla="*/ 1461649 h 1679987"/>
              <a:gd name="connsiteX33" fmla="*/ 6278839 w 9662615"/>
              <a:gd name="connsiteY33" fmla="*/ 1449160 h 1679987"/>
              <a:gd name="connsiteX34" fmla="*/ 6272455 w 9662615"/>
              <a:gd name="connsiteY34" fmla="*/ 1453191 h 1679987"/>
              <a:gd name="connsiteX35" fmla="*/ 6212659 w 9662615"/>
              <a:gd name="connsiteY35" fmla="*/ 1454850 h 1679987"/>
              <a:gd name="connsiteX36" fmla="*/ 6069317 w 9662615"/>
              <a:gd name="connsiteY36" fmla="*/ 1445838 h 1679987"/>
              <a:gd name="connsiteX37" fmla="*/ 5878477 w 9662615"/>
              <a:gd name="connsiteY37" fmla="*/ 1439180 h 1679987"/>
              <a:gd name="connsiteX38" fmla="*/ 5838387 w 9662615"/>
              <a:gd name="connsiteY38" fmla="*/ 1444679 h 1679987"/>
              <a:gd name="connsiteX39" fmla="*/ 5771136 w 9662615"/>
              <a:gd name="connsiteY39" fmla="*/ 1453639 h 1679987"/>
              <a:gd name="connsiteX40" fmla="*/ 5724081 w 9662615"/>
              <a:gd name="connsiteY40" fmla="*/ 1470431 h 1679987"/>
              <a:gd name="connsiteX41" fmla="*/ 5666577 w 9662615"/>
              <a:gd name="connsiteY41" fmla="*/ 1473921 h 1679987"/>
              <a:gd name="connsiteX42" fmla="*/ 5649068 w 9662615"/>
              <a:gd name="connsiteY42" fmla="*/ 1461676 h 1679987"/>
              <a:gd name="connsiteX43" fmla="*/ 5588902 w 9662615"/>
              <a:gd name="connsiteY43" fmla="*/ 1469647 h 1679987"/>
              <a:gd name="connsiteX44" fmla="*/ 5498090 w 9662615"/>
              <a:gd name="connsiteY44" fmla="*/ 1483173 h 1679987"/>
              <a:gd name="connsiteX45" fmla="*/ 5444641 w 9662615"/>
              <a:gd name="connsiteY45" fmla="*/ 1487602 h 1679987"/>
              <a:gd name="connsiteX46" fmla="*/ 5299812 w 9662615"/>
              <a:gd name="connsiteY46" fmla="*/ 1503362 h 1679987"/>
              <a:gd name="connsiteX47" fmla="*/ 5213947 w 9662615"/>
              <a:gd name="connsiteY47" fmla="*/ 1516637 h 1679987"/>
              <a:gd name="connsiteX48" fmla="*/ 5090342 w 9662615"/>
              <a:gd name="connsiteY48" fmla="*/ 1546680 h 1679987"/>
              <a:gd name="connsiteX49" fmla="*/ 5129812 w 9662615"/>
              <a:gd name="connsiteY49" fmla="*/ 1521277 h 1679987"/>
              <a:gd name="connsiteX50" fmla="*/ 5059484 w 9662615"/>
              <a:gd name="connsiteY50" fmla="*/ 1546802 h 1679987"/>
              <a:gd name="connsiteX51" fmla="*/ 5038524 w 9662615"/>
              <a:gd name="connsiteY51" fmla="*/ 1545675 h 1679987"/>
              <a:gd name="connsiteX52" fmla="*/ 5026564 w 9662615"/>
              <a:gd name="connsiteY52" fmla="*/ 1545376 h 1679987"/>
              <a:gd name="connsiteX53" fmla="*/ 4969433 w 9662615"/>
              <a:gd name="connsiteY53" fmla="*/ 1550865 h 1679987"/>
              <a:gd name="connsiteX54" fmla="*/ 4929254 w 9662615"/>
              <a:gd name="connsiteY54" fmla="*/ 1563452 h 1679987"/>
              <a:gd name="connsiteX55" fmla="*/ 4871726 w 9662615"/>
              <a:gd name="connsiteY55" fmla="*/ 1570584 h 1679987"/>
              <a:gd name="connsiteX56" fmla="*/ 4843267 w 9662615"/>
              <a:gd name="connsiteY56" fmla="*/ 1561459 h 1679987"/>
              <a:gd name="connsiteX57" fmla="*/ 4821058 w 9662615"/>
              <a:gd name="connsiteY57" fmla="*/ 1553078 h 1679987"/>
              <a:gd name="connsiteX58" fmla="*/ 4791466 w 9662615"/>
              <a:gd name="connsiteY58" fmla="*/ 1561324 h 1679987"/>
              <a:gd name="connsiteX59" fmla="*/ 4784247 w 9662615"/>
              <a:gd name="connsiteY59" fmla="*/ 1562342 h 1679987"/>
              <a:gd name="connsiteX60" fmla="*/ 4739309 w 9662615"/>
              <a:gd name="connsiteY60" fmla="*/ 1553948 h 1679987"/>
              <a:gd name="connsiteX61" fmla="*/ 4697562 w 9662615"/>
              <a:gd name="connsiteY61" fmla="*/ 1551206 h 1679987"/>
              <a:gd name="connsiteX62" fmla="*/ 4650737 w 9662615"/>
              <a:gd name="connsiteY62" fmla="*/ 1537381 h 1679987"/>
              <a:gd name="connsiteX63" fmla="*/ 4583150 w 9662615"/>
              <a:gd name="connsiteY63" fmla="*/ 1529064 h 1679987"/>
              <a:gd name="connsiteX64" fmla="*/ 4521734 w 9662615"/>
              <a:gd name="connsiteY64" fmla="*/ 1529359 h 1679987"/>
              <a:gd name="connsiteX65" fmla="*/ 4382398 w 9662615"/>
              <a:gd name="connsiteY65" fmla="*/ 1534108 h 1679987"/>
              <a:gd name="connsiteX66" fmla="*/ 4221826 w 9662615"/>
              <a:gd name="connsiteY66" fmla="*/ 1500972 h 1679987"/>
              <a:gd name="connsiteX67" fmla="*/ 4096601 w 9662615"/>
              <a:gd name="connsiteY67" fmla="*/ 1521563 h 1679987"/>
              <a:gd name="connsiteX68" fmla="*/ 3879195 w 9662615"/>
              <a:gd name="connsiteY68" fmla="*/ 1679987 h 1679987"/>
              <a:gd name="connsiteX69" fmla="*/ 3833906 w 9662615"/>
              <a:gd name="connsiteY69" fmla="*/ 1516637 h 1679987"/>
              <a:gd name="connsiteX70" fmla="*/ 3696258 w 9662615"/>
              <a:gd name="connsiteY70" fmla="*/ 1537563 h 1679987"/>
              <a:gd name="connsiteX71" fmla="*/ 3594070 w 9662615"/>
              <a:gd name="connsiteY71" fmla="*/ 1509422 h 1679987"/>
              <a:gd name="connsiteX72" fmla="*/ 3565233 w 9662615"/>
              <a:gd name="connsiteY72" fmla="*/ 1515122 h 1679987"/>
              <a:gd name="connsiteX73" fmla="*/ 3560267 w 9662615"/>
              <a:gd name="connsiteY73" fmla="*/ 1516288 h 1679987"/>
              <a:gd name="connsiteX74" fmla="*/ 3540258 w 9662615"/>
              <a:gd name="connsiteY74" fmla="*/ 1516976 h 1679987"/>
              <a:gd name="connsiteX75" fmla="*/ 3534780 w 9662615"/>
              <a:gd name="connsiteY75" fmla="*/ 1522141 h 1679987"/>
              <a:gd name="connsiteX76" fmla="*/ 3504783 w 9662615"/>
              <a:gd name="connsiteY76" fmla="*/ 1526739 h 1679987"/>
              <a:gd name="connsiteX77" fmla="*/ 3430805 w 9662615"/>
              <a:gd name="connsiteY77" fmla="*/ 1542521 h 1679987"/>
              <a:gd name="connsiteX78" fmla="*/ 3292707 w 9662615"/>
              <a:gd name="connsiteY78" fmla="*/ 1520490 h 1679987"/>
              <a:gd name="connsiteX79" fmla="*/ 3187872 w 9662615"/>
              <a:gd name="connsiteY79" fmla="*/ 1519991 h 1679987"/>
              <a:gd name="connsiteX80" fmla="*/ 3148026 w 9662615"/>
              <a:gd name="connsiteY80" fmla="*/ 1524777 h 1679987"/>
              <a:gd name="connsiteX81" fmla="*/ 3092394 w 9662615"/>
              <a:gd name="connsiteY81" fmla="*/ 1528115 h 1679987"/>
              <a:gd name="connsiteX82" fmla="*/ 2994200 w 9662615"/>
              <a:gd name="connsiteY82" fmla="*/ 1537857 h 1679987"/>
              <a:gd name="connsiteX83" fmla="*/ 2862301 w 9662615"/>
              <a:gd name="connsiteY83" fmla="*/ 1544250 h 1679987"/>
              <a:gd name="connsiteX84" fmla="*/ 2766335 w 9662615"/>
              <a:gd name="connsiteY84" fmla="*/ 1527662 h 1679987"/>
              <a:gd name="connsiteX85" fmla="*/ 2757836 w 9662615"/>
              <a:gd name="connsiteY85" fmla="*/ 1531371 h 1679987"/>
              <a:gd name="connsiteX86" fmla="*/ 2691555 w 9662615"/>
              <a:gd name="connsiteY86" fmla="*/ 1530283 h 1679987"/>
              <a:gd name="connsiteX87" fmla="*/ 2491676 w 9662615"/>
              <a:gd name="connsiteY87" fmla="*/ 1500859 h 1679987"/>
              <a:gd name="connsiteX88" fmla="*/ 2378036 w 9662615"/>
              <a:gd name="connsiteY88" fmla="*/ 1520645 h 1679987"/>
              <a:gd name="connsiteX89" fmla="*/ 2284269 w 9662615"/>
              <a:gd name="connsiteY89" fmla="*/ 1503068 h 1679987"/>
              <a:gd name="connsiteX90" fmla="*/ 2207104 w 9662615"/>
              <a:gd name="connsiteY90" fmla="*/ 1508888 h 1679987"/>
              <a:gd name="connsiteX91" fmla="*/ 2149226 w 9662615"/>
              <a:gd name="connsiteY91" fmla="*/ 1523409 h 1679987"/>
              <a:gd name="connsiteX92" fmla="*/ 2084783 w 9662615"/>
              <a:gd name="connsiteY92" fmla="*/ 1524245 h 1679987"/>
              <a:gd name="connsiteX93" fmla="*/ 2070075 w 9662615"/>
              <a:gd name="connsiteY93" fmla="*/ 1511285 h 1679987"/>
              <a:gd name="connsiteX94" fmla="*/ 2001057 w 9662615"/>
              <a:gd name="connsiteY94" fmla="*/ 1516449 h 1679987"/>
              <a:gd name="connsiteX95" fmla="*/ 1896330 w 9662615"/>
              <a:gd name="connsiteY95" fmla="*/ 1525725 h 1679987"/>
              <a:gd name="connsiteX96" fmla="*/ 1835994 w 9662615"/>
              <a:gd name="connsiteY96" fmla="*/ 1527678 h 1679987"/>
              <a:gd name="connsiteX97" fmla="*/ 1671119 w 9662615"/>
              <a:gd name="connsiteY97" fmla="*/ 1536701 h 1679987"/>
              <a:gd name="connsiteX98" fmla="*/ 1601337 w 9662615"/>
              <a:gd name="connsiteY98" fmla="*/ 1548552 h 1679987"/>
              <a:gd name="connsiteX99" fmla="*/ 1407755 w 9662615"/>
              <a:gd name="connsiteY99" fmla="*/ 1571444 h 1679987"/>
              <a:gd name="connsiteX100" fmla="*/ 1271994 w 9662615"/>
              <a:gd name="connsiteY100" fmla="*/ 1579471 h 1679987"/>
              <a:gd name="connsiteX101" fmla="*/ 1249226 w 9662615"/>
              <a:gd name="connsiteY101" fmla="*/ 1583140 h 1679987"/>
              <a:gd name="connsiteX102" fmla="*/ 1217719 w 9662615"/>
              <a:gd name="connsiteY102" fmla="*/ 1580863 h 1679987"/>
              <a:gd name="connsiteX103" fmla="*/ 1091432 w 9662615"/>
              <a:gd name="connsiteY103" fmla="*/ 1571003 h 1679987"/>
              <a:gd name="connsiteX104" fmla="*/ 992039 w 9662615"/>
              <a:gd name="connsiteY104" fmla="*/ 1556662 h 1679987"/>
              <a:gd name="connsiteX105" fmla="*/ 868264 w 9662615"/>
              <a:gd name="connsiteY105" fmla="*/ 1566392 h 1679987"/>
              <a:gd name="connsiteX106" fmla="*/ 792765 w 9662615"/>
              <a:gd name="connsiteY106" fmla="*/ 1563102 h 1679987"/>
              <a:gd name="connsiteX107" fmla="*/ 669055 w 9662615"/>
              <a:gd name="connsiteY107" fmla="*/ 1543638 h 1679987"/>
              <a:gd name="connsiteX108" fmla="*/ 506152 w 9662615"/>
              <a:gd name="connsiteY108" fmla="*/ 1549124 h 1679987"/>
              <a:gd name="connsiteX109" fmla="*/ 472797 w 9662615"/>
              <a:gd name="connsiteY109" fmla="*/ 1568904 h 1679987"/>
              <a:gd name="connsiteX110" fmla="*/ 427864 w 9662615"/>
              <a:gd name="connsiteY110" fmla="*/ 1580848 h 1679987"/>
              <a:gd name="connsiteX111" fmla="*/ 408381 w 9662615"/>
              <a:gd name="connsiteY111" fmla="*/ 1552940 h 1679987"/>
              <a:gd name="connsiteX112" fmla="*/ 267163 w 9662615"/>
              <a:gd name="connsiteY112" fmla="*/ 1531913 h 1679987"/>
              <a:gd name="connsiteX113" fmla="*/ 196644 w 9662615"/>
              <a:gd name="connsiteY113" fmla="*/ 1524565 h 1679987"/>
              <a:gd name="connsiteX114" fmla="*/ 86819 w 9662615"/>
              <a:gd name="connsiteY114" fmla="*/ 1519517 h 1679987"/>
              <a:gd name="connsiteX115" fmla="*/ 53369 w 9662615"/>
              <a:gd name="connsiteY115" fmla="*/ 1516853 h 1679987"/>
              <a:gd name="connsiteX116" fmla="*/ 2359 w 9662615"/>
              <a:gd name="connsiteY116" fmla="*/ 1515247 h 1679987"/>
              <a:gd name="connsiteX117" fmla="*/ 0 w 9662615"/>
              <a:gd name="connsiteY117" fmla="*/ 1514932 h 1679987"/>
              <a:gd name="connsiteX118" fmla="*/ 0 w 9662615"/>
              <a:gd name="connsiteY118" fmla="*/ 0 h 1679987"/>
              <a:gd name="connsiteX0" fmla="*/ 0 w 9662615"/>
              <a:gd name="connsiteY0" fmla="*/ 0 h 1648182"/>
              <a:gd name="connsiteX1" fmla="*/ 9662615 w 9662615"/>
              <a:gd name="connsiteY1" fmla="*/ 0 h 1648182"/>
              <a:gd name="connsiteX2" fmla="*/ 9662615 w 9662615"/>
              <a:gd name="connsiteY2" fmla="*/ 1280346 h 1648182"/>
              <a:gd name="connsiteX3" fmla="*/ 9658420 w 9662615"/>
              <a:gd name="connsiteY3" fmla="*/ 1280106 h 1648182"/>
              <a:gd name="connsiteX4" fmla="*/ 9469546 w 9662615"/>
              <a:gd name="connsiteY4" fmla="*/ 1289837 h 1648182"/>
              <a:gd name="connsiteX5" fmla="*/ 9385895 w 9662615"/>
              <a:gd name="connsiteY5" fmla="*/ 1269203 h 1648182"/>
              <a:gd name="connsiteX6" fmla="*/ 9144767 w 9662615"/>
              <a:gd name="connsiteY6" fmla="*/ 1264120 h 1648182"/>
              <a:gd name="connsiteX7" fmla="*/ 8837252 w 9662615"/>
              <a:gd name="connsiteY7" fmla="*/ 1350515 h 1648182"/>
              <a:gd name="connsiteX8" fmla="*/ 8705466 w 9662615"/>
              <a:gd name="connsiteY8" fmla="*/ 1342419 h 1648182"/>
              <a:gd name="connsiteX9" fmla="*/ 8652221 w 9662615"/>
              <a:gd name="connsiteY9" fmla="*/ 1326906 h 1648182"/>
              <a:gd name="connsiteX10" fmla="*/ 8632312 w 9662615"/>
              <a:gd name="connsiteY10" fmla="*/ 1326025 h 1648182"/>
              <a:gd name="connsiteX11" fmla="*/ 8591582 w 9662615"/>
              <a:gd name="connsiteY11" fmla="*/ 1341666 h 1648182"/>
              <a:gd name="connsiteX12" fmla="*/ 8537336 w 9662615"/>
              <a:gd name="connsiteY12" fmla="*/ 1341684 h 1648182"/>
              <a:gd name="connsiteX13" fmla="*/ 8472508 w 9662615"/>
              <a:gd name="connsiteY13" fmla="*/ 1363109 h 1648182"/>
              <a:gd name="connsiteX14" fmla="*/ 8258477 w 9662615"/>
              <a:gd name="connsiteY14" fmla="*/ 1370666 h 1648182"/>
              <a:gd name="connsiteX15" fmla="*/ 8197961 w 9662615"/>
              <a:gd name="connsiteY15" fmla="*/ 1392804 h 1648182"/>
              <a:gd name="connsiteX16" fmla="*/ 8171196 w 9662615"/>
              <a:gd name="connsiteY16" fmla="*/ 1397216 h 1648182"/>
              <a:gd name="connsiteX17" fmla="*/ 8127667 w 9662615"/>
              <a:gd name="connsiteY17" fmla="*/ 1418254 h 1648182"/>
              <a:gd name="connsiteX18" fmla="*/ 7974579 w 9662615"/>
              <a:gd name="connsiteY18" fmla="*/ 1383439 h 1648182"/>
              <a:gd name="connsiteX19" fmla="*/ 7768351 w 9662615"/>
              <a:gd name="connsiteY19" fmla="*/ 1395051 h 1648182"/>
              <a:gd name="connsiteX20" fmla="*/ 7635985 w 9662615"/>
              <a:gd name="connsiteY20" fmla="*/ 1386363 h 1648182"/>
              <a:gd name="connsiteX21" fmla="*/ 7466069 w 9662615"/>
              <a:gd name="connsiteY21" fmla="*/ 1377654 h 1648182"/>
              <a:gd name="connsiteX22" fmla="*/ 7355642 w 9662615"/>
              <a:gd name="connsiteY22" fmla="*/ 1407761 h 1648182"/>
              <a:gd name="connsiteX23" fmla="*/ 7151610 w 9662615"/>
              <a:gd name="connsiteY23" fmla="*/ 1397856 h 1648182"/>
              <a:gd name="connsiteX24" fmla="*/ 7082147 w 9662615"/>
              <a:gd name="connsiteY24" fmla="*/ 1406113 h 1648182"/>
              <a:gd name="connsiteX25" fmla="*/ 7014958 w 9662615"/>
              <a:gd name="connsiteY25" fmla="*/ 1396883 h 1648182"/>
              <a:gd name="connsiteX26" fmla="*/ 6907567 w 9662615"/>
              <a:gd name="connsiteY26" fmla="*/ 1419149 h 1648182"/>
              <a:gd name="connsiteX27" fmla="*/ 6748428 w 9662615"/>
              <a:gd name="connsiteY27" fmla="*/ 1420308 h 1648182"/>
              <a:gd name="connsiteX28" fmla="*/ 6654257 w 9662615"/>
              <a:gd name="connsiteY28" fmla="*/ 1424143 h 1648182"/>
              <a:gd name="connsiteX29" fmla="*/ 6620123 w 9662615"/>
              <a:gd name="connsiteY29" fmla="*/ 1430535 h 1648182"/>
              <a:gd name="connsiteX30" fmla="*/ 6571355 w 9662615"/>
              <a:gd name="connsiteY30" fmla="*/ 1436144 h 1648182"/>
              <a:gd name="connsiteX31" fmla="*/ 6486557 w 9662615"/>
              <a:gd name="connsiteY31" fmla="*/ 1449861 h 1648182"/>
              <a:gd name="connsiteX32" fmla="*/ 6370419 w 9662615"/>
              <a:gd name="connsiteY32" fmla="*/ 1461649 h 1648182"/>
              <a:gd name="connsiteX33" fmla="*/ 6278839 w 9662615"/>
              <a:gd name="connsiteY33" fmla="*/ 1449160 h 1648182"/>
              <a:gd name="connsiteX34" fmla="*/ 6272455 w 9662615"/>
              <a:gd name="connsiteY34" fmla="*/ 1453191 h 1648182"/>
              <a:gd name="connsiteX35" fmla="*/ 6212659 w 9662615"/>
              <a:gd name="connsiteY35" fmla="*/ 1454850 h 1648182"/>
              <a:gd name="connsiteX36" fmla="*/ 6069317 w 9662615"/>
              <a:gd name="connsiteY36" fmla="*/ 1445838 h 1648182"/>
              <a:gd name="connsiteX37" fmla="*/ 5878477 w 9662615"/>
              <a:gd name="connsiteY37" fmla="*/ 1439180 h 1648182"/>
              <a:gd name="connsiteX38" fmla="*/ 5838387 w 9662615"/>
              <a:gd name="connsiteY38" fmla="*/ 1444679 h 1648182"/>
              <a:gd name="connsiteX39" fmla="*/ 5771136 w 9662615"/>
              <a:gd name="connsiteY39" fmla="*/ 1453639 h 1648182"/>
              <a:gd name="connsiteX40" fmla="*/ 5724081 w 9662615"/>
              <a:gd name="connsiteY40" fmla="*/ 1470431 h 1648182"/>
              <a:gd name="connsiteX41" fmla="*/ 5666577 w 9662615"/>
              <a:gd name="connsiteY41" fmla="*/ 1473921 h 1648182"/>
              <a:gd name="connsiteX42" fmla="*/ 5649068 w 9662615"/>
              <a:gd name="connsiteY42" fmla="*/ 1461676 h 1648182"/>
              <a:gd name="connsiteX43" fmla="*/ 5588902 w 9662615"/>
              <a:gd name="connsiteY43" fmla="*/ 1469647 h 1648182"/>
              <a:gd name="connsiteX44" fmla="*/ 5498090 w 9662615"/>
              <a:gd name="connsiteY44" fmla="*/ 1483173 h 1648182"/>
              <a:gd name="connsiteX45" fmla="*/ 5444641 w 9662615"/>
              <a:gd name="connsiteY45" fmla="*/ 1487602 h 1648182"/>
              <a:gd name="connsiteX46" fmla="*/ 5299812 w 9662615"/>
              <a:gd name="connsiteY46" fmla="*/ 1503362 h 1648182"/>
              <a:gd name="connsiteX47" fmla="*/ 5213947 w 9662615"/>
              <a:gd name="connsiteY47" fmla="*/ 1516637 h 1648182"/>
              <a:gd name="connsiteX48" fmla="*/ 5090342 w 9662615"/>
              <a:gd name="connsiteY48" fmla="*/ 1546680 h 1648182"/>
              <a:gd name="connsiteX49" fmla="*/ 5129812 w 9662615"/>
              <a:gd name="connsiteY49" fmla="*/ 1521277 h 1648182"/>
              <a:gd name="connsiteX50" fmla="*/ 5059484 w 9662615"/>
              <a:gd name="connsiteY50" fmla="*/ 1546802 h 1648182"/>
              <a:gd name="connsiteX51" fmla="*/ 5038524 w 9662615"/>
              <a:gd name="connsiteY51" fmla="*/ 1545675 h 1648182"/>
              <a:gd name="connsiteX52" fmla="*/ 5026564 w 9662615"/>
              <a:gd name="connsiteY52" fmla="*/ 1545376 h 1648182"/>
              <a:gd name="connsiteX53" fmla="*/ 4969433 w 9662615"/>
              <a:gd name="connsiteY53" fmla="*/ 1550865 h 1648182"/>
              <a:gd name="connsiteX54" fmla="*/ 4929254 w 9662615"/>
              <a:gd name="connsiteY54" fmla="*/ 1563452 h 1648182"/>
              <a:gd name="connsiteX55" fmla="*/ 4871726 w 9662615"/>
              <a:gd name="connsiteY55" fmla="*/ 1570584 h 1648182"/>
              <a:gd name="connsiteX56" fmla="*/ 4843267 w 9662615"/>
              <a:gd name="connsiteY56" fmla="*/ 1561459 h 1648182"/>
              <a:gd name="connsiteX57" fmla="*/ 4821058 w 9662615"/>
              <a:gd name="connsiteY57" fmla="*/ 1553078 h 1648182"/>
              <a:gd name="connsiteX58" fmla="*/ 4791466 w 9662615"/>
              <a:gd name="connsiteY58" fmla="*/ 1561324 h 1648182"/>
              <a:gd name="connsiteX59" fmla="*/ 4784247 w 9662615"/>
              <a:gd name="connsiteY59" fmla="*/ 1562342 h 1648182"/>
              <a:gd name="connsiteX60" fmla="*/ 4739309 w 9662615"/>
              <a:gd name="connsiteY60" fmla="*/ 1553948 h 1648182"/>
              <a:gd name="connsiteX61" fmla="*/ 4697562 w 9662615"/>
              <a:gd name="connsiteY61" fmla="*/ 1551206 h 1648182"/>
              <a:gd name="connsiteX62" fmla="*/ 4650737 w 9662615"/>
              <a:gd name="connsiteY62" fmla="*/ 1537381 h 1648182"/>
              <a:gd name="connsiteX63" fmla="*/ 4583150 w 9662615"/>
              <a:gd name="connsiteY63" fmla="*/ 1529064 h 1648182"/>
              <a:gd name="connsiteX64" fmla="*/ 4521734 w 9662615"/>
              <a:gd name="connsiteY64" fmla="*/ 1529359 h 1648182"/>
              <a:gd name="connsiteX65" fmla="*/ 4382398 w 9662615"/>
              <a:gd name="connsiteY65" fmla="*/ 1534108 h 1648182"/>
              <a:gd name="connsiteX66" fmla="*/ 4221826 w 9662615"/>
              <a:gd name="connsiteY66" fmla="*/ 1500972 h 1648182"/>
              <a:gd name="connsiteX67" fmla="*/ 4096601 w 9662615"/>
              <a:gd name="connsiteY67" fmla="*/ 1521563 h 1648182"/>
              <a:gd name="connsiteX68" fmla="*/ 4058099 w 9662615"/>
              <a:gd name="connsiteY68" fmla="*/ 1648182 h 1648182"/>
              <a:gd name="connsiteX69" fmla="*/ 3833906 w 9662615"/>
              <a:gd name="connsiteY69" fmla="*/ 1516637 h 1648182"/>
              <a:gd name="connsiteX70" fmla="*/ 3696258 w 9662615"/>
              <a:gd name="connsiteY70" fmla="*/ 1537563 h 1648182"/>
              <a:gd name="connsiteX71" fmla="*/ 3594070 w 9662615"/>
              <a:gd name="connsiteY71" fmla="*/ 1509422 h 1648182"/>
              <a:gd name="connsiteX72" fmla="*/ 3565233 w 9662615"/>
              <a:gd name="connsiteY72" fmla="*/ 1515122 h 1648182"/>
              <a:gd name="connsiteX73" fmla="*/ 3560267 w 9662615"/>
              <a:gd name="connsiteY73" fmla="*/ 1516288 h 1648182"/>
              <a:gd name="connsiteX74" fmla="*/ 3540258 w 9662615"/>
              <a:gd name="connsiteY74" fmla="*/ 1516976 h 1648182"/>
              <a:gd name="connsiteX75" fmla="*/ 3534780 w 9662615"/>
              <a:gd name="connsiteY75" fmla="*/ 1522141 h 1648182"/>
              <a:gd name="connsiteX76" fmla="*/ 3504783 w 9662615"/>
              <a:gd name="connsiteY76" fmla="*/ 1526739 h 1648182"/>
              <a:gd name="connsiteX77" fmla="*/ 3430805 w 9662615"/>
              <a:gd name="connsiteY77" fmla="*/ 1542521 h 1648182"/>
              <a:gd name="connsiteX78" fmla="*/ 3292707 w 9662615"/>
              <a:gd name="connsiteY78" fmla="*/ 1520490 h 1648182"/>
              <a:gd name="connsiteX79" fmla="*/ 3187872 w 9662615"/>
              <a:gd name="connsiteY79" fmla="*/ 1519991 h 1648182"/>
              <a:gd name="connsiteX80" fmla="*/ 3148026 w 9662615"/>
              <a:gd name="connsiteY80" fmla="*/ 1524777 h 1648182"/>
              <a:gd name="connsiteX81" fmla="*/ 3092394 w 9662615"/>
              <a:gd name="connsiteY81" fmla="*/ 1528115 h 1648182"/>
              <a:gd name="connsiteX82" fmla="*/ 2994200 w 9662615"/>
              <a:gd name="connsiteY82" fmla="*/ 1537857 h 1648182"/>
              <a:gd name="connsiteX83" fmla="*/ 2862301 w 9662615"/>
              <a:gd name="connsiteY83" fmla="*/ 1544250 h 1648182"/>
              <a:gd name="connsiteX84" fmla="*/ 2766335 w 9662615"/>
              <a:gd name="connsiteY84" fmla="*/ 1527662 h 1648182"/>
              <a:gd name="connsiteX85" fmla="*/ 2757836 w 9662615"/>
              <a:gd name="connsiteY85" fmla="*/ 1531371 h 1648182"/>
              <a:gd name="connsiteX86" fmla="*/ 2691555 w 9662615"/>
              <a:gd name="connsiteY86" fmla="*/ 1530283 h 1648182"/>
              <a:gd name="connsiteX87" fmla="*/ 2491676 w 9662615"/>
              <a:gd name="connsiteY87" fmla="*/ 1500859 h 1648182"/>
              <a:gd name="connsiteX88" fmla="*/ 2378036 w 9662615"/>
              <a:gd name="connsiteY88" fmla="*/ 1520645 h 1648182"/>
              <a:gd name="connsiteX89" fmla="*/ 2284269 w 9662615"/>
              <a:gd name="connsiteY89" fmla="*/ 1503068 h 1648182"/>
              <a:gd name="connsiteX90" fmla="*/ 2207104 w 9662615"/>
              <a:gd name="connsiteY90" fmla="*/ 1508888 h 1648182"/>
              <a:gd name="connsiteX91" fmla="*/ 2149226 w 9662615"/>
              <a:gd name="connsiteY91" fmla="*/ 1523409 h 1648182"/>
              <a:gd name="connsiteX92" fmla="*/ 2084783 w 9662615"/>
              <a:gd name="connsiteY92" fmla="*/ 1524245 h 1648182"/>
              <a:gd name="connsiteX93" fmla="*/ 2070075 w 9662615"/>
              <a:gd name="connsiteY93" fmla="*/ 1511285 h 1648182"/>
              <a:gd name="connsiteX94" fmla="*/ 2001057 w 9662615"/>
              <a:gd name="connsiteY94" fmla="*/ 1516449 h 1648182"/>
              <a:gd name="connsiteX95" fmla="*/ 1896330 w 9662615"/>
              <a:gd name="connsiteY95" fmla="*/ 1525725 h 1648182"/>
              <a:gd name="connsiteX96" fmla="*/ 1835994 w 9662615"/>
              <a:gd name="connsiteY96" fmla="*/ 1527678 h 1648182"/>
              <a:gd name="connsiteX97" fmla="*/ 1671119 w 9662615"/>
              <a:gd name="connsiteY97" fmla="*/ 1536701 h 1648182"/>
              <a:gd name="connsiteX98" fmla="*/ 1601337 w 9662615"/>
              <a:gd name="connsiteY98" fmla="*/ 1548552 h 1648182"/>
              <a:gd name="connsiteX99" fmla="*/ 1407755 w 9662615"/>
              <a:gd name="connsiteY99" fmla="*/ 1571444 h 1648182"/>
              <a:gd name="connsiteX100" fmla="*/ 1271994 w 9662615"/>
              <a:gd name="connsiteY100" fmla="*/ 1579471 h 1648182"/>
              <a:gd name="connsiteX101" fmla="*/ 1249226 w 9662615"/>
              <a:gd name="connsiteY101" fmla="*/ 1583140 h 1648182"/>
              <a:gd name="connsiteX102" fmla="*/ 1217719 w 9662615"/>
              <a:gd name="connsiteY102" fmla="*/ 1580863 h 1648182"/>
              <a:gd name="connsiteX103" fmla="*/ 1091432 w 9662615"/>
              <a:gd name="connsiteY103" fmla="*/ 1571003 h 1648182"/>
              <a:gd name="connsiteX104" fmla="*/ 992039 w 9662615"/>
              <a:gd name="connsiteY104" fmla="*/ 1556662 h 1648182"/>
              <a:gd name="connsiteX105" fmla="*/ 868264 w 9662615"/>
              <a:gd name="connsiteY105" fmla="*/ 1566392 h 1648182"/>
              <a:gd name="connsiteX106" fmla="*/ 792765 w 9662615"/>
              <a:gd name="connsiteY106" fmla="*/ 1563102 h 1648182"/>
              <a:gd name="connsiteX107" fmla="*/ 669055 w 9662615"/>
              <a:gd name="connsiteY107" fmla="*/ 1543638 h 1648182"/>
              <a:gd name="connsiteX108" fmla="*/ 506152 w 9662615"/>
              <a:gd name="connsiteY108" fmla="*/ 1549124 h 1648182"/>
              <a:gd name="connsiteX109" fmla="*/ 472797 w 9662615"/>
              <a:gd name="connsiteY109" fmla="*/ 1568904 h 1648182"/>
              <a:gd name="connsiteX110" fmla="*/ 427864 w 9662615"/>
              <a:gd name="connsiteY110" fmla="*/ 1580848 h 1648182"/>
              <a:gd name="connsiteX111" fmla="*/ 408381 w 9662615"/>
              <a:gd name="connsiteY111" fmla="*/ 1552940 h 1648182"/>
              <a:gd name="connsiteX112" fmla="*/ 267163 w 9662615"/>
              <a:gd name="connsiteY112" fmla="*/ 1531913 h 1648182"/>
              <a:gd name="connsiteX113" fmla="*/ 196644 w 9662615"/>
              <a:gd name="connsiteY113" fmla="*/ 1524565 h 1648182"/>
              <a:gd name="connsiteX114" fmla="*/ 86819 w 9662615"/>
              <a:gd name="connsiteY114" fmla="*/ 1519517 h 1648182"/>
              <a:gd name="connsiteX115" fmla="*/ 53369 w 9662615"/>
              <a:gd name="connsiteY115" fmla="*/ 1516853 h 1648182"/>
              <a:gd name="connsiteX116" fmla="*/ 2359 w 9662615"/>
              <a:gd name="connsiteY116" fmla="*/ 1515247 h 1648182"/>
              <a:gd name="connsiteX117" fmla="*/ 0 w 9662615"/>
              <a:gd name="connsiteY117" fmla="*/ 1514932 h 1648182"/>
              <a:gd name="connsiteX118" fmla="*/ 0 w 9662615"/>
              <a:gd name="connsiteY118" fmla="*/ 0 h 1648182"/>
              <a:gd name="connsiteX0" fmla="*/ 0 w 9662615"/>
              <a:gd name="connsiteY0" fmla="*/ 0 h 1648182"/>
              <a:gd name="connsiteX1" fmla="*/ 9662615 w 9662615"/>
              <a:gd name="connsiteY1" fmla="*/ 0 h 1648182"/>
              <a:gd name="connsiteX2" fmla="*/ 9662615 w 9662615"/>
              <a:gd name="connsiteY2" fmla="*/ 1280346 h 1648182"/>
              <a:gd name="connsiteX3" fmla="*/ 9658420 w 9662615"/>
              <a:gd name="connsiteY3" fmla="*/ 1280106 h 1648182"/>
              <a:gd name="connsiteX4" fmla="*/ 9469546 w 9662615"/>
              <a:gd name="connsiteY4" fmla="*/ 1289837 h 1648182"/>
              <a:gd name="connsiteX5" fmla="*/ 9385895 w 9662615"/>
              <a:gd name="connsiteY5" fmla="*/ 1269203 h 1648182"/>
              <a:gd name="connsiteX6" fmla="*/ 9144767 w 9662615"/>
              <a:gd name="connsiteY6" fmla="*/ 1264120 h 1648182"/>
              <a:gd name="connsiteX7" fmla="*/ 8837252 w 9662615"/>
              <a:gd name="connsiteY7" fmla="*/ 1350515 h 1648182"/>
              <a:gd name="connsiteX8" fmla="*/ 8705466 w 9662615"/>
              <a:gd name="connsiteY8" fmla="*/ 1342419 h 1648182"/>
              <a:gd name="connsiteX9" fmla="*/ 8652221 w 9662615"/>
              <a:gd name="connsiteY9" fmla="*/ 1326906 h 1648182"/>
              <a:gd name="connsiteX10" fmla="*/ 8632312 w 9662615"/>
              <a:gd name="connsiteY10" fmla="*/ 1326025 h 1648182"/>
              <a:gd name="connsiteX11" fmla="*/ 8591582 w 9662615"/>
              <a:gd name="connsiteY11" fmla="*/ 1341666 h 1648182"/>
              <a:gd name="connsiteX12" fmla="*/ 8537336 w 9662615"/>
              <a:gd name="connsiteY12" fmla="*/ 1341684 h 1648182"/>
              <a:gd name="connsiteX13" fmla="*/ 8472508 w 9662615"/>
              <a:gd name="connsiteY13" fmla="*/ 1363109 h 1648182"/>
              <a:gd name="connsiteX14" fmla="*/ 8258477 w 9662615"/>
              <a:gd name="connsiteY14" fmla="*/ 1370666 h 1648182"/>
              <a:gd name="connsiteX15" fmla="*/ 8197961 w 9662615"/>
              <a:gd name="connsiteY15" fmla="*/ 1392804 h 1648182"/>
              <a:gd name="connsiteX16" fmla="*/ 8171196 w 9662615"/>
              <a:gd name="connsiteY16" fmla="*/ 1397216 h 1648182"/>
              <a:gd name="connsiteX17" fmla="*/ 8127667 w 9662615"/>
              <a:gd name="connsiteY17" fmla="*/ 1418254 h 1648182"/>
              <a:gd name="connsiteX18" fmla="*/ 7974579 w 9662615"/>
              <a:gd name="connsiteY18" fmla="*/ 1383439 h 1648182"/>
              <a:gd name="connsiteX19" fmla="*/ 7768351 w 9662615"/>
              <a:gd name="connsiteY19" fmla="*/ 1395051 h 1648182"/>
              <a:gd name="connsiteX20" fmla="*/ 7635985 w 9662615"/>
              <a:gd name="connsiteY20" fmla="*/ 1386363 h 1648182"/>
              <a:gd name="connsiteX21" fmla="*/ 7466069 w 9662615"/>
              <a:gd name="connsiteY21" fmla="*/ 1377654 h 1648182"/>
              <a:gd name="connsiteX22" fmla="*/ 7355642 w 9662615"/>
              <a:gd name="connsiteY22" fmla="*/ 1407761 h 1648182"/>
              <a:gd name="connsiteX23" fmla="*/ 7151610 w 9662615"/>
              <a:gd name="connsiteY23" fmla="*/ 1397856 h 1648182"/>
              <a:gd name="connsiteX24" fmla="*/ 7082147 w 9662615"/>
              <a:gd name="connsiteY24" fmla="*/ 1406113 h 1648182"/>
              <a:gd name="connsiteX25" fmla="*/ 7014958 w 9662615"/>
              <a:gd name="connsiteY25" fmla="*/ 1396883 h 1648182"/>
              <a:gd name="connsiteX26" fmla="*/ 6907567 w 9662615"/>
              <a:gd name="connsiteY26" fmla="*/ 1419149 h 1648182"/>
              <a:gd name="connsiteX27" fmla="*/ 6748428 w 9662615"/>
              <a:gd name="connsiteY27" fmla="*/ 1420308 h 1648182"/>
              <a:gd name="connsiteX28" fmla="*/ 6654257 w 9662615"/>
              <a:gd name="connsiteY28" fmla="*/ 1424143 h 1648182"/>
              <a:gd name="connsiteX29" fmla="*/ 6620123 w 9662615"/>
              <a:gd name="connsiteY29" fmla="*/ 1430535 h 1648182"/>
              <a:gd name="connsiteX30" fmla="*/ 6571355 w 9662615"/>
              <a:gd name="connsiteY30" fmla="*/ 1436144 h 1648182"/>
              <a:gd name="connsiteX31" fmla="*/ 6486557 w 9662615"/>
              <a:gd name="connsiteY31" fmla="*/ 1449861 h 1648182"/>
              <a:gd name="connsiteX32" fmla="*/ 6370419 w 9662615"/>
              <a:gd name="connsiteY32" fmla="*/ 1461649 h 1648182"/>
              <a:gd name="connsiteX33" fmla="*/ 6278839 w 9662615"/>
              <a:gd name="connsiteY33" fmla="*/ 1449160 h 1648182"/>
              <a:gd name="connsiteX34" fmla="*/ 6272455 w 9662615"/>
              <a:gd name="connsiteY34" fmla="*/ 1453191 h 1648182"/>
              <a:gd name="connsiteX35" fmla="*/ 6212659 w 9662615"/>
              <a:gd name="connsiteY35" fmla="*/ 1454850 h 1648182"/>
              <a:gd name="connsiteX36" fmla="*/ 6069317 w 9662615"/>
              <a:gd name="connsiteY36" fmla="*/ 1445838 h 1648182"/>
              <a:gd name="connsiteX37" fmla="*/ 5878477 w 9662615"/>
              <a:gd name="connsiteY37" fmla="*/ 1439180 h 1648182"/>
              <a:gd name="connsiteX38" fmla="*/ 5838387 w 9662615"/>
              <a:gd name="connsiteY38" fmla="*/ 1444679 h 1648182"/>
              <a:gd name="connsiteX39" fmla="*/ 5771136 w 9662615"/>
              <a:gd name="connsiteY39" fmla="*/ 1453639 h 1648182"/>
              <a:gd name="connsiteX40" fmla="*/ 5724081 w 9662615"/>
              <a:gd name="connsiteY40" fmla="*/ 1470431 h 1648182"/>
              <a:gd name="connsiteX41" fmla="*/ 5666577 w 9662615"/>
              <a:gd name="connsiteY41" fmla="*/ 1473921 h 1648182"/>
              <a:gd name="connsiteX42" fmla="*/ 5649068 w 9662615"/>
              <a:gd name="connsiteY42" fmla="*/ 1461676 h 1648182"/>
              <a:gd name="connsiteX43" fmla="*/ 5588902 w 9662615"/>
              <a:gd name="connsiteY43" fmla="*/ 1469647 h 1648182"/>
              <a:gd name="connsiteX44" fmla="*/ 5498090 w 9662615"/>
              <a:gd name="connsiteY44" fmla="*/ 1483173 h 1648182"/>
              <a:gd name="connsiteX45" fmla="*/ 5444641 w 9662615"/>
              <a:gd name="connsiteY45" fmla="*/ 1487602 h 1648182"/>
              <a:gd name="connsiteX46" fmla="*/ 5299812 w 9662615"/>
              <a:gd name="connsiteY46" fmla="*/ 1503362 h 1648182"/>
              <a:gd name="connsiteX47" fmla="*/ 5213947 w 9662615"/>
              <a:gd name="connsiteY47" fmla="*/ 1516637 h 1648182"/>
              <a:gd name="connsiteX48" fmla="*/ 5090342 w 9662615"/>
              <a:gd name="connsiteY48" fmla="*/ 1546680 h 1648182"/>
              <a:gd name="connsiteX49" fmla="*/ 5129812 w 9662615"/>
              <a:gd name="connsiteY49" fmla="*/ 1521277 h 1648182"/>
              <a:gd name="connsiteX50" fmla="*/ 5059484 w 9662615"/>
              <a:gd name="connsiteY50" fmla="*/ 1546802 h 1648182"/>
              <a:gd name="connsiteX51" fmla="*/ 5038524 w 9662615"/>
              <a:gd name="connsiteY51" fmla="*/ 1545675 h 1648182"/>
              <a:gd name="connsiteX52" fmla="*/ 5026564 w 9662615"/>
              <a:gd name="connsiteY52" fmla="*/ 1545376 h 1648182"/>
              <a:gd name="connsiteX53" fmla="*/ 4969433 w 9662615"/>
              <a:gd name="connsiteY53" fmla="*/ 1550865 h 1648182"/>
              <a:gd name="connsiteX54" fmla="*/ 4929254 w 9662615"/>
              <a:gd name="connsiteY54" fmla="*/ 1563452 h 1648182"/>
              <a:gd name="connsiteX55" fmla="*/ 4871726 w 9662615"/>
              <a:gd name="connsiteY55" fmla="*/ 1570584 h 1648182"/>
              <a:gd name="connsiteX56" fmla="*/ 4843267 w 9662615"/>
              <a:gd name="connsiteY56" fmla="*/ 1561459 h 1648182"/>
              <a:gd name="connsiteX57" fmla="*/ 4821058 w 9662615"/>
              <a:gd name="connsiteY57" fmla="*/ 1553078 h 1648182"/>
              <a:gd name="connsiteX58" fmla="*/ 4791466 w 9662615"/>
              <a:gd name="connsiteY58" fmla="*/ 1561324 h 1648182"/>
              <a:gd name="connsiteX59" fmla="*/ 4784247 w 9662615"/>
              <a:gd name="connsiteY59" fmla="*/ 1562342 h 1648182"/>
              <a:gd name="connsiteX60" fmla="*/ 4739309 w 9662615"/>
              <a:gd name="connsiteY60" fmla="*/ 1553948 h 1648182"/>
              <a:gd name="connsiteX61" fmla="*/ 4697562 w 9662615"/>
              <a:gd name="connsiteY61" fmla="*/ 1551206 h 1648182"/>
              <a:gd name="connsiteX62" fmla="*/ 4650737 w 9662615"/>
              <a:gd name="connsiteY62" fmla="*/ 1537381 h 1648182"/>
              <a:gd name="connsiteX63" fmla="*/ 4583150 w 9662615"/>
              <a:gd name="connsiteY63" fmla="*/ 1529064 h 1648182"/>
              <a:gd name="connsiteX64" fmla="*/ 4521734 w 9662615"/>
              <a:gd name="connsiteY64" fmla="*/ 1529359 h 1648182"/>
              <a:gd name="connsiteX65" fmla="*/ 4382398 w 9662615"/>
              <a:gd name="connsiteY65" fmla="*/ 1534108 h 1648182"/>
              <a:gd name="connsiteX66" fmla="*/ 4221826 w 9662615"/>
              <a:gd name="connsiteY66" fmla="*/ 1500972 h 1648182"/>
              <a:gd name="connsiteX67" fmla="*/ 4096601 w 9662615"/>
              <a:gd name="connsiteY67" fmla="*/ 1521563 h 1648182"/>
              <a:gd name="connsiteX68" fmla="*/ 4058099 w 9662615"/>
              <a:gd name="connsiteY68" fmla="*/ 1648182 h 1648182"/>
              <a:gd name="connsiteX69" fmla="*/ 3833906 w 9662615"/>
              <a:gd name="connsiteY69" fmla="*/ 1516637 h 1648182"/>
              <a:gd name="connsiteX70" fmla="*/ 3696258 w 9662615"/>
              <a:gd name="connsiteY70" fmla="*/ 1537563 h 1648182"/>
              <a:gd name="connsiteX71" fmla="*/ 3594070 w 9662615"/>
              <a:gd name="connsiteY71" fmla="*/ 1509422 h 1648182"/>
              <a:gd name="connsiteX72" fmla="*/ 3565233 w 9662615"/>
              <a:gd name="connsiteY72" fmla="*/ 1515122 h 1648182"/>
              <a:gd name="connsiteX73" fmla="*/ 3560267 w 9662615"/>
              <a:gd name="connsiteY73" fmla="*/ 1516288 h 1648182"/>
              <a:gd name="connsiteX74" fmla="*/ 3540258 w 9662615"/>
              <a:gd name="connsiteY74" fmla="*/ 1516976 h 1648182"/>
              <a:gd name="connsiteX75" fmla="*/ 3534780 w 9662615"/>
              <a:gd name="connsiteY75" fmla="*/ 1522141 h 1648182"/>
              <a:gd name="connsiteX76" fmla="*/ 3504783 w 9662615"/>
              <a:gd name="connsiteY76" fmla="*/ 1526739 h 1648182"/>
              <a:gd name="connsiteX77" fmla="*/ 3430805 w 9662615"/>
              <a:gd name="connsiteY77" fmla="*/ 1542521 h 1648182"/>
              <a:gd name="connsiteX78" fmla="*/ 3292707 w 9662615"/>
              <a:gd name="connsiteY78" fmla="*/ 1520490 h 1648182"/>
              <a:gd name="connsiteX79" fmla="*/ 3187872 w 9662615"/>
              <a:gd name="connsiteY79" fmla="*/ 1519991 h 1648182"/>
              <a:gd name="connsiteX80" fmla="*/ 3148026 w 9662615"/>
              <a:gd name="connsiteY80" fmla="*/ 1524777 h 1648182"/>
              <a:gd name="connsiteX81" fmla="*/ 3092394 w 9662615"/>
              <a:gd name="connsiteY81" fmla="*/ 1528115 h 1648182"/>
              <a:gd name="connsiteX82" fmla="*/ 2994200 w 9662615"/>
              <a:gd name="connsiteY82" fmla="*/ 1537857 h 1648182"/>
              <a:gd name="connsiteX83" fmla="*/ 2862301 w 9662615"/>
              <a:gd name="connsiteY83" fmla="*/ 1544250 h 1648182"/>
              <a:gd name="connsiteX84" fmla="*/ 2766335 w 9662615"/>
              <a:gd name="connsiteY84" fmla="*/ 1527662 h 1648182"/>
              <a:gd name="connsiteX85" fmla="*/ 2757836 w 9662615"/>
              <a:gd name="connsiteY85" fmla="*/ 1531371 h 1648182"/>
              <a:gd name="connsiteX86" fmla="*/ 2691555 w 9662615"/>
              <a:gd name="connsiteY86" fmla="*/ 1530283 h 1648182"/>
              <a:gd name="connsiteX87" fmla="*/ 2491676 w 9662615"/>
              <a:gd name="connsiteY87" fmla="*/ 1500859 h 1648182"/>
              <a:gd name="connsiteX88" fmla="*/ 2378036 w 9662615"/>
              <a:gd name="connsiteY88" fmla="*/ 1520645 h 1648182"/>
              <a:gd name="connsiteX89" fmla="*/ 2284269 w 9662615"/>
              <a:gd name="connsiteY89" fmla="*/ 1503068 h 1648182"/>
              <a:gd name="connsiteX90" fmla="*/ 2207104 w 9662615"/>
              <a:gd name="connsiteY90" fmla="*/ 1508888 h 1648182"/>
              <a:gd name="connsiteX91" fmla="*/ 2149226 w 9662615"/>
              <a:gd name="connsiteY91" fmla="*/ 1523409 h 1648182"/>
              <a:gd name="connsiteX92" fmla="*/ 2084783 w 9662615"/>
              <a:gd name="connsiteY92" fmla="*/ 1524245 h 1648182"/>
              <a:gd name="connsiteX93" fmla="*/ 2070075 w 9662615"/>
              <a:gd name="connsiteY93" fmla="*/ 1511285 h 1648182"/>
              <a:gd name="connsiteX94" fmla="*/ 2001057 w 9662615"/>
              <a:gd name="connsiteY94" fmla="*/ 1516449 h 1648182"/>
              <a:gd name="connsiteX95" fmla="*/ 1896330 w 9662615"/>
              <a:gd name="connsiteY95" fmla="*/ 1525725 h 1648182"/>
              <a:gd name="connsiteX96" fmla="*/ 1835994 w 9662615"/>
              <a:gd name="connsiteY96" fmla="*/ 1527678 h 1648182"/>
              <a:gd name="connsiteX97" fmla="*/ 1671119 w 9662615"/>
              <a:gd name="connsiteY97" fmla="*/ 1536701 h 1648182"/>
              <a:gd name="connsiteX98" fmla="*/ 1601337 w 9662615"/>
              <a:gd name="connsiteY98" fmla="*/ 1548552 h 1648182"/>
              <a:gd name="connsiteX99" fmla="*/ 1407755 w 9662615"/>
              <a:gd name="connsiteY99" fmla="*/ 1571444 h 1648182"/>
              <a:gd name="connsiteX100" fmla="*/ 1271994 w 9662615"/>
              <a:gd name="connsiteY100" fmla="*/ 1579471 h 1648182"/>
              <a:gd name="connsiteX101" fmla="*/ 1249226 w 9662615"/>
              <a:gd name="connsiteY101" fmla="*/ 1583140 h 1648182"/>
              <a:gd name="connsiteX102" fmla="*/ 1217719 w 9662615"/>
              <a:gd name="connsiteY102" fmla="*/ 1580863 h 1648182"/>
              <a:gd name="connsiteX103" fmla="*/ 1091432 w 9662615"/>
              <a:gd name="connsiteY103" fmla="*/ 1571003 h 1648182"/>
              <a:gd name="connsiteX104" fmla="*/ 992039 w 9662615"/>
              <a:gd name="connsiteY104" fmla="*/ 1556662 h 1648182"/>
              <a:gd name="connsiteX105" fmla="*/ 868264 w 9662615"/>
              <a:gd name="connsiteY105" fmla="*/ 1566392 h 1648182"/>
              <a:gd name="connsiteX106" fmla="*/ 792765 w 9662615"/>
              <a:gd name="connsiteY106" fmla="*/ 1563102 h 1648182"/>
              <a:gd name="connsiteX107" fmla="*/ 669055 w 9662615"/>
              <a:gd name="connsiteY107" fmla="*/ 1543638 h 1648182"/>
              <a:gd name="connsiteX108" fmla="*/ 506152 w 9662615"/>
              <a:gd name="connsiteY108" fmla="*/ 1549124 h 1648182"/>
              <a:gd name="connsiteX109" fmla="*/ 472797 w 9662615"/>
              <a:gd name="connsiteY109" fmla="*/ 1568904 h 1648182"/>
              <a:gd name="connsiteX110" fmla="*/ 427864 w 9662615"/>
              <a:gd name="connsiteY110" fmla="*/ 1580848 h 1648182"/>
              <a:gd name="connsiteX111" fmla="*/ 408381 w 9662615"/>
              <a:gd name="connsiteY111" fmla="*/ 1552940 h 1648182"/>
              <a:gd name="connsiteX112" fmla="*/ 267163 w 9662615"/>
              <a:gd name="connsiteY112" fmla="*/ 1531913 h 1648182"/>
              <a:gd name="connsiteX113" fmla="*/ 196644 w 9662615"/>
              <a:gd name="connsiteY113" fmla="*/ 1524565 h 1648182"/>
              <a:gd name="connsiteX114" fmla="*/ 86819 w 9662615"/>
              <a:gd name="connsiteY114" fmla="*/ 1519517 h 1648182"/>
              <a:gd name="connsiteX115" fmla="*/ 53369 w 9662615"/>
              <a:gd name="connsiteY115" fmla="*/ 1516853 h 1648182"/>
              <a:gd name="connsiteX116" fmla="*/ 2359 w 9662615"/>
              <a:gd name="connsiteY116" fmla="*/ 1515247 h 1648182"/>
              <a:gd name="connsiteX117" fmla="*/ 0 w 9662615"/>
              <a:gd name="connsiteY117" fmla="*/ 1514932 h 1648182"/>
              <a:gd name="connsiteX118" fmla="*/ 0 w 9662615"/>
              <a:gd name="connsiteY118" fmla="*/ 0 h 1648182"/>
              <a:gd name="connsiteX0" fmla="*/ 0 w 9662615"/>
              <a:gd name="connsiteY0" fmla="*/ 0 h 1723719"/>
              <a:gd name="connsiteX1" fmla="*/ 9662615 w 9662615"/>
              <a:gd name="connsiteY1" fmla="*/ 0 h 1723719"/>
              <a:gd name="connsiteX2" fmla="*/ 9662615 w 9662615"/>
              <a:gd name="connsiteY2" fmla="*/ 1280346 h 1723719"/>
              <a:gd name="connsiteX3" fmla="*/ 9658420 w 9662615"/>
              <a:gd name="connsiteY3" fmla="*/ 1280106 h 1723719"/>
              <a:gd name="connsiteX4" fmla="*/ 9469546 w 9662615"/>
              <a:gd name="connsiteY4" fmla="*/ 1289837 h 1723719"/>
              <a:gd name="connsiteX5" fmla="*/ 9385895 w 9662615"/>
              <a:gd name="connsiteY5" fmla="*/ 1269203 h 1723719"/>
              <a:gd name="connsiteX6" fmla="*/ 9144767 w 9662615"/>
              <a:gd name="connsiteY6" fmla="*/ 1264120 h 1723719"/>
              <a:gd name="connsiteX7" fmla="*/ 8837252 w 9662615"/>
              <a:gd name="connsiteY7" fmla="*/ 1350515 h 1723719"/>
              <a:gd name="connsiteX8" fmla="*/ 8705466 w 9662615"/>
              <a:gd name="connsiteY8" fmla="*/ 1342419 h 1723719"/>
              <a:gd name="connsiteX9" fmla="*/ 8652221 w 9662615"/>
              <a:gd name="connsiteY9" fmla="*/ 1326906 h 1723719"/>
              <a:gd name="connsiteX10" fmla="*/ 8632312 w 9662615"/>
              <a:gd name="connsiteY10" fmla="*/ 1326025 h 1723719"/>
              <a:gd name="connsiteX11" fmla="*/ 8591582 w 9662615"/>
              <a:gd name="connsiteY11" fmla="*/ 1341666 h 1723719"/>
              <a:gd name="connsiteX12" fmla="*/ 8537336 w 9662615"/>
              <a:gd name="connsiteY12" fmla="*/ 1341684 h 1723719"/>
              <a:gd name="connsiteX13" fmla="*/ 8472508 w 9662615"/>
              <a:gd name="connsiteY13" fmla="*/ 1363109 h 1723719"/>
              <a:gd name="connsiteX14" fmla="*/ 8258477 w 9662615"/>
              <a:gd name="connsiteY14" fmla="*/ 1370666 h 1723719"/>
              <a:gd name="connsiteX15" fmla="*/ 8197961 w 9662615"/>
              <a:gd name="connsiteY15" fmla="*/ 1392804 h 1723719"/>
              <a:gd name="connsiteX16" fmla="*/ 8171196 w 9662615"/>
              <a:gd name="connsiteY16" fmla="*/ 1397216 h 1723719"/>
              <a:gd name="connsiteX17" fmla="*/ 8127667 w 9662615"/>
              <a:gd name="connsiteY17" fmla="*/ 1418254 h 1723719"/>
              <a:gd name="connsiteX18" fmla="*/ 7974579 w 9662615"/>
              <a:gd name="connsiteY18" fmla="*/ 1383439 h 1723719"/>
              <a:gd name="connsiteX19" fmla="*/ 7768351 w 9662615"/>
              <a:gd name="connsiteY19" fmla="*/ 1395051 h 1723719"/>
              <a:gd name="connsiteX20" fmla="*/ 7635985 w 9662615"/>
              <a:gd name="connsiteY20" fmla="*/ 1386363 h 1723719"/>
              <a:gd name="connsiteX21" fmla="*/ 7466069 w 9662615"/>
              <a:gd name="connsiteY21" fmla="*/ 1377654 h 1723719"/>
              <a:gd name="connsiteX22" fmla="*/ 7355642 w 9662615"/>
              <a:gd name="connsiteY22" fmla="*/ 1407761 h 1723719"/>
              <a:gd name="connsiteX23" fmla="*/ 7151610 w 9662615"/>
              <a:gd name="connsiteY23" fmla="*/ 1397856 h 1723719"/>
              <a:gd name="connsiteX24" fmla="*/ 7082147 w 9662615"/>
              <a:gd name="connsiteY24" fmla="*/ 1406113 h 1723719"/>
              <a:gd name="connsiteX25" fmla="*/ 7014958 w 9662615"/>
              <a:gd name="connsiteY25" fmla="*/ 1396883 h 1723719"/>
              <a:gd name="connsiteX26" fmla="*/ 6907567 w 9662615"/>
              <a:gd name="connsiteY26" fmla="*/ 1419149 h 1723719"/>
              <a:gd name="connsiteX27" fmla="*/ 6748428 w 9662615"/>
              <a:gd name="connsiteY27" fmla="*/ 1420308 h 1723719"/>
              <a:gd name="connsiteX28" fmla="*/ 6654257 w 9662615"/>
              <a:gd name="connsiteY28" fmla="*/ 1424143 h 1723719"/>
              <a:gd name="connsiteX29" fmla="*/ 6620123 w 9662615"/>
              <a:gd name="connsiteY29" fmla="*/ 1430535 h 1723719"/>
              <a:gd name="connsiteX30" fmla="*/ 6571355 w 9662615"/>
              <a:gd name="connsiteY30" fmla="*/ 1436144 h 1723719"/>
              <a:gd name="connsiteX31" fmla="*/ 6486557 w 9662615"/>
              <a:gd name="connsiteY31" fmla="*/ 1449861 h 1723719"/>
              <a:gd name="connsiteX32" fmla="*/ 6370419 w 9662615"/>
              <a:gd name="connsiteY32" fmla="*/ 1461649 h 1723719"/>
              <a:gd name="connsiteX33" fmla="*/ 6278839 w 9662615"/>
              <a:gd name="connsiteY33" fmla="*/ 1449160 h 1723719"/>
              <a:gd name="connsiteX34" fmla="*/ 6272455 w 9662615"/>
              <a:gd name="connsiteY34" fmla="*/ 1453191 h 1723719"/>
              <a:gd name="connsiteX35" fmla="*/ 6212659 w 9662615"/>
              <a:gd name="connsiteY35" fmla="*/ 1454850 h 1723719"/>
              <a:gd name="connsiteX36" fmla="*/ 6069317 w 9662615"/>
              <a:gd name="connsiteY36" fmla="*/ 1445838 h 1723719"/>
              <a:gd name="connsiteX37" fmla="*/ 5878477 w 9662615"/>
              <a:gd name="connsiteY37" fmla="*/ 1439180 h 1723719"/>
              <a:gd name="connsiteX38" fmla="*/ 5838387 w 9662615"/>
              <a:gd name="connsiteY38" fmla="*/ 1444679 h 1723719"/>
              <a:gd name="connsiteX39" fmla="*/ 5771136 w 9662615"/>
              <a:gd name="connsiteY39" fmla="*/ 1453639 h 1723719"/>
              <a:gd name="connsiteX40" fmla="*/ 5724081 w 9662615"/>
              <a:gd name="connsiteY40" fmla="*/ 1470431 h 1723719"/>
              <a:gd name="connsiteX41" fmla="*/ 5666577 w 9662615"/>
              <a:gd name="connsiteY41" fmla="*/ 1473921 h 1723719"/>
              <a:gd name="connsiteX42" fmla="*/ 5649068 w 9662615"/>
              <a:gd name="connsiteY42" fmla="*/ 1461676 h 1723719"/>
              <a:gd name="connsiteX43" fmla="*/ 5588902 w 9662615"/>
              <a:gd name="connsiteY43" fmla="*/ 1469647 h 1723719"/>
              <a:gd name="connsiteX44" fmla="*/ 5498090 w 9662615"/>
              <a:gd name="connsiteY44" fmla="*/ 1483173 h 1723719"/>
              <a:gd name="connsiteX45" fmla="*/ 5444641 w 9662615"/>
              <a:gd name="connsiteY45" fmla="*/ 1487602 h 1723719"/>
              <a:gd name="connsiteX46" fmla="*/ 5299812 w 9662615"/>
              <a:gd name="connsiteY46" fmla="*/ 1503362 h 1723719"/>
              <a:gd name="connsiteX47" fmla="*/ 5213947 w 9662615"/>
              <a:gd name="connsiteY47" fmla="*/ 1516637 h 1723719"/>
              <a:gd name="connsiteX48" fmla="*/ 5090342 w 9662615"/>
              <a:gd name="connsiteY48" fmla="*/ 1546680 h 1723719"/>
              <a:gd name="connsiteX49" fmla="*/ 5129812 w 9662615"/>
              <a:gd name="connsiteY49" fmla="*/ 1521277 h 1723719"/>
              <a:gd name="connsiteX50" fmla="*/ 5059484 w 9662615"/>
              <a:gd name="connsiteY50" fmla="*/ 1546802 h 1723719"/>
              <a:gd name="connsiteX51" fmla="*/ 5038524 w 9662615"/>
              <a:gd name="connsiteY51" fmla="*/ 1545675 h 1723719"/>
              <a:gd name="connsiteX52" fmla="*/ 5026564 w 9662615"/>
              <a:gd name="connsiteY52" fmla="*/ 1545376 h 1723719"/>
              <a:gd name="connsiteX53" fmla="*/ 4969433 w 9662615"/>
              <a:gd name="connsiteY53" fmla="*/ 1550865 h 1723719"/>
              <a:gd name="connsiteX54" fmla="*/ 4929254 w 9662615"/>
              <a:gd name="connsiteY54" fmla="*/ 1563452 h 1723719"/>
              <a:gd name="connsiteX55" fmla="*/ 4871726 w 9662615"/>
              <a:gd name="connsiteY55" fmla="*/ 1570584 h 1723719"/>
              <a:gd name="connsiteX56" fmla="*/ 4843267 w 9662615"/>
              <a:gd name="connsiteY56" fmla="*/ 1561459 h 1723719"/>
              <a:gd name="connsiteX57" fmla="*/ 4821058 w 9662615"/>
              <a:gd name="connsiteY57" fmla="*/ 1553078 h 1723719"/>
              <a:gd name="connsiteX58" fmla="*/ 4791466 w 9662615"/>
              <a:gd name="connsiteY58" fmla="*/ 1561324 h 1723719"/>
              <a:gd name="connsiteX59" fmla="*/ 4784247 w 9662615"/>
              <a:gd name="connsiteY59" fmla="*/ 1562342 h 1723719"/>
              <a:gd name="connsiteX60" fmla="*/ 4739309 w 9662615"/>
              <a:gd name="connsiteY60" fmla="*/ 1553948 h 1723719"/>
              <a:gd name="connsiteX61" fmla="*/ 4697562 w 9662615"/>
              <a:gd name="connsiteY61" fmla="*/ 1551206 h 1723719"/>
              <a:gd name="connsiteX62" fmla="*/ 4650737 w 9662615"/>
              <a:gd name="connsiteY62" fmla="*/ 1537381 h 1723719"/>
              <a:gd name="connsiteX63" fmla="*/ 4583150 w 9662615"/>
              <a:gd name="connsiteY63" fmla="*/ 1529064 h 1723719"/>
              <a:gd name="connsiteX64" fmla="*/ 4521734 w 9662615"/>
              <a:gd name="connsiteY64" fmla="*/ 1529359 h 1723719"/>
              <a:gd name="connsiteX65" fmla="*/ 4382398 w 9662615"/>
              <a:gd name="connsiteY65" fmla="*/ 1534108 h 1723719"/>
              <a:gd name="connsiteX66" fmla="*/ 4221826 w 9662615"/>
              <a:gd name="connsiteY66" fmla="*/ 1500972 h 1723719"/>
              <a:gd name="connsiteX67" fmla="*/ 4096601 w 9662615"/>
              <a:gd name="connsiteY67" fmla="*/ 1521563 h 1723719"/>
              <a:gd name="connsiteX68" fmla="*/ 3970635 w 9662615"/>
              <a:gd name="connsiteY68" fmla="*/ 1723719 h 1723719"/>
              <a:gd name="connsiteX69" fmla="*/ 3833906 w 9662615"/>
              <a:gd name="connsiteY69" fmla="*/ 1516637 h 1723719"/>
              <a:gd name="connsiteX70" fmla="*/ 3696258 w 9662615"/>
              <a:gd name="connsiteY70" fmla="*/ 1537563 h 1723719"/>
              <a:gd name="connsiteX71" fmla="*/ 3594070 w 9662615"/>
              <a:gd name="connsiteY71" fmla="*/ 1509422 h 1723719"/>
              <a:gd name="connsiteX72" fmla="*/ 3565233 w 9662615"/>
              <a:gd name="connsiteY72" fmla="*/ 1515122 h 1723719"/>
              <a:gd name="connsiteX73" fmla="*/ 3560267 w 9662615"/>
              <a:gd name="connsiteY73" fmla="*/ 1516288 h 1723719"/>
              <a:gd name="connsiteX74" fmla="*/ 3540258 w 9662615"/>
              <a:gd name="connsiteY74" fmla="*/ 1516976 h 1723719"/>
              <a:gd name="connsiteX75" fmla="*/ 3534780 w 9662615"/>
              <a:gd name="connsiteY75" fmla="*/ 1522141 h 1723719"/>
              <a:gd name="connsiteX76" fmla="*/ 3504783 w 9662615"/>
              <a:gd name="connsiteY76" fmla="*/ 1526739 h 1723719"/>
              <a:gd name="connsiteX77" fmla="*/ 3430805 w 9662615"/>
              <a:gd name="connsiteY77" fmla="*/ 1542521 h 1723719"/>
              <a:gd name="connsiteX78" fmla="*/ 3292707 w 9662615"/>
              <a:gd name="connsiteY78" fmla="*/ 1520490 h 1723719"/>
              <a:gd name="connsiteX79" fmla="*/ 3187872 w 9662615"/>
              <a:gd name="connsiteY79" fmla="*/ 1519991 h 1723719"/>
              <a:gd name="connsiteX80" fmla="*/ 3148026 w 9662615"/>
              <a:gd name="connsiteY80" fmla="*/ 1524777 h 1723719"/>
              <a:gd name="connsiteX81" fmla="*/ 3092394 w 9662615"/>
              <a:gd name="connsiteY81" fmla="*/ 1528115 h 1723719"/>
              <a:gd name="connsiteX82" fmla="*/ 2994200 w 9662615"/>
              <a:gd name="connsiteY82" fmla="*/ 1537857 h 1723719"/>
              <a:gd name="connsiteX83" fmla="*/ 2862301 w 9662615"/>
              <a:gd name="connsiteY83" fmla="*/ 1544250 h 1723719"/>
              <a:gd name="connsiteX84" fmla="*/ 2766335 w 9662615"/>
              <a:gd name="connsiteY84" fmla="*/ 1527662 h 1723719"/>
              <a:gd name="connsiteX85" fmla="*/ 2757836 w 9662615"/>
              <a:gd name="connsiteY85" fmla="*/ 1531371 h 1723719"/>
              <a:gd name="connsiteX86" fmla="*/ 2691555 w 9662615"/>
              <a:gd name="connsiteY86" fmla="*/ 1530283 h 1723719"/>
              <a:gd name="connsiteX87" fmla="*/ 2491676 w 9662615"/>
              <a:gd name="connsiteY87" fmla="*/ 1500859 h 1723719"/>
              <a:gd name="connsiteX88" fmla="*/ 2378036 w 9662615"/>
              <a:gd name="connsiteY88" fmla="*/ 1520645 h 1723719"/>
              <a:gd name="connsiteX89" fmla="*/ 2284269 w 9662615"/>
              <a:gd name="connsiteY89" fmla="*/ 1503068 h 1723719"/>
              <a:gd name="connsiteX90" fmla="*/ 2207104 w 9662615"/>
              <a:gd name="connsiteY90" fmla="*/ 1508888 h 1723719"/>
              <a:gd name="connsiteX91" fmla="*/ 2149226 w 9662615"/>
              <a:gd name="connsiteY91" fmla="*/ 1523409 h 1723719"/>
              <a:gd name="connsiteX92" fmla="*/ 2084783 w 9662615"/>
              <a:gd name="connsiteY92" fmla="*/ 1524245 h 1723719"/>
              <a:gd name="connsiteX93" fmla="*/ 2070075 w 9662615"/>
              <a:gd name="connsiteY93" fmla="*/ 1511285 h 1723719"/>
              <a:gd name="connsiteX94" fmla="*/ 2001057 w 9662615"/>
              <a:gd name="connsiteY94" fmla="*/ 1516449 h 1723719"/>
              <a:gd name="connsiteX95" fmla="*/ 1896330 w 9662615"/>
              <a:gd name="connsiteY95" fmla="*/ 1525725 h 1723719"/>
              <a:gd name="connsiteX96" fmla="*/ 1835994 w 9662615"/>
              <a:gd name="connsiteY96" fmla="*/ 1527678 h 1723719"/>
              <a:gd name="connsiteX97" fmla="*/ 1671119 w 9662615"/>
              <a:gd name="connsiteY97" fmla="*/ 1536701 h 1723719"/>
              <a:gd name="connsiteX98" fmla="*/ 1601337 w 9662615"/>
              <a:gd name="connsiteY98" fmla="*/ 1548552 h 1723719"/>
              <a:gd name="connsiteX99" fmla="*/ 1407755 w 9662615"/>
              <a:gd name="connsiteY99" fmla="*/ 1571444 h 1723719"/>
              <a:gd name="connsiteX100" fmla="*/ 1271994 w 9662615"/>
              <a:gd name="connsiteY100" fmla="*/ 1579471 h 1723719"/>
              <a:gd name="connsiteX101" fmla="*/ 1249226 w 9662615"/>
              <a:gd name="connsiteY101" fmla="*/ 1583140 h 1723719"/>
              <a:gd name="connsiteX102" fmla="*/ 1217719 w 9662615"/>
              <a:gd name="connsiteY102" fmla="*/ 1580863 h 1723719"/>
              <a:gd name="connsiteX103" fmla="*/ 1091432 w 9662615"/>
              <a:gd name="connsiteY103" fmla="*/ 1571003 h 1723719"/>
              <a:gd name="connsiteX104" fmla="*/ 992039 w 9662615"/>
              <a:gd name="connsiteY104" fmla="*/ 1556662 h 1723719"/>
              <a:gd name="connsiteX105" fmla="*/ 868264 w 9662615"/>
              <a:gd name="connsiteY105" fmla="*/ 1566392 h 1723719"/>
              <a:gd name="connsiteX106" fmla="*/ 792765 w 9662615"/>
              <a:gd name="connsiteY106" fmla="*/ 1563102 h 1723719"/>
              <a:gd name="connsiteX107" fmla="*/ 669055 w 9662615"/>
              <a:gd name="connsiteY107" fmla="*/ 1543638 h 1723719"/>
              <a:gd name="connsiteX108" fmla="*/ 506152 w 9662615"/>
              <a:gd name="connsiteY108" fmla="*/ 1549124 h 1723719"/>
              <a:gd name="connsiteX109" fmla="*/ 472797 w 9662615"/>
              <a:gd name="connsiteY109" fmla="*/ 1568904 h 1723719"/>
              <a:gd name="connsiteX110" fmla="*/ 427864 w 9662615"/>
              <a:gd name="connsiteY110" fmla="*/ 1580848 h 1723719"/>
              <a:gd name="connsiteX111" fmla="*/ 408381 w 9662615"/>
              <a:gd name="connsiteY111" fmla="*/ 1552940 h 1723719"/>
              <a:gd name="connsiteX112" fmla="*/ 267163 w 9662615"/>
              <a:gd name="connsiteY112" fmla="*/ 1531913 h 1723719"/>
              <a:gd name="connsiteX113" fmla="*/ 196644 w 9662615"/>
              <a:gd name="connsiteY113" fmla="*/ 1524565 h 1723719"/>
              <a:gd name="connsiteX114" fmla="*/ 86819 w 9662615"/>
              <a:gd name="connsiteY114" fmla="*/ 1519517 h 1723719"/>
              <a:gd name="connsiteX115" fmla="*/ 53369 w 9662615"/>
              <a:gd name="connsiteY115" fmla="*/ 1516853 h 1723719"/>
              <a:gd name="connsiteX116" fmla="*/ 2359 w 9662615"/>
              <a:gd name="connsiteY116" fmla="*/ 1515247 h 1723719"/>
              <a:gd name="connsiteX117" fmla="*/ 0 w 9662615"/>
              <a:gd name="connsiteY117" fmla="*/ 1514932 h 1723719"/>
              <a:gd name="connsiteX118" fmla="*/ 0 w 9662615"/>
              <a:gd name="connsiteY118" fmla="*/ 0 h 1723719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696258 w 9662615"/>
              <a:gd name="connsiteY70" fmla="*/ 1537563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594070 w 9662615"/>
              <a:gd name="connsiteY71" fmla="*/ 1509422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29812 w 9662615"/>
              <a:gd name="connsiteY49" fmla="*/ 1521277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090342 w 9662615"/>
              <a:gd name="connsiteY48" fmla="*/ 1546680 h 1583140"/>
              <a:gd name="connsiteX49" fmla="*/ 5137764 w 9662615"/>
              <a:gd name="connsiteY49" fmla="*/ 1481521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177807 w 9662615"/>
              <a:gd name="connsiteY48" fmla="*/ 1526802 h 1583140"/>
              <a:gd name="connsiteX49" fmla="*/ 5137764 w 9662615"/>
              <a:gd name="connsiteY49" fmla="*/ 1481521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13947 w 9662615"/>
              <a:gd name="connsiteY47" fmla="*/ 1516637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15161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7014958 w 9662615"/>
              <a:gd name="connsiteY25" fmla="*/ 1396883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127667 w 9662615"/>
              <a:gd name="connsiteY17" fmla="*/ 1418254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58477 w 9662615"/>
              <a:gd name="connsiteY14" fmla="*/ 1370666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837252 w 9662615"/>
              <a:gd name="connsiteY7" fmla="*/ 1350515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705466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784979 w 9662615"/>
              <a:gd name="connsiteY8" fmla="*/ 1342419 h 1583140"/>
              <a:gd name="connsiteX9" fmla="*/ 8652221 w 9662615"/>
              <a:gd name="connsiteY9" fmla="*/ 1326906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784979 w 9662615"/>
              <a:gd name="connsiteY8" fmla="*/ 1342419 h 1583140"/>
              <a:gd name="connsiteX9" fmla="*/ 8695953 w 9662615"/>
              <a:gd name="connsiteY9" fmla="*/ 1346784 h 1583140"/>
              <a:gd name="connsiteX10" fmla="*/ 8632312 w 9662615"/>
              <a:gd name="connsiteY10" fmla="*/ 1326025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784979 w 9662615"/>
              <a:gd name="connsiteY8" fmla="*/ 1342419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72508 w 9662615"/>
              <a:gd name="connsiteY13" fmla="*/ 1363109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784979 w 9662615"/>
              <a:gd name="connsiteY8" fmla="*/ 1342419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85895 w 9662615"/>
              <a:gd name="connsiteY5" fmla="*/ 1269203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784979 w 9662615"/>
              <a:gd name="connsiteY8" fmla="*/ 1342419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784979 w 9662615"/>
              <a:gd name="connsiteY8" fmla="*/ 1342419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58420 w 9662615"/>
              <a:gd name="connsiteY3" fmla="*/ 1280106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618664 w 9662615"/>
              <a:gd name="connsiteY3" fmla="*/ 1331789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551077 w 9662615"/>
              <a:gd name="connsiteY3" fmla="*/ 1292033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929254 w 9662615"/>
              <a:gd name="connsiteY54" fmla="*/ 1563452 h 1583140"/>
              <a:gd name="connsiteX55" fmla="*/ 4871726 w 9662615"/>
              <a:gd name="connsiteY55" fmla="*/ 1570584 h 1583140"/>
              <a:gd name="connsiteX56" fmla="*/ 4843267 w 9662615"/>
              <a:gd name="connsiteY56" fmla="*/ 1561459 h 1583140"/>
              <a:gd name="connsiteX57" fmla="*/ 4821058 w 9662615"/>
              <a:gd name="connsiteY57" fmla="*/ 1553078 h 1583140"/>
              <a:gd name="connsiteX58" fmla="*/ 4791466 w 9662615"/>
              <a:gd name="connsiteY58" fmla="*/ 1561324 h 1583140"/>
              <a:gd name="connsiteX59" fmla="*/ 4784247 w 9662615"/>
              <a:gd name="connsiteY59" fmla="*/ 1562342 h 1583140"/>
              <a:gd name="connsiteX60" fmla="*/ 4739309 w 9662615"/>
              <a:gd name="connsiteY60" fmla="*/ 1553948 h 1583140"/>
              <a:gd name="connsiteX61" fmla="*/ 4697562 w 9662615"/>
              <a:gd name="connsiteY61" fmla="*/ 1551206 h 1583140"/>
              <a:gd name="connsiteX62" fmla="*/ 4650737 w 9662615"/>
              <a:gd name="connsiteY62" fmla="*/ 1537381 h 1583140"/>
              <a:gd name="connsiteX63" fmla="*/ 4583150 w 9662615"/>
              <a:gd name="connsiteY63" fmla="*/ 1529064 h 1583140"/>
              <a:gd name="connsiteX64" fmla="*/ 4521734 w 9662615"/>
              <a:gd name="connsiteY64" fmla="*/ 1529359 h 1583140"/>
              <a:gd name="connsiteX65" fmla="*/ 4382398 w 9662615"/>
              <a:gd name="connsiteY65" fmla="*/ 1534108 h 1583140"/>
              <a:gd name="connsiteX66" fmla="*/ 4221826 w 9662615"/>
              <a:gd name="connsiteY66" fmla="*/ 1500972 h 1583140"/>
              <a:gd name="connsiteX67" fmla="*/ 4096601 w 9662615"/>
              <a:gd name="connsiteY67" fmla="*/ 1521563 h 1583140"/>
              <a:gd name="connsiteX68" fmla="*/ 4002441 w 9662615"/>
              <a:gd name="connsiteY68" fmla="*/ 1528912 h 1583140"/>
              <a:gd name="connsiteX69" fmla="*/ 3833906 w 9662615"/>
              <a:gd name="connsiteY69" fmla="*/ 1516637 h 1583140"/>
              <a:gd name="connsiteX70" fmla="*/ 3763845 w 9662615"/>
              <a:gd name="connsiteY70" fmla="*/ 1501782 h 1583140"/>
              <a:gd name="connsiteX71" fmla="*/ 3641778 w 9662615"/>
              <a:gd name="connsiteY71" fmla="*/ 1505446 h 1583140"/>
              <a:gd name="connsiteX72" fmla="*/ 3565233 w 9662615"/>
              <a:gd name="connsiteY72" fmla="*/ 1515122 h 1583140"/>
              <a:gd name="connsiteX73" fmla="*/ 3560267 w 9662615"/>
              <a:gd name="connsiteY73" fmla="*/ 1516288 h 1583140"/>
              <a:gd name="connsiteX74" fmla="*/ 3540258 w 9662615"/>
              <a:gd name="connsiteY74" fmla="*/ 1516976 h 1583140"/>
              <a:gd name="connsiteX75" fmla="*/ 3534780 w 9662615"/>
              <a:gd name="connsiteY75" fmla="*/ 1522141 h 1583140"/>
              <a:gd name="connsiteX76" fmla="*/ 3504783 w 9662615"/>
              <a:gd name="connsiteY76" fmla="*/ 1526739 h 1583140"/>
              <a:gd name="connsiteX77" fmla="*/ 3430805 w 9662615"/>
              <a:gd name="connsiteY77" fmla="*/ 1542521 h 1583140"/>
              <a:gd name="connsiteX78" fmla="*/ 3292707 w 9662615"/>
              <a:gd name="connsiteY78" fmla="*/ 1520490 h 1583140"/>
              <a:gd name="connsiteX79" fmla="*/ 3187872 w 9662615"/>
              <a:gd name="connsiteY79" fmla="*/ 1519991 h 1583140"/>
              <a:gd name="connsiteX80" fmla="*/ 3148026 w 9662615"/>
              <a:gd name="connsiteY80" fmla="*/ 1524777 h 1583140"/>
              <a:gd name="connsiteX81" fmla="*/ 3092394 w 9662615"/>
              <a:gd name="connsiteY81" fmla="*/ 1528115 h 1583140"/>
              <a:gd name="connsiteX82" fmla="*/ 2994200 w 9662615"/>
              <a:gd name="connsiteY82" fmla="*/ 1537857 h 1583140"/>
              <a:gd name="connsiteX83" fmla="*/ 2862301 w 9662615"/>
              <a:gd name="connsiteY83" fmla="*/ 1544250 h 1583140"/>
              <a:gd name="connsiteX84" fmla="*/ 2766335 w 9662615"/>
              <a:gd name="connsiteY84" fmla="*/ 1527662 h 1583140"/>
              <a:gd name="connsiteX85" fmla="*/ 2757836 w 9662615"/>
              <a:gd name="connsiteY85" fmla="*/ 1531371 h 1583140"/>
              <a:gd name="connsiteX86" fmla="*/ 2691555 w 9662615"/>
              <a:gd name="connsiteY86" fmla="*/ 1530283 h 1583140"/>
              <a:gd name="connsiteX87" fmla="*/ 2491676 w 9662615"/>
              <a:gd name="connsiteY87" fmla="*/ 1500859 h 1583140"/>
              <a:gd name="connsiteX88" fmla="*/ 2378036 w 9662615"/>
              <a:gd name="connsiteY88" fmla="*/ 1520645 h 1583140"/>
              <a:gd name="connsiteX89" fmla="*/ 2284269 w 9662615"/>
              <a:gd name="connsiteY89" fmla="*/ 1503068 h 1583140"/>
              <a:gd name="connsiteX90" fmla="*/ 2207104 w 9662615"/>
              <a:gd name="connsiteY90" fmla="*/ 1508888 h 1583140"/>
              <a:gd name="connsiteX91" fmla="*/ 2149226 w 9662615"/>
              <a:gd name="connsiteY91" fmla="*/ 1523409 h 1583140"/>
              <a:gd name="connsiteX92" fmla="*/ 2084783 w 9662615"/>
              <a:gd name="connsiteY92" fmla="*/ 1524245 h 1583140"/>
              <a:gd name="connsiteX93" fmla="*/ 2070075 w 9662615"/>
              <a:gd name="connsiteY93" fmla="*/ 1511285 h 1583140"/>
              <a:gd name="connsiteX94" fmla="*/ 2001057 w 9662615"/>
              <a:gd name="connsiteY94" fmla="*/ 1516449 h 1583140"/>
              <a:gd name="connsiteX95" fmla="*/ 1896330 w 9662615"/>
              <a:gd name="connsiteY95" fmla="*/ 1525725 h 1583140"/>
              <a:gd name="connsiteX96" fmla="*/ 1835994 w 9662615"/>
              <a:gd name="connsiteY96" fmla="*/ 1527678 h 1583140"/>
              <a:gd name="connsiteX97" fmla="*/ 1671119 w 9662615"/>
              <a:gd name="connsiteY97" fmla="*/ 1536701 h 1583140"/>
              <a:gd name="connsiteX98" fmla="*/ 1601337 w 9662615"/>
              <a:gd name="connsiteY98" fmla="*/ 1548552 h 1583140"/>
              <a:gd name="connsiteX99" fmla="*/ 1407755 w 9662615"/>
              <a:gd name="connsiteY99" fmla="*/ 1571444 h 1583140"/>
              <a:gd name="connsiteX100" fmla="*/ 1271994 w 9662615"/>
              <a:gd name="connsiteY100" fmla="*/ 1579471 h 1583140"/>
              <a:gd name="connsiteX101" fmla="*/ 1249226 w 9662615"/>
              <a:gd name="connsiteY101" fmla="*/ 1583140 h 1583140"/>
              <a:gd name="connsiteX102" fmla="*/ 1217719 w 9662615"/>
              <a:gd name="connsiteY102" fmla="*/ 1580863 h 1583140"/>
              <a:gd name="connsiteX103" fmla="*/ 1091432 w 9662615"/>
              <a:gd name="connsiteY103" fmla="*/ 1571003 h 1583140"/>
              <a:gd name="connsiteX104" fmla="*/ 992039 w 9662615"/>
              <a:gd name="connsiteY104" fmla="*/ 1556662 h 1583140"/>
              <a:gd name="connsiteX105" fmla="*/ 868264 w 9662615"/>
              <a:gd name="connsiteY105" fmla="*/ 1566392 h 1583140"/>
              <a:gd name="connsiteX106" fmla="*/ 792765 w 9662615"/>
              <a:gd name="connsiteY106" fmla="*/ 1563102 h 1583140"/>
              <a:gd name="connsiteX107" fmla="*/ 669055 w 9662615"/>
              <a:gd name="connsiteY107" fmla="*/ 1543638 h 1583140"/>
              <a:gd name="connsiteX108" fmla="*/ 506152 w 9662615"/>
              <a:gd name="connsiteY108" fmla="*/ 1549124 h 1583140"/>
              <a:gd name="connsiteX109" fmla="*/ 472797 w 9662615"/>
              <a:gd name="connsiteY109" fmla="*/ 1568904 h 1583140"/>
              <a:gd name="connsiteX110" fmla="*/ 427864 w 9662615"/>
              <a:gd name="connsiteY110" fmla="*/ 1580848 h 1583140"/>
              <a:gd name="connsiteX111" fmla="*/ 408381 w 9662615"/>
              <a:gd name="connsiteY111" fmla="*/ 1552940 h 1583140"/>
              <a:gd name="connsiteX112" fmla="*/ 267163 w 9662615"/>
              <a:gd name="connsiteY112" fmla="*/ 1531913 h 1583140"/>
              <a:gd name="connsiteX113" fmla="*/ 196644 w 9662615"/>
              <a:gd name="connsiteY113" fmla="*/ 1524565 h 1583140"/>
              <a:gd name="connsiteX114" fmla="*/ 86819 w 9662615"/>
              <a:gd name="connsiteY114" fmla="*/ 1519517 h 1583140"/>
              <a:gd name="connsiteX115" fmla="*/ 53369 w 9662615"/>
              <a:gd name="connsiteY115" fmla="*/ 1516853 h 1583140"/>
              <a:gd name="connsiteX116" fmla="*/ 2359 w 9662615"/>
              <a:gd name="connsiteY116" fmla="*/ 1515247 h 1583140"/>
              <a:gd name="connsiteX117" fmla="*/ 0 w 9662615"/>
              <a:gd name="connsiteY117" fmla="*/ 1514932 h 1583140"/>
              <a:gd name="connsiteX118" fmla="*/ 0 w 9662615"/>
              <a:gd name="connsiteY118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551077 w 9662615"/>
              <a:gd name="connsiteY3" fmla="*/ 1292033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871726 w 9662615"/>
              <a:gd name="connsiteY54" fmla="*/ 1570584 h 1583140"/>
              <a:gd name="connsiteX55" fmla="*/ 4843267 w 9662615"/>
              <a:gd name="connsiteY55" fmla="*/ 1561459 h 1583140"/>
              <a:gd name="connsiteX56" fmla="*/ 4821058 w 9662615"/>
              <a:gd name="connsiteY56" fmla="*/ 1553078 h 1583140"/>
              <a:gd name="connsiteX57" fmla="*/ 4791466 w 9662615"/>
              <a:gd name="connsiteY57" fmla="*/ 1561324 h 1583140"/>
              <a:gd name="connsiteX58" fmla="*/ 4784247 w 9662615"/>
              <a:gd name="connsiteY58" fmla="*/ 1562342 h 1583140"/>
              <a:gd name="connsiteX59" fmla="*/ 4739309 w 9662615"/>
              <a:gd name="connsiteY59" fmla="*/ 1553948 h 1583140"/>
              <a:gd name="connsiteX60" fmla="*/ 4697562 w 9662615"/>
              <a:gd name="connsiteY60" fmla="*/ 1551206 h 1583140"/>
              <a:gd name="connsiteX61" fmla="*/ 4650737 w 9662615"/>
              <a:gd name="connsiteY61" fmla="*/ 1537381 h 1583140"/>
              <a:gd name="connsiteX62" fmla="*/ 4583150 w 9662615"/>
              <a:gd name="connsiteY62" fmla="*/ 1529064 h 1583140"/>
              <a:gd name="connsiteX63" fmla="*/ 4521734 w 9662615"/>
              <a:gd name="connsiteY63" fmla="*/ 1529359 h 1583140"/>
              <a:gd name="connsiteX64" fmla="*/ 4382398 w 9662615"/>
              <a:gd name="connsiteY64" fmla="*/ 1534108 h 1583140"/>
              <a:gd name="connsiteX65" fmla="*/ 4221826 w 9662615"/>
              <a:gd name="connsiteY65" fmla="*/ 1500972 h 1583140"/>
              <a:gd name="connsiteX66" fmla="*/ 4096601 w 9662615"/>
              <a:gd name="connsiteY66" fmla="*/ 1521563 h 1583140"/>
              <a:gd name="connsiteX67" fmla="*/ 4002441 w 9662615"/>
              <a:gd name="connsiteY67" fmla="*/ 1528912 h 1583140"/>
              <a:gd name="connsiteX68" fmla="*/ 3833906 w 9662615"/>
              <a:gd name="connsiteY68" fmla="*/ 1516637 h 1583140"/>
              <a:gd name="connsiteX69" fmla="*/ 3763845 w 9662615"/>
              <a:gd name="connsiteY69" fmla="*/ 1501782 h 1583140"/>
              <a:gd name="connsiteX70" fmla="*/ 3641778 w 9662615"/>
              <a:gd name="connsiteY70" fmla="*/ 1505446 h 1583140"/>
              <a:gd name="connsiteX71" fmla="*/ 3565233 w 9662615"/>
              <a:gd name="connsiteY71" fmla="*/ 1515122 h 1583140"/>
              <a:gd name="connsiteX72" fmla="*/ 3560267 w 9662615"/>
              <a:gd name="connsiteY72" fmla="*/ 1516288 h 1583140"/>
              <a:gd name="connsiteX73" fmla="*/ 3540258 w 9662615"/>
              <a:gd name="connsiteY73" fmla="*/ 1516976 h 1583140"/>
              <a:gd name="connsiteX74" fmla="*/ 3534780 w 9662615"/>
              <a:gd name="connsiteY74" fmla="*/ 1522141 h 1583140"/>
              <a:gd name="connsiteX75" fmla="*/ 3504783 w 9662615"/>
              <a:gd name="connsiteY75" fmla="*/ 1526739 h 1583140"/>
              <a:gd name="connsiteX76" fmla="*/ 3430805 w 9662615"/>
              <a:gd name="connsiteY76" fmla="*/ 1542521 h 1583140"/>
              <a:gd name="connsiteX77" fmla="*/ 3292707 w 9662615"/>
              <a:gd name="connsiteY77" fmla="*/ 1520490 h 1583140"/>
              <a:gd name="connsiteX78" fmla="*/ 3187872 w 9662615"/>
              <a:gd name="connsiteY78" fmla="*/ 1519991 h 1583140"/>
              <a:gd name="connsiteX79" fmla="*/ 3148026 w 9662615"/>
              <a:gd name="connsiteY79" fmla="*/ 1524777 h 1583140"/>
              <a:gd name="connsiteX80" fmla="*/ 3092394 w 9662615"/>
              <a:gd name="connsiteY80" fmla="*/ 1528115 h 1583140"/>
              <a:gd name="connsiteX81" fmla="*/ 2994200 w 9662615"/>
              <a:gd name="connsiteY81" fmla="*/ 1537857 h 1583140"/>
              <a:gd name="connsiteX82" fmla="*/ 2862301 w 9662615"/>
              <a:gd name="connsiteY82" fmla="*/ 1544250 h 1583140"/>
              <a:gd name="connsiteX83" fmla="*/ 2766335 w 9662615"/>
              <a:gd name="connsiteY83" fmla="*/ 1527662 h 1583140"/>
              <a:gd name="connsiteX84" fmla="*/ 2757836 w 9662615"/>
              <a:gd name="connsiteY84" fmla="*/ 1531371 h 1583140"/>
              <a:gd name="connsiteX85" fmla="*/ 2691555 w 9662615"/>
              <a:gd name="connsiteY85" fmla="*/ 1530283 h 1583140"/>
              <a:gd name="connsiteX86" fmla="*/ 2491676 w 9662615"/>
              <a:gd name="connsiteY86" fmla="*/ 1500859 h 1583140"/>
              <a:gd name="connsiteX87" fmla="*/ 2378036 w 9662615"/>
              <a:gd name="connsiteY87" fmla="*/ 1520645 h 1583140"/>
              <a:gd name="connsiteX88" fmla="*/ 2284269 w 9662615"/>
              <a:gd name="connsiteY88" fmla="*/ 1503068 h 1583140"/>
              <a:gd name="connsiteX89" fmla="*/ 2207104 w 9662615"/>
              <a:gd name="connsiteY89" fmla="*/ 1508888 h 1583140"/>
              <a:gd name="connsiteX90" fmla="*/ 2149226 w 9662615"/>
              <a:gd name="connsiteY90" fmla="*/ 1523409 h 1583140"/>
              <a:gd name="connsiteX91" fmla="*/ 2084783 w 9662615"/>
              <a:gd name="connsiteY91" fmla="*/ 1524245 h 1583140"/>
              <a:gd name="connsiteX92" fmla="*/ 2070075 w 9662615"/>
              <a:gd name="connsiteY92" fmla="*/ 1511285 h 1583140"/>
              <a:gd name="connsiteX93" fmla="*/ 2001057 w 9662615"/>
              <a:gd name="connsiteY93" fmla="*/ 1516449 h 1583140"/>
              <a:gd name="connsiteX94" fmla="*/ 1896330 w 9662615"/>
              <a:gd name="connsiteY94" fmla="*/ 1525725 h 1583140"/>
              <a:gd name="connsiteX95" fmla="*/ 1835994 w 9662615"/>
              <a:gd name="connsiteY95" fmla="*/ 1527678 h 1583140"/>
              <a:gd name="connsiteX96" fmla="*/ 1671119 w 9662615"/>
              <a:gd name="connsiteY96" fmla="*/ 1536701 h 1583140"/>
              <a:gd name="connsiteX97" fmla="*/ 1601337 w 9662615"/>
              <a:gd name="connsiteY97" fmla="*/ 1548552 h 1583140"/>
              <a:gd name="connsiteX98" fmla="*/ 1407755 w 9662615"/>
              <a:gd name="connsiteY98" fmla="*/ 1571444 h 1583140"/>
              <a:gd name="connsiteX99" fmla="*/ 1271994 w 9662615"/>
              <a:gd name="connsiteY99" fmla="*/ 1579471 h 1583140"/>
              <a:gd name="connsiteX100" fmla="*/ 1249226 w 9662615"/>
              <a:gd name="connsiteY100" fmla="*/ 1583140 h 1583140"/>
              <a:gd name="connsiteX101" fmla="*/ 1217719 w 9662615"/>
              <a:gd name="connsiteY101" fmla="*/ 1580863 h 1583140"/>
              <a:gd name="connsiteX102" fmla="*/ 1091432 w 9662615"/>
              <a:gd name="connsiteY102" fmla="*/ 1571003 h 1583140"/>
              <a:gd name="connsiteX103" fmla="*/ 992039 w 9662615"/>
              <a:gd name="connsiteY103" fmla="*/ 1556662 h 1583140"/>
              <a:gd name="connsiteX104" fmla="*/ 868264 w 9662615"/>
              <a:gd name="connsiteY104" fmla="*/ 1566392 h 1583140"/>
              <a:gd name="connsiteX105" fmla="*/ 792765 w 9662615"/>
              <a:gd name="connsiteY105" fmla="*/ 1563102 h 1583140"/>
              <a:gd name="connsiteX106" fmla="*/ 669055 w 9662615"/>
              <a:gd name="connsiteY106" fmla="*/ 1543638 h 1583140"/>
              <a:gd name="connsiteX107" fmla="*/ 506152 w 9662615"/>
              <a:gd name="connsiteY107" fmla="*/ 1549124 h 1583140"/>
              <a:gd name="connsiteX108" fmla="*/ 472797 w 9662615"/>
              <a:gd name="connsiteY108" fmla="*/ 1568904 h 1583140"/>
              <a:gd name="connsiteX109" fmla="*/ 427864 w 9662615"/>
              <a:gd name="connsiteY109" fmla="*/ 1580848 h 1583140"/>
              <a:gd name="connsiteX110" fmla="*/ 408381 w 9662615"/>
              <a:gd name="connsiteY110" fmla="*/ 1552940 h 1583140"/>
              <a:gd name="connsiteX111" fmla="*/ 267163 w 9662615"/>
              <a:gd name="connsiteY111" fmla="*/ 1531913 h 1583140"/>
              <a:gd name="connsiteX112" fmla="*/ 196644 w 9662615"/>
              <a:gd name="connsiteY112" fmla="*/ 1524565 h 1583140"/>
              <a:gd name="connsiteX113" fmla="*/ 86819 w 9662615"/>
              <a:gd name="connsiteY113" fmla="*/ 1519517 h 1583140"/>
              <a:gd name="connsiteX114" fmla="*/ 53369 w 9662615"/>
              <a:gd name="connsiteY114" fmla="*/ 1516853 h 1583140"/>
              <a:gd name="connsiteX115" fmla="*/ 2359 w 9662615"/>
              <a:gd name="connsiteY115" fmla="*/ 1515247 h 1583140"/>
              <a:gd name="connsiteX116" fmla="*/ 0 w 9662615"/>
              <a:gd name="connsiteY116" fmla="*/ 1514932 h 1583140"/>
              <a:gd name="connsiteX117" fmla="*/ 0 w 9662615"/>
              <a:gd name="connsiteY117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551077 w 9662615"/>
              <a:gd name="connsiteY3" fmla="*/ 1292033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871726 w 9662615"/>
              <a:gd name="connsiteY54" fmla="*/ 1570584 h 1583140"/>
              <a:gd name="connsiteX55" fmla="*/ 4843267 w 9662615"/>
              <a:gd name="connsiteY55" fmla="*/ 1561459 h 1583140"/>
              <a:gd name="connsiteX56" fmla="*/ 4821058 w 9662615"/>
              <a:gd name="connsiteY56" fmla="*/ 1553078 h 1583140"/>
              <a:gd name="connsiteX57" fmla="*/ 4791466 w 9662615"/>
              <a:gd name="connsiteY57" fmla="*/ 1561324 h 1583140"/>
              <a:gd name="connsiteX58" fmla="*/ 4784247 w 9662615"/>
              <a:gd name="connsiteY58" fmla="*/ 1562342 h 1583140"/>
              <a:gd name="connsiteX59" fmla="*/ 4739309 w 9662615"/>
              <a:gd name="connsiteY59" fmla="*/ 1553948 h 1583140"/>
              <a:gd name="connsiteX60" fmla="*/ 4697562 w 9662615"/>
              <a:gd name="connsiteY60" fmla="*/ 1551206 h 1583140"/>
              <a:gd name="connsiteX61" fmla="*/ 4650737 w 9662615"/>
              <a:gd name="connsiteY61" fmla="*/ 1537381 h 1583140"/>
              <a:gd name="connsiteX62" fmla="*/ 4583150 w 9662615"/>
              <a:gd name="connsiteY62" fmla="*/ 1529064 h 1583140"/>
              <a:gd name="connsiteX63" fmla="*/ 4521734 w 9662615"/>
              <a:gd name="connsiteY63" fmla="*/ 1529359 h 1583140"/>
              <a:gd name="connsiteX64" fmla="*/ 4382398 w 9662615"/>
              <a:gd name="connsiteY64" fmla="*/ 1534108 h 1583140"/>
              <a:gd name="connsiteX65" fmla="*/ 4221826 w 9662615"/>
              <a:gd name="connsiteY65" fmla="*/ 1500972 h 1583140"/>
              <a:gd name="connsiteX66" fmla="*/ 4096601 w 9662615"/>
              <a:gd name="connsiteY66" fmla="*/ 1521563 h 1583140"/>
              <a:gd name="connsiteX67" fmla="*/ 4002441 w 9662615"/>
              <a:gd name="connsiteY67" fmla="*/ 1528912 h 1583140"/>
              <a:gd name="connsiteX68" fmla="*/ 3833906 w 9662615"/>
              <a:gd name="connsiteY68" fmla="*/ 1516637 h 1583140"/>
              <a:gd name="connsiteX69" fmla="*/ 3763845 w 9662615"/>
              <a:gd name="connsiteY69" fmla="*/ 1501782 h 1583140"/>
              <a:gd name="connsiteX70" fmla="*/ 3641778 w 9662615"/>
              <a:gd name="connsiteY70" fmla="*/ 1505446 h 1583140"/>
              <a:gd name="connsiteX71" fmla="*/ 3565233 w 9662615"/>
              <a:gd name="connsiteY71" fmla="*/ 1515122 h 1583140"/>
              <a:gd name="connsiteX72" fmla="*/ 3560267 w 9662615"/>
              <a:gd name="connsiteY72" fmla="*/ 1516288 h 1583140"/>
              <a:gd name="connsiteX73" fmla="*/ 3540258 w 9662615"/>
              <a:gd name="connsiteY73" fmla="*/ 1516976 h 1583140"/>
              <a:gd name="connsiteX74" fmla="*/ 3534780 w 9662615"/>
              <a:gd name="connsiteY74" fmla="*/ 1522141 h 1583140"/>
              <a:gd name="connsiteX75" fmla="*/ 3504783 w 9662615"/>
              <a:gd name="connsiteY75" fmla="*/ 1526739 h 1583140"/>
              <a:gd name="connsiteX76" fmla="*/ 3430805 w 9662615"/>
              <a:gd name="connsiteY76" fmla="*/ 1542521 h 1583140"/>
              <a:gd name="connsiteX77" fmla="*/ 3292707 w 9662615"/>
              <a:gd name="connsiteY77" fmla="*/ 1520490 h 1583140"/>
              <a:gd name="connsiteX78" fmla="*/ 3187872 w 9662615"/>
              <a:gd name="connsiteY78" fmla="*/ 1519991 h 1583140"/>
              <a:gd name="connsiteX79" fmla="*/ 3148026 w 9662615"/>
              <a:gd name="connsiteY79" fmla="*/ 1524777 h 1583140"/>
              <a:gd name="connsiteX80" fmla="*/ 3092394 w 9662615"/>
              <a:gd name="connsiteY80" fmla="*/ 1528115 h 1583140"/>
              <a:gd name="connsiteX81" fmla="*/ 2994200 w 9662615"/>
              <a:gd name="connsiteY81" fmla="*/ 1537857 h 1583140"/>
              <a:gd name="connsiteX82" fmla="*/ 2862301 w 9662615"/>
              <a:gd name="connsiteY82" fmla="*/ 1544250 h 1583140"/>
              <a:gd name="connsiteX83" fmla="*/ 2766335 w 9662615"/>
              <a:gd name="connsiteY83" fmla="*/ 1527662 h 1583140"/>
              <a:gd name="connsiteX84" fmla="*/ 2757836 w 9662615"/>
              <a:gd name="connsiteY84" fmla="*/ 1531371 h 1583140"/>
              <a:gd name="connsiteX85" fmla="*/ 2691555 w 9662615"/>
              <a:gd name="connsiteY85" fmla="*/ 1530283 h 1583140"/>
              <a:gd name="connsiteX86" fmla="*/ 2491676 w 9662615"/>
              <a:gd name="connsiteY86" fmla="*/ 1500859 h 1583140"/>
              <a:gd name="connsiteX87" fmla="*/ 2378036 w 9662615"/>
              <a:gd name="connsiteY87" fmla="*/ 1520645 h 1583140"/>
              <a:gd name="connsiteX88" fmla="*/ 2284269 w 9662615"/>
              <a:gd name="connsiteY88" fmla="*/ 1503068 h 1583140"/>
              <a:gd name="connsiteX89" fmla="*/ 2207104 w 9662615"/>
              <a:gd name="connsiteY89" fmla="*/ 1508888 h 1583140"/>
              <a:gd name="connsiteX90" fmla="*/ 2149226 w 9662615"/>
              <a:gd name="connsiteY90" fmla="*/ 1523409 h 1583140"/>
              <a:gd name="connsiteX91" fmla="*/ 2084783 w 9662615"/>
              <a:gd name="connsiteY91" fmla="*/ 1524245 h 1583140"/>
              <a:gd name="connsiteX92" fmla="*/ 2070075 w 9662615"/>
              <a:gd name="connsiteY92" fmla="*/ 1511285 h 1583140"/>
              <a:gd name="connsiteX93" fmla="*/ 2001057 w 9662615"/>
              <a:gd name="connsiteY93" fmla="*/ 1516449 h 1583140"/>
              <a:gd name="connsiteX94" fmla="*/ 1896330 w 9662615"/>
              <a:gd name="connsiteY94" fmla="*/ 1525725 h 1583140"/>
              <a:gd name="connsiteX95" fmla="*/ 1835994 w 9662615"/>
              <a:gd name="connsiteY95" fmla="*/ 1527678 h 1583140"/>
              <a:gd name="connsiteX96" fmla="*/ 1671119 w 9662615"/>
              <a:gd name="connsiteY96" fmla="*/ 1536701 h 1583140"/>
              <a:gd name="connsiteX97" fmla="*/ 1601337 w 9662615"/>
              <a:gd name="connsiteY97" fmla="*/ 1548552 h 1583140"/>
              <a:gd name="connsiteX98" fmla="*/ 1407755 w 9662615"/>
              <a:gd name="connsiteY98" fmla="*/ 1571444 h 1583140"/>
              <a:gd name="connsiteX99" fmla="*/ 1271994 w 9662615"/>
              <a:gd name="connsiteY99" fmla="*/ 1579471 h 1583140"/>
              <a:gd name="connsiteX100" fmla="*/ 1249226 w 9662615"/>
              <a:gd name="connsiteY100" fmla="*/ 1583140 h 1583140"/>
              <a:gd name="connsiteX101" fmla="*/ 1217719 w 9662615"/>
              <a:gd name="connsiteY101" fmla="*/ 1580863 h 1583140"/>
              <a:gd name="connsiteX102" fmla="*/ 1091432 w 9662615"/>
              <a:gd name="connsiteY102" fmla="*/ 1571003 h 1583140"/>
              <a:gd name="connsiteX103" fmla="*/ 992039 w 9662615"/>
              <a:gd name="connsiteY103" fmla="*/ 1556662 h 1583140"/>
              <a:gd name="connsiteX104" fmla="*/ 868264 w 9662615"/>
              <a:gd name="connsiteY104" fmla="*/ 1566392 h 1583140"/>
              <a:gd name="connsiteX105" fmla="*/ 792765 w 9662615"/>
              <a:gd name="connsiteY105" fmla="*/ 1563102 h 1583140"/>
              <a:gd name="connsiteX106" fmla="*/ 669055 w 9662615"/>
              <a:gd name="connsiteY106" fmla="*/ 1543638 h 1583140"/>
              <a:gd name="connsiteX107" fmla="*/ 506152 w 9662615"/>
              <a:gd name="connsiteY107" fmla="*/ 1549124 h 1583140"/>
              <a:gd name="connsiteX108" fmla="*/ 472797 w 9662615"/>
              <a:gd name="connsiteY108" fmla="*/ 1568904 h 1583140"/>
              <a:gd name="connsiteX109" fmla="*/ 427864 w 9662615"/>
              <a:gd name="connsiteY109" fmla="*/ 1580848 h 1583140"/>
              <a:gd name="connsiteX110" fmla="*/ 336819 w 9662615"/>
              <a:gd name="connsiteY110" fmla="*/ 1560892 h 1583140"/>
              <a:gd name="connsiteX111" fmla="*/ 267163 w 9662615"/>
              <a:gd name="connsiteY111" fmla="*/ 1531913 h 1583140"/>
              <a:gd name="connsiteX112" fmla="*/ 196644 w 9662615"/>
              <a:gd name="connsiteY112" fmla="*/ 1524565 h 1583140"/>
              <a:gd name="connsiteX113" fmla="*/ 86819 w 9662615"/>
              <a:gd name="connsiteY113" fmla="*/ 1519517 h 1583140"/>
              <a:gd name="connsiteX114" fmla="*/ 53369 w 9662615"/>
              <a:gd name="connsiteY114" fmla="*/ 1516853 h 1583140"/>
              <a:gd name="connsiteX115" fmla="*/ 2359 w 9662615"/>
              <a:gd name="connsiteY115" fmla="*/ 1515247 h 1583140"/>
              <a:gd name="connsiteX116" fmla="*/ 0 w 9662615"/>
              <a:gd name="connsiteY116" fmla="*/ 1514932 h 1583140"/>
              <a:gd name="connsiteX117" fmla="*/ 0 w 9662615"/>
              <a:gd name="connsiteY117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551077 w 9662615"/>
              <a:gd name="connsiteY3" fmla="*/ 1292033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871726 w 9662615"/>
              <a:gd name="connsiteY54" fmla="*/ 1570584 h 1583140"/>
              <a:gd name="connsiteX55" fmla="*/ 4843267 w 9662615"/>
              <a:gd name="connsiteY55" fmla="*/ 1561459 h 1583140"/>
              <a:gd name="connsiteX56" fmla="*/ 4821058 w 9662615"/>
              <a:gd name="connsiteY56" fmla="*/ 1553078 h 1583140"/>
              <a:gd name="connsiteX57" fmla="*/ 4791466 w 9662615"/>
              <a:gd name="connsiteY57" fmla="*/ 1561324 h 1583140"/>
              <a:gd name="connsiteX58" fmla="*/ 4784247 w 9662615"/>
              <a:gd name="connsiteY58" fmla="*/ 1562342 h 1583140"/>
              <a:gd name="connsiteX59" fmla="*/ 4739309 w 9662615"/>
              <a:gd name="connsiteY59" fmla="*/ 1553948 h 1583140"/>
              <a:gd name="connsiteX60" fmla="*/ 4697562 w 9662615"/>
              <a:gd name="connsiteY60" fmla="*/ 1551206 h 1583140"/>
              <a:gd name="connsiteX61" fmla="*/ 4650737 w 9662615"/>
              <a:gd name="connsiteY61" fmla="*/ 1537381 h 1583140"/>
              <a:gd name="connsiteX62" fmla="*/ 4583150 w 9662615"/>
              <a:gd name="connsiteY62" fmla="*/ 1529064 h 1583140"/>
              <a:gd name="connsiteX63" fmla="*/ 4521734 w 9662615"/>
              <a:gd name="connsiteY63" fmla="*/ 1529359 h 1583140"/>
              <a:gd name="connsiteX64" fmla="*/ 4382398 w 9662615"/>
              <a:gd name="connsiteY64" fmla="*/ 1534108 h 1583140"/>
              <a:gd name="connsiteX65" fmla="*/ 4221826 w 9662615"/>
              <a:gd name="connsiteY65" fmla="*/ 1500972 h 1583140"/>
              <a:gd name="connsiteX66" fmla="*/ 4096601 w 9662615"/>
              <a:gd name="connsiteY66" fmla="*/ 1521563 h 1583140"/>
              <a:gd name="connsiteX67" fmla="*/ 4002441 w 9662615"/>
              <a:gd name="connsiteY67" fmla="*/ 1528912 h 1583140"/>
              <a:gd name="connsiteX68" fmla="*/ 3833906 w 9662615"/>
              <a:gd name="connsiteY68" fmla="*/ 1516637 h 1583140"/>
              <a:gd name="connsiteX69" fmla="*/ 3763845 w 9662615"/>
              <a:gd name="connsiteY69" fmla="*/ 1501782 h 1583140"/>
              <a:gd name="connsiteX70" fmla="*/ 3641778 w 9662615"/>
              <a:gd name="connsiteY70" fmla="*/ 1505446 h 1583140"/>
              <a:gd name="connsiteX71" fmla="*/ 3565233 w 9662615"/>
              <a:gd name="connsiteY71" fmla="*/ 1515122 h 1583140"/>
              <a:gd name="connsiteX72" fmla="*/ 3560267 w 9662615"/>
              <a:gd name="connsiteY72" fmla="*/ 1516288 h 1583140"/>
              <a:gd name="connsiteX73" fmla="*/ 3540258 w 9662615"/>
              <a:gd name="connsiteY73" fmla="*/ 1516976 h 1583140"/>
              <a:gd name="connsiteX74" fmla="*/ 3534780 w 9662615"/>
              <a:gd name="connsiteY74" fmla="*/ 1522141 h 1583140"/>
              <a:gd name="connsiteX75" fmla="*/ 3504783 w 9662615"/>
              <a:gd name="connsiteY75" fmla="*/ 1526739 h 1583140"/>
              <a:gd name="connsiteX76" fmla="*/ 3430805 w 9662615"/>
              <a:gd name="connsiteY76" fmla="*/ 1542521 h 1583140"/>
              <a:gd name="connsiteX77" fmla="*/ 3292707 w 9662615"/>
              <a:gd name="connsiteY77" fmla="*/ 1520490 h 1583140"/>
              <a:gd name="connsiteX78" fmla="*/ 3187872 w 9662615"/>
              <a:gd name="connsiteY78" fmla="*/ 1519991 h 1583140"/>
              <a:gd name="connsiteX79" fmla="*/ 3148026 w 9662615"/>
              <a:gd name="connsiteY79" fmla="*/ 1524777 h 1583140"/>
              <a:gd name="connsiteX80" fmla="*/ 3092394 w 9662615"/>
              <a:gd name="connsiteY80" fmla="*/ 1528115 h 1583140"/>
              <a:gd name="connsiteX81" fmla="*/ 2994200 w 9662615"/>
              <a:gd name="connsiteY81" fmla="*/ 1537857 h 1583140"/>
              <a:gd name="connsiteX82" fmla="*/ 2862301 w 9662615"/>
              <a:gd name="connsiteY82" fmla="*/ 1544250 h 1583140"/>
              <a:gd name="connsiteX83" fmla="*/ 2766335 w 9662615"/>
              <a:gd name="connsiteY83" fmla="*/ 1527662 h 1583140"/>
              <a:gd name="connsiteX84" fmla="*/ 2757836 w 9662615"/>
              <a:gd name="connsiteY84" fmla="*/ 1531371 h 1583140"/>
              <a:gd name="connsiteX85" fmla="*/ 2691555 w 9662615"/>
              <a:gd name="connsiteY85" fmla="*/ 1530283 h 1583140"/>
              <a:gd name="connsiteX86" fmla="*/ 2491676 w 9662615"/>
              <a:gd name="connsiteY86" fmla="*/ 1500859 h 1583140"/>
              <a:gd name="connsiteX87" fmla="*/ 2378036 w 9662615"/>
              <a:gd name="connsiteY87" fmla="*/ 1520645 h 1583140"/>
              <a:gd name="connsiteX88" fmla="*/ 2284269 w 9662615"/>
              <a:gd name="connsiteY88" fmla="*/ 1503068 h 1583140"/>
              <a:gd name="connsiteX89" fmla="*/ 2207104 w 9662615"/>
              <a:gd name="connsiteY89" fmla="*/ 1508888 h 1583140"/>
              <a:gd name="connsiteX90" fmla="*/ 2149226 w 9662615"/>
              <a:gd name="connsiteY90" fmla="*/ 1523409 h 1583140"/>
              <a:gd name="connsiteX91" fmla="*/ 2084783 w 9662615"/>
              <a:gd name="connsiteY91" fmla="*/ 1524245 h 1583140"/>
              <a:gd name="connsiteX92" fmla="*/ 2070075 w 9662615"/>
              <a:gd name="connsiteY92" fmla="*/ 1511285 h 1583140"/>
              <a:gd name="connsiteX93" fmla="*/ 2001057 w 9662615"/>
              <a:gd name="connsiteY93" fmla="*/ 1516449 h 1583140"/>
              <a:gd name="connsiteX94" fmla="*/ 1896330 w 9662615"/>
              <a:gd name="connsiteY94" fmla="*/ 1525725 h 1583140"/>
              <a:gd name="connsiteX95" fmla="*/ 1835994 w 9662615"/>
              <a:gd name="connsiteY95" fmla="*/ 1527678 h 1583140"/>
              <a:gd name="connsiteX96" fmla="*/ 1671119 w 9662615"/>
              <a:gd name="connsiteY96" fmla="*/ 1536701 h 1583140"/>
              <a:gd name="connsiteX97" fmla="*/ 1601337 w 9662615"/>
              <a:gd name="connsiteY97" fmla="*/ 1548552 h 1583140"/>
              <a:gd name="connsiteX98" fmla="*/ 1407755 w 9662615"/>
              <a:gd name="connsiteY98" fmla="*/ 1571444 h 1583140"/>
              <a:gd name="connsiteX99" fmla="*/ 1271994 w 9662615"/>
              <a:gd name="connsiteY99" fmla="*/ 1579471 h 1583140"/>
              <a:gd name="connsiteX100" fmla="*/ 1249226 w 9662615"/>
              <a:gd name="connsiteY100" fmla="*/ 1583140 h 1583140"/>
              <a:gd name="connsiteX101" fmla="*/ 1217719 w 9662615"/>
              <a:gd name="connsiteY101" fmla="*/ 1580863 h 1583140"/>
              <a:gd name="connsiteX102" fmla="*/ 1091432 w 9662615"/>
              <a:gd name="connsiteY102" fmla="*/ 1571003 h 1583140"/>
              <a:gd name="connsiteX103" fmla="*/ 992039 w 9662615"/>
              <a:gd name="connsiteY103" fmla="*/ 1556662 h 1583140"/>
              <a:gd name="connsiteX104" fmla="*/ 868264 w 9662615"/>
              <a:gd name="connsiteY104" fmla="*/ 1566392 h 1583140"/>
              <a:gd name="connsiteX105" fmla="*/ 792765 w 9662615"/>
              <a:gd name="connsiteY105" fmla="*/ 1563102 h 1583140"/>
              <a:gd name="connsiteX106" fmla="*/ 669055 w 9662615"/>
              <a:gd name="connsiteY106" fmla="*/ 1543638 h 1583140"/>
              <a:gd name="connsiteX107" fmla="*/ 506152 w 9662615"/>
              <a:gd name="connsiteY107" fmla="*/ 1549124 h 1583140"/>
              <a:gd name="connsiteX108" fmla="*/ 472797 w 9662615"/>
              <a:gd name="connsiteY108" fmla="*/ 1568904 h 1583140"/>
              <a:gd name="connsiteX109" fmla="*/ 396059 w 9662615"/>
              <a:gd name="connsiteY109" fmla="*/ 1560970 h 1583140"/>
              <a:gd name="connsiteX110" fmla="*/ 336819 w 9662615"/>
              <a:gd name="connsiteY110" fmla="*/ 1560892 h 1583140"/>
              <a:gd name="connsiteX111" fmla="*/ 267163 w 9662615"/>
              <a:gd name="connsiteY111" fmla="*/ 1531913 h 1583140"/>
              <a:gd name="connsiteX112" fmla="*/ 196644 w 9662615"/>
              <a:gd name="connsiteY112" fmla="*/ 1524565 h 1583140"/>
              <a:gd name="connsiteX113" fmla="*/ 86819 w 9662615"/>
              <a:gd name="connsiteY113" fmla="*/ 1519517 h 1583140"/>
              <a:gd name="connsiteX114" fmla="*/ 53369 w 9662615"/>
              <a:gd name="connsiteY114" fmla="*/ 1516853 h 1583140"/>
              <a:gd name="connsiteX115" fmla="*/ 2359 w 9662615"/>
              <a:gd name="connsiteY115" fmla="*/ 1515247 h 1583140"/>
              <a:gd name="connsiteX116" fmla="*/ 0 w 9662615"/>
              <a:gd name="connsiteY116" fmla="*/ 1514932 h 1583140"/>
              <a:gd name="connsiteX117" fmla="*/ 0 w 9662615"/>
              <a:gd name="connsiteY117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551077 w 9662615"/>
              <a:gd name="connsiteY3" fmla="*/ 1292033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871726 w 9662615"/>
              <a:gd name="connsiteY54" fmla="*/ 1570584 h 1583140"/>
              <a:gd name="connsiteX55" fmla="*/ 4843267 w 9662615"/>
              <a:gd name="connsiteY55" fmla="*/ 1561459 h 1583140"/>
              <a:gd name="connsiteX56" fmla="*/ 4821058 w 9662615"/>
              <a:gd name="connsiteY56" fmla="*/ 1553078 h 1583140"/>
              <a:gd name="connsiteX57" fmla="*/ 4791466 w 9662615"/>
              <a:gd name="connsiteY57" fmla="*/ 1561324 h 1583140"/>
              <a:gd name="connsiteX58" fmla="*/ 4784247 w 9662615"/>
              <a:gd name="connsiteY58" fmla="*/ 1562342 h 1583140"/>
              <a:gd name="connsiteX59" fmla="*/ 4739309 w 9662615"/>
              <a:gd name="connsiteY59" fmla="*/ 1553948 h 1583140"/>
              <a:gd name="connsiteX60" fmla="*/ 4697562 w 9662615"/>
              <a:gd name="connsiteY60" fmla="*/ 1551206 h 1583140"/>
              <a:gd name="connsiteX61" fmla="*/ 4650737 w 9662615"/>
              <a:gd name="connsiteY61" fmla="*/ 1537381 h 1583140"/>
              <a:gd name="connsiteX62" fmla="*/ 4583150 w 9662615"/>
              <a:gd name="connsiteY62" fmla="*/ 1529064 h 1583140"/>
              <a:gd name="connsiteX63" fmla="*/ 4521734 w 9662615"/>
              <a:gd name="connsiteY63" fmla="*/ 1529359 h 1583140"/>
              <a:gd name="connsiteX64" fmla="*/ 4382398 w 9662615"/>
              <a:gd name="connsiteY64" fmla="*/ 1534108 h 1583140"/>
              <a:gd name="connsiteX65" fmla="*/ 4221826 w 9662615"/>
              <a:gd name="connsiteY65" fmla="*/ 1500972 h 1583140"/>
              <a:gd name="connsiteX66" fmla="*/ 4096601 w 9662615"/>
              <a:gd name="connsiteY66" fmla="*/ 1521563 h 1583140"/>
              <a:gd name="connsiteX67" fmla="*/ 4002441 w 9662615"/>
              <a:gd name="connsiteY67" fmla="*/ 1528912 h 1583140"/>
              <a:gd name="connsiteX68" fmla="*/ 3833906 w 9662615"/>
              <a:gd name="connsiteY68" fmla="*/ 1516637 h 1583140"/>
              <a:gd name="connsiteX69" fmla="*/ 3763845 w 9662615"/>
              <a:gd name="connsiteY69" fmla="*/ 1501782 h 1583140"/>
              <a:gd name="connsiteX70" fmla="*/ 3641778 w 9662615"/>
              <a:gd name="connsiteY70" fmla="*/ 1505446 h 1583140"/>
              <a:gd name="connsiteX71" fmla="*/ 3565233 w 9662615"/>
              <a:gd name="connsiteY71" fmla="*/ 1515122 h 1583140"/>
              <a:gd name="connsiteX72" fmla="*/ 3560267 w 9662615"/>
              <a:gd name="connsiteY72" fmla="*/ 1516288 h 1583140"/>
              <a:gd name="connsiteX73" fmla="*/ 3540258 w 9662615"/>
              <a:gd name="connsiteY73" fmla="*/ 1516976 h 1583140"/>
              <a:gd name="connsiteX74" fmla="*/ 3534780 w 9662615"/>
              <a:gd name="connsiteY74" fmla="*/ 1522141 h 1583140"/>
              <a:gd name="connsiteX75" fmla="*/ 3504783 w 9662615"/>
              <a:gd name="connsiteY75" fmla="*/ 1526739 h 1583140"/>
              <a:gd name="connsiteX76" fmla="*/ 3430805 w 9662615"/>
              <a:gd name="connsiteY76" fmla="*/ 1542521 h 1583140"/>
              <a:gd name="connsiteX77" fmla="*/ 3292707 w 9662615"/>
              <a:gd name="connsiteY77" fmla="*/ 1520490 h 1583140"/>
              <a:gd name="connsiteX78" fmla="*/ 3187872 w 9662615"/>
              <a:gd name="connsiteY78" fmla="*/ 1519991 h 1583140"/>
              <a:gd name="connsiteX79" fmla="*/ 3148026 w 9662615"/>
              <a:gd name="connsiteY79" fmla="*/ 1524777 h 1583140"/>
              <a:gd name="connsiteX80" fmla="*/ 3092394 w 9662615"/>
              <a:gd name="connsiteY80" fmla="*/ 1528115 h 1583140"/>
              <a:gd name="connsiteX81" fmla="*/ 2994200 w 9662615"/>
              <a:gd name="connsiteY81" fmla="*/ 1537857 h 1583140"/>
              <a:gd name="connsiteX82" fmla="*/ 2862301 w 9662615"/>
              <a:gd name="connsiteY82" fmla="*/ 1544250 h 1583140"/>
              <a:gd name="connsiteX83" fmla="*/ 2766335 w 9662615"/>
              <a:gd name="connsiteY83" fmla="*/ 1527662 h 1583140"/>
              <a:gd name="connsiteX84" fmla="*/ 2757836 w 9662615"/>
              <a:gd name="connsiteY84" fmla="*/ 1531371 h 1583140"/>
              <a:gd name="connsiteX85" fmla="*/ 2691555 w 9662615"/>
              <a:gd name="connsiteY85" fmla="*/ 1530283 h 1583140"/>
              <a:gd name="connsiteX86" fmla="*/ 2491676 w 9662615"/>
              <a:gd name="connsiteY86" fmla="*/ 1500859 h 1583140"/>
              <a:gd name="connsiteX87" fmla="*/ 2378036 w 9662615"/>
              <a:gd name="connsiteY87" fmla="*/ 1520645 h 1583140"/>
              <a:gd name="connsiteX88" fmla="*/ 2284269 w 9662615"/>
              <a:gd name="connsiteY88" fmla="*/ 1503068 h 1583140"/>
              <a:gd name="connsiteX89" fmla="*/ 2207104 w 9662615"/>
              <a:gd name="connsiteY89" fmla="*/ 1508888 h 1583140"/>
              <a:gd name="connsiteX90" fmla="*/ 2149226 w 9662615"/>
              <a:gd name="connsiteY90" fmla="*/ 1523409 h 1583140"/>
              <a:gd name="connsiteX91" fmla="*/ 2084783 w 9662615"/>
              <a:gd name="connsiteY91" fmla="*/ 1524245 h 1583140"/>
              <a:gd name="connsiteX92" fmla="*/ 2070075 w 9662615"/>
              <a:gd name="connsiteY92" fmla="*/ 1511285 h 1583140"/>
              <a:gd name="connsiteX93" fmla="*/ 2001057 w 9662615"/>
              <a:gd name="connsiteY93" fmla="*/ 1516449 h 1583140"/>
              <a:gd name="connsiteX94" fmla="*/ 1896330 w 9662615"/>
              <a:gd name="connsiteY94" fmla="*/ 1525725 h 1583140"/>
              <a:gd name="connsiteX95" fmla="*/ 1835994 w 9662615"/>
              <a:gd name="connsiteY95" fmla="*/ 1527678 h 1583140"/>
              <a:gd name="connsiteX96" fmla="*/ 1671119 w 9662615"/>
              <a:gd name="connsiteY96" fmla="*/ 1536701 h 1583140"/>
              <a:gd name="connsiteX97" fmla="*/ 1601337 w 9662615"/>
              <a:gd name="connsiteY97" fmla="*/ 1548552 h 1583140"/>
              <a:gd name="connsiteX98" fmla="*/ 1407755 w 9662615"/>
              <a:gd name="connsiteY98" fmla="*/ 1571444 h 1583140"/>
              <a:gd name="connsiteX99" fmla="*/ 1271994 w 9662615"/>
              <a:gd name="connsiteY99" fmla="*/ 1579471 h 1583140"/>
              <a:gd name="connsiteX100" fmla="*/ 1249226 w 9662615"/>
              <a:gd name="connsiteY100" fmla="*/ 1583140 h 1583140"/>
              <a:gd name="connsiteX101" fmla="*/ 1217719 w 9662615"/>
              <a:gd name="connsiteY101" fmla="*/ 1580863 h 1583140"/>
              <a:gd name="connsiteX102" fmla="*/ 1091432 w 9662615"/>
              <a:gd name="connsiteY102" fmla="*/ 1571003 h 1583140"/>
              <a:gd name="connsiteX103" fmla="*/ 992039 w 9662615"/>
              <a:gd name="connsiteY103" fmla="*/ 1556662 h 1583140"/>
              <a:gd name="connsiteX104" fmla="*/ 868264 w 9662615"/>
              <a:gd name="connsiteY104" fmla="*/ 1566392 h 1583140"/>
              <a:gd name="connsiteX105" fmla="*/ 792765 w 9662615"/>
              <a:gd name="connsiteY105" fmla="*/ 1563102 h 1583140"/>
              <a:gd name="connsiteX106" fmla="*/ 669055 w 9662615"/>
              <a:gd name="connsiteY106" fmla="*/ 1543638 h 1583140"/>
              <a:gd name="connsiteX107" fmla="*/ 541933 w 9662615"/>
              <a:gd name="connsiteY107" fmla="*/ 1561051 h 1583140"/>
              <a:gd name="connsiteX108" fmla="*/ 472797 w 9662615"/>
              <a:gd name="connsiteY108" fmla="*/ 1568904 h 1583140"/>
              <a:gd name="connsiteX109" fmla="*/ 396059 w 9662615"/>
              <a:gd name="connsiteY109" fmla="*/ 1560970 h 1583140"/>
              <a:gd name="connsiteX110" fmla="*/ 336819 w 9662615"/>
              <a:gd name="connsiteY110" fmla="*/ 1560892 h 1583140"/>
              <a:gd name="connsiteX111" fmla="*/ 267163 w 9662615"/>
              <a:gd name="connsiteY111" fmla="*/ 1531913 h 1583140"/>
              <a:gd name="connsiteX112" fmla="*/ 196644 w 9662615"/>
              <a:gd name="connsiteY112" fmla="*/ 1524565 h 1583140"/>
              <a:gd name="connsiteX113" fmla="*/ 86819 w 9662615"/>
              <a:gd name="connsiteY113" fmla="*/ 1519517 h 1583140"/>
              <a:gd name="connsiteX114" fmla="*/ 53369 w 9662615"/>
              <a:gd name="connsiteY114" fmla="*/ 1516853 h 1583140"/>
              <a:gd name="connsiteX115" fmla="*/ 2359 w 9662615"/>
              <a:gd name="connsiteY115" fmla="*/ 1515247 h 1583140"/>
              <a:gd name="connsiteX116" fmla="*/ 0 w 9662615"/>
              <a:gd name="connsiteY116" fmla="*/ 1514932 h 1583140"/>
              <a:gd name="connsiteX117" fmla="*/ 0 w 9662615"/>
              <a:gd name="connsiteY117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551077 w 9662615"/>
              <a:gd name="connsiteY3" fmla="*/ 1292033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871726 w 9662615"/>
              <a:gd name="connsiteY54" fmla="*/ 1570584 h 1583140"/>
              <a:gd name="connsiteX55" fmla="*/ 4843267 w 9662615"/>
              <a:gd name="connsiteY55" fmla="*/ 1561459 h 1583140"/>
              <a:gd name="connsiteX56" fmla="*/ 4821058 w 9662615"/>
              <a:gd name="connsiteY56" fmla="*/ 1553078 h 1583140"/>
              <a:gd name="connsiteX57" fmla="*/ 4791466 w 9662615"/>
              <a:gd name="connsiteY57" fmla="*/ 1561324 h 1583140"/>
              <a:gd name="connsiteX58" fmla="*/ 4784247 w 9662615"/>
              <a:gd name="connsiteY58" fmla="*/ 1562342 h 1583140"/>
              <a:gd name="connsiteX59" fmla="*/ 4739309 w 9662615"/>
              <a:gd name="connsiteY59" fmla="*/ 1553948 h 1583140"/>
              <a:gd name="connsiteX60" fmla="*/ 4697562 w 9662615"/>
              <a:gd name="connsiteY60" fmla="*/ 1551206 h 1583140"/>
              <a:gd name="connsiteX61" fmla="*/ 4650737 w 9662615"/>
              <a:gd name="connsiteY61" fmla="*/ 1537381 h 1583140"/>
              <a:gd name="connsiteX62" fmla="*/ 4583150 w 9662615"/>
              <a:gd name="connsiteY62" fmla="*/ 1529064 h 1583140"/>
              <a:gd name="connsiteX63" fmla="*/ 4521734 w 9662615"/>
              <a:gd name="connsiteY63" fmla="*/ 1529359 h 1583140"/>
              <a:gd name="connsiteX64" fmla="*/ 4382398 w 9662615"/>
              <a:gd name="connsiteY64" fmla="*/ 1534108 h 1583140"/>
              <a:gd name="connsiteX65" fmla="*/ 4221826 w 9662615"/>
              <a:gd name="connsiteY65" fmla="*/ 1500972 h 1583140"/>
              <a:gd name="connsiteX66" fmla="*/ 4096601 w 9662615"/>
              <a:gd name="connsiteY66" fmla="*/ 1521563 h 1583140"/>
              <a:gd name="connsiteX67" fmla="*/ 4002441 w 9662615"/>
              <a:gd name="connsiteY67" fmla="*/ 1528912 h 1583140"/>
              <a:gd name="connsiteX68" fmla="*/ 3833906 w 9662615"/>
              <a:gd name="connsiteY68" fmla="*/ 1516637 h 1583140"/>
              <a:gd name="connsiteX69" fmla="*/ 3763845 w 9662615"/>
              <a:gd name="connsiteY69" fmla="*/ 1501782 h 1583140"/>
              <a:gd name="connsiteX70" fmla="*/ 3641778 w 9662615"/>
              <a:gd name="connsiteY70" fmla="*/ 1505446 h 1583140"/>
              <a:gd name="connsiteX71" fmla="*/ 3565233 w 9662615"/>
              <a:gd name="connsiteY71" fmla="*/ 1515122 h 1583140"/>
              <a:gd name="connsiteX72" fmla="*/ 3560267 w 9662615"/>
              <a:gd name="connsiteY72" fmla="*/ 1516288 h 1583140"/>
              <a:gd name="connsiteX73" fmla="*/ 3540258 w 9662615"/>
              <a:gd name="connsiteY73" fmla="*/ 1516976 h 1583140"/>
              <a:gd name="connsiteX74" fmla="*/ 3534780 w 9662615"/>
              <a:gd name="connsiteY74" fmla="*/ 1522141 h 1583140"/>
              <a:gd name="connsiteX75" fmla="*/ 3504783 w 9662615"/>
              <a:gd name="connsiteY75" fmla="*/ 1526739 h 1583140"/>
              <a:gd name="connsiteX76" fmla="*/ 3430805 w 9662615"/>
              <a:gd name="connsiteY76" fmla="*/ 1542521 h 1583140"/>
              <a:gd name="connsiteX77" fmla="*/ 3292707 w 9662615"/>
              <a:gd name="connsiteY77" fmla="*/ 1520490 h 1583140"/>
              <a:gd name="connsiteX78" fmla="*/ 3187872 w 9662615"/>
              <a:gd name="connsiteY78" fmla="*/ 1519991 h 1583140"/>
              <a:gd name="connsiteX79" fmla="*/ 3148026 w 9662615"/>
              <a:gd name="connsiteY79" fmla="*/ 1524777 h 1583140"/>
              <a:gd name="connsiteX80" fmla="*/ 3092394 w 9662615"/>
              <a:gd name="connsiteY80" fmla="*/ 1528115 h 1583140"/>
              <a:gd name="connsiteX81" fmla="*/ 2994200 w 9662615"/>
              <a:gd name="connsiteY81" fmla="*/ 1537857 h 1583140"/>
              <a:gd name="connsiteX82" fmla="*/ 2862301 w 9662615"/>
              <a:gd name="connsiteY82" fmla="*/ 1544250 h 1583140"/>
              <a:gd name="connsiteX83" fmla="*/ 2766335 w 9662615"/>
              <a:gd name="connsiteY83" fmla="*/ 1527662 h 1583140"/>
              <a:gd name="connsiteX84" fmla="*/ 2757836 w 9662615"/>
              <a:gd name="connsiteY84" fmla="*/ 1531371 h 1583140"/>
              <a:gd name="connsiteX85" fmla="*/ 2691555 w 9662615"/>
              <a:gd name="connsiteY85" fmla="*/ 1530283 h 1583140"/>
              <a:gd name="connsiteX86" fmla="*/ 2491676 w 9662615"/>
              <a:gd name="connsiteY86" fmla="*/ 1500859 h 1583140"/>
              <a:gd name="connsiteX87" fmla="*/ 2378036 w 9662615"/>
              <a:gd name="connsiteY87" fmla="*/ 1520645 h 1583140"/>
              <a:gd name="connsiteX88" fmla="*/ 2284269 w 9662615"/>
              <a:gd name="connsiteY88" fmla="*/ 1503068 h 1583140"/>
              <a:gd name="connsiteX89" fmla="*/ 2207104 w 9662615"/>
              <a:gd name="connsiteY89" fmla="*/ 1508888 h 1583140"/>
              <a:gd name="connsiteX90" fmla="*/ 2149226 w 9662615"/>
              <a:gd name="connsiteY90" fmla="*/ 1523409 h 1583140"/>
              <a:gd name="connsiteX91" fmla="*/ 2084783 w 9662615"/>
              <a:gd name="connsiteY91" fmla="*/ 1524245 h 1583140"/>
              <a:gd name="connsiteX92" fmla="*/ 2070075 w 9662615"/>
              <a:gd name="connsiteY92" fmla="*/ 1511285 h 1583140"/>
              <a:gd name="connsiteX93" fmla="*/ 2001057 w 9662615"/>
              <a:gd name="connsiteY93" fmla="*/ 1516449 h 1583140"/>
              <a:gd name="connsiteX94" fmla="*/ 1896330 w 9662615"/>
              <a:gd name="connsiteY94" fmla="*/ 1525725 h 1583140"/>
              <a:gd name="connsiteX95" fmla="*/ 1835994 w 9662615"/>
              <a:gd name="connsiteY95" fmla="*/ 1527678 h 1583140"/>
              <a:gd name="connsiteX96" fmla="*/ 1671119 w 9662615"/>
              <a:gd name="connsiteY96" fmla="*/ 1536701 h 1583140"/>
              <a:gd name="connsiteX97" fmla="*/ 1601337 w 9662615"/>
              <a:gd name="connsiteY97" fmla="*/ 1548552 h 1583140"/>
              <a:gd name="connsiteX98" fmla="*/ 1407755 w 9662615"/>
              <a:gd name="connsiteY98" fmla="*/ 1571444 h 1583140"/>
              <a:gd name="connsiteX99" fmla="*/ 1271994 w 9662615"/>
              <a:gd name="connsiteY99" fmla="*/ 1579471 h 1583140"/>
              <a:gd name="connsiteX100" fmla="*/ 1249226 w 9662615"/>
              <a:gd name="connsiteY100" fmla="*/ 1583140 h 1583140"/>
              <a:gd name="connsiteX101" fmla="*/ 1217719 w 9662615"/>
              <a:gd name="connsiteY101" fmla="*/ 1580863 h 1583140"/>
              <a:gd name="connsiteX102" fmla="*/ 1091432 w 9662615"/>
              <a:gd name="connsiteY102" fmla="*/ 1571003 h 1583140"/>
              <a:gd name="connsiteX103" fmla="*/ 992039 w 9662615"/>
              <a:gd name="connsiteY103" fmla="*/ 1556662 h 1583140"/>
              <a:gd name="connsiteX104" fmla="*/ 868264 w 9662615"/>
              <a:gd name="connsiteY104" fmla="*/ 1566392 h 1583140"/>
              <a:gd name="connsiteX105" fmla="*/ 792765 w 9662615"/>
              <a:gd name="connsiteY105" fmla="*/ 1563102 h 1583140"/>
              <a:gd name="connsiteX106" fmla="*/ 653153 w 9662615"/>
              <a:gd name="connsiteY106" fmla="*/ 1563516 h 1583140"/>
              <a:gd name="connsiteX107" fmla="*/ 541933 w 9662615"/>
              <a:gd name="connsiteY107" fmla="*/ 1561051 h 1583140"/>
              <a:gd name="connsiteX108" fmla="*/ 472797 w 9662615"/>
              <a:gd name="connsiteY108" fmla="*/ 1568904 h 1583140"/>
              <a:gd name="connsiteX109" fmla="*/ 396059 w 9662615"/>
              <a:gd name="connsiteY109" fmla="*/ 1560970 h 1583140"/>
              <a:gd name="connsiteX110" fmla="*/ 336819 w 9662615"/>
              <a:gd name="connsiteY110" fmla="*/ 1560892 h 1583140"/>
              <a:gd name="connsiteX111" fmla="*/ 267163 w 9662615"/>
              <a:gd name="connsiteY111" fmla="*/ 1531913 h 1583140"/>
              <a:gd name="connsiteX112" fmla="*/ 196644 w 9662615"/>
              <a:gd name="connsiteY112" fmla="*/ 1524565 h 1583140"/>
              <a:gd name="connsiteX113" fmla="*/ 86819 w 9662615"/>
              <a:gd name="connsiteY113" fmla="*/ 1519517 h 1583140"/>
              <a:gd name="connsiteX114" fmla="*/ 53369 w 9662615"/>
              <a:gd name="connsiteY114" fmla="*/ 1516853 h 1583140"/>
              <a:gd name="connsiteX115" fmla="*/ 2359 w 9662615"/>
              <a:gd name="connsiteY115" fmla="*/ 1515247 h 1583140"/>
              <a:gd name="connsiteX116" fmla="*/ 0 w 9662615"/>
              <a:gd name="connsiteY116" fmla="*/ 1514932 h 1583140"/>
              <a:gd name="connsiteX117" fmla="*/ 0 w 9662615"/>
              <a:gd name="connsiteY117" fmla="*/ 0 h 1583140"/>
              <a:gd name="connsiteX0" fmla="*/ 0 w 9662615"/>
              <a:gd name="connsiteY0" fmla="*/ 0 h 1583140"/>
              <a:gd name="connsiteX1" fmla="*/ 9662615 w 9662615"/>
              <a:gd name="connsiteY1" fmla="*/ 0 h 1583140"/>
              <a:gd name="connsiteX2" fmla="*/ 9662615 w 9662615"/>
              <a:gd name="connsiteY2" fmla="*/ 1280346 h 1583140"/>
              <a:gd name="connsiteX3" fmla="*/ 9551077 w 9662615"/>
              <a:gd name="connsiteY3" fmla="*/ 1292033 h 1583140"/>
              <a:gd name="connsiteX4" fmla="*/ 9469546 w 9662615"/>
              <a:gd name="connsiteY4" fmla="*/ 1289837 h 1583140"/>
              <a:gd name="connsiteX5" fmla="*/ 9326260 w 9662615"/>
              <a:gd name="connsiteY5" fmla="*/ 1277155 h 1583140"/>
              <a:gd name="connsiteX6" fmla="*/ 9144767 w 9662615"/>
              <a:gd name="connsiteY6" fmla="*/ 1264120 h 1583140"/>
              <a:gd name="connsiteX7" fmla="*/ 8976400 w 9662615"/>
              <a:gd name="connsiteY7" fmla="*/ 1326661 h 1583140"/>
              <a:gd name="connsiteX8" fmla="*/ 8828711 w 9662615"/>
              <a:gd name="connsiteY8" fmla="*/ 1346394 h 1583140"/>
              <a:gd name="connsiteX9" fmla="*/ 8695953 w 9662615"/>
              <a:gd name="connsiteY9" fmla="*/ 1346784 h 1583140"/>
              <a:gd name="connsiteX10" fmla="*/ 8652191 w 9662615"/>
              <a:gd name="connsiteY10" fmla="*/ 1345903 h 1583140"/>
              <a:gd name="connsiteX11" fmla="*/ 8591582 w 9662615"/>
              <a:gd name="connsiteY11" fmla="*/ 1341666 h 1583140"/>
              <a:gd name="connsiteX12" fmla="*/ 8537336 w 9662615"/>
              <a:gd name="connsiteY12" fmla="*/ 1341684 h 1583140"/>
              <a:gd name="connsiteX13" fmla="*/ 8416849 w 9662615"/>
              <a:gd name="connsiteY13" fmla="*/ 1367085 h 1583140"/>
              <a:gd name="connsiteX14" fmla="*/ 8278355 w 9662615"/>
              <a:gd name="connsiteY14" fmla="*/ 1386569 h 1583140"/>
              <a:gd name="connsiteX15" fmla="*/ 8197961 w 9662615"/>
              <a:gd name="connsiteY15" fmla="*/ 1392804 h 1583140"/>
              <a:gd name="connsiteX16" fmla="*/ 8171196 w 9662615"/>
              <a:gd name="connsiteY16" fmla="*/ 1397216 h 1583140"/>
              <a:gd name="connsiteX17" fmla="*/ 8087910 w 9662615"/>
              <a:gd name="connsiteY17" fmla="*/ 1386449 h 1583140"/>
              <a:gd name="connsiteX18" fmla="*/ 7974579 w 9662615"/>
              <a:gd name="connsiteY18" fmla="*/ 1383439 h 1583140"/>
              <a:gd name="connsiteX19" fmla="*/ 7768351 w 9662615"/>
              <a:gd name="connsiteY19" fmla="*/ 1395051 h 1583140"/>
              <a:gd name="connsiteX20" fmla="*/ 7635985 w 9662615"/>
              <a:gd name="connsiteY20" fmla="*/ 1386363 h 1583140"/>
              <a:gd name="connsiteX21" fmla="*/ 7466069 w 9662615"/>
              <a:gd name="connsiteY21" fmla="*/ 1377654 h 1583140"/>
              <a:gd name="connsiteX22" fmla="*/ 7355642 w 9662615"/>
              <a:gd name="connsiteY22" fmla="*/ 1407761 h 1583140"/>
              <a:gd name="connsiteX23" fmla="*/ 7215220 w 9662615"/>
              <a:gd name="connsiteY23" fmla="*/ 1397856 h 1583140"/>
              <a:gd name="connsiteX24" fmla="*/ 7082147 w 9662615"/>
              <a:gd name="connsiteY24" fmla="*/ 1406113 h 1583140"/>
              <a:gd name="connsiteX25" fmla="*/ 6987129 w 9662615"/>
              <a:gd name="connsiteY25" fmla="*/ 1404834 h 1583140"/>
              <a:gd name="connsiteX26" fmla="*/ 6907567 w 9662615"/>
              <a:gd name="connsiteY26" fmla="*/ 1419149 h 1583140"/>
              <a:gd name="connsiteX27" fmla="*/ 6748428 w 9662615"/>
              <a:gd name="connsiteY27" fmla="*/ 1420308 h 1583140"/>
              <a:gd name="connsiteX28" fmla="*/ 6654257 w 9662615"/>
              <a:gd name="connsiteY28" fmla="*/ 1424143 h 1583140"/>
              <a:gd name="connsiteX29" fmla="*/ 6620123 w 9662615"/>
              <a:gd name="connsiteY29" fmla="*/ 1430535 h 1583140"/>
              <a:gd name="connsiteX30" fmla="*/ 6571355 w 9662615"/>
              <a:gd name="connsiteY30" fmla="*/ 1436144 h 1583140"/>
              <a:gd name="connsiteX31" fmla="*/ 6486557 w 9662615"/>
              <a:gd name="connsiteY31" fmla="*/ 1449861 h 1583140"/>
              <a:gd name="connsiteX32" fmla="*/ 6370419 w 9662615"/>
              <a:gd name="connsiteY32" fmla="*/ 1461649 h 1583140"/>
              <a:gd name="connsiteX33" fmla="*/ 6278839 w 9662615"/>
              <a:gd name="connsiteY33" fmla="*/ 1449160 h 1583140"/>
              <a:gd name="connsiteX34" fmla="*/ 6272455 w 9662615"/>
              <a:gd name="connsiteY34" fmla="*/ 1453191 h 1583140"/>
              <a:gd name="connsiteX35" fmla="*/ 6212659 w 9662615"/>
              <a:gd name="connsiteY35" fmla="*/ 1454850 h 1583140"/>
              <a:gd name="connsiteX36" fmla="*/ 6069317 w 9662615"/>
              <a:gd name="connsiteY36" fmla="*/ 1445838 h 1583140"/>
              <a:gd name="connsiteX37" fmla="*/ 5878477 w 9662615"/>
              <a:gd name="connsiteY37" fmla="*/ 1439180 h 1583140"/>
              <a:gd name="connsiteX38" fmla="*/ 5838387 w 9662615"/>
              <a:gd name="connsiteY38" fmla="*/ 1444679 h 1583140"/>
              <a:gd name="connsiteX39" fmla="*/ 5771136 w 9662615"/>
              <a:gd name="connsiteY39" fmla="*/ 1453639 h 1583140"/>
              <a:gd name="connsiteX40" fmla="*/ 5724081 w 9662615"/>
              <a:gd name="connsiteY40" fmla="*/ 1470431 h 1583140"/>
              <a:gd name="connsiteX41" fmla="*/ 5666577 w 9662615"/>
              <a:gd name="connsiteY41" fmla="*/ 1473921 h 1583140"/>
              <a:gd name="connsiteX42" fmla="*/ 5649068 w 9662615"/>
              <a:gd name="connsiteY42" fmla="*/ 1461676 h 1583140"/>
              <a:gd name="connsiteX43" fmla="*/ 5588902 w 9662615"/>
              <a:gd name="connsiteY43" fmla="*/ 1469647 h 1583140"/>
              <a:gd name="connsiteX44" fmla="*/ 5498090 w 9662615"/>
              <a:gd name="connsiteY44" fmla="*/ 1483173 h 1583140"/>
              <a:gd name="connsiteX45" fmla="*/ 5444641 w 9662615"/>
              <a:gd name="connsiteY45" fmla="*/ 1487602 h 1583140"/>
              <a:gd name="connsiteX46" fmla="*/ 5299812 w 9662615"/>
              <a:gd name="connsiteY46" fmla="*/ 1503362 h 1583140"/>
              <a:gd name="connsiteX47" fmla="*/ 5245752 w 9662615"/>
              <a:gd name="connsiteY47" fmla="*/ 1520612 h 1583140"/>
              <a:gd name="connsiteX48" fmla="*/ 5177807 w 9662615"/>
              <a:gd name="connsiteY48" fmla="*/ 1526802 h 1583140"/>
              <a:gd name="connsiteX49" fmla="*/ 5113910 w 9662615"/>
              <a:gd name="connsiteY49" fmla="*/ 1533205 h 1583140"/>
              <a:gd name="connsiteX50" fmla="*/ 5059484 w 9662615"/>
              <a:gd name="connsiteY50" fmla="*/ 1546802 h 1583140"/>
              <a:gd name="connsiteX51" fmla="*/ 5038524 w 9662615"/>
              <a:gd name="connsiteY51" fmla="*/ 1545675 h 1583140"/>
              <a:gd name="connsiteX52" fmla="*/ 5026564 w 9662615"/>
              <a:gd name="connsiteY52" fmla="*/ 1545376 h 1583140"/>
              <a:gd name="connsiteX53" fmla="*/ 4969433 w 9662615"/>
              <a:gd name="connsiteY53" fmla="*/ 1550865 h 1583140"/>
              <a:gd name="connsiteX54" fmla="*/ 4871726 w 9662615"/>
              <a:gd name="connsiteY54" fmla="*/ 1570584 h 1583140"/>
              <a:gd name="connsiteX55" fmla="*/ 4843267 w 9662615"/>
              <a:gd name="connsiteY55" fmla="*/ 1561459 h 1583140"/>
              <a:gd name="connsiteX56" fmla="*/ 4821058 w 9662615"/>
              <a:gd name="connsiteY56" fmla="*/ 1553078 h 1583140"/>
              <a:gd name="connsiteX57" fmla="*/ 4791466 w 9662615"/>
              <a:gd name="connsiteY57" fmla="*/ 1561324 h 1583140"/>
              <a:gd name="connsiteX58" fmla="*/ 4784247 w 9662615"/>
              <a:gd name="connsiteY58" fmla="*/ 1562342 h 1583140"/>
              <a:gd name="connsiteX59" fmla="*/ 4739309 w 9662615"/>
              <a:gd name="connsiteY59" fmla="*/ 1553948 h 1583140"/>
              <a:gd name="connsiteX60" fmla="*/ 4697562 w 9662615"/>
              <a:gd name="connsiteY60" fmla="*/ 1551206 h 1583140"/>
              <a:gd name="connsiteX61" fmla="*/ 4650737 w 9662615"/>
              <a:gd name="connsiteY61" fmla="*/ 1537381 h 1583140"/>
              <a:gd name="connsiteX62" fmla="*/ 4583150 w 9662615"/>
              <a:gd name="connsiteY62" fmla="*/ 1529064 h 1583140"/>
              <a:gd name="connsiteX63" fmla="*/ 4521734 w 9662615"/>
              <a:gd name="connsiteY63" fmla="*/ 1529359 h 1583140"/>
              <a:gd name="connsiteX64" fmla="*/ 4382398 w 9662615"/>
              <a:gd name="connsiteY64" fmla="*/ 1534108 h 1583140"/>
              <a:gd name="connsiteX65" fmla="*/ 4221826 w 9662615"/>
              <a:gd name="connsiteY65" fmla="*/ 1500972 h 1583140"/>
              <a:gd name="connsiteX66" fmla="*/ 4096601 w 9662615"/>
              <a:gd name="connsiteY66" fmla="*/ 1521563 h 1583140"/>
              <a:gd name="connsiteX67" fmla="*/ 4002441 w 9662615"/>
              <a:gd name="connsiteY67" fmla="*/ 1528912 h 1583140"/>
              <a:gd name="connsiteX68" fmla="*/ 3833906 w 9662615"/>
              <a:gd name="connsiteY68" fmla="*/ 1516637 h 1583140"/>
              <a:gd name="connsiteX69" fmla="*/ 3763845 w 9662615"/>
              <a:gd name="connsiteY69" fmla="*/ 1501782 h 1583140"/>
              <a:gd name="connsiteX70" fmla="*/ 3641778 w 9662615"/>
              <a:gd name="connsiteY70" fmla="*/ 1505446 h 1583140"/>
              <a:gd name="connsiteX71" fmla="*/ 3565233 w 9662615"/>
              <a:gd name="connsiteY71" fmla="*/ 1515122 h 1583140"/>
              <a:gd name="connsiteX72" fmla="*/ 3560267 w 9662615"/>
              <a:gd name="connsiteY72" fmla="*/ 1516288 h 1583140"/>
              <a:gd name="connsiteX73" fmla="*/ 3540258 w 9662615"/>
              <a:gd name="connsiteY73" fmla="*/ 1516976 h 1583140"/>
              <a:gd name="connsiteX74" fmla="*/ 3534780 w 9662615"/>
              <a:gd name="connsiteY74" fmla="*/ 1522141 h 1583140"/>
              <a:gd name="connsiteX75" fmla="*/ 3504783 w 9662615"/>
              <a:gd name="connsiteY75" fmla="*/ 1526739 h 1583140"/>
              <a:gd name="connsiteX76" fmla="*/ 3430805 w 9662615"/>
              <a:gd name="connsiteY76" fmla="*/ 1542521 h 1583140"/>
              <a:gd name="connsiteX77" fmla="*/ 3292707 w 9662615"/>
              <a:gd name="connsiteY77" fmla="*/ 1520490 h 1583140"/>
              <a:gd name="connsiteX78" fmla="*/ 3187872 w 9662615"/>
              <a:gd name="connsiteY78" fmla="*/ 1519991 h 1583140"/>
              <a:gd name="connsiteX79" fmla="*/ 3148026 w 9662615"/>
              <a:gd name="connsiteY79" fmla="*/ 1524777 h 1583140"/>
              <a:gd name="connsiteX80" fmla="*/ 3092394 w 9662615"/>
              <a:gd name="connsiteY80" fmla="*/ 1528115 h 1583140"/>
              <a:gd name="connsiteX81" fmla="*/ 2994200 w 9662615"/>
              <a:gd name="connsiteY81" fmla="*/ 1537857 h 1583140"/>
              <a:gd name="connsiteX82" fmla="*/ 2862301 w 9662615"/>
              <a:gd name="connsiteY82" fmla="*/ 1544250 h 1583140"/>
              <a:gd name="connsiteX83" fmla="*/ 2766335 w 9662615"/>
              <a:gd name="connsiteY83" fmla="*/ 1527662 h 1583140"/>
              <a:gd name="connsiteX84" fmla="*/ 2757836 w 9662615"/>
              <a:gd name="connsiteY84" fmla="*/ 1531371 h 1583140"/>
              <a:gd name="connsiteX85" fmla="*/ 2691555 w 9662615"/>
              <a:gd name="connsiteY85" fmla="*/ 1530283 h 1583140"/>
              <a:gd name="connsiteX86" fmla="*/ 2491676 w 9662615"/>
              <a:gd name="connsiteY86" fmla="*/ 1500859 h 1583140"/>
              <a:gd name="connsiteX87" fmla="*/ 2378036 w 9662615"/>
              <a:gd name="connsiteY87" fmla="*/ 1520645 h 1583140"/>
              <a:gd name="connsiteX88" fmla="*/ 2284269 w 9662615"/>
              <a:gd name="connsiteY88" fmla="*/ 1503068 h 1583140"/>
              <a:gd name="connsiteX89" fmla="*/ 2207104 w 9662615"/>
              <a:gd name="connsiteY89" fmla="*/ 1508888 h 1583140"/>
              <a:gd name="connsiteX90" fmla="*/ 2149226 w 9662615"/>
              <a:gd name="connsiteY90" fmla="*/ 1523409 h 1583140"/>
              <a:gd name="connsiteX91" fmla="*/ 2084783 w 9662615"/>
              <a:gd name="connsiteY91" fmla="*/ 1524245 h 1583140"/>
              <a:gd name="connsiteX92" fmla="*/ 2070075 w 9662615"/>
              <a:gd name="connsiteY92" fmla="*/ 1511285 h 1583140"/>
              <a:gd name="connsiteX93" fmla="*/ 2001057 w 9662615"/>
              <a:gd name="connsiteY93" fmla="*/ 1516449 h 1583140"/>
              <a:gd name="connsiteX94" fmla="*/ 1896330 w 9662615"/>
              <a:gd name="connsiteY94" fmla="*/ 1525725 h 1583140"/>
              <a:gd name="connsiteX95" fmla="*/ 1835994 w 9662615"/>
              <a:gd name="connsiteY95" fmla="*/ 1527678 h 1583140"/>
              <a:gd name="connsiteX96" fmla="*/ 1671119 w 9662615"/>
              <a:gd name="connsiteY96" fmla="*/ 1536701 h 1583140"/>
              <a:gd name="connsiteX97" fmla="*/ 1601337 w 9662615"/>
              <a:gd name="connsiteY97" fmla="*/ 1548552 h 1583140"/>
              <a:gd name="connsiteX98" fmla="*/ 1407755 w 9662615"/>
              <a:gd name="connsiteY98" fmla="*/ 1571444 h 1583140"/>
              <a:gd name="connsiteX99" fmla="*/ 1271994 w 9662615"/>
              <a:gd name="connsiteY99" fmla="*/ 1579471 h 1583140"/>
              <a:gd name="connsiteX100" fmla="*/ 1249226 w 9662615"/>
              <a:gd name="connsiteY100" fmla="*/ 1583140 h 1583140"/>
              <a:gd name="connsiteX101" fmla="*/ 1217719 w 9662615"/>
              <a:gd name="connsiteY101" fmla="*/ 1580863 h 1583140"/>
              <a:gd name="connsiteX102" fmla="*/ 1091432 w 9662615"/>
              <a:gd name="connsiteY102" fmla="*/ 1571003 h 1583140"/>
              <a:gd name="connsiteX103" fmla="*/ 940355 w 9662615"/>
              <a:gd name="connsiteY103" fmla="*/ 1560638 h 1583140"/>
              <a:gd name="connsiteX104" fmla="*/ 868264 w 9662615"/>
              <a:gd name="connsiteY104" fmla="*/ 1566392 h 1583140"/>
              <a:gd name="connsiteX105" fmla="*/ 792765 w 9662615"/>
              <a:gd name="connsiteY105" fmla="*/ 1563102 h 1583140"/>
              <a:gd name="connsiteX106" fmla="*/ 653153 w 9662615"/>
              <a:gd name="connsiteY106" fmla="*/ 1563516 h 1583140"/>
              <a:gd name="connsiteX107" fmla="*/ 541933 w 9662615"/>
              <a:gd name="connsiteY107" fmla="*/ 1561051 h 1583140"/>
              <a:gd name="connsiteX108" fmla="*/ 472797 w 9662615"/>
              <a:gd name="connsiteY108" fmla="*/ 1568904 h 1583140"/>
              <a:gd name="connsiteX109" fmla="*/ 396059 w 9662615"/>
              <a:gd name="connsiteY109" fmla="*/ 1560970 h 1583140"/>
              <a:gd name="connsiteX110" fmla="*/ 336819 w 9662615"/>
              <a:gd name="connsiteY110" fmla="*/ 1560892 h 1583140"/>
              <a:gd name="connsiteX111" fmla="*/ 267163 w 9662615"/>
              <a:gd name="connsiteY111" fmla="*/ 1531913 h 1583140"/>
              <a:gd name="connsiteX112" fmla="*/ 196644 w 9662615"/>
              <a:gd name="connsiteY112" fmla="*/ 1524565 h 1583140"/>
              <a:gd name="connsiteX113" fmla="*/ 86819 w 9662615"/>
              <a:gd name="connsiteY113" fmla="*/ 1519517 h 1583140"/>
              <a:gd name="connsiteX114" fmla="*/ 53369 w 9662615"/>
              <a:gd name="connsiteY114" fmla="*/ 1516853 h 1583140"/>
              <a:gd name="connsiteX115" fmla="*/ 2359 w 9662615"/>
              <a:gd name="connsiteY115" fmla="*/ 1515247 h 1583140"/>
              <a:gd name="connsiteX116" fmla="*/ 0 w 9662615"/>
              <a:gd name="connsiteY116" fmla="*/ 1514932 h 1583140"/>
              <a:gd name="connsiteX117" fmla="*/ 0 w 9662615"/>
              <a:gd name="connsiteY117" fmla="*/ 0 h 1583140"/>
              <a:gd name="connsiteX0" fmla="*/ 0 w 9662615"/>
              <a:gd name="connsiteY0" fmla="*/ 0 h 1592811"/>
              <a:gd name="connsiteX1" fmla="*/ 9662615 w 9662615"/>
              <a:gd name="connsiteY1" fmla="*/ 0 h 1592811"/>
              <a:gd name="connsiteX2" fmla="*/ 9662615 w 9662615"/>
              <a:gd name="connsiteY2" fmla="*/ 1280346 h 1592811"/>
              <a:gd name="connsiteX3" fmla="*/ 9551077 w 9662615"/>
              <a:gd name="connsiteY3" fmla="*/ 1292033 h 1592811"/>
              <a:gd name="connsiteX4" fmla="*/ 9469546 w 9662615"/>
              <a:gd name="connsiteY4" fmla="*/ 1289837 h 1592811"/>
              <a:gd name="connsiteX5" fmla="*/ 9326260 w 9662615"/>
              <a:gd name="connsiteY5" fmla="*/ 1277155 h 1592811"/>
              <a:gd name="connsiteX6" fmla="*/ 9144767 w 9662615"/>
              <a:gd name="connsiteY6" fmla="*/ 1264120 h 1592811"/>
              <a:gd name="connsiteX7" fmla="*/ 8976400 w 9662615"/>
              <a:gd name="connsiteY7" fmla="*/ 1326661 h 1592811"/>
              <a:gd name="connsiteX8" fmla="*/ 8828711 w 9662615"/>
              <a:gd name="connsiteY8" fmla="*/ 1346394 h 1592811"/>
              <a:gd name="connsiteX9" fmla="*/ 8695953 w 9662615"/>
              <a:gd name="connsiteY9" fmla="*/ 1346784 h 1592811"/>
              <a:gd name="connsiteX10" fmla="*/ 8652191 w 9662615"/>
              <a:gd name="connsiteY10" fmla="*/ 1345903 h 1592811"/>
              <a:gd name="connsiteX11" fmla="*/ 8591582 w 9662615"/>
              <a:gd name="connsiteY11" fmla="*/ 1341666 h 1592811"/>
              <a:gd name="connsiteX12" fmla="*/ 8537336 w 9662615"/>
              <a:gd name="connsiteY12" fmla="*/ 1341684 h 1592811"/>
              <a:gd name="connsiteX13" fmla="*/ 8416849 w 9662615"/>
              <a:gd name="connsiteY13" fmla="*/ 1367085 h 1592811"/>
              <a:gd name="connsiteX14" fmla="*/ 8278355 w 9662615"/>
              <a:gd name="connsiteY14" fmla="*/ 1386569 h 1592811"/>
              <a:gd name="connsiteX15" fmla="*/ 8197961 w 9662615"/>
              <a:gd name="connsiteY15" fmla="*/ 1392804 h 1592811"/>
              <a:gd name="connsiteX16" fmla="*/ 8171196 w 9662615"/>
              <a:gd name="connsiteY16" fmla="*/ 1397216 h 1592811"/>
              <a:gd name="connsiteX17" fmla="*/ 8087910 w 9662615"/>
              <a:gd name="connsiteY17" fmla="*/ 1386449 h 1592811"/>
              <a:gd name="connsiteX18" fmla="*/ 7974579 w 9662615"/>
              <a:gd name="connsiteY18" fmla="*/ 1383439 h 1592811"/>
              <a:gd name="connsiteX19" fmla="*/ 7768351 w 9662615"/>
              <a:gd name="connsiteY19" fmla="*/ 1395051 h 1592811"/>
              <a:gd name="connsiteX20" fmla="*/ 7635985 w 9662615"/>
              <a:gd name="connsiteY20" fmla="*/ 1386363 h 1592811"/>
              <a:gd name="connsiteX21" fmla="*/ 7466069 w 9662615"/>
              <a:gd name="connsiteY21" fmla="*/ 1377654 h 1592811"/>
              <a:gd name="connsiteX22" fmla="*/ 7355642 w 9662615"/>
              <a:gd name="connsiteY22" fmla="*/ 1407761 h 1592811"/>
              <a:gd name="connsiteX23" fmla="*/ 7215220 w 9662615"/>
              <a:gd name="connsiteY23" fmla="*/ 1397856 h 1592811"/>
              <a:gd name="connsiteX24" fmla="*/ 7082147 w 9662615"/>
              <a:gd name="connsiteY24" fmla="*/ 1406113 h 1592811"/>
              <a:gd name="connsiteX25" fmla="*/ 6987129 w 9662615"/>
              <a:gd name="connsiteY25" fmla="*/ 1404834 h 1592811"/>
              <a:gd name="connsiteX26" fmla="*/ 6907567 w 9662615"/>
              <a:gd name="connsiteY26" fmla="*/ 1419149 h 1592811"/>
              <a:gd name="connsiteX27" fmla="*/ 6748428 w 9662615"/>
              <a:gd name="connsiteY27" fmla="*/ 1420308 h 1592811"/>
              <a:gd name="connsiteX28" fmla="*/ 6654257 w 9662615"/>
              <a:gd name="connsiteY28" fmla="*/ 1424143 h 1592811"/>
              <a:gd name="connsiteX29" fmla="*/ 6620123 w 9662615"/>
              <a:gd name="connsiteY29" fmla="*/ 1430535 h 1592811"/>
              <a:gd name="connsiteX30" fmla="*/ 6571355 w 9662615"/>
              <a:gd name="connsiteY30" fmla="*/ 1436144 h 1592811"/>
              <a:gd name="connsiteX31" fmla="*/ 6486557 w 9662615"/>
              <a:gd name="connsiteY31" fmla="*/ 1449861 h 1592811"/>
              <a:gd name="connsiteX32" fmla="*/ 6370419 w 9662615"/>
              <a:gd name="connsiteY32" fmla="*/ 1461649 h 1592811"/>
              <a:gd name="connsiteX33" fmla="*/ 6278839 w 9662615"/>
              <a:gd name="connsiteY33" fmla="*/ 1449160 h 1592811"/>
              <a:gd name="connsiteX34" fmla="*/ 6272455 w 9662615"/>
              <a:gd name="connsiteY34" fmla="*/ 1453191 h 1592811"/>
              <a:gd name="connsiteX35" fmla="*/ 6212659 w 9662615"/>
              <a:gd name="connsiteY35" fmla="*/ 1454850 h 1592811"/>
              <a:gd name="connsiteX36" fmla="*/ 6069317 w 9662615"/>
              <a:gd name="connsiteY36" fmla="*/ 1445838 h 1592811"/>
              <a:gd name="connsiteX37" fmla="*/ 5878477 w 9662615"/>
              <a:gd name="connsiteY37" fmla="*/ 1439180 h 1592811"/>
              <a:gd name="connsiteX38" fmla="*/ 5838387 w 9662615"/>
              <a:gd name="connsiteY38" fmla="*/ 1444679 h 1592811"/>
              <a:gd name="connsiteX39" fmla="*/ 5771136 w 9662615"/>
              <a:gd name="connsiteY39" fmla="*/ 1453639 h 1592811"/>
              <a:gd name="connsiteX40" fmla="*/ 5724081 w 9662615"/>
              <a:gd name="connsiteY40" fmla="*/ 1470431 h 1592811"/>
              <a:gd name="connsiteX41" fmla="*/ 5666577 w 9662615"/>
              <a:gd name="connsiteY41" fmla="*/ 1473921 h 1592811"/>
              <a:gd name="connsiteX42" fmla="*/ 5649068 w 9662615"/>
              <a:gd name="connsiteY42" fmla="*/ 1461676 h 1592811"/>
              <a:gd name="connsiteX43" fmla="*/ 5588902 w 9662615"/>
              <a:gd name="connsiteY43" fmla="*/ 1469647 h 1592811"/>
              <a:gd name="connsiteX44" fmla="*/ 5498090 w 9662615"/>
              <a:gd name="connsiteY44" fmla="*/ 1483173 h 1592811"/>
              <a:gd name="connsiteX45" fmla="*/ 5444641 w 9662615"/>
              <a:gd name="connsiteY45" fmla="*/ 1487602 h 1592811"/>
              <a:gd name="connsiteX46" fmla="*/ 5299812 w 9662615"/>
              <a:gd name="connsiteY46" fmla="*/ 1503362 h 1592811"/>
              <a:gd name="connsiteX47" fmla="*/ 5245752 w 9662615"/>
              <a:gd name="connsiteY47" fmla="*/ 1520612 h 1592811"/>
              <a:gd name="connsiteX48" fmla="*/ 5177807 w 9662615"/>
              <a:gd name="connsiteY48" fmla="*/ 1526802 h 1592811"/>
              <a:gd name="connsiteX49" fmla="*/ 5113910 w 9662615"/>
              <a:gd name="connsiteY49" fmla="*/ 1533205 h 1592811"/>
              <a:gd name="connsiteX50" fmla="*/ 5059484 w 9662615"/>
              <a:gd name="connsiteY50" fmla="*/ 1546802 h 1592811"/>
              <a:gd name="connsiteX51" fmla="*/ 5038524 w 9662615"/>
              <a:gd name="connsiteY51" fmla="*/ 1545675 h 1592811"/>
              <a:gd name="connsiteX52" fmla="*/ 5026564 w 9662615"/>
              <a:gd name="connsiteY52" fmla="*/ 1545376 h 1592811"/>
              <a:gd name="connsiteX53" fmla="*/ 4969433 w 9662615"/>
              <a:gd name="connsiteY53" fmla="*/ 1550865 h 1592811"/>
              <a:gd name="connsiteX54" fmla="*/ 4871726 w 9662615"/>
              <a:gd name="connsiteY54" fmla="*/ 1570584 h 1592811"/>
              <a:gd name="connsiteX55" fmla="*/ 4843267 w 9662615"/>
              <a:gd name="connsiteY55" fmla="*/ 1561459 h 1592811"/>
              <a:gd name="connsiteX56" fmla="*/ 4821058 w 9662615"/>
              <a:gd name="connsiteY56" fmla="*/ 1553078 h 1592811"/>
              <a:gd name="connsiteX57" fmla="*/ 4791466 w 9662615"/>
              <a:gd name="connsiteY57" fmla="*/ 1561324 h 1592811"/>
              <a:gd name="connsiteX58" fmla="*/ 4784247 w 9662615"/>
              <a:gd name="connsiteY58" fmla="*/ 1562342 h 1592811"/>
              <a:gd name="connsiteX59" fmla="*/ 4739309 w 9662615"/>
              <a:gd name="connsiteY59" fmla="*/ 1553948 h 1592811"/>
              <a:gd name="connsiteX60" fmla="*/ 4697562 w 9662615"/>
              <a:gd name="connsiteY60" fmla="*/ 1551206 h 1592811"/>
              <a:gd name="connsiteX61" fmla="*/ 4650737 w 9662615"/>
              <a:gd name="connsiteY61" fmla="*/ 1537381 h 1592811"/>
              <a:gd name="connsiteX62" fmla="*/ 4583150 w 9662615"/>
              <a:gd name="connsiteY62" fmla="*/ 1529064 h 1592811"/>
              <a:gd name="connsiteX63" fmla="*/ 4521734 w 9662615"/>
              <a:gd name="connsiteY63" fmla="*/ 1529359 h 1592811"/>
              <a:gd name="connsiteX64" fmla="*/ 4382398 w 9662615"/>
              <a:gd name="connsiteY64" fmla="*/ 1534108 h 1592811"/>
              <a:gd name="connsiteX65" fmla="*/ 4221826 w 9662615"/>
              <a:gd name="connsiteY65" fmla="*/ 1500972 h 1592811"/>
              <a:gd name="connsiteX66" fmla="*/ 4096601 w 9662615"/>
              <a:gd name="connsiteY66" fmla="*/ 1521563 h 1592811"/>
              <a:gd name="connsiteX67" fmla="*/ 4002441 w 9662615"/>
              <a:gd name="connsiteY67" fmla="*/ 1528912 h 1592811"/>
              <a:gd name="connsiteX68" fmla="*/ 3833906 w 9662615"/>
              <a:gd name="connsiteY68" fmla="*/ 1516637 h 1592811"/>
              <a:gd name="connsiteX69" fmla="*/ 3763845 w 9662615"/>
              <a:gd name="connsiteY69" fmla="*/ 1501782 h 1592811"/>
              <a:gd name="connsiteX70" fmla="*/ 3641778 w 9662615"/>
              <a:gd name="connsiteY70" fmla="*/ 1505446 h 1592811"/>
              <a:gd name="connsiteX71" fmla="*/ 3565233 w 9662615"/>
              <a:gd name="connsiteY71" fmla="*/ 1515122 h 1592811"/>
              <a:gd name="connsiteX72" fmla="*/ 3560267 w 9662615"/>
              <a:gd name="connsiteY72" fmla="*/ 1516288 h 1592811"/>
              <a:gd name="connsiteX73" fmla="*/ 3540258 w 9662615"/>
              <a:gd name="connsiteY73" fmla="*/ 1516976 h 1592811"/>
              <a:gd name="connsiteX74" fmla="*/ 3534780 w 9662615"/>
              <a:gd name="connsiteY74" fmla="*/ 1522141 h 1592811"/>
              <a:gd name="connsiteX75" fmla="*/ 3504783 w 9662615"/>
              <a:gd name="connsiteY75" fmla="*/ 1526739 h 1592811"/>
              <a:gd name="connsiteX76" fmla="*/ 3430805 w 9662615"/>
              <a:gd name="connsiteY76" fmla="*/ 1542521 h 1592811"/>
              <a:gd name="connsiteX77" fmla="*/ 3292707 w 9662615"/>
              <a:gd name="connsiteY77" fmla="*/ 1520490 h 1592811"/>
              <a:gd name="connsiteX78" fmla="*/ 3187872 w 9662615"/>
              <a:gd name="connsiteY78" fmla="*/ 1519991 h 1592811"/>
              <a:gd name="connsiteX79" fmla="*/ 3148026 w 9662615"/>
              <a:gd name="connsiteY79" fmla="*/ 1524777 h 1592811"/>
              <a:gd name="connsiteX80" fmla="*/ 3092394 w 9662615"/>
              <a:gd name="connsiteY80" fmla="*/ 1528115 h 1592811"/>
              <a:gd name="connsiteX81" fmla="*/ 2994200 w 9662615"/>
              <a:gd name="connsiteY81" fmla="*/ 1537857 h 1592811"/>
              <a:gd name="connsiteX82" fmla="*/ 2862301 w 9662615"/>
              <a:gd name="connsiteY82" fmla="*/ 1544250 h 1592811"/>
              <a:gd name="connsiteX83" fmla="*/ 2766335 w 9662615"/>
              <a:gd name="connsiteY83" fmla="*/ 1527662 h 1592811"/>
              <a:gd name="connsiteX84" fmla="*/ 2757836 w 9662615"/>
              <a:gd name="connsiteY84" fmla="*/ 1531371 h 1592811"/>
              <a:gd name="connsiteX85" fmla="*/ 2691555 w 9662615"/>
              <a:gd name="connsiteY85" fmla="*/ 1530283 h 1592811"/>
              <a:gd name="connsiteX86" fmla="*/ 2491676 w 9662615"/>
              <a:gd name="connsiteY86" fmla="*/ 1500859 h 1592811"/>
              <a:gd name="connsiteX87" fmla="*/ 2378036 w 9662615"/>
              <a:gd name="connsiteY87" fmla="*/ 1520645 h 1592811"/>
              <a:gd name="connsiteX88" fmla="*/ 2284269 w 9662615"/>
              <a:gd name="connsiteY88" fmla="*/ 1503068 h 1592811"/>
              <a:gd name="connsiteX89" fmla="*/ 2207104 w 9662615"/>
              <a:gd name="connsiteY89" fmla="*/ 1508888 h 1592811"/>
              <a:gd name="connsiteX90" fmla="*/ 2149226 w 9662615"/>
              <a:gd name="connsiteY90" fmla="*/ 1523409 h 1592811"/>
              <a:gd name="connsiteX91" fmla="*/ 2084783 w 9662615"/>
              <a:gd name="connsiteY91" fmla="*/ 1524245 h 1592811"/>
              <a:gd name="connsiteX92" fmla="*/ 2070075 w 9662615"/>
              <a:gd name="connsiteY92" fmla="*/ 1511285 h 1592811"/>
              <a:gd name="connsiteX93" fmla="*/ 2001057 w 9662615"/>
              <a:gd name="connsiteY93" fmla="*/ 1516449 h 1592811"/>
              <a:gd name="connsiteX94" fmla="*/ 1896330 w 9662615"/>
              <a:gd name="connsiteY94" fmla="*/ 1525725 h 1592811"/>
              <a:gd name="connsiteX95" fmla="*/ 1835994 w 9662615"/>
              <a:gd name="connsiteY95" fmla="*/ 1527678 h 1592811"/>
              <a:gd name="connsiteX96" fmla="*/ 1671119 w 9662615"/>
              <a:gd name="connsiteY96" fmla="*/ 1536701 h 1592811"/>
              <a:gd name="connsiteX97" fmla="*/ 1601337 w 9662615"/>
              <a:gd name="connsiteY97" fmla="*/ 1548552 h 1592811"/>
              <a:gd name="connsiteX98" fmla="*/ 1407755 w 9662615"/>
              <a:gd name="connsiteY98" fmla="*/ 1571444 h 1592811"/>
              <a:gd name="connsiteX99" fmla="*/ 1271994 w 9662615"/>
              <a:gd name="connsiteY99" fmla="*/ 1579471 h 1592811"/>
              <a:gd name="connsiteX100" fmla="*/ 1249226 w 9662615"/>
              <a:gd name="connsiteY100" fmla="*/ 1583140 h 1592811"/>
              <a:gd name="connsiteX101" fmla="*/ 1181938 w 9662615"/>
              <a:gd name="connsiteY101" fmla="*/ 1592789 h 1592811"/>
              <a:gd name="connsiteX102" fmla="*/ 1091432 w 9662615"/>
              <a:gd name="connsiteY102" fmla="*/ 1571003 h 1592811"/>
              <a:gd name="connsiteX103" fmla="*/ 940355 w 9662615"/>
              <a:gd name="connsiteY103" fmla="*/ 1560638 h 1592811"/>
              <a:gd name="connsiteX104" fmla="*/ 868264 w 9662615"/>
              <a:gd name="connsiteY104" fmla="*/ 1566392 h 1592811"/>
              <a:gd name="connsiteX105" fmla="*/ 792765 w 9662615"/>
              <a:gd name="connsiteY105" fmla="*/ 1563102 h 1592811"/>
              <a:gd name="connsiteX106" fmla="*/ 653153 w 9662615"/>
              <a:gd name="connsiteY106" fmla="*/ 1563516 h 1592811"/>
              <a:gd name="connsiteX107" fmla="*/ 541933 w 9662615"/>
              <a:gd name="connsiteY107" fmla="*/ 1561051 h 1592811"/>
              <a:gd name="connsiteX108" fmla="*/ 472797 w 9662615"/>
              <a:gd name="connsiteY108" fmla="*/ 1568904 h 1592811"/>
              <a:gd name="connsiteX109" fmla="*/ 396059 w 9662615"/>
              <a:gd name="connsiteY109" fmla="*/ 1560970 h 1592811"/>
              <a:gd name="connsiteX110" fmla="*/ 336819 w 9662615"/>
              <a:gd name="connsiteY110" fmla="*/ 1560892 h 1592811"/>
              <a:gd name="connsiteX111" fmla="*/ 267163 w 9662615"/>
              <a:gd name="connsiteY111" fmla="*/ 1531913 h 1592811"/>
              <a:gd name="connsiteX112" fmla="*/ 196644 w 9662615"/>
              <a:gd name="connsiteY112" fmla="*/ 1524565 h 1592811"/>
              <a:gd name="connsiteX113" fmla="*/ 86819 w 9662615"/>
              <a:gd name="connsiteY113" fmla="*/ 1519517 h 1592811"/>
              <a:gd name="connsiteX114" fmla="*/ 53369 w 9662615"/>
              <a:gd name="connsiteY114" fmla="*/ 1516853 h 1592811"/>
              <a:gd name="connsiteX115" fmla="*/ 2359 w 9662615"/>
              <a:gd name="connsiteY115" fmla="*/ 1515247 h 1592811"/>
              <a:gd name="connsiteX116" fmla="*/ 0 w 9662615"/>
              <a:gd name="connsiteY116" fmla="*/ 1514932 h 1592811"/>
              <a:gd name="connsiteX117" fmla="*/ 0 w 9662615"/>
              <a:gd name="connsiteY117" fmla="*/ 0 h 1592811"/>
              <a:gd name="connsiteX0" fmla="*/ 0 w 9662615"/>
              <a:gd name="connsiteY0" fmla="*/ 0 h 1592811"/>
              <a:gd name="connsiteX1" fmla="*/ 9662615 w 9662615"/>
              <a:gd name="connsiteY1" fmla="*/ 0 h 1592811"/>
              <a:gd name="connsiteX2" fmla="*/ 9662615 w 9662615"/>
              <a:gd name="connsiteY2" fmla="*/ 1280346 h 1592811"/>
              <a:gd name="connsiteX3" fmla="*/ 9551077 w 9662615"/>
              <a:gd name="connsiteY3" fmla="*/ 1292033 h 1592811"/>
              <a:gd name="connsiteX4" fmla="*/ 9469546 w 9662615"/>
              <a:gd name="connsiteY4" fmla="*/ 1289837 h 1592811"/>
              <a:gd name="connsiteX5" fmla="*/ 9326260 w 9662615"/>
              <a:gd name="connsiteY5" fmla="*/ 1277155 h 1592811"/>
              <a:gd name="connsiteX6" fmla="*/ 9144767 w 9662615"/>
              <a:gd name="connsiteY6" fmla="*/ 1264120 h 1592811"/>
              <a:gd name="connsiteX7" fmla="*/ 8976400 w 9662615"/>
              <a:gd name="connsiteY7" fmla="*/ 1326661 h 1592811"/>
              <a:gd name="connsiteX8" fmla="*/ 8828711 w 9662615"/>
              <a:gd name="connsiteY8" fmla="*/ 1346394 h 1592811"/>
              <a:gd name="connsiteX9" fmla="*/ 8695953 w 9662615"/>
              <a:gd name="connsiteY9" fmla="*/ 1346784 h 1592811"/>
              <a:gd name="connsiteX10" fmla="*/ 8652191 w 9662615"/>
              <a:gd name="connsiteY10" fmla="*/ 1345903 h 1592811"/>
              <a:gd name="connsiteX11" fmla="*/ 8591582 w 9662615"/>
              <a:gd name="connsiteY11" fmla="*/ 1341666 h 1592811"/>
              <a:gd name="connsiteX12" fmla="*/ 8537336 w 9662615"/>
              <a:gd name="connsiteY12" fmla="*/ 1341684 h 1592811"/>
              <a:gd name="connsiteX13" fmla="*/ 8416849 w 9662615"/>
              <a:gd name="connsiteY13" fmla="*/ 1367085 h 1592811"/>
              <a:gd name="connsiteX14" fmla="*/ 8278355 w 9662615"/>
              <a:gd name="connsiteY14" fmla="*/ 1386569 h 1592811"/>
              <a:gd name="connsiteX15" fmla="*/ 8197961 w 9662615"/>
              <a:gd name="connsiteY15" fmla="*/ 1392804 h 1592811"/>
              <a:gd name="connsiteX16" fmla="*/ 8171196 w 9662615"/>
              <a:gd name="connsiteY16" fmla="*/ 1397216 h 1592811"/>
              <a:gd name="connsiteX17" fmla="*/ 8087910 w 9662615"/>
              <a:gd name="connsiteY17" fmla="*/ 1386449 h 1592811"/>
              <a:gd name="connsiteX18" fmla="*/ 7974579 w 9662615"/>
              <a:gd name="connsiteY18" fmla="*/ 1383439 h 1592811"/>
              <a:gd name="connsiteX19" fmla="*/ 7768351 w 9662615"/>
              <a:gd name="connsiteY19" fmla="*/ 1395051 h 1592811"/>
              <a:gd name="connsiteX20" fmla="*/ 7635985 w 9662615"/>
              <a:gd name="connsiteY20" fmla="*/ 1386363 h 1592811"/>
              <a:gd name="connsiteX21" fmla="*/ 7466069 w 9662615"/>
              <a:gd name="connsiteY21" fmla="*/ 1377654 h 1592811"/>
              <a:gd name="connsiteX22" fmla="*/ 7355642 w 9662615"/>
              <a:gd name="connsiteY22" fmla="*/ 1407761 h 1592811"/>
              <a:gd name="connsiteX23" fmla="*/ 7215220 w 9662615"/>
              <a:gd name="connsiteY23" fmla="*/ 1397856 h 1592811"/>
              <a:gd name="connsiteX24" fmla="*/ 7082147 w 9662615"/>
              <a:gd name="connsiteY24" fmla="*/ 1406113 h 1592811"/>
              <a:gd name="connsiteX25" fmla="*/ 6987129 w 9662615"/>
              <a:gd name="connsiteY25" fmla="*/ 1404834 h 1592811"/>
              <a:gd name="connsiteX26" fmla="*/ 6907567 w 9662615"/>
              <a:gd name="connsiteY26" fmla="*/ 1419149 h 1592811"/>
              <a:gd name="connsiteX27" fmla="*/ 6748428 w 9662615"/>
              <a:gd name="connsiteY27" fmla="*/ 1420308 h 1592811"/>
              <a:gd name="connsiteX28" fmla="*/ 6654257 w 9662615"/>
              <a:gd name="connsiteY28" fmla="*/ 1424143 h 1592811"/>
              <a:gd name="connsiteX29" fmla="*/ 6620123 w 9662615"/>
              <a:gd name="connsiteY29" fmla="*/ 1430535 h 1592811"/>
              <a:gd name="connsiteX30" fmla="*/ 6571355 w 9662615"/>
              <a:gd name="connsiteY30" fmla="*/ 1436144 h 1592811"/>
              <a:gd name="connsiteX31" fmla="*/ 6486557 w 9662615"/>
              <a:gd name="connsiteY31" fmla="*/ 1449861 h 1592811"/>
              <a:gd name="connsiteX32" fmla="*/ 6370419 w 9662615"/>
              <a:gd name="connsiteY32" fmla="*/ 1461649 h 1592811"/>
              <a:gd name="connsiteX33" fmla="*/ 6278839 w 9662615"/>
              <a:gd name="connsiteY33" fmla="*/ 1449160 h 1592811"/>
              <a:gd name="connsiteX34" fmla="*/ 6272455 w 9662615"/>
              <a:gd name="connsiteY34" fmla="*/ 1453191 h 1592811"/>
              <a:gd name="connsiteX35" fmla="*/ 6212659 w 9662615"/>
              <a:gd name="connsiteY35" fmla="*/ 1454850 h 1592811"/>
              <a:gd name="connsiteX36" fmla="*/ 6069317 w 9662615"/>
              <a:gd name="connsiteY36" fmla="*/ 1445838 h 1592811"/>
              <a:gd name="connsiteX37" fmla="*/ 5878477 w 9662615"/>
              <a:gd name="connsiteY37" fmla="*/ 1439180 h 1592811"/>
              <a:gd name="connsiteX38" fmla="*/ 5838387 w 9662615"/>
              <a:gd name="connsiteY38" fmla="*/ 1444679 h 1592811"/>
              <a:gd name="connsiteX39" fmla="*/ 5771136 w 9662615"/>
              <a:gd name="connsiteY39" fmla="*/ 1453639 h 1592811"/>
              <a:gd name="connsiteX40" fmla="*/ 5724081 w 9662615"/>
              <a:gd name="connsiteY40" fmla="*/ 1470431 h 1592811"/>
              <a:gd name="connsiteX41" fmla="*/ 5666577 w 9662615"/>
              <a:gd name="connsiteY41" fmla="*/ 1473921 h 1592811"/>
              <a:gd name="connsiteX42" fmla="*/ 5649068 w 9662615"/>
              <a:gd name="connsiteY42" fmla="*/ 1461676 h 1592811"/>
              <a:gd name="connsiteX43" fmla="*/ 5588902 w 9662615"/>
              <a:gd name="connsiteY43" fmla="*/ 1469647 h 1592811"/>
              <a:gd name="connsiteX44" fmla="*/ 5498090 w 9662615"/>
              <a:gd name="connsiteY44" fmla="*/ 1483173 h 1592811"/>
              <a:gd name="connsiteX45" fmla="*/ 5444641 w 9662615"/>
              <a:gd name="connsiteY45" fmla="*/ 1487602 h 1592811"/>
              <a:gd name="connsiteX46" fmla="*/ 5299812 w 9662615"/>
              <a:gd name="connsiteY46" fmla="*/ 1503362 h 1592811"/>
              <a:gd name="connsiteX47" fmla="*/ 5245752 w 9662615"/>
              <a:gd name="connsiteY47" fmla="*/ 1520612 h 1592811"/>
              <a:gd name="connsiteX48" fmla="*/ 5177807 w 9662615"/>
              <a:gd name="connsiteY48" fmla="*/ 1526802 h 1592811"/>
              <a:gd name="connsiteX49" fmla="*/ 5113910 w 9662615"/>
              <a:gd name="connsiteY49" fmla="*/ 1533205 h 1592811"/>
              <a:gd name="connsiteX50" fmla="*/ 5059484 w 9662615"/>
              <a:gd name="connsiteY50" fmla="*/ 1546802 h 1592811"/>
              <a:gd name="connsiteX51" fmla="*/ 5038524 w 9662615"/>
              <a:gd name="connsiteY51" fmla="*/ 1545675 h 1592811"/>
              <a:gd name="connsiteX52" fmla="*/ 5026564 w 9662615"/>
              <a:gd name="connsiteY52" fmla="*/ 1545376 h 1592811"/>
              <a:gd name="connsiteX53" fmla="*/ 4969433 w 9662615"/>
              <a:gd name="connsiteY53" fmla="*/ 1550865 h 1592811"/>
              <a:gd name="connsiteX54" fmla="*/ 4871726 w 9662615"/>
              <a:gd name="connsiteY54" fmla="*/ 1570584 h 1592811"/>
              <a:gd name="connsiteX55" fmla="*/ 4843267 w 9662615"/>
              <a:gd name="connsiteY55" fmla="*/ 1561459 h 1592811"/>
              <a:gd name="connsiteX56" fmla="*/ 4821058 w 9662615"/>
              <a:gd name="connsiteY56" fmla="*/ 1553078 h 1592811"/>
              <a:gd name="connsiteX57" fmla="*/ 4791466 w 9662615"/>
              <a:gd name="connsiteY57" fmla="*/ 1561324 h 1592811"/>
              <a:gd name="connsiteX58" fmla="*/ 4784247 w 9662615"/>
              <a:gd name="connsiteY58" fmla="*/ 1562342 h 1592811"/>
              <a:gd name="connsiteX59" fmla="*/ 4739309 w 9662615"/>
              <a:gd name="connsiteY59" fmla="*/ 1553948 h 1592811"/>
              <a:gd name="connsiteX60" fmla="*/ 4697562 w 9662615"/>
              <a:gd name="connsiteY60" fmla="*/ 1551206 h 1592811"/>
              <a:gd name="connsiteX61" fmla="*/ 4650737 w 9662615"/>
              <a:gd name="connsiteY61" fmla="*/ 1537381 h 1592811"/>
              <a:gd name="connsiteX62" fmla="*/ 4583150 w 9662615"/>
              <a:gd name="connsiteY62" fmla="*/ 1529064 h 1592811"/>
              <a:gd name="connsiteX63" fmla="*/ 4521734 w 9662615"/>
              <a:gd name="connsiteY63" fmla="*/ 1529359 h 1592811"/>
              <a:gd name="connsiteX64" fmla="*/ 4382398 w 9662615"/>
              <a:gd name="connsiteY64" fmla="*/ 1534108 h 1592811"/>
              <a:gd name="connsiteX65" fmla="*/ 4221826 w 9662615"/>
              <a:gd name="connsiteY65" fmla="*/ 1500972 h 1592811"/>
              <a:gd name="connsiteX66" fmla="*/ 4096601 w 9662615"/>
              <a:gd name="connsiteY66" fmla="*/ 1521563 h 1592811"/>
              <a:gd name="connsiteX67" fmla="*/ 4002441 w 9662615"/>
              <a:gd name="connsiteY67" fmla="*/ 1528912 h 1592811"/>
              <a:gd name="connsiteX68" fmla="*/ 3833906 w 9662615"/>
              <a:gd name="connsiteY68" fmla="*/ 1516637 h 1592811"/>
              <a:gd name="connsiteX69" fmla="*/ 3763845 w 9662615"/>
              <a:gd name="connsiteY69" fmla="*/ 1501782 h 1592811"/>
              <a:gd name="connsiteX70" fmla="*/ 3641778 w 9662615"/>
              <a:gd name="connsiteY70" fmla="*/ 1505446 h 1592811"/>
              <a:gd name="connsiteX71" fmla="*/ 3565233 w 9662615"/>
              <a:gd name="connsiteY71" fmla="*/ 1515122 h 1592811"/>
              <a:gd name="connsiteX72" fmla="*/ 3560267 w 9662615"/>
              <a:gd name="connsiteY72" fmla="*/ 1516288 h 1592811"/>
              <a:gd name="connsiteX73" fmla="*/ 3540258 w 9662615"/>
              <a:gd name="connsiteY73" fmla="*/ 1516976 h 1592811"/>
              <a:gd name="connsiteX74" fmla="*/ 3534780 w 9662615"/>
              <a:gd name="connsiteY74" fmla="*/ 1522141 h 1592811"/>
              <a:gd name="connsiteX75" fmla="*/ 3504783 w 9662615"/>
              <a:gd name="connsiteY75" fmla="*/ 1526739 h 1592811"/>
              <a:gd name="connsiteX76" fmla="*/ 3430805 w 9662615"/>
              <a:gd name="connsiteY76" fmla="*/ 1542521 h 1592811"/>
              <a:gd name="connsiteX77" fmla="*/ 3292707 w 9662615"/>
              <a:gd name="connsiteY77" fmla="*/ 1520490 h 1592811"/>
              <a:gd name="connsiteX78" fmla="*/ 3187872 w 9662615"/>
              <a:gd name="connsiteY78" fmla="*/ 1519991 h 1592811"/>
              <a:gd name="connsiteX79" fmla="*/ 3148026 w 9662615"/>
              <a:gd name="connsiteY79" fmla="*/ 1524777 h 1592811"/>
              <a:gd name="connsiteX80" fmla="*/ 3092394 w 9662615"/>
              <a:gd name="connsiteY80" fmla="*/ 1528115 h 1592811"/>
              <a:gd name="connsiteX81" fmla="*/ 2994200 w 9662615"/>
              <a:gd name="connsiteY81" fmla="*/ 1537857 h 1592811"/>
              <a:gd name="connsiteX82" fmla="*/ 2862301 w 9662615"/>
              <a:gd name="connsiteY82" fmla="*/ 1544250 h 1592811"/>
              <a:gd name="connsiteX83" fmla="*/ 2766335 w 9662615"/>
              <a:gd name="connsiteY83" fmla="*/ 1527662 h 1592811"/>
              <a:gd name="connsiteX84" fmla="*/ 2757836 w 9662615"/>
              <a:gd name="connsiteY84" fmla="*/ 1531371 h 1592811"/>
              <a:gd name="connsiteX85" fmla="*/ 2691555 w 9662615"/>
              <a:gd name="connsiteY85" fmla="*/ 1530283 h 1592811"/>
              <a:gd name="connsiteX86" fmla="*/ 2491676 w 9662615"/>
              <a:gd name="connsiteY86" fmla="*/ 1500859 h 1592811"/>
              <a:gd name="connsiteX87" fmla="*/ 2378036 w 9662615"/>
              <a:gd name="connsiteY87" fmla="*/ 1520645 h 1592811"/>
              <a:gd name="connsiteX88" fmla="*/ 2284269 w 9662615"/>
              <a:gd name="connsiteY88" fmla="*/ 1503068 h 1592811"/>
              <a:gd name="connsiteX89" fmla="*/ 2207104 w 9662615"/>
              <a:gd name="connsiteY89" fmla="*/ 1508888 h 1592811"/>
              <a:gd name="connsiteX90" fmla="*/ 2149226 w 9662615"/>
              <a:gd name="connsiteY90" fmla="*/ 1523409 h 1592811"/>
              <a:gd name="connsiteX91" fmla="*/ 2084783 w 9662615"/>
              <a:gd name="connsiteY91" fmla="*/ 1524245 h 1592811"/>
              <a:gd name="connsiteX92" fmla="*/ 2070075 w 9662615"/>
              <a:gd name="connsiteY92" fmla="*/ 1511285 h 1592811"/>
              <a:gd name="connsiteX93" fmla="*/ 2001057 w 9662615"/>
              <a:gd name="connsiteY93" fmla="*/ 1516449 h 1592811"/>
              <a:gd name="connsiteX94" fmla="*/ 1896330 w 9662615"/>
              <a:gd name="connsiteY94" fmla="*/ 1525725 h 1592811"/>
              <a:gd name="connsiteX95" fmla="*/ 1835994 w 9662615"/>
              <a:gd name="connsiteY95" fmla="*/ 1527678 h 1592811"/>
              <a:gd name="connsiteX96" fmla="*/ 1671119 w 9662615"/>
              <a:gd name="connsiteY96" fmla="*/ 1536701 h 1592811"/>
              <a:gd name="connsiteX97" fmla="*/ 1601337 w 9662615"/>
              <a:gd name="connsiteY97" fmla="*/ 1548552 h 1592811"/>
              <a:gd name="connsiteX98" fmla="*/ 1407755 w 9662615"/>
              <a:gd name="connsiteY98" fmla="*/ 1571444 h 1592811"/>
              <a:gd name="connsiteX99" fmla="*/ 1291872 w 9662615"/>
              <a:gd name="connsiteY99" fmla="*/ 1579471 h 1592811"/>
              <a:gd name="connsiteX100" fmla="*/ 1249226 w 9662615"/>
              <a:gd name="connsiteY100" fmla="*/ 1583140 h 1592811"/>
              <a:gd name="connsiteX101" fmla="*/ 1181938 w 9662615"/>
              <a:gd name="connsiteY101" fmla="*/ 1592789 h 1592811"/>
              <a:gd name="connsiteX102" fmla="*/ 1091432 w 9662615"/>
              <a:gd name="connsiteY102" fmla="*/ 1571003 h 1592811"/>
              <a:gd name="connsiteX103" fmla="*/ 940355 w 9662615"/>
              <a:gd name="connsiteY103" fmla="*/ 1560638 h 1592811"/>
              <a:gd name="connsiteX104" fmla="*/ 868264 w 9662615"/>
              <a:gd name="connsiteY104" fmla="*/ 1566392 h 1592811"/>
              <a:gd name="connsiteX105" fmla="*/ 792765 w 9662615"/>
              <a:gd name="connsiteY105" fmla="*/ 1563102 h 1592811"/>
              <a:gd name="connsiteX106" fmla="*/ 653153 w 9662615"/>
              <a:gd name="connsiteY106" fmla="*/ 1563516 h 1592811"/>
              <a:gd name="connsiteX107" fmla="*/ 541933 w 9662615"/>
              <a:gd name="connsiteY107" fmla="*/ 1561051 h 1592811"/>
              <a:gd name="connsiteX108" fmla="*/ 472797 w 9662615"/>
              <a:gd name="connsiteY108" fmla="*/ 1568904 h 1592811"/>
              <a:gd name="connsiteX109" fmla="*/ 396059 w 9662615"/>
              <a:gd name="connsiteY109" fmla="*/ 1560970 h 1592811"/>
              <a:gd name="connsiteX110" fmla="*/ 336819 w 9662615"/>
              <a:gd name="connsiteY110" fmla="*/ 1560892 h 1592811"/>
              <a:gd name="connsiteX111" fmla="*/ 267163 w 9662615"/>
              <a:gd name="connsiteY111" fmla="*/ 1531913 h 1592811"/>
              <a:gd name="connsiteX112" fmla="*/ 196644 w 9662615"/>
              <a:gd name="connsiteY112" fmla="*/ 1524565 h 1592811"/>
              <a:gd name="connsiteX113" fmla="*/ 86819 w 9662615"/>
              <a:gd name="connsiteY113" fmla="*/ 1519517 h 1592811"/>
              <a:gd name="connsiteX114" fmla="*/ 53369 w 9662615"/>
              <a:gd name="connsiteY114" fmla="*/ 1516853 h 1592811"/>
              <a:gd name="connsiteX115" fmla="*/ 2359 w 9662615"/>
              <a:gd name="connsiteY115" fmla="*/ 1515247 h 1592811"/>
              <a:gd name="connsiteX116" fmla="*/ 0 w 9662615"/>
              <a:gd name="connsiteY116" fmla="*/ 1514932 h 1592811"/>
              <a:gd name="connsiteX117" fmla="*/ 0 w 9662615"/>
              <a:gd name="connsiteY117" fmla="*/ 0 h 1592811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41778 w 9662615"/>
              <a:gd name="connsiteY70" fmla="*/ 1505446 h 1603018"/>
              <a:gd name="connsiteX71" fmla="*/ 3565233 w 9662615"/>
              <a:gd name="connsiteY71" fmla="*/ 1515122 h 1603018"/>
              <a:gd name="connsiteX72" fmla="*/ 3560267 w 9662615"/>
              <a:gd name="connsiteY72" fmla="*/ 1516288 h 1603018"/>
              <a:gd name="connsiteX73" fmla="*/ 3540258 w 9662615"/>
              <a:gd name="connsiteY73" fmla="*/ 1516976 h 1603018"/>
              <a:gd name="connsiteX74" fmla="*/ 3534780 w 9662615"/>
              <a:gd name="connsiteY74" fmla="*/ 1522141 h 1603018"/>
              <a:gd name="connsiteX75" fmla="*/ 3504783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491676 w 9662615"/>
              <a:gd name="connsiteY86" fmla="*/ 1500859 h 1603018"/>
              <a:gd name="connsiteX87" fmla="*/ 2378036 w 9662615"/>
              <a:gd name="connsiteY87" fmla="*/ 1520645 h 1603018"/>
              <a:gd name="connsiteX88" fmla="*/ 2284269 w 9662615"/>
              <a:gd name="connsiteY88" fmla="*/ 1503068 h 1603018"/>
              <a:gd name="connsiteX89" fmla="*/ 2207104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601337 w 9662615"/>
              <a:gd name="connsiteY97" fmla="*/ 1548552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41778 w 9662615"/>
              <a:gd name="connsiteY70" fmla="*/ 1505446 h 1603018"/>
              <a:gd name="connsiteX71" fmla="*/ 3565233 w 9662615"/>
              <a:gd name="connsiteY71" fmla="*/ 1515122 h 1603018"/>
              <a:gd name="connsiteX72" fmla="*/ 3560267 w 9662615"/>
              <a:gd name="connsiteY72" fmla="*/ 1516288 h 1603018"/>
              <a:gd name="connsiteX73" fmla="*/ 3540258 w 9662615"/>
              <a:gd name="connsiteY73" fmla="*/ 1516976 h 1603018"/>
              <a:gd name="connsiteX74" fmla="*/ 3534780 w 9662615"/>
              <a:gd name="connsiteY74" fmla="*/ 1522141 h 1603018"/>
              <a:gd name="connsiteX75" fmla="*/ 3504783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491676 w 9662615"/>
              <a:gd name="connsiteY86" fmla="*/ 1500859 h 1603018"/>
              <a:gd name="connsiteX87" fmla="*/ 2378036 w 9662615"/>
              <a:gd name="connsiteY87" fmla="*/ 1520645 h 1603018"/>
              <a:gd name="connsiteX88" fmla="*/ 2284269 w 9662615"/>
              <a:gd name="connsiteY88" fmla="*/ 1503068 h 1603018"/>
              <a:gd name="connsiteX89" fmla="*/ 2207104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41778 w 9662615"/>
              <a:gd name="connsiteY70" fmla="*/ 1505446 h 1603018"/>
              <a:gd name="connsiteX71" fmla="*/ 3565233 w 9662615"/>
              <a:gd name="connsiteY71" fmla="*/ 1515122 h 1603018"/>
              <a:gd name="connsiteX72" fmla="*/ 3560267 w 9662615"/>
              <a:gd name="connsiteY72" fmla="*/ 1516288 h 1603018"/>
              <a:gd name="connsiteX73" fmla="*/ 3540258 w 9662615"/>
              <a:gd name="connsiteY73" fmla="*/ 1516976 h 1603018"/>
              <a:gd name="connsiteX74" fmla="*/ 3534780 w 9662615"/>
              <a:gd name="connsiteY74" fmla="*/ 1522141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491676 w 9662615"/>
              <a:gd name="connsiteY86" fmla="*/ 1500859 h 1603018"/>
              <a:gd name="connsiteX87" fmla="*/ 2378036 w 9662615"/>
              <a:gd name="connsiteY87" fmla="*/ 1520645 h 1603018"/>
              <a:gd name="connsiteX88" fmla="*/ 2284269 w 9662615"/>
              <a:gd name="connsiteY88" fmla="*/ 1503068 h 1603018"/>
              <a:gd name="connsiteX89" fmla="*/ 2207104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41778 w 9662615"/>
              <a:gd name="connsiteY70" fmla="*/ 1505446 h 1603018"/>
              <a:gd name="connsiteX71" fmla="*/ 3565233 w 9662615"/>
              <a:gd name="connsiteY71" fmla="*/ 1515122 h 1603018"/>
              <a:gd name="connsiteX72" fmla="*/ 3560267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491676 w 9662615"/>
              <a:gd name="connsiteY86" fmla="*/ 1500859 h 1603018"/>
              <a:gd name="connsiteX87" fmla="*/ 2378036 w 9662615"/>
              <a:gd name="connsiteY87" fmla="*/ 1520645 h 1603018"/>
              <a:gd name="connsiteX88" fmla="*/ 2284269 w 9662615"/>
              <a:gd name="connsiteY88" fmla="*/ 1503068 h 1603018"/>
              <a:gd name="connsiteX89" fmla="*/ 2207104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41778 w 9662615"/>
              <a:gd name="connsiteY70" fmla="*/ 1505446 h 1603018"/>
              <a:gd name="connsiteX71" fmla="*/ 3612941 w 9662615"/>
              <a:gd name="connsiteY71" fmla="*/ 1411755 h 1603018"/>
              <a:gd name="connsiteX72" fmla="*/ 3560267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491676 w 9662615"/>
              <a:gd name="connsiteY86" fmla="*/ 1500859 h 1603018"/>
              <a:gd name="connsiteX87" fmla="*/ 2378036 w 9662615"/>
              <a:gd name="connsiteY87" fmla="*/ 1520645 h 1603018"/>
              <a:gd name="connsiteX88" fmla="*/ 2284269 w 9662615"/>
              <a:gd name="connsiteY88" fmla="*/ 1503068 h 1603018"/>
              <a:gd name="connsiteX89" fmla="*/ 2207104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41778 w 9662615"/>
              <a:gd name="connsiteY70" fmla="*/ 1505446 h 1603018"/>
              <a:gd name="connsiteX71" fmla="*/ 3612941 w 9662615"/>
              <a:gd name="connsiteY71" fmla="*/ 1411755 h 1603018"/>
              <a:gd name="connsiteX72" fmla="*/ 3576170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491676 w 9662615"/>
              <a:gd name="connsiteY86" fmla="*/ 1500859 h 1603018"/>
              <a:gd name="connsiteX87" fmla="*/ 2378036 w 9662615"/>
              <a:gd name="connsiteY87" fmla="*/ 1520645 h 1603018"/>
              <a:gd name="connsiteX88" fmla="*/ 2284269 w 9662615"/>
              <a:gd name="connsiteY88" fmla="*/ 1503068 h 1603018"/>
              <a:gd name="connsiteX89" fmla="*/ 2207104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73583 w 9662615"/>
              <a:gd name="connsiteY70" fmla="*/ 1501471 h 1603018"/>
              <a:gd name="connsiteX71" fmla="*/ 3612941 w 9662615"/>
              <a:gd name="connsiteY71" fmla="*/ 1411755 h 1603018"/>
              <a:gd name="connsiteX72" fmla="*/ 3576170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491676 w 9662615"/>
              <a:gd name="connsiteY86" fmla="*/ 1500859 h 1603018"/>
              <a:gd name="connsiteX87" fmla="*/ 2378036 w 9662615"/>
              <a:gd name="connsiteY87" fmla="*/ 1520645 h 1603018"/>
              <a:gd name="connsiteX88" fmla="*/ 2284269 w 9662615"/>
              <a:gd name="connsiteY88" fmla="*/ 1503068 h 1603018"/>
              <a:gd name="connsiteX89" fmla="*/ 2207104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73583 w 9662615"/>
              <a:gd name="connsiteY70" fmla="*/ 1501471 h 1603018"/>
              <a:gd name="connsiteX71" fmla="*/ 3640771 w 9662615"/>
              <a:gd name="connsiteY71" fmla="*/ 1531025 h 1603018"/>
              <a:gd name="connsiteX72" fmla="*/ 3576170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491676 w 9662615"/>
              <a:gd name="connsiteY86" fmla="*/ 1500859 h 1603018"/>
              <a:gd name="connsiteX87" fmla="*/ 2378036 w 9662615"/>
              <a:gd name="connsiteY87" fmla="*/ 1520645 h 1603018"/>
              <a:gd name="connsiteX88" fmla="*/ 2284269 w 9662615"/>
              <a:gd name="connsiteY88" fmla="*/ 1503068 h 1603018"/>
              <a:gd name="connsiteX89" fmla="*/ 2207104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73583 w 9662615"/>
              <a:gd name="connsiteY70" fmla="*/ 1501471 h 1603018"/>
              <a:gd name="connsiteX71" fmla="*/ 3640771 w 9662615"/>
              <a:gd name="connsiteY71" fmla="*/ 1531025 h 1603018"/>
              <a:gd name="connsiteX72" fmla="*/ 3576170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539383 w 9662615"/>
              <a:gd name="connsiteY86" fmla="*/ 1504835 h 1603018"/>
              <a:gd name="connsiteX87" fmla="*/ 2378036 w 9662615"/>
              <a:gd name="connsiteY87" fmla="*/ 1520645 h 1603018"/>
              <a:gd name="connsiteX88" fmla="*/ 2284269 w 9662615"/>
              <a:gd name="connsiteY88" fmla="*/ 1503068 h 1603018"/>
              <a:gd name="connsiteX89" fmla="*/ 2207104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73583 w 9662615"/>
              <a:gd name="connsiteY70" fmla="*/ 1501471 h 1603018"/>
              <a:gd name="connsiteX71" fmla="*/ 3640771 w 9662615"/>
              <a:gd name="connsiteY71" fmla="*/ 1531025 h 1603018"/>
              <a:gd name="connsiteX72" fmla="*/ 3576170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539383 w 9662615"/>
              <a:gd name="connsiteY86" fmla="*/ 1504835 h 1603018"/>
              <a:gd name="connsiteX87" fmla="*/ 2378036 w 9662615"/>
              <a:gd name="connsiteY87" fmla="*/ 1520645 h 1603018"/>
              <a:gd name="connsiteX88" fmla="*/ 2320049 w 9662615"/>
              <a:gd name="connsiteY88" fmla="*/ 1511019 h 1603018"/>
              <a:gd name="connsiteX89" fmla="*/ 2207104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73583 w 9662615"/>
              <a:gd name="connsiteY70" fmla="*/ 1501471 h 1603018"/>
              <a:gd name="connsiteX71" fmla="*/ 3640771 w 9662615"/>
              <a:gd name="connsiteY71" fmla="*/ 1531025 h 1603018"/>
              <a:gd name="connsiteX72" fmla="*/ 3576170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539383 w 9662615"/>
              <a:gd name="connsiteY86" fmla="*/ 1504835 h 1603018"/>
              <a:gd name="connsiteX87" fmla="*/ 2378036 w 9662615"/>
              <a:gd name="connsiteY87" fmla="*/ 1520645 h 1603018"/>
              <a:gd name="connsiteX88" fmla="*/ 2320049 w 9662615"/>
              <a:gd name="connsiteY88" fmla="*/ 1511019 h 1603018"/>
              <a:gd name="connsiteX89" fmla="*/ 2238909 w 9662615"/>
              <a:gd name="connsiteY89" fmla="*/ 1508888 h 1603018"/>
              <a:gd name="connsiteX90" fmla="*/ 2149226 w 9662615"/>
              <a:gd name="connsiteY90" fmla="*/ 1523409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73583 w 9662615"/>
              <a:gd name="connsiteY70" fmla="*/ 1501471 h 1603018"/>
              <a:gd name="connsiteX71" fmla="*/ 3640771 w 9662615"/>
              <a:gd name="connsiteY71" fmla="*/ 1531025 h 1603018"/>
              <a:gd name="connsiteX72" fmla="*/ 3576170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539383 w 9662615"/>
              <a:gd name="connsiteY86" fmla="*/ 1504835 h 1603018"/>
              <a:gd name="connsiteX87" fmla="*/ 2378036 w 9662615"/>
              <a:gd name="connsiteY87" fmla="*/ 1520645 h 1603018"/>
              <a:gd name="connsiteX88" fmla="*/ 2320049 w 9662615"/>
              <a:gd name="connsiteY88" fmla="*/ 1511019 h 1603018"/>
              <a:gd name="connsiteX89" fmla="*/ 2238909 w 9662615"/>
              <a:gd name="connsiteY89" fmla="*/ 1508888 h 1603018"/>
              <a:gd name="connsiteX90" fmla="*/ 2181031 w 9662615"/>
              <a:gd name="connsiteY90" fmla="*/ 1531361 h 1603018"/>
              <a:gd name="connsiteX91" fmla="*/ 208478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73583 w 9662615"/>
              <a:gd name="connsiteY70" fmla="*/ 1501471 h 1603018"/>
              <a:gd name="connsiteX71" fmla="*/ 3640771 w 9662615"/>
              <a:gd name="connsiteY71" fmla="*/ 1531025 h 1603018"/>
              <a:gd name="connsiteX72" fmla="*/ 3576170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539383 w 9662615"/>
              <a:gd name="connsiteY86" fmla="*/ 1504835 h 1603018"/>
              <a:gd name="connsiteX87" fmla="*/ 2378036 w 9662615"/>
              <a:gd name="connsiteY87" fmla="*/ 1520645 h 1603018"/>
              <a:gd name="connsiteX88" fmla="*/ 2320049 w 9662615"/>
              <a:gd name="connsiteY88" fmla="*/ 1511019 h 1603018"/>
              <a:gd name="connsiteX89" fmla="*/ 2238909 w 9662615"/>
              <a:gd name="connsiteY89" fmla="*/ 1508888 h 1603018"/>
              <a:gd name="connsiteX90" fmla="*/ 2181031 w 9662615"/>
              <a:gd name="connsiteY90" fmla="*/ 1531361 h 1603018"/>
              <a:gd name="connsiteX91" fmla="*/ 2112613 w 9662615"/>
              <a:gd name="connsiteY91" fmla="*/ 1524245 h 1603018"/>
              <a:gd name="connsiteX92" fmla="*/ 2070075 w 9662615"/>
              <a:gd name="connsiteY92" fmla="*/ 1511285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73583 w 9662615"/>
              <a:gd name="connsiteY70" fmla="*/ 1501471 h 1603018"/>
              <a:gd name="connsiteX71" fmla="*/ 3640771 w 9662615"/>
              <a:gd name="connsiteY71" fmla="*/ 1531025 h 1603018"/>
              <a:gd name="connsiteX72" fmla="*/ 3576170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539383 w 9662615"/>
              <a:gd name="connsiteY86" fmla="*/ 1504835 h 1603018"/>
              <a:gd name="connsiteX87" fmla="*/ 2378036 w 9662615"/>
              <a:gd name="connsiteY87" fmla="*/ 1520645 h 1603018"/>
              <a:gd name="connsiteX88" fmla="*/ 2320049 w 9662615"/>
              <a:gd name="connsiteY88" fmla="*/ 1511019 h 1603018"/>
              <a:gd name="connsiteX89" fmla="*/ 2238909 w 9662615"/>
              <a:gd name="connsiteY89" fmla="*/ 1508888 h 1603018"/>
              <a:gd name="connsiteX90" fmla="*/ 2181031 w 9662615"/>
              <a:gd name="connsiteY90" fmla="*/ 1531361 h 1603018"/>
              <a:gd name="connsiteX91" fmla="*/ 2112613 w 9662615"/>
              <a:gd name="connsiteY91" fmla="*/ 1524245 h 1603018"/>
              <a:gd name="connsiteX92" fmla="*/ 2046221 w 9662615"/>
              <a:gd name="connsiteY92" fmla="*/ 1523212 h 1603018"/>
              <a:gd name="connsiteX93" fmla="*/ 2001057 w 9662615"/>
              <a:gd name="connsiteY93" fmla="*/ 1516449 h 1603018"/>
              <a:gd name="connsiteX94" fmla="*/ 1896330 w 9662615"/>
              <a:gd name="connsiteY94" fmla="*/ 1525725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  <a:gd name="connsiteX0" fmla="*/ 0 w 9662615"/>
              <a:gd name="connsiteY0" fmla="*/ 0 h 1603018"/>
              <a:gd name="connsiteX1" fmla="*/ 9662615 w 9662615"/>
              <a:gd name="connsiteY1" fmla="*/ 0 h 1603018"/>
              <a:gd name="connsiteX2" fmla="*/ 9662615 w 9662615"/>
              <a:gd name="connsiteY2" fmla="*/ 1280346 h 1603018"/>
              <a:gd name="connsiteX3" fmla="*/ 9551077 w 9662615"/>
              <a:gd name="connsiteY3" fmla="*/ 1292033 h 1603018"/>
              <a:gd name="connsiteX4" fmla="*/ 9469546 w 9662615"/>
              <a:gd name="connsiteY4" fmla="*/ 1289837 h 1603018"/>
              <a:gd name="connsiteX5" fmla="*/ 9326260 w 9662615"/>
              <a:gd name="connsiteY5" fmla="*/ 1277155 h 1603018"/>
              <a:gd name="connsiteX6" fmla="*/ 9144767 w 9662615"/>
              <a:gd name="connsiteY6" fmla="*/ 1264120 h 1603018"/>
              <a:gd name="connsiteX7" fmla="*/ 8976400 w 9662615"/>
              <a:gd name="connsiteY7" fmla="*/ 1326661 h 1603018"/>
              <a:gd name="connsiteX8" fmla="*/ 8828711 w 9662615"/>
              <a:gd name="connsiteY8" fmla="*/ 1346394 h 1603018"/>
              <a:gd name="connsiteX9" fmla="*/ 8695953 w 9662615"/>
              <a:gd name="connsiteY9" fmla="*/ 1346784 h 1603018"/>
              <a:gd name="connsiteX10" fmla="*/ 8652191 w 9662615"/>
              <a:gd name="connsiteY10" fmla="*/ 1345903 h 1603018"/>
              <a:gd name="connsiteX11" fmla="*/ 8591582 w 9662615"/>
              <a:gd name="connsiteY11" fmla="*/ 1341666 h 1603018"/>
              <a:gd name="connsiteX12" fmla="*/ 8537336 w 9662615"/>
              <a:gd name="connsiteY12" fmla="*/ 1341684 h 1603018"/>
              <a:gd name="connsiteX13" fmla="*/ 8416849 w 9662615"/>
              <a:gd name="connsiteY13" fmla="*/ 1367085 h 1603018"/>
              <a:gd name="connsiteX14" fmla="*/ 8278355 w 9662615"/>
              <a:gd name="connsiteY14" fmla="*/ 1386569 h 1603018"/>
              <a:gd name="connsiteX15" fmla="*/ 8197961 w 9662615"/>
              <a:gd name="connsiteY15" fmla="*/ 1392804 h 1603018"/>
              <a:gd name="connsiteX16" fmla="*/ 8171196 w 9662615"/>
              <a:gd name="connsiteY16" fmla="*/ 1397216 h 1603018"/>
              <a:gd name="connsiteX17" fmla="*/ 8087910 w 9662615"/>
              <a:gd name="connsiteY17" fmla="*/ 1386449 h 1603018"/>
              <a:gd name="connsiteX18" fmla="*/ 7974579 w 9662615"/>
              <a:gd name="connsiteY18" fmla="*/ 1383439 h 1603018"/>
              <a:gd name="connsiteX19" fmla="*/ 7768351 w 9662615"/>
              <a:gd name="connsiteY19" fmla="*/ 1395051 h 1603018"/>
              <a:gd name="connsiteX20" fmla="*/ 7635985 w 9662615"/>
              <a:gd name="connsiteY20" fmla="*/ 1386363 h 1603018"/>
              <a:gd name="connsiteX21" fmla="*/ 7466069 w 9662615"/>
              <a:gd name="connsiteY21" fmla="*/ 1377654 h 1603018"/>
              <a:gd name="connsiteX22" fmla="*/ 7355642 w 9662615"/>
              <a:gd name="connsiteY22" fmla="*/ 1407761 h 1603018"/>
              <a:gd name="connsiteX23" fmla="*/ 7215220 w 9662615"/>
              <a:gd name="connsiteY23" fmla="*/ 1397856 h 1603018"/>
              <a:gd name="connsiteX24" fmla="*/ 7082147 w 9662615"/>
              <a:gd name="connsiteY24" fmla="*/ 1406113 h 1603018"/>
              <a:gd name="connsiteX25" fmla="*/ 6987129 w 9662615"/>
              <a:gd name="connsiteY25" fmla="*/ 1404834 h 1603018"/>
              <a:gd name="connsiteX26" fmla="*/ 6907567 w 9662615"/>
              <a:gd name="connsiteY26" fmla="*/ 1419149 h 1603018"/>
              <a:gd name="connsiteX27" fmla="*/ 6748428 w 9662615"/>
              <a:gd name="connsiteY27" fmla="*/ 1420308 h 1603018"/>
              <a:gd name="connsiteX28" fmla="*/ 6654257 w 9662615"/>
              <a:gd name="connsiteY28" fmla="*/ 1424143 h 1603018"/>
              <a:gd name="connsiteX29" fmla="*/ 6620123 w 9662615"/>
              <a:gd name="connsiteY29" fmla="*/ 1430535 h 1603018"/>
              <a:gd name="connsiteX30" fmla="*/ 6571355 w 9662615"/>
              <a:gd name="connsiteY30" fmla="*/ 1436144 h 1603018"/>
              <a:gd name="connsiteX31" fmla="*/ 6486557 w 9662615"/>
              <a:gd name="connsiteY31" fmla="*/ 1449861 h 1603018"/>
              <a:gd name="connsiteX32" fmla="*/ 6370419 w 9662615"/>
              <a:gd name="connsiteY32" fmla="*/ 1461649 h 1603018"/>
              <a:gd name="connsiteX33" fmla="*/ 6278839 w 9662615"/>
              <a:gd name="connsiteY33" fmla="*/ 1449160 h 1603018"/>
              <a:gd name="connsiteX34" fmla="*/ 6272455 w 9662615"/>
              <a:gd name="connsiteY34" fmla="*/ 1453191 h 1603018"/>
              <a:gd name="connsiteX35" fmla="*/ 6212659 w 9662615"/>
              <a:gd name="connsiteY35" fmla="*/ 1454850 h 1603018"/>
              <a:gd name="connsiteX36" fmla="*/ 6069317 w 9662615"/>
              <a:gd name="connsiteY36" fmla="*/ 1445838 h 1603018"/>
              <a:gd name="connsiteX37" fmla="*/ 5878477 w 9662615"/>
              <a:gd name="connsiteY37" fmla="*/ 1439180 h 1603018"/>
              <a:gd name="connsiteX38" fmla="*/ 5838387 w 9662615"/>
              <a:gd name="connsiteY38" fmla="*/ 1444679 h 1603018"/>
              <a:gd name="connsiteX39" fmla="*/ 5771136 w 9662615"/>
              <a:gd name="connsiteY39" fmla="*/ 1453639 h 1603018"/>
              <a:gd name="connsiteX40" fmla="*/ 5724081 w 9662615"/>
              <a:gd name="connsiteY40" fmla="*/ 1470431 h 1603018"/>
              <a:gd name="connsiteX41" fmla="*/ 5666577 w 9662615"/>
              <a:gd name="connsiteY41" fmla="*/ 1473921 h 1603018"/>
              <a:gd name="connsiteX42" fmla="*/ 5649068 w 9662615"/>
              <a:gd name="connsiteY42" fmla="*/ 1461676 h 1603018"/>
              <a:gd name="connsiteX43" fmla="*/ 5588902 w 9662615"/>
              <a:gd name="connsiteY43" fmla="*/ 1469647 h 1603018"/>
              <a:gd name="connsiteX44" fmla="*/ 5498090 w 9662615"/>
              <a:gd name="connsiteY44" fmla="*/ 1483173 h 1603018"/>
              <a:gd name="connsiteX45" fmla="*/ 5444641 w 9662615"/>
              <a:gd name="connsiteY45" fmla="*/ 1487602 h 1603018"/>
              <a:gd name="connsiteX46" fmla="*/ 5299812 w 9662615"/>
              <a:gd name="connsiteY46" fmla="*/ 1503362 h 1603018"/>
              <a:gd name="connsiteX47" fmla="*/ 5245752 w 9662615"/>
              <a:gd name="connsiteY47" fmla="*/ 1520612 h 1603018"/>
              <a:gd name="connsiteX48" fmla="*/ 5177807 w 9662615"/>
              <a:gd name="connsiteY48" fmla="*/ 1526802 h 1603018"/>
              <a:gd name="connsiteX49" fmla="*/ 5113910 w 9662615"/>
              <a:gd name="connsiteY49" fmla="*/ 1533205 h 1603018"/>
              <a:gd name="connsiteX50" fmla="*/ 5059484 w 9662615"/>
              <a:gd name="connsiteY50" fmla="*/ 1546802 h 1603018"/>
              <a:gd name="connsiteX51" fmla="*/ 5038524 w 9662615"/>
              <a:gd name="connsiteY51" fmla="*/ 1545675 h 1603018"/>
              <a:gd name="connsiteX52" fmla="*/ 5026564 w 9662615"/>
              <a:gd name="connsiteY52" fmla="*/ 1545376 h 1603018"/>
              <a:gd name="connsiteX53" fmla="*/ 4969433 w 9662615"/>
              <a:gd name="connsiteY53" fmla="*/ 1550865 h 1603018"/>
              <a:gd name="connsiteX54" fmla="*/ 4871726 w 9662615"/>
              <a:gd name="connsiteY54" fmla="*/ 1570584 h 1603018"/>
              <a:gd name="connsiteX55" fmla="*/ 4843267 w 9662615"/>
              <a:gd name="connsiteY55" fmla="*/ 1561459 h 1603018"/>
              <a:gd name="connsiteX56" fmla="*/ 4821058 w 9662615"/>
              <a:gd name="connsiteY56" fmla="*/ 1553078 h 1603018"/>
              <a:gd name="connsiteX57" fmla="*/ 4791466 w 9662615"/>
              <a:gd name="connsiteY57" fmla="*/ 1561324 h 1603018"/>
              <a:gd name="connsiteX58" fmla="*/ 4784247 w 9662615"/>
              <a:gd name="connsiteY58" fmla="*/ 1562342 h 1603018"/>
              <a:gd name="connsiteX59" fmla="*/ 4739309 w 9662615"/>
              <a:gd name="connsiteY59" fmla="*/ 1553948 h 1603018"/>
              <a:gd name="connsiteX60" fmla="*/ 4697562 w 9662615"/>
              <a:gd name="connsiteY60" fmla="*/ 1551206 h 1603018"/>
              <a:gd name="connsiteX61" fmla="*/ 4650737 w 9662615"/>
              <a:gd name="connsiteY61" fmla="*/ 1537381 h 1603018"/>
              <a:gd name="connsiteX62" fmla="*/ 4583150 w 9662615"/>
              <a:gd name="connsiteY62" fmla="*/ 1529064 h 1603018"/>
              <a:gd name="connsiteX63" fmla="*/ 4521734 w 9662615"/>
              <a:gd name="connsiteY63" fmla="*/ 1529359 h 1603018"/>
              <a:gd name="connsiteX64" fmla="*/ 4382398 w 9662615"/>
              <a:gd name="connsiteY64" fmla="*/ 1534108 h 1603018"/>
              <a:gd name="connsiteX65" fmla="*/ 4221826 w 9662615"/>
              <a:gd name="connsiteY65" fmla="*/ 1500972 h 1603018"/>
              <a:gd name="connsiteX66" fmla="*/ 4096601 w 9662615"/>
              <a:gd name="connsiteY66" fmla="*/ 1521563 h 1603018"/>
              <a:gd name="connsiteX67" fmla="*/ 4002441 w 9662615"/>
              <a:gd name="connsiteY67" fmla="*/ 1528912 h 1603018"/>
              <a:gd name="connsiteX68" fmla="*/ 3833906 w 9662615"/>
              <a:gd name="connsiteY68" fmla="*/ 1516637 h 1603018"/>
              <a:gd name="connsiteX69" fmla="*/ 3763845 w 9662615"/>
              <a:gd name="connsiteY69" fmla="*/ 1501782 h 1603018"/>
              <a:gd name="connsiteX70" fmla="*/ 3673583 w 9662615"/>
              <a:gd name="connsiteY70" fmla="*/ 1501471 h 1603018"/>
              <a:gd name="connsiteX71" fmla="*/ 3640771 w 9662615"/>
              <a:gd name="connsiteY71" fmla="*/ 1531025 h 1603018"/>
              <a:gd name="connsiteX72" fmla="*/ 3576170 w 9662615"/>
              <a:gd name="connsiteY72" fmla="*/ 1516288 h 1603018"/>
              <a:gd name="connsiteX73" fmla="*/ 3540258 w 9662615"/>
              <a:gd name="connsiteY73" fmla="*/ 1516976 h 1603018"/>
              <a:gd name="connsiteX74" fmla="*/ 3522853 w 9662615"/>
              <a:gd name="connsiteY74" fmla="*/ 1538044 h 1603018"/>
              <a:gd name="connsiteX75" fmla="*/ 3480929 w 9662615"/>
              <a:gd name="connsiteY75" fmla="*/ 1526739 h 1603018"/>
              <a:gd name="connsiteX76" fmla="*/ 3430805 w 9662615"/>
              <a:gd name="connsiteY76" fmla="*/ 1542521 h 1603018"/>
              <a:gd name="connsiteX77" fmla="*/ 3292707 w 9662615"/>
              <a:gd name="connsiteY77" fmla="*/ 1520490 h 1603018"/>
              <a:gd name="connsiteX78" fmla="*/ 3187872 w 9662615"/>
              <a:gd name="connsiteY78" fmla="*/ 1519991 h 1603018"/>
              <a:gd name="connsiteX79" fmla="*/ 3148026 w 9662615"/>
              <a:gd name="connsiteY79" fmla="*/ 1524777 h 1603018"/>
              <a:gd name="connsiteX80" fmla="*/ 3092394 w 9662615"/>
              <a:gd name="connsiteY80" fmla="*/ 1528115 h 1603018"/>
              <a:gd name="connsiteX81" fmla="*/ 2994200 w 9662615"/>
              <a:gd name="connsiteY81" fmla="*/ 1537857 h 1603018"/>
              <a:gd name="connsiteX82" fmla="*/ 2862301 w 9662615"/>
              <a:gd name="connsiteY82" fmla="*/ 1544250 h 1603018"/>
              <a:gd name="connsiteX83" fmla="*/ 2766335 w 9662615"/>
              <a:gd name="connsiteY83" fmla="*/ 1527662 h 1603018"/>
              <a:gd name="connsiteX84" fmla="*/ 2757836 w 9662615"/>
              <a:gd name="connsiteY84" fmla="*/ 1531371 h 1603018"/>
              <a:gd name="connsiteX85" fmla="*/ 2691555 w 9662615"/>
              <a:gd name="connsiteY85" fmla="*/ 1530283 h 1603018"/>
              <a:gd name="connsiteX86" fmla="*/ 2539383 w 9662615"/>
              <a:gd name="connsiteY86" fmla="*/ 1504835 h 1603018"/>
              <a:gd name="connsiteX87" fmla="*/ 2378036 w 9662615"/>
              <a:gd name="connsiteY87" fmla="*/ 1520645 h 1603018"/>
              <a:gd name="connsiteX88" fmla="*/ 2320049 w 9662615"/>
              <a:gd name="connsiteY88" fmla="*/ 1511019 h 1603018"/>
              <a:gd name="connsiteX89" fmla="*/ 2238909 w 9662615"/>
              <a:gd name="connsiteY89" fmla="*/ 1508888 h 1603018"/>
              <a:gd name="connsiteX90" fmla="*/ 2181031 w 9662615"/>
              <a:gd name="connsiteY90" fmla="*/ 1531361 h 1603018"/>
              <a:gd name="connsiteX91" fmla="*/ 2112613 w 9662615"/>
              <a:gd name="connsiteY91" fmla="*/ 1524245 h 1603018"/>
              <a:gd name="connsiteX92" fmla="*/ 2046221 w 9662615"/>
              <a:gd name="connsiteY92" fmla="*/ 1523212 h 1603018"/>
              <a:gd name="connsiteX93" fmla="*/ 2001057 w 9662615"/>
              <a:gd name="connsiteY93" fmla="*/ 1516449 h 1603018"/>
              <a:gd name="connsiteX94" fmla="*/ 1920184 w 9662615"/>
              <a:gd name="connsiteY94" fmla="*/ 1533676 h 1603018"/>
              <a:gd name="connsiteX95" fmla="*/ 1835994 w 9662615"/>
              <a:gd name="connsiteY95" fmla="*/ 1527678 h 1603018"/>
              <a:gd name="connsiteX96" fmla="*/ 1671119 w 9662615"/>
              <a:gd name="connsiteY96" fmla="*/ 1536701 h 1603018"/>
              <a:gd name="connsiteX97" fmla="*/ 1565556 w 9662615"/>
              <a:gd name="connsiteY97" fmla="*/ 1556503 h 1603018"/>
              <a:gd name="connsiteX98" fmla="*/ 1407755 w 9662615"/>
              <a:gd name="connsiteY98" fmla="*/ 1571444 h 1603018"/>
              <a:gd name="connsiteX99" fmla="*/ 1291872 w 9662615"/>
              <a:gd name="connsiteY99" fmla="*/ 1579471 h 1603018"/>
              <a:gd name="connsiteX100" fmla="*/ 1245251 w 9662615"/>
              <a:gd name="connsiteY100" fmla="*/ 1603018 h 1603018"/>
              <a:gd name="connsiteX101" fmla="*/ 1181938 w 9662615"/>
              <a:gd name="connsiteY101" fmla="*/ 1592789 h 1603018"/>
              <a:gd name="connsiteX102" fmla="*/ 1091432 w 9662615"/>
              <a:gd name="connsiteY102" fmla="*/ 1571003 h 1603018"/>
              <a:gd name="connsiteX103" fmla="*/ 940355 w 9662615"/>
              <a:gd name="connsiteY103" fmla="*/ 1560638 h 1603018"/>
              <a:gd name="connsiteX104" fmla="*/ 868264 w 9662615"/>
              <a:gd name="connsiteY104" fmla="*/ 1566392 h 1603018"/>
              <a:gd name="connsiteX105" fmla="*/ 792765 w 9662615"/>
              <a:gd name="connsiteY105" fmla="*/ 1563102 h 1603018"/>
              <a:gd name="connsiteX106" fmla="*/ 653153 w 9662615"/>
              <a:gd name="connsiteY106" fmla="*/ 1563516 h 1603018"/>
              <a:gd name="connsiteX107" fmla="*/ 541933 w 9662615"/>
              <a:gd name="connsiteY107" fmla="*/ 1561051 h 1603018"/>
              <a:gd name="connsiteX108" fmla="*/ 472797 w 9662615"/>
              <a:gd name="connsiteY108" fmla="*/ 1568904 h 1603018"/>
              <a:gd name="connsiteX109" fmla="*/ 396059 w 9662615"/>
              <a:gd name="connsiteY109" fmla="*/ 1560970 h 1603018"/>
              <a:gd name="connsiteX110" fmla="*/ 336819 w 9662615"/>
              <a:gd name="connsiteY110" fmla="*/ 1560892 h 1603018"/>
              <a:gd name="connsiteX111" fmla="*/ 267163 w 9662615"/>
              <a:gd name="connsiteY111" fmla="*/ 1531913 h 1603018"/>
              <a:gd name="connsiteX112" fmla="*/ 196644 w 9662615"/>
              <a:gd name="connsiteY112" fmla="*/ 1524565 h 1603018"/>
              <a:gd name="connsiteX113" fmla="*/ 86819 w 9662615"/>
              <a:gd name="connsiteY113" fmla="*/ 1519517 h 1603018"/>
              <a:gd name="connsiteX114" fmla="*/ 53369 w 9662615"/>
              <a:gd name="connsiteY114" fmla="*/ 1516853 h 1603018"/>
              <a:gd name="connsiteX115" fmla="*/ 2359 w 9662615"/>
              <a:gd name="connsiteY115" fmla="*/ 1515247 h 1603018"/>
              <a:gd name="connsiteX116" fmla="*/ 0 w 9662615"/>
              <a:gd name="connsiteY116" fmla="*/ 1514932 h 1603018"/>
              <a:gd name="connsiteX117" fmla="*/ 0 w 9662615"/>
              <a:gd name="connsiteY117" fmla="*/ 0 h 160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9662615" h="1603018">
                <a:moveTo>
                  <a:pt x="0" y="0"/>
                </a:moveTo>
                <a:lnTo>
                  <a:pt x="9662615" y="0"/>
                </a:lnTo>
                <a:lnTo>
                  <a:pt x="9662615" y="1280346"/>
                </a:lnTo>
                <a:lnTo>
                  <a:pt x="9551077" y="1292033"/>
                </a:lnTo>
                <a:cubicBezTo>
                  <a:pt x="9489925" y="1291588"/>
                  <a:pt x="9543615" y="1296257"/>
                  <a:pt x="9469546" y="1289837"/>
                </a:cubicBezTo>
                <a:cubicBezTo>
                  <a:pt x="9413040" y="1331485"/>
                  <a:pt x="9340031" y="1268376"/>
                  <a:pt x="9326260" y="1277155"/>
                </a:cubicBezTo>
                <a:cubicBezTo>
                  <a:pt x="9234251" y="1284900"/>
                  <a:pt x="9225377" y="1258935"/>
                  <a:pt x="9144767" y="1264120"/>
                </a:cubicBezTo>
                <a:cubicBezTo>
                  <a:pt x="9159115" y="1310075"/>
                  <a:pt x="9066692" y="1304806"/>
                  <a:pt x="8976400" y="1326661"/>
                </a:cubicBezTo>
                <a:cubicBezTo>
                  <a:pt x="8931920" y="1325947"/>
                  <a:pt x="8871807" y="1351060"/>
                  <a:pt x="8828711" y="1346394"/>
                </a:cubicBezTo>
                <a:cubicBezTo>
                  <a:pt x="8809650" y="1326213"/>
                  <a:pt x="8718313" y="1358527"/>
                  <a:pt x="8695953" y="1346784"/>
                </a:cubicBezTo>
                <a:cubicBezTo>
                  <a:pt x="8694290" y="1355317"/>
                  <a:pt x="8661526" y="1349865"/>
                  <a:pt x="8652191" y="1345903"/>
                </a:cubicBezTo>
                <a:cubicBezTo>
                  <a:pt x="8641363" y="1349626"/>
                  <a:pt x="8603292" y="1341304"/>
                  <a:pt x="8591582" y="1341666"/>
                </a:cubicBezTo>
                <a:cubicBezTo>
                  <a:pt x="8568421" y="1323004"/>
                  <a:pt x="8565847" y="1352287"/>
                  <a:pt x="8537336" y="1341684"/>
                </a:cubicBezTo>
                <a:cubicBezTo>
                  <a:pt x="8524809" y="1348019"/>
                  <a:pt x="8445703" y="1377667"/>
                  <a:pt x="8416849" y="1367085"/>
                </a:cubicBezTo>
                <a:cubicBezTo>
                  <a:pt x="8350736" y="1379599"/>
                  <a:pt x="8346589" y="1391624"/>
                  <a:pt x="8278355" y="1386569"/>
                </a:cubicBezTo>
                <a:cubicBezTo>
                  <a:pt x="8268756" y="1398649"/>
                  <a:pt x="8183331" y="1371185"/>
                  <a:pt x="8197961" y="1392804"/>
                </a:cubicBezTo>
                <a:cubicBezTo>
                  <a:pt x="8175189" y="1391748"/>
                  <a:pt x="8158503" y="1383145"/>
                  <a:pt x="8171196" y="1397216"/>
                </a:cubicBezTo>
                <a:cubicBezTo>
                  <a:pt x="8141821" y="1397466"/>
                  <a:pt x="8125626" y="1386947"/>
                  <a:pt x="8087910" y="1386449"/>
                </a:cubicBezTo>
                <a:cubicBezTo>
                  <a:pt x="8029319" y="1362701"/>
                  <a:pt x="8020916" y="1407035"/>
                  <a:pt x="7974579" y="1383439"/>
                </a:cubicBezTo>
                <a:cubicBezTo>
                  <a:pt x="7912074" y="1402493"/>
                  <a:pt x="7841761" y="1389550"/>
                  <a:pt x="7768351" y="1395051"/>
                </a:cubicBezTo>
                <a:cubicBezTo>
                  <a:pt x="7741665" y="1390266"/>
                  <a:pt x="7663663" y="1410813"/>
                  <a:pt x="7635985" y="1386363"/>
                </a:cubicBezTo>
                <a:cubicBezTo>
                  <a:pt x="7646173" y="1415707"/>
                  <a:pt x="7542198" y="1378410"/>
                  <a:pt x="7466069" y="1377654"/>
                </a:cubicBezTo>
                <a:cubicBezTo>
                  <a:pt x="7427626" y="1403818"/>
                  <a:pt x="7337822" y="1398948"/>
                  <a:pt x="7355642" y="1407761"/>
                </a:cubicBezTo>
                <a:cubicBezTo>
                  <a:pt x="7270634" y="1390553"/>
                  <a:pt x="7306340" y="1403822"/>
                  <a:pt x="7215220" y="1397856"/>
                </a:cubicBezTo>
                <a:cubicBezTo>
                  <a:pt x="7175381" y="1421457"/>
                  <a:pt x="7122339" y="1428094"/>
                  <a:pt x="7082147" y="1406113"/>
                </a:cubicBezTo>
                <a:cubicBezTo>
                  <a:pt x="7040624" y="1425217"/>
                  <a:pt x="7029993" y="1391726"/>
                  <a:pt x="6987129" y="1404834"/>
                </a:cubicBezTo>
                <a:cubicBezTo>
                  <a:pt x="6953477" y="1411964"/>
                  <a:pt x="6957479" y="1421694"/>
                  <a:pt x="6907567" y="1419149"/>
                </a:cubicBezTo>
                <a:cubicBezTo>
                  <a:pt x="6863513" y="1408514"/>
                  <a:pt x="6803088" y="1434619"/>
                  <a:pt x="6748428" y="1420308"/>
                </a:cubicBezTo>
                <a:cubicBezTo>
                  <a:pt x="6728317" y="1416860"/>
                  <a:pt x="6666046" y="1417296"/>
                  <a:pt x="6654257" y="1424143"/>
                </a:cubicBezTo>
                <a:cubicBezTo>
                  <a:pt x="6641271" y="1425628"/>
                  <a:pt x="6626125" y="1423202"/>
                  <a:pt x="6620123" y="1430535"/>
                </a:cubicBezTo>
                <a:cubicBezTo>
                  <a:pt x="6610208" y="1439359"/>
                  <a:pt x="6564906" y="1425734"/>
                  <a:pt x="6571355" y="1436144"/>
                </a:cubicBezTo>
                <a:cubicBezTo>
                  <a:pt x="6539188" y="1426808"/>
                  <a:pt x="6513602" y="1445293"/>
                  <a:pt x="6486557" y="1449861"/>
                </a:cubicBezTo>
                <a:cubicBezTo>
                  <a:pt x="6461221" y="1440598"/>
                  <a:pt x="6429457" y="1459319"/>
                  <a:pt x="6370419" y="1461649"/>
                </a:cubicBezTo>
                <a:cubicBezTo>
                  <a:pt x="6342558" y="1450937"/>
                  <a:pt x="6330664" y="1463365"/>
                  <a:pt x="6278839" y="1449160"/>
                </a:cubicBezTo>
                <a:cubicBezTo>
                  <a:pt x="6277206" y="1450621"/>
                  <a:pt x="6275057" y="1451978"/>
                  <a:pt x="6272455" y="1453191"/>
                </a:cubicBezTo>
                <a:cubicBezTo>
                  <a:pt x="6257338" y="1460236"/>
                  <a:pt x="6230567" y="1460979"/>
                  <a:pt x="6212659" y="1454850"/>
                </a:cubicBezTo>
                <a:cubicBezTo>
                  <a:pt x="6130994" y="1436046"/>
                  <a:pt x="6135790" y="1448771"/>
                  <a:pt x="6069317" y="1445838"/>
                </a:cubicBezTo>
                <a:cubicBezTo>
                  <a:pt x="5994738" y="1444791"/>
                  <a:pt x="5975991" y="1456673"/>
                  <a:pt x="5878477" y="1439180"/>
                </a:cubicBezTo>
                <a:cubicBezTo>
                  <a:pt x="5870803" y="1447519"/>
                  <a:pt x="5859206" y="1448153"/>
                  <a:pt x="5838387" y="1444679"/>
                </a:cubicBezTo>
                <a:cubicBezTo>
                  <a:pt x="5802317" y="1444778"/>
                  <a:pt x="5810848" y="1465165"/>
                  <a:pt x="5771136" y="1453639"/>
                </a:cubicBezTo>
                <a:cubicBezTo>
                  <a:pt x="5780732" y="1464484"/>
                  <a:pt x="5704275" y="1459369"/>
                  <a:pt x="5724081" y="1470431"/>
                </a:cubicBezTo>
                <a:cubicBezTo>
                  <a:pt x="5703536" y="1480946"/>
                  <a:pt x="5687323" y="1464719"/>
                  <a:pt x="5666577" y="1473921"/>
                </a:cubicBezTo>
                <a:cubicBezTo>
                  <a:pt x="5640974" y="1476520"/>
                  <a:pt x="5678275" y="1461854"/>
                  <a:pt x="5649068" y="1461676"/>
                </a:cubicBezTo>
                <a:cubicBezTo>
                  <a:pt x="5614218" y="1463443"/>
                  <a:pt x="5608578" y="1443299"/>
                  <a:pt x="5588902" y="1469647"/>
                </a:cubicBezTo>
                <a:cubicBezTo>
                  <a:pt x="5550386" y="1464321"/>
                  <a:pt x="5546573" y="1476049"/>
                  <a:pt x="5498090" y="1483173"/>
                </a:cubicBezTo>
                <a:cubicBezTo>
                  <a:pt x="5475226" y="1477314"/>
                  <a:pt x="5459293" y="1480930"/>
                  <a:pt x="5444641" y="1487602"/>
                </a:cubicBezTo>
                <a:cubicBezTo>
                  <a:pt x="5395328" y="1487320"/>
                  <a:pt x="5353572" y="1498007"/>
                  <a:pt x="5299812" y="1503362"/>
                </a:cubicBezTo>
                <a:cubicBezTo>
                  <a:pt x="5238326" y="1497756"/>
                  <a:pt x="5303225" y="1514963"/>
                  <a:pt x="5245752" y="1520612"/>
                </a:cubicBezTo>
                <a:cubicBezTo>
                  <a:pt x="5190753" y="1507732"/>
                  <a:pt x="5205712" y="1518627"/>
                  <a:pt x="5177807" y="1526802"/>
                </a:cubicBezTo>
                <a:lnTo>
                  <a:pt x="5113910" y="1533205"/>
                </a:lnTo>
                <a:lnTo>
                  <a:pt x="5059484" y="1546802"/>
                </a:lnTo>
                <a:lnTo>
                  <a:pt x="5038524" y="1545675"/>
                </a:lnTo>
                <a:lnTo>
                  <a:pt x="5026564" y="1545376"/>
                </a:lnTo>
                <a:cubicBezTo>
                  <a:pt x="5006873" y="1544046"/>
                  <a:pt x="4987701" y="1552900"/>
                  <a:pt x="4969433" y="1550865"/>
                </a:cubicBezTo>
                <a:cubicBezTo>
                  <a:pt x="4943627" y="1555066"/>
                  <a:pt x="4892754" y="1568818"/>
                  <a:pt x="4871726" y="1570584"/>
                </a:cubicBezTo>
                <a:cubicBezTo>
                  <a:pt x="4863638" y="1570310"/>
                  <a:pt x="4846771" y="1559566"/>
                  <a:pt x="4843267" y="1561459"/>
                </a:cubicBezTo>
                <a:lnTo>
                  <a:pt x="4821058" y="1553078"/>
                </a:lnTo>
                <a:lnTo>
                  <a:pt x="4791466" y="1561324"/>
                </a:lnTo>
                <a:lnTo>
                  <a:pt x="4784247" y="1562342"/>
                </a:lnTo>
                <a:cubicBezTo>
                  <a:pt x="4770593" y="1574121"/>
                  <a:pt x="4776816" y="1558072"/>
                  <a:pt x="4739309" y="1553948"/>
                </a:cubicBezTo>
                <a:cubicBezTo>
                  <a:pt x="4684311" y="1578213"/>
                  <a:pt x="4712803" y="1566697"/>
                  <a:pt x="4697562" y="1551206"/>
                </a:cubicBezTo>
                <a:lnTo>
                  <a:pt x="4650737" y="1537381"/>
                </a:lnTo>
                <a:cubicBezTo>
                  <a:pt x="4628208" y="1530633"/>
                  <a:pt x="4609654" y="1567617"/>
                  <a:pt x="4583150" y="1529064"/>
                </a:cubicBezTo>
                <a:cubicBezTo>
                  <a:pt x="4575879" y="1527088"/>
                  <a:pt x="4527005" y="1532552"/>
                  <a:pt x="4521734" y="1529359"/>
                </a:cubicBezTo>
                <a:cubicBezTo>
                  <a:pt x="4457980" y="1517590"/>
                  <a:pt x="4465052" y="1532003"/>
                  <a:pt x="4382398" y="1534108"/>
                </a:cubicBezTo>
                <a:cubicBezTo>
                  <a:pt x="4347480" y="1506889"/>
                  <a:pt x="4310783" y="1494709"/>
                  <a:pt x="4221826" y="1500972"/>
                </a:cubicBezTo>
                <a:cubicBezTo>
                  <a:pt x="4174471" y="1526598"/>
                  <a:pt x="4136675" y="1542031"/>
                  <a:pt x="4096601" y="1521563"/>
                </a:cubicBezTo>
                <a:cubicBezTo>
                  <a:pt x="4015086" y="1550501"/>
                  <a:pt x="3986123" y="1519347"/>
                  <a:pt x="4002441" y="1528912"/>
                </a:cubicBezTo>
                <a:cubicBezTo>
                  <a:pt x="3967120" y="1539744"/>
                  <a:pt x="3931774" y="1526729"/>
                  <a:pt x="3833906" y="1516637"/>
                </a:cubicBezTo>
                <a:cubicBezTo>
                  <a:pt x="3781438" y="1538249"/>
                  <a:pt x="3822855" y="1526006"/>
                  <a:pt x="3763845" y="1501782"/>
                </a:cubicBezTo>
                <a:cubicBezTo>
                  <a:pt x="3734533" y="1525292"/>
                  <a:pt x="3677359" y="1524487"/>
                  <a:pt x="3673583" y="1501471"/>
                </a:cubicBezTo>
                <a:cubicBezTo>
                  <a:pt x="3663687" y="1502855"/>
                  <a:pt x="3650245" y="1528777"/>
                  <a:pt x="3640771" y="1531025"/>
                </a:cubicBezTo>
                <a:lnTo>
                  <a:pt x="3576170" y="1516288"/>
                </a:lnTo>
                <a:lnTo>
                  <a:pt x="3540258" y="1516976"/>
                </a:lnTo>
                <a:lnTo>
                  <a:pt x="3522853" y="1538044"/>
                </a:lnTo>
                <a:lnTo>
                  <a:pt x="3480929" y="1526739"/>
                </a:lnTo>
                <a:cubicBezTo>
                  <a:pt x="3469671" y="1527693"/>
                  <a:pt x="3444273" y="1543724"/>
                  <a:pt x="3430805" y="1542521"/>
                </a:cubicBezTo>
                <a:cubicBezTo>
                  <a:pt x="3386352" y="1529947"/>
                  <a:pt x="3347457" y="1537200"/>
                  <a:pt x="3292707" y="1520490"/>
                </a:cubicBezTo>
                <a:cubicBezTo>
                  <a:pt x="3271897" y="1516147"/>
                  <a:pt x="3203347" y="1513732"/>
                  <a:pt x="3187872" y="1519991"/>
                </a:cubicBezTo>
                <a:cubicBezTo>
                  <a:pt x="3173062" y="1520872"/>
                  <a:pt x="3157325" y="1517771"/>
                  <a:pt x="3148026" y="1524777"/>
                </a:cubicBezTo>
                <a:cubicBezTo>
                  <a:pt x="3133878" y="1533085"/>
                  <a:pt x="3089156" y="1517485"/>
                  <a:pt x="3092394" y="1528115"/>
                </a:cubicBezTo>
                <a:cubicBezTo>
                  <a:pt x="3060512" y="1517374"/>
                  <a:pt x="3025593" y="1534558"/>
                  <a:pt x="2994200" y="1537857"/>
                </a:cubicBezTo>
                <a:cubicBezTo>
                  <a:pt x="2969798" y="1527501"/>
                  <a:pt x="2927999" y="1544636"/>
                  <a:pt x="2862301" y="1544250"/>
                </a:cubicBezTo>
                <a:cubicBezTo>
                  <a:pt x="2835658" y="1532340"/>
                  <a:pt x="2818008" y="1544135"/>
                  <a:pt x="2766335" y="1527662"/>
                </a:cubicBezTo>
                <a:cubicBezTo>
                  <a:pt x="2764004" y="1529036"/>
                  <a:pt x="2761142" y="1530285"/>
                  <a:pt x="2757836" y="1531371"/>
                </a:cubicBezTo>
                <a:cubicBezTo>
                  <a:pt x="2738633" y="1537675"/>
                  <a:pt x="2708957" y="1537188"/>
                  <a:pt x="2691555" y="1530283"/>
                </a:cubicBezTo>
                <a:cubicBezTo>
                  <a:pt x="2608810" y="1507878"/>
                  <a:pt x="2611304" y="1510787"/>
                  <a:pt x="2539383" y="1504835"/>
                </a:cubicBezTo>
                <a:cubicBezTo>
                  <a:pt x="2457862" y="1500384"/>
                  <a:pt x="2478670" y="1542474"/>
                  <a:pt x="2378036" y="1520645"/>
                </a:cubicBezTo>
                <a:cubicBezTo>
                  <a:pt x="2366529" y="1528574"/>
                  <a:pt x="2341629" y="1515421"/>
                  <a:pt x="2320049" y="1511019"/>
                </a:cubicBezTo>
                <a:cubicBezTo>
                  <a:pt x="2280399" y="1509467"/>
                  <a:pt x="2278267" y="1522148"/>
                  <a:pt x="2238909" y="1508888"/>
                </a:cubicBezTo>
                <a:cubicBezTo>
                  <a:pt x="2245444" y="1520095"/>
                  <a:pt x="2163364" y="1519472"/>
                  <a:pt x="2181031" y="1531361"/>
                </a:cubicBezTo>
                <a:cubicBezTo>
                  <a:pt x="2154585" y="1540861"/>
                  <a:pt x="2138796" y="1516056"/>
                  <a:pt x="2112613" y="1524245"/>
                </a:cubicBezTo>
                <a:cubicBezTo>
                  <a:pt x="2083537" y="1525655"/>
                  <a:pt x="2078233" y="1524725"/>
                  <a:pt x="2046221" y="1523212"/>
                </a:cubicBezTo>
                <a:cubicBezTo>
                  <a:pt x="2007296" y="1523373"/>
                  <a:pt x="2032394" y="1491187"/>
                  <a:pt x="2001057" y="1516449"/>
                </a:cubicBezTo>
                <a:cubicBezTo>
                  <a:pt x="1960724" y="1509398"/>
                  <a:pt x="1976058" y="1528820"/>
                  <a:pt x="1920184" y="1533676"/>
                </a:cubicBezTo>
                <a:cubicBezTo>
                  <a:pt x="1897238" y="1526813"/>
                  <a:pt x="1877505" y="1527174"/>
                  <a:pt x="1835994" y="1527678"/>
                </a:cubicBezTo>
                <a:cubicBezTo>
                  <a:pt x="1794483" y="1528182"/>
                  <a:pt x="1726077" y="1533693"/>
                  <a:pt x="1671119" y="1536701"/>
                </a:cubicBezTo>
                <a:cubicBezTo>
                  <a:pt x="1605663" y="1528324"/>
                  <a:pt x="1630763" y="1553523"/>
                  <a:pt x="1565556" y="1556503"/>
                </a:cubicBezTo>
                <a:cubicBezTo>
                  <a:pt x="1501959" y="1539013"/>
                  <a:pt x="1462468" y="1572800"/>
                  <a:pt x="1407755" y="1571444"/>
                </a:cubicBezTo>
                <a:cubicBezTo>
                  <a:pt x="1319286" y="1555448"/>
                  <a:pt x="1429251" y="1585263"/>
                  <a:pt x="1291872" y="1579471"/>
                </a:cubicBezTo>
                <a:cubicBezTo>
                  <a:pt x="1284192" y="1576816"/>
                  <a:pt x="1243590" y="1599390"/>
                  <a:pt x="1245251" y="1603018"/>
                </a:cubicBezTo>
                <a:cubicBezTo>
                  <a:pt x="1236562" y="1601891"/>
                  <a:pt x="1184091" y="1586977"/>
                  <a:pt x="1181938" y="1592789"/>
                </a:cubicBezTo>
                <a:cubicBezTo>
                  <a:pt x="1138153" y="1593474"/>
                  <a:pt x="1130439" y="1578153"/>
                  <a:pt x="1091432" y="1571003"/>
                </a:cubicBezTo>
                <a:cubicBezTo>
                  <a:pt x="1007000" y="1580980"/>
                  <a:pt x="1001377" y="1557850"/>
                  <a:pt x="940355" y="1560638"/>
                </a:cubicBezTo>
                <a:cubicBezTo>
                  <a:pt x="891367" y="1572083"/>
                  <a:pt x="924846" y="1558773"/>
                  <a:pt x="868264" y="1566392"/>
                </a:cubicBezTo>
                <a:cubicBezTo>
                  <a:pt x="848640" y="1547574"/>
                  <a:pt x="814997" y="1568391"/>
                  <a:pt x="792765" y="1563102"/>
                </a:cubicBezTo>
                <a:cubicBezTo>
                  <a:pt x="758082" y="1585102"/>
                  <a:pt x="689950" y="1563038"/>
                  <a:pt x="653153" y="1563516"/>
                </a:cubicBezTo>
                <a:cubicBezTo>
                  <a:pt x="591300" y="1567692"/>
                  <a:pt x="576686" y="1582565"/>
                  <a:pt x="541933" y="1561051"/>
                </a:cubicBezTo>
                <a:cubicBezTo>
                  <a:pt x="537775" y="1570056"/>
                  <a:pt x="508236" y="1570304"/>
                  <a:pt x="472797" y="1568904"/>
                </a:cubicBezTo>
                <a:cubicBezTo>
                  <a:pt x="458898" y="1573560"/>
                  <a:pt x="425270" y="1567476"/>
                  <a:pt x="396059" y="1560970"/>
                </a:cubicBezTo>
                <a:cubicBezTo>
                  <a:pt x="431016" y="1548467"/>
                  <a:pt x="332180" y="1575204"/>
                  <a:pt x="336819" y="1560892"/>
                </a:cubicBezTo>
                <a:cubicBezTo>
                  <a:pt x="292157" y="1552383"/>
                  <a:pt x="263346" y="1557575"/>
                  <a:pt x="267163" y="1531913"/>
                </a:cubicBezTo>
                <a:cubicBezTo>
                  <a:pt x="253228" y="1516946"/>
                  <a:pt x="198100" y="1540864"/>
                  <a:pt x="196644" y="1524565"/>
                </a:cubicBezTo>
                <a:cubicBezTo>
                  <a:pt x="172602" y="1535342"/>
                  <a:pt x="127394" y="1518578"/>
                  <a:pt x="86819" y="1519517"/>
                </a:cubicBezTo>
                <a:cubicBezTo>
                  <a:pt x="78537" y="1512257"/>
                  <a:pt x="69224" y="1512723"/>
                  <a:pt x="53369" y="1516853"/>
                </a:cubicBezTo>
                <a:cubicBezTo>
                  <a:pt x="37131" y="1517503"/>
                  <a:pt x="19976" y="1516838"/>
                  <a:pt x="2359" y="1515247"/>
                </a:cubicBezTo>
                <a:lnTo>
                  <a:pt x="0" y="151493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A54A2C-28B9-DBF7-2B77-2BD7597A8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227" y="780315"/>
            <a:ext cx="8924392" cy="1037867"/>
          </a:xfrm>
        </p:spPr>
        <p:txBody>
          <a:bodyPr>
            <a:normAutofit/>
          </a:bodyPr>
          <a:lstStyle/>
          <a:p>
            <a:pPr algn="ctr"/>
            <a:r>
              <a:rPr lang="en-GB"/>
              <a:t>Conversation </a:t>
            </a:r>
            <a:r>
              <a:rPr lang="en-GB" dirty="0"/>
              <a:t>Questions</a:t>
            </a:r>
            <a:endParaRPr lang="uk-UA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B24A3A03-2C4E-45B5-B388-FAD638CDF0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6548" y="662268"/>
            <a:ext cx="1707751" cy="42898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lnTo>
                  <a:pt x="2164992" y="12386"/>
                </a:lnTo>
                <a:cubicBezTo>
                  <a:pt x="2164717" y="43049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60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4A96E41-16EC-0E8F-894E-ACC1FC83D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652" y="2261419"/>
            <a:ext cx="11749548" cy="4434350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800" dirty="0"/>
              <a:t>How has the internet changed marketing?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800" dirty="0"/>
              <a:t>If you had created your own product or service, how would you go about marketing it?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800" dirty="0"/>
              <a:t>How do national cultures affect how products are marketed?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800" dirty="0"/>
              <a:t>What new consumer trends could marketing take advantage of?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800" dirty="0"/>
              <a:t>What ethical considerations should you consider when marketing a product for children?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800" dirty="0"/>
              <a:t>Do you think marketing could be considered an art or a science? Why or why not?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800" dirty="0"/>
              <a:t>Is the purpose of marketing to convince people to buy things they don't need?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800" dirty="0"/>
              <a:t>The New York Times described marketing as “the art of telling stories so enthralling that people lose track of their wallets.” Do you agree with this definition of marketing?</a:t>
            </a: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43253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038248A-211C-4EEC-8401-C761B929FB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0A849F-66D9-40C8-BEC8-35AFF8F4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542298-A2B1-480F-A11C-A40EDD19B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89890" y="0"/>
            <a:ext cx="3902110" cy="2382977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4AEB45E-B965-46A0-8557-C646B5011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21A22C7-11AD-44B0-9BF7-6E3A458215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7049D82-B7F3-4192-8337-4BDB16955E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4A7FAD9-577C-4D2E-A3B5-C6D0A39D4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809F696-97F2-CE02-8DE1-969921531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904" y="2534395"/>
            <a:ext cx="9833548" cy="2693976"/>
          </a:xfrm>
        </p:spPr>
        <p:txBody>
          <a:bodyPr>
            <a:normAutofit/>
          </a:bodyPr>
          <a:lstStyle/>
          <a:p>
            <a:pPr marL="0" indent="0" algn="ctr" fontAlgn="base">
              <a:lnSpc>
                <a:spcPct val="150000"/>
              </a:lnSpc>
              <a:buNone/>
            </a:pPr>
            <a:r>
              <a:rPr lang="en-US" sz="2400" b="0" i="1" dirty="0">
                <a:solidFill>
                  <a:schemeClr val="tx2"/>
                </a:solidFill>
                <a:effectLst/>
                <a:latin typeface="-apple-system"/>
              </a:rPr>
              <a:t>"The most powerful person in the world is the storyteller. The storyteller sets the vision, values, and agenda of an entire generation that is to come."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b="1" i="0" dirty="0">
                <a:solidFill>
                  <a:schemeClr val="tx2"/>
                </a:solidFill>
                <a:effectLst/>
              </a:rPr>
              <a:t>Steve Jobs (1955 – 2011), co-founder of Apple</a:t>
            </a:r>
            <a:endParaRPr lang="uk-UA" sz="24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A5C9C35-2375-49EB-B99C-17C87D42F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4682671"/>
            <a:ext cx="2898948" cy="2175328"/>
            <a:chOff x="-305" y="-1"/>
            <a:chExt cx="3832880" cy="287613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E7B8C5-3FC9-47E9-B555-AFCB849A4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5B6EFE-6DC2-4A72-AC12-BCCC3638A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E8C1B65-6799-4DD1-B262-01901DA12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3829674-8FAF-4E90-9FB7-C6CE17839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19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A6ADA0-877B-9B3A-A30E-1FA724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277" y="365125"/>
            <a:ext cx="10842523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b="1" i="0" dirty="0">
                <a:solidFill>
                  <a:srgbClr val="000000"/>
                </a:solidFill>
                <a:effectLst/>
                <a:latin typeface="Sora"/>
              </a:rPr>
              <a:t>Read these opinions. Which one do you agree with the most and why?</a:t>
            </a:r>
            <a:endParaRPr lang="uk-UA" sz="2800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9DC01E86-FC77-B444-0F2B-ADF4FF8CD8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490" y="1462602"/>
            <a:ext cx="5633884" cy="212617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0A1B2FD-3B42-0B9C-10F2-B6BF6C749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62603"/>
            <a:ext cx="5889523" cy="19623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4C83C41-299D-1418-5A10-5967C70BCE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90" y="3891409"/>
            <a:ext cx="5633884" cy="26014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6973EB2-5338-226C-77C3-3BA19CEE39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8181" y="3746090"/>
            <a:ext cx="5711153" cy="260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27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2C9913-1DFD-CFBE-2991-DC18739FC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pPr algn="ctr"/>
            <a:r>
              <a:rPr lang="en-GB" sz="4000" dirty="0"/>
              <a:t> Marketing Discussion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1B9120F-BB88-8ADA-9DEB-ED96331E8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36196"/>
            <a:ext cx="6089173" cy="3720154"/>
          </a:xfrm>
        </p:spPr>
        <p:txBody>
          <a:bodyPr anchor="ctr">
            <a:noAutofit/>
          </a:bodyPr>
          <a:lstStyle/>
          <a:p>
            <a:pPr marL="514350" indent="-514350">
              <a:buAutoNum type="arabicPeriod"/>
            </a:pPr>
            <a:r>
              <a:rPr lang="en-US" sz="1800" dirty="0"/>
              <a:t>What is marketing? </a:t>
            </a:r>
          </a:p>
          <a:p>
            <a:pPr marL="514350" indent="-514350">
              <a:buAutoNum type="arabicPeriod"/>
            </a:pPr>
            <a:r>
              <a:rPr lang="en-US" sz="1800" dirty="0"/>
              <a:t>What comes to your mind when you think of the word 'marketing’? </a:t>
            </a:r>
          </a:p>
          <a:p>
            <a:pPr marL="514350" indent="-514350">
              <a:buAutoNum type="arabicPeriod"/>
            </a:pPr>
            <a:r>
              <a:rPr lang="en-US" sz="1800" dirty="0"/>
              <a:t>What's the difference between marketing and advertising? </a:t>
            </a:r>
          </a:p>
          <a:p>
            <a:pPr marL="514350" indent="-514350">
              <a:buAutoNum type="arabicPeriod"/>
            </a:pPr>
            <a:r>
              <a:rPr lang="en-US" sz="1800" dirty="0"/>
              <a:t>Can you think of any memorable marketing campaigns? What made them so memorable? </a:t>
            </a:r>
          </a:p>
          <a:p>
            <a:pPr marL="514350" indent="-514350">
              <a:buAutoNum type="arabicPeriod"/>
            </a:pPr>
            <a:r>
              <a:rPr lang="en-US" sz="1800" dirty="0"/>
              <a:t>What are the most successful marketing tactics? </a:t>
            </a:r>
          </a:p>
          <a:p>
            <a:pPr marL="514350" indent="-514350">
              <a:buAutoNum type="arabicPeriod"/>
            </a:pPr>
            <a:r>
              <a:rPr lang="en-US" sz="1800" dirty="0"/>
              <a:t>Is marketing always necessary for all products and services? Can you think of any exceptions? </a:t>
            </a:r>
          </a:p>
          <a:p>
            <a:pPr marL="514350" indent="-514350">
              <a:buAutoNum type="arabicPeriod"/>
            </a:pPr>
            <a:r>
              <a:rPr lang="en-US" sz="1800" dirty="0"/>
              <a:t>What are the greatest challenges in marketing today?</a:t>
            </a:r>
            <a:endParaRPr lang="uk-UA" sz="1800" dirty="0"/>
          </a:p>
        </p:txBody>
      </p:sp>
      <p:pic>
        <p:nvPicPr>
          <p:cNvPr id="5" name="Picture 4" descr="People at the meeting desk">
            <a:extLst>
              <a:ext uri="{FF2B5EF4-FFF2-40B4-BE49-F238E27FC236}">
                <a16:creationId xmlns:a16="http://schemas.microsoft.com/office/drawing/2014/main" id="{0AF75A5B-327E-0F39-E39A-1CF925A734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271" r="29673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95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A355E-CAE5-4A40-42AB-1D9FA8AD7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170" y="347748"/>
            <a:ext cx="9833548" cy="1325563"/>
          </a:xfrm>
        </p:spPr>
        <p:txBody>
          <a:bodyPr anchor="b">
            <a:normAutofit/>
          </a:bodyPr>
          <a:lstStyle/>
          <a:p>
            <a:pPr algn="ctr"/>
            <a:r>
              <a:rPr lang="en-GB" sz="3600" b="1" dirty="0">
                <a:solidFill>
                  <a:schemeClr val="tx2"/>
                </a:solidFill>
              </a:rPr>
              <a:t>Marketing Vocabulary</a:t>
            </a:r>
            <a:endParaRPr lang="uk-UA" sz="3600" b="1" dirty="0">
              <a:solidFill>
                <a:schemeClr val="tx2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D4FCC21-34B7-5074-07E4-62A7BD09D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57" y="2021058"/>
            <a:ext cx="11906865" cy="457638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tx2"/>
                </a:solidFill>
              </a:rPr>
              <a:t>market research (noun) </a:t>
            </a:r>
            <a:r>
              <a:rPr lang="en-US" sz="1800" dirty="0">
                <a:solidFill>
                  <a:schemeClr val="tx2"/>
                </a:solidFill>
              </a:rPr>
              <a:t>– the collection, interpretation and analysis of information on the target market for a particular product or service.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tx2"/>
                </a:solidFill>
              </a:rPr>
              <a:t>market segmentation / market segment (nouns) </a:t>
            </a:r>
            <a:r>
              <a:rPr lang="en-US" sz="1800" dirty="0">
                <a:solidFill>
                  <a:schemeClr val="tx2"/>
                </a:solidFill>
              </a:rPr>
              <a:t>– the process (segmentation) by which potential customers can be grouped together (segment) into categories such as demographics or special interests.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tx2"/>
                </a:solidFill>
              </a:rPr>
              <a:t>the marketing mix / the Four Ps (noun) </a:t>
            </a:r>
            <a:r>
              <a:rPr lang="en-US" sz="1800" dirty="0">
                <a:solidFill>
                  <a:schemeClr val="tx2"/>
                </a:solidFill>
              </a:rPr>
              <a:t>– the four considerations known as the marketing mix are: product (the item or service sold to satisfy customers' needs); price (the correct price for the target market); promotion (how customers are informed about the product); and place (where the product will be sold to maximize sales).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tx2"/>
                </a:solidFill>
              </a:rPr>
              <a:t>guerilla marketing (noun) </a:t>
            </a:r>
            <a:r>
              <a:rPr lang="en-US" sz="1800" dirty="0">
                <a:solidFill>
                  <a:schemeClr val="tx2"/>
                </a:solidFill>
              </a:rPr>
              <a:t>– an unconventional, surprising or creative marketing strategy.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tx2"/>
                </a:solidFill>
              </a:rPr>
              <a:t>marketing executive (noun)</a:t>
            </a:r>
            <a:r>
              <a:rPr lang="en-US" sz="1800" dirty="0">
                <a:solidFill>
                  <a:schemeClr val="tx2"/>
                </a:solidFill>
              </a:rPr>
              <a:t> – a professional who works in marketing.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tx2"/>
                </a:solidFill>
              </a:rPr>
              <a:t>niche market (noun) </a:t>
            </a:r>
            <a:r>
              <a:rPr lang="en-US" sz="1800" dirty="0">
                <a:solidFill>
                  <a:schemeClr val="tx2"/>
                </a:solidFill>
              </a:rPr>
              <a:t>– a smaller, more specialized subset of a wider market for a product or service.</a:t>
            </a:r>
            <a:endParaRPr lang="uk-UA" sz="18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899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8881E9-4DFD-B5E5-4C67-5CD972CDD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1594707"/>
            <a:ext cx="9833548" cy="1325563"/>
          </a:xfrm>
        </p:spPr>
        <p:txBody>
          <a:bodyPr anchor="b">
            <a:norm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</a:rPr>
              <a:t>Using the vocabulary words above, complete the following sentences (remember to use the correct form of the word, e.g. verb conjugation or plural noun)</a:t>
            </a:r>
            <a:endParaRPr lang="uk-UA" sz="2800" b="1" dirty="0">
              <a:solidFill>
                <a:schemeClr val="tx2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D8202D4-30CC-4A38-DB17-11B1616DB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23" y="3015355"/>
            <a:ext cx="11965858" cy="3680414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Many companies make the mistake of trying to target the mass market when they would have much more success targeting a smaller _________. 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Sasha Baron Cohen invading the Oscars ceremony and 'spilling' the ashes of Kim Jong-Il to promote his new film was a great example of _______. 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The _________ for Apple's iPod was young adults and teenagers. 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The ________ should always be taken into account when bringing a new product to market. 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The results of JLB’s _________ suggested their products should be aimed at recent retirees or those close to retirement. 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The work of a  __________ can vary from launching marketing campaigns and analyzing market research data to managing social media accounts.</a:t>
            </a:r>
            <a:endParaRPr lang="uk-UA" sz="18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501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09C801-39C3-F923-C8C1-C0B4FFEE1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>
            <a:normAutofit/>
          </a:bodyPr>
          <a:lstStyle/>
          <a:p>
            <a:r>
              <a:rPr lang="en-GB" sz="4100" b="1" i="0">
                <a:effectLst/>
                <a:latin typeface="Sora"/>
              </a:rPr>
              <a:t>Discussion Questions Before Watching Video</a:t>
            </a:r>
            <a:br>
              <a:rPr lang="en-GB" sz="4100" b="1" i="0">
                <a:effectLst/>
                <a:latin typeface="Sora"/>
              </a:rPr>
            </a:br>
            <a:endParaRPr lang="uk-UA" sz="410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A2B2D4C-57CF-3AD3-2D1A-618F2DD31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24" y="2333297"/>
            <a:ext cx="6518786" cy="415957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b="1" i="0" dirty="0">
                <a:effectLst/>
                <a:latin typeface="Sora"/>
              </a:rPr>
              <a:t>1. </a:t>
            </a:r>
            <a:r>
              <a:rPr lang="en-US" sz="1800" b="0" i="0" dirty="0">
                <a:effectLst/>
                <a:latin typeface="Sora"/>
              </a:rPr>
              <a:t>What do you think are the core values of a successful brand?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i="0" dirty="0">
                <a:effectLst/>
                <a:latin typeface="Sora"/>
              </a:rPr>
              <a:t>2. </a:t>
            </a:r>
            <a:r>
              <a:rPr lang="en-US" sz="1800" b="0" i="0" dirty="0">
                <a:effectLst/>
                <a:latin typeface="Sora"/>
              </a:rPr>
              <a:t>Do you believe that marketing should focus more on values and beliefs rather than product features?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i="0" dirty="0">
                <a:effectLst/>
                <a:latin typeface="Sora"/>
              </a:rPr>
              <a:t>3. </a:t>
            </a:r>
            <a:r>
              <a:rPr lang="en-US" sz="1800" b="0" i="0" dirty="0">
                <a:effectLst/>
                <a:latin typeface="Sora"/>
              </a:rPr>
              <a:t>How important is it for a company to invest in marketing and branding?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i="0" dirty="0">
                <a:effectLst/>
                <a:latin typeface="Sora"/>
              </a:rPr>
              <a:t>4. </a:t>
            </a:r>
            <a:r>
              <a:rPr lang="en-US" sz="1800" b="0" i="0" dirty="0">
                <a:effectLst/>
                <a:latin typeface="Sora"/>
              </a:rPr>
              <a:t>Can you think of any other brands that have successfully communicated their core values through marketing?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i="0" dirty="0">
                <a:effectLst/>
                <a:latin typeface="Sora"/>
              </a:rPr>
              <a:t>5. </a:t>
            </a:r>
            <a:r>
              <a:rPr lang="en-US" sz="1800" b="0" i="0" dirty="0">
                <a:effectLst/>
                <a:latin typeface="Sora"/>
              </a:rPr>
              <a:t>Do you agree with the statement that people with passion can change the world for the better?</a:t>
            </a:r>
          </a:p>
          <a:p>
            <a:pPr marL="0" indent="0">
              <a:buNone/>
            </a:pPr>
            <a:endParaRPr lang="uk-UA" sz="17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CCCED1-A26A-DB67-F661-6C5D8EB6D8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695" r="39398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9402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BD48AB-25C1-8748-E2ED-3987001E8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6245" y="540773"/>
            <a:ext cx="8653144" cy="1681317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chemeClr val="tx2"/>
                </a:solidFill>
              </a:rPr>
              <a:t>Video: Steve Job's Marketing Philosophy</a:t>
            </a:r>
            <a:br>
              <a:rPr lang="en-US" sz="3600" b="1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  <a:hlinkClick r:id="rId2"/>
              </a:rPr>
              <a:t>https://www.youtube.com/watch?v=keCwRdbwNQY&amp;t=3s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br>
              <a:rPr lang="en-GB" sz="3600" dirty="0">
                <a:solidFill>
                  <a:schemeClr val="tx2"/>
                </a:solidFill>
              </a:rPr>
            </a:br>
            <a:endParaRPr lang="uk-UA" sz="3600" b="1" dirty="0">
              <a:solidFill>
                <a:schemeClr val="tx2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5C96EF5-CE64-C5BC-F3BF-891361174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48" y="2352665"/>
            <a:ext cx="10845626" cy="343428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tx2"/>
                </a:solidFill>
              </a:rPr>
              <a:t>After you've watched the video, discuss the following questions:</a:t>
            </a:r>
            <a:endParaRPr lang="en-GB" sz="1800" b="1" dirty="0">
              <a:solidFill>
                <a:schemeClr val="tx2"/>
              </a:solidFill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Are the values of a company important when you buy a product? What values are you most attracted to in a brand? 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What are the values that Apple communicates? 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Steve Jobs mentioned Nike as an example of a company that communicates its values well. What are the values of Nike in your opinion? 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Can you think of any other companies that market their products in a similar way? 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Which companies tend to focus on specifications, rather than on values, when marketing their products? 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Is there anything more important than communicating the brand's values when marketing products and services? </a:t>
            </a:r>
            <a:endParaRPr lang="uk-UA" sz="18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743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EE578E-35B6-33B4-AA9E-340204E16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/>
              <a:t>True / False Statements</a:t>
            </a:r>
            <a:endParaRPr lang="uk-UA" sz="480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32FB392-2068-8541-4F69-1EEDB0A80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838" y="2704015"/>
            <a:ext cx="10718510" cy="3637606"/>
          </a:xfrm>
        </p:spPr>
        <p:txBody>
          <a:bodyPr anchor="ctr"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700" b="0" i="0" dirty="0">
                <a:effectLst/>
                <a:latin typeface="Sora"/>
              </a:rPr>
              <a:t>Apple recently fired their advertising agency and started a competition with 23 new agencies.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700" b="0" i="0" dirty="0">
                <a:effectLst/>
                <a:latin typeface="Sora"/>
              </a:rPr>
              <a:t>The speaker believes that Apple is about more than just making boxes for people to get their jobs done.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700" b="0" i="0" dirty="0">
                <a:effectLst/>
                <a:latin typeface="Sora"/>
              </a:rPr>
              <a:t>The new marketing campaign aims to honor people who have changed the world.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700" b="0" i="0" dirty="0">
                <a:effectLst/>
                <a:latin typeface="Sora"/>
              </a:rPr>
              <a:t>The speaker mentions that Apple's core values have changed significantly over the years.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700" b="0" i="0" dirty="0">
                <a:effectLst/>
                <a:latin typeface="Sora"/>
              </a:rPr>
              <a:t>The theme of the new campaign is "Think Different.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700" b="0" i="0" dirty="0">
                <a:effectLst/>
                <a:latin typeface="Sora"/>
              </a:rPr>
              <a:t>The speaker states that the market and Apple's place in it have remained the same over the past decade.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1700" b="0" i="0" dirty="0">
                <a:effectLst/>
                <a:latin typeface="Sora"/>
              </a:rPr>
              <a:t>The speaker feels indifferent about the new marketing campaign.</a:t>
            </a:r>
          </a:p>
          <a:p>
            <a:pPr marL="0" indent="0">
              <a:buNone/>
            </a:pPr>
            <a:endParaRPr lang="uk-UA" sz="17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822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945</Words>
  <Application>Microsoft Office PowerPoint</Application>
  <PresentationFormat>Широкий екран</PresentationFormat>
  <Paragraphs>59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-apple-system</vt:lpstr>
      <vt:lpstr>Aptos</vt:lpstr>
      <vt:lpstr>Aptos Display</vt:lpstr>
      <vt:lpstr>Arial</vt:lpstr>
      <vt:lpstr>Sora</vt:lpstr>
      <vt:lpstr>Тема Office</vt:lpstr>
      <vt:lpstr>Understanding Your Field. Revision</vt:lpstr>
      <vt:lpstr>Презентація PowerPoint</vt:lpstr>
      <vt:lpstr>Read these opinions. Which one do you agree with the most and why?</vt:lpstr>
      <vt:lpstr> Marketing Discussion</vt:lpstr>
      <vt:lpstr>Marketing Vocabulary</vt:lpstr>
      <vt:lpstr>Using the vocabulary words above, complete the following sentences (remember to use the correct form of the word, e.g. verb conjugation or plural noun)</vt:lpstr>
      <vt:lpstr>Discussion Questions Before Watching Video </vt:lpstr>
      <vt:lpstr>Video: Steve Job's Marketing Philosophy https://www.youtube.com/watch?v=keCwRdbwNQY&amp;t=3s  </vt:lpstr>
      <vt:lpstr>True / False Statements</vt:lpstr>
      <vt:lpstr>Conversation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2024-09-18T07:54:32Z</dcterms:created>
  <dcterms:modified xsi:type="dcterms:W3CDTF">2024-12-03T17:21:12Z</dcterms:modified>
</cp:coreProperties>
</file>