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8" r:id="rId4"/>
    <p:sldId id="264" r:id="rId5"/>
    <p:sldId id="267" r:id="rId6"/>
    <p:sldId id="265" r:id="rId7"/>
    <p:sldId id="266" r:id="rId8"/>
    <p:sldId id="257" r:id="rId9"/>
    <p:sldId id="259" r:id="rId10"/>
    <p:sldId id="261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9F529F5F-BD64-41B4-A726-06FD6EC031A3}"/>
    <pc:docChg chg="delSld">
      <pc:chgData name="Iryna Zhukevych" userId="32b9d8b4c7aa7458" providerId="LiveId" clId="{9F529F5F-BD64-41B4-A726-06FD6EC031A3}" dt="2024-12-04T11:01:47.382" v="2" actId="2696"/>
      <pc:docMkLst>
        <pc:docMk/>
      </pc:docMkLst>
      <pc:sldChg chg="del">
        <pc:chgData name="Iryna Zhukevych" userId="32b9d8b4c7aa7458" providerId="LiveId" clId="{9F529F5F-BD64-41B4-A726-06FD6EC031A3}" dt="2024-12-04T11:00:58.156" v="1" actId="2696"/>
        <pc:sldMkLst>
          <pc:docMk/>
          <pc:sldMk cId="111670134" sldId="258"/>
        </pc:sldMkLst>
      </pc:sldChg>
      <pc:sldChg chg="del">
        <pc:chgData name="Iryna Zhukevych" userId="32b9d8b4c7aa7458" providerId="LiveId" clId="{9F529F5F-BD64-41B4-A726-06FD6EC031A3}" dt="2024-12-04T11:01:47.382" v="2" actId="2696"/>
        <pc:sldMkLst>
          <pc:docMk/>
          <pc:sldMk cId="3383011345" sldId="260"/>
        </pc:sldMkLst>
      </pc:sldChg>
      <pc:sldChg chg="del">
        <pc:chgData name="Iryna Zhukevych" userId="32b9d8b4c7aa7458" providerId="LiveId" clId="{9F529F5F-BD64-41B4-A726-06FD6EC031A3}" dt="2024-12-04T11:00:37.684" v="0" actId="2696"/>
        <pc:sldMkLst>
          <pc:docMk/>
          <pc:sldMk cId="2275658371" sldId="262"/>
        </pc:sldMkLst>
      </pc:sldChg>
    </pc:docChg>
  </pc:docChgLst>
  <pc:docChgLst>
    <pc:chgData name="Iryna Zhukevych" userId="32b9d8b4c7aa7458" providerId="LiveId" clId="{64D2DF5B-4110-4195-A337-D9469FD04014}"/>
    <pc:docChg chg="custSel addSld delSld modSld sldOrd modMainMaster">
      <pc:chgData name="Iryna Zhukevych" userId="32b9d8b4c7aa7458" providerId="LiveId" clId="{64D2DF5B-4110-4195-A337-D9469FD04014}" dt="2024-10-24T09:13:31.185" v="610" actId="14100"/>
      <pc:docMkLst>
        <pc:docMk/>
      </pc:docMkLst>
      <pc:sldChg chg="addSp del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1288532080" sldId="256"/>
        </pc:sldMkLst>
        <pc:spChg chg="del mod">
          <ac:chgData name="Iryna Zhukevych" userId="32b9d8b4c7aa7458" providerId="LiveId" clId="{64D2DF5B-4110-4195-A337-D9469FD04014}" dt="2024-10-21T09:03:30.474" v="97" actId="478"/>
          <ac:spMkLst>
            <pc:docMk/>
            <pc:sldMk cId="1288532080" sldId="256"/>
            <ac:spMk id="2" creationId="{B3ACEB90-E715-3399-F9CB-5A18C4A2AF62}"/>
          </ac:spMkLst>
        </pc:spChg>
        <pc:spChg chg="mod">
          <ac:chgData name="Iryna Zhukevych" userId="32b9d8b4c7aa7458" providerId="LiveId" clId="{64D2DF5B-4110-4195-A337-D9469FD04014}" dt="2024-10-21T09:03:24.148" v="95" actId="1076"/>
          <ac:spMkLst>
            <pc:docMk/>
            <pc:sldMk cId="1288532080" sldId="256"/>
            <ac:spMk id="3" creationId="{6BEEB6E6-CEB8-2277-E840-902D0567506C}"/>
          </ac:spMkLst>
        </pc:spChg>
        <pc:spChg chg="add mod">
          <ac:chgData name="Iryna Zhukevych" userId="32b9d8b4c7aa7458" providerId="LiveId" clId="{64D2DF5B-4110-4195-A337-D9469FD04014}" dt="2024-10-21T09:03:10.659" v="91" actId="26606"/>
          <ac:spMkLst>
            <pc:docMk/>
            <pc:sldMk cId="1288532080" sldId="256"/>
            <ac:spMk id="6" creationId="{596A6529-11FE-FDFE-32D9-F7E61A91A864}"/>
          </ac:spMkLst>
        </pc:spChg>
        <pc:spChg chg="add">
          <ac:chgData name="Iryna Zhukevych" userId="32b9d8b4c7aa7458" providerId="LiveId" clId="{64D2DF5B-4110-4195-A337-D9469FD04014}" dt="2024-10-21T09:03:10.659" v="91" actId="26606"/>
          <ac:spMkLst>
            <pc:docMk/>
            <pc:sldMk cId="1288532080" sldId="256"/>
            <ac:spMk id="11" creationId="{3A930249-8242-4E2B-AF17-C01826488321}"/>
          </ac:spMkLst>
        </pc:spChg>
        <pc:spChg chg="add">
          <ac:chgData name="Iryna Zhukevych" userId="32b9d8b4c7aa7458" providerId="LiveId" clId="{64D2DF5B-4110-4195-A337-D9469FD04014}" dt="2024-10-21T09:03:10.659" v="91" actId="26606"/>
          <ac:spMkLst>
            <pc:docMk/>
            <pc:sldMk cId="1288532080" sldId="256"/>
            <ac:spMk id="13" creationId="{A5BDD999-C5E1-4B3E-A710-768673819165}"/>
          </ac:spMkLst>
        </pc:spChg>
        <pc:picChg chg="add mod ord">
          <ac:chgData name="Iryna Zhukevych" userId="32b9d8b4c7aa7458" providerId="LiveId" clId="{64D2DF5B-4110-4195-A337-D9469FD04014}" dt="2024-10-21T09:03:10.659" v="91" actId="26606"/>
          <ac:picMkLst>
            <pc:docMk/>
            <pc:sldMk cId="1288532080" sldId="256"/>
            <ac:picMk id="5" creationId="{3E83BB7A-0CA6-67B7-DAEF-9C3F8E20E3A3}"/>
          </ac:picMkLst>
        </pc:picChg>
      </pc:sldChg>
      <pc:sldChg chg="add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1439607828" sldId="257"/>
        </pc:sldMkLst>
        <pc:spChg chg="mod">
          <ac:chgData name="Iryna Zhukevych" userId="32b9d8b4c7aa7458" providerId="LiveId" clId="{64D2DF5B-4110-4195-A337-D9469FD04014}" dt="2024-10-21T19:03:56.117" v="292" actId="113"/>
          <ac:spMkLst>
            <pc:docMk/>
            <pc:sldMk cId="1439607828" sldId="257"/>
            <ac:spMk id="2" creationId="{EEB3A1DE-E6AF-4916-C56B-4FFA212C7552}"/>
          </ac:spMkLst>
        </pc:spChg>
        <pc:spChg chg="mod">
          <ac:chgData name="Iryna Zhukevych" userId="32b9d8b4c7aa7458" providerId="LiveId" clId="{64D2DF5B-4110-4195-A337-D9469FD04014}" dt="2024-10-21T19:03:47.555" v="290" actId="14100"/>
          <ac:spMkLst>
            <pc:docMk/>
            <pc:sldMk cId="1439607828" sldId="257"/>
            <ac:spMk id="3" creationId="{1F33877C-28AB-46F9-63E3-E96EB6C00B60}"/>
          </ac:spMkLst>
        </pc:spChg>
        <pc:spChg chg="add">
          <ac:chgData name="Iryna Zhukevych" userId="32b9d8b4c7aa7458" providerId="LiveId" clId="{64D2DF5B-4110-4195-A337-D9469FD04014}" dt="2024-10-21T19:03:24.956" v="284" actId="26606"/>
          <ac:spMkLst>
            <pc:docMk/>
            <pc:sldMk cId="1439607828" sldId="257"/>
            <ac:spMk id="8" creationId="{4DA718D0-4865-4629-8134-44F68D41D574}"/>
          </ac:spMkLst>
        </pc:spChg>
        <pc:spChg chg="add">
          <ac:chgData name="Iryna Zhukevych" userId="32b9d8b4c7aa7458" providerId="LiveId" clId="{64D2DF5B-4110-4195-A337-D9469FD04014}" dt="2024-10-21T19:03:24.956" v="284" actId="26606"/>
          <ac:spMkLst>
            <pc:docMk/>
            <pc:sldMk cId="1439607828" sldId="257"/>
            <ac:spMk id="14" creationId="{CBC4F608-B4B8-48C3-9572-C0F061B1CD99}"/>
          </ac:spMkLst>
        </pc:spChg>
        <pc:grpChg chg="add">
          <ac:chgData name="Iryna Zhukevych" userId="32b9d8b4c7aa7458" providerId="LiveId" clId="{64D2DF5B-4110-4195-A337-D9469FD04014}" dt="2024-10-21T19:03:24.956" v="284" actId="26606"/>
          <ac:grpSpMkLst>
            <pc:docMk/>
            <pc:sldMk cId="1439607828" sldId="257"/>
            <ac:grpSpMk id="10" creationId="{65167ED7-6315-43AB-B1B6-C326D5FD8F84}"/>
          </ac:grpSpMkLst>
        </pc:grpChg>
      </pc:sldChg>
      <pc:sldChg chg="add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111670134" sldId="258"/>
        </pc:sldMkLst>
        <pc:spChg chg="mod">
          <ac:chgData name="Iryna Zhukevych" userId="32b9d8b4c7aa7458" providerId="LiveId" clId="{64D2DF5B-4110-4195-A337-D9469FD04014}" dt="2024-10-21T09:41:03.268" v="111" actId="1076"/>
          <ac:spMkLst>
            <pc:docMk/>
            <pc:sldMk cId="111670134" sldId="258"/>
            <ac:spMk id="2" creationId="{CC930B7F-D8B9-F6CE-F2F6-05D47975AB1F}"/>
          </ac:spMkLst>
        </pc:spChg>
        <pc:spChg chg="mod">
          <ac:chgData name="Iryna Zhukevych" userId="32b9d8b4c7aa7458" providerId="LiveId" clId="{64D2DF5B-4110-4195-A337-D9469FD04014}" dt="2024-10-21T09:40:52.770" v="107" actId="26606"/>
          <ac:spMkLst>
            <pc:docMk/>
            <pc:sldMk cId="111670134" sldId="258"/>
            <ac:spMk id="3" creationId="{01928CE1-383C-01C1-B436-454EA2DE4099}"/>
          </ac:spMkLst>
        </pc:spChg>
        <pc:spChg chg="add">
          <ac:chgData name="Iryna Zhukevych" userId="32b9d8b4c7aa7458" providerId="LiveId" clId="{64D2DF5B-4110-4195-A337-D9469FD04014}" dt="2024-10-21T09:40:52.770" v="107" actId="26606"/>
          <ac:spMkLst>
            <pc:docMk/>
            <pc:sldMk cId="111670134" sldId="258"/>
            <ac:spMk id="9" creationId="{9F7D5CDA-D291-4307-BF55-1381FED29634}"/>
          </ac:spMkLst>
        </pc:spChg>
        <pc:picChg chg="add">
          <ac:chgData name="Iryna Zhukevych" userId="32b9d8b4c7aa7458" providerId="LiveId" clId="{64D2DF5B-4110-4195-A337-D9469FD04014}" dt="2024-10-21T09:40:52.770" v="107" actId="26606"/>
          <ac:picMkLst>
            <pc:docMk/>
            <pc:sldMk cId="111670134" sldId="258"/>
            <ac:picMk id="5" creationId="{63A0EF4C-E8EF-D919-A4F5-FD60AA96917E}"/>
          </ac:picMkLst>
        </pc:picChg>
      </pc:sldChg>
      <pc:sldChg chg="addSp del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961476163" sldId="259"/>
        </pc:sldMkLst>
        <pc:spChg chg="del">
          <ac:chgData name="Iryna Zhukevych" userId="32b9d8b4c7aa7458" providerId="LiveId" clId="{64D2DF5B-4110-4195-A337-D9469FD04014}" dt="2024-10-21T09:43:24.230" v="134" actId="478"/>
          <ac:spMkLst>
            <pc:docMk/>
            <pc:sldMk cId="961476163" sldId="259"/>
            <ac:spMk id="2" creationId="{42F3B6F2-B7AC-974C-353E-256207AE1231}"/>
          </ac:spMkLst>
        </pc:spChg>
        <pc:spChg chg="mod">
          <ac:chgData name="Iryna Zhukevych" userId="32b9d8b4c7aa7458" providerId="LiveId" clId="{64D2DF5B-4110-4195-A337-D9469FD04014}" dt="2024-10-21T19:04:31.539" v="297" actId="14100"/>
          <ac:spMkLst>
            <pc:docMk/>
            <pc:sldMk cId="961476163" sldId="259"/>
            <ac:spMk id="3" creationId="{BA9C5651-F795-E2DA-D489-144DB1594693}"/>
          </ac:spMkLst>
        </pc:spChg>
        <pc:spChg chg="add">
          <ac:chgData name="Iryna Zhukevych" userId="32b9d8b4c7aa7458" providerId="LiveId" clId="{64D2DF5B-4110-4195-A337-D9469FD04014}" dt="2024-10-21T19:04:11.350" v="293" actId="26606"/>
          <ac:spMkLst>
            <pc:docMk/>
            <pc:sldMk cId="961476163" sldId="259"/>
            <ac:spMk id="8" creationId="{B6CDA21F-E7AF-4C75-8395-33F58D5B0E45}"/>
          </ac:spMkLst>
        </pc:spChg>
        <pc:spChg chg="add">
          <ac:chgData name="Iryna Zhukevych" userId="32b9d8b4c7aa7458" providerId="LiveId" clId="{64D2DF5B-4110-4195-A337-D9469FD04014}" dt="2024-10-21T19:04:11.350" v="293" actId="26606"/>
          <ac:spMkLst>
            <pc:docMk/>
            <pc:sldMk cId="961476163" sldId="259"/>
            <ac:spMk id="15" creationId="{D5B0017B-2ECA-49AF-B397-DC140825DF8D}"/>
          </ac:spMkLst>
        </pc:spChg>
        <pc:grpChg chg="add">
          <ac:chgData name="Iryna Zhukevych" userId="32b9d8b4c7aa7458" providerId="LiveId" clId="{64D2DF5B-4110-4195-A337-D9469FD04014}" dt="2024-10-21T19:04:11.350" v="293" actId="26606"/>
          <ac:grpSpMkLst>
            <pc:docMk/>
            <pc:sldMk cId="961476163" sldId="259"/>
            <ac:grpSpMk id="10" creationId="{AE1C45F0-260A-458C-96ED-C1F6D2151219}"/>
          </ac:grpSpMkLst>
        </pc:grpChg>
        <pc:cxnChg chg="add">
          <ac:chgData name="Iryna Zhukevych" userId="32b9d8b4c7aa7458" providerId="LiveId" clId="{64D2DF5B-4110-4195-A337-D9469FD04014}" dt="2024-10-21T19:04:11.350" v="293" actId="26606"/>
          <ac:cxnSpMkLst>
            <pc:docMk/>
            <pc:sldMk cId="961476163" sldId="259"/>
            <ac:cxnSpMk id="17" creationId="{6CF1BAF6-AD41-4082-B212-8A1F9A2E8779}"/>
          </ac:cxnSpMkLst>
        </pc:cxnChg>
      </pc:sldChg>
      <pc:sldChg chg="add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3383011345" sldId="260"/>
        </pc:sldMkLst>
        <pc:spChg chg="mod">
          <ac:chgData name="Iryna Zhukevych" userId="32b9d8b4c7aa7458" providerId="LiveId" clId="{64D2DF5B-4110-4195-A337-D9469FD04014}" dt="2024-10-21T19:04:45.737" v="298" actId="26606"/>
          <ac:spMkLst>
            <pc:docMk/>
            <pc:sldMk cId="3383011345" sldId="260"/>
            <ac:spMk id="2" creationId="{A4197258-CC4C-E424-0536-683A75A83BD8}"/>
          </ac:spMkLst>
        </pc:spChg>
        <pc:spChg chg="mod">
          <ac:chgData name="Iryna Zhukevych" userId="32b9d8b4c7aa7458" providerId="LiveId" clId="{64D2DF5B-4110-4195-A337-D9469FD04014}" dt="2024-10-21T19:04:45.737" v="298" actId="26606"/>
          <ac:spMkLst>
            <pc:docMk/>
            <pc:sldMk cId="3383011345" sldId="260"/>
            <ac:spMk id="3" creationId="{92AFB5F3-5F8D-7F84-208D-AD128DF658B7}"/>
          </ac:spMkLst>
        </pc:spChg>
        <pc:spChg chg="add">
          <ac:chgData name="Iryna Zhukevych" userId="32b9d8b4c7aa7458" providerId="LiveId" clId="{64D2DF5B-4110-4195-A337-D9469FD04014}" dt="2024-10-21T19:04:45.737" v="298" actId="26606"/>
          <ac:spMkLst>
            <pc:docMk/>
            <pc:sldMk cId="3383011345" sldId="260"/>
            <ac:spMk id="10" creationId="{32AEEBC8-9D30-42EF-95F2-386C2653FBF0}"/>
          </ac:spMkLst>
        </pc:spChg>
        <pc:spChg chg="add">
          <ac:chgData name="Iryna Zhukevych" userId="32b9d8b4c7aa7458" providerId="LiveId" clId="{64D2DF5B-4110-4195-A337-D9469FD04014}" dt="2024-10-21T19:04:45.737" v="298" actId="26606"/>
          <ac:spMkLst>
            <pc:docMk/>
            <pc:sldMk cId="3383011345" sldId="260"/>
            <ac:spMk id="12" creationId="{2E92FA66-67D7-4CB4-94D3-E643A9AD4757}"/>
          </ac:spMkLst>
        </pc:spChg>
        <pc:picChg chg="add mod">
          <ac:chgData name="Iryna Zhukevych" userId="32b9d8b4c7aa7458" providerId="LiveId" clId="{64D2DF5B-4110-4195-A337-D9469FD04014}" dt="2024-10-21T19:04:45.737" v="298" actId="26606"/>
          <ac:picMkLst>
            <pc:docMk/>
            <pc:sldMk cId="3383011345" sldId="260"/>
            <ac:picMk id="5" creationId="{9FCA4329-5709-6A1B-D022-F97D07B9A984}"/>
          </ac:picMkLst>
        </pc:picChg>
      </pc:sldChg>
      <pc:sldChg chg="add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707580367" sldId="261"/>
        </pc:sldMkLst>
        <pc:spChg chg="mod">
          <ac:chgData name="Iryna Zhukevych" userId="32b9d8b4c7aa7458" providerId="LiveId" clId="{64D2DF5B-4110-4195-A337-D9469FD04014}" dt="2024-10-21T19:05:37.854" v="312" actId="113"/>
          <ac:spMkLst>
            <pc:docMk/>
            <pc:sldMk cId="707580367" sldId="261"/>
            <ac:spMk id="2" creationId="{BD9545DB-1B43-A751-6EFE-29157E2B3030}"/>
          </ac:spMkLst>
        </pc:spChg>
        <pc:spChg chg="mod">
          <ac:chgData name="Iryna Zhukevych" userId="32b9d8b4c7aa7458" providerId="LiveId" clId="{64D2DF5B-4110-4195-A337-D9469FD04014}" dt="2024-10-21T19:05:14.005" v="306" actId="27636"/>
          <ac:spMkLst>
            <pc:docMk/>
            <pc:sldMk cId="707580367" sldId="261"/>
            <ac:spMk id="3" creationId="{70CFA36C-0893-8CB5-D1F6-0C46A33188AB}"/>
          </ac:spMkLst>
        </pc:spChg>
        <pc:spChg chg="add">
          <ac:chgData name="Iryna Zhukevych" userId="32b9d8b4c7aa7458" providerId="LiveId" clId="{64D2DF5B-4110-4195-A337-D9469FD04014}" dt="2024-10-21T19:04:55.800" v="299" actId="26606"/>
          <ac:spMkLst>
            <pc:docMk/>
            <pc:sldMk cId="707580367" sldId="261"/>
            <ac:spMk id="9" creationId="{F13C74B1-5B17-4795-BED0-7140497B445A}"/>
          </ac:spMkLst>
        </pc:spChg>
        <pc:spChg chg="add">
          <ac:chgData name="Iryna Zhukevych" userId="32b9d8b4c7aa7458" providerId="LiveId" clId="{64D2DF5B-4110-4195-A337-D9469FD04014}" dt="2024-10-21T19:04:55.800" v="299" actId="26606"/>
          <ac:spMkLst>
            <pc:docMk/>
            <pc:sldMk cId="707580367" sldId="261"/>
            <ac:spMk id="11" creationId="{D4974D33-8DC5-464E-8C6D-BE58F0669C17}"/>
          </ac:spMkLst>
        </pc:spChg>
        <pc:picChg chg="add">
          <ac:chgData name="Iryna Zhukevych" userId="32b9d8b4c7aa7458" providerId="LiveId" clId="{64D2DF5B-4110-4195-A337-D9469FD04014}" dt="2024-10-21T19:04:55.800" v="299" actId="26606"/>
          <ac:picMkLst>
            <pc:docMk/>
            <pc:sldMk cId="707580367" sldId="261"/>
            <ac:picMk id="5" creationId="{5FFC5CEF-1803-C7F6-7ED9-3C7DB5DCD279}"/>
          </ac:picMkLst>
        </pc:picChg>
      </pc:sldChg>
      <pc:sldChg chg="addSp del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2275658371" sldId="262"/>
        </pc:sldMkLst>
        <pc:spChg chg="del">
          <ac:chgData name="Iryna Zhukevych" userId="32b9d8b4c7aa7458" providerId="LiveId" clId="{64D2DF5B-4110-4195-A337-D9469FD04014}" dt="2024-10-21T19:13:40.277" v="359" actId="478"/>
          <ac:spMkLst>
            <pc:docMk/>
            <pc:sldMk cId="2275658371" sldId="262"/>
            <ac:spMk id="2" creationId="{095193F4-054F-BD5C-FE8E-675645C81ED2}"/>
          </ac:spMkLst>
        </pc:spChg>
        <pc:spChg chg="mod">
          <ac:chgData name="Iryna Zhukevych" userId="32b9d8b4c7aa7458" providerId="LiveId" clId="{64D2DF5B-4110-4195-A337-D9469FD04014}" dt="2024-10-21T19:14:07.639" v="367" actId="14100"/>
          <ac:spMkLst>
            <pc:docMk/>
            <pc:sldMk cId="2275658371" sldId="262"/>
            <ac:spMk id="3" creationId="{A27C1857-7434-E645-584D-B391C61F34E2}"/>
          </ac:spMkLst>
        </pc:spChg>
        <pc:spChg chg="add">
          <ac:chgData name="Iryna Zhukevych" userId="32b9d8b4c7aa7458" providerId="LiveId" clId="{64D2DF5B-4110-4195-A337-D9469FD04014}" dt="2024-10-21T19:13:53.576" v="362" actId="26606"/>
          <ac:spMkLst>
            <pc:docMk/>
            <pc:sldMk cId="2275658371" sldId="262"/>
            <ac:spMk id="9" creationId="{F13C74B1-5B17-4795-BED0-7140497B445A}"/>
          </ac:spMkLst>
        </pc:spChg>
        <pc:spChg chg="add">
          <ac:chgData name="Iryna Zhukevych" userId="32b9d8b4c7aa7458" providerId="LiveId" clId="{64D2DF5B-4110-4195-A337-D9469FD04014}" dt="2024-10-21T19:13:53.576" v="362" actId="26606"/>
          <ac:spMkLst>
            <pc:docMk/>
            <pc:sldMk cId="2275658371" sldId="262"/>
            <ac:spMk id="11" creationId="{D4974D33-8DC5-464E-8C6D-BE58F0669C17}"/>
          </ac:spMkLst>
        </pc:spChg>
        <pc:picChg chg="add">
          <ac:chgData name="Iryna Zhukevych" userId="32b9d8b4c7aa7458" providerId="LiveId" clId="{64D2DF5B-4110-4195-A337-D9469FD04014}" dt="2024-10-21T19:13:53.576" v="362" actId="26606"/>
          <ac:picMkLst>
            <pc:docMk/>
            <pc:sldMk cId="2275658371" sldId="262"/>
            <ac:picMk id="5" creationId="{3365FFC5-C990-3413-7003-41EA77417D02}"/>
          </ac:picMkLst>
        </pc:picChg>
      </pc:sldChg>
      <pc:sldChg chg="addSp delSp modSp new mod modTransition setBg">
        <pc:chgData name="Iryna Zhukevych" userId="32b9d8b4c7aa7458" providerId="LiveId" clId="{64D2DF5B-4110-4195-A337-D9469FD04014}" dt="2024-10-24T09:13:16.121" v="608" actId="20577"/>
        <pc:sldMkLst>
          <pc:docMk/>
          <pc:sldMk cId="1491698695" sldId="263"/>
        </pc:sldMkLst>
        <pc:spChg chg="mod">
          <ac:chgData name="Iryna Zhukevych" userId="32b9d8b4c7aa7458" providerId="LiveId" clId="{64D2DF5B-4110-4195-A337-D9469FD04014}" dt="2024-10-24T09:13:16.121" v="608" actId="20577"/>
          <ac:spMkLst>
            <pc:docMk/>
            <pc:sldMk cId="1491698695" sldId="263"/>
            <ac:spMk id="2" creationId="{6CF5832A-3D3A-F31D-B27B-D592BBA70F41}"/>
          </ac:spMkLst>
        </pc:spChg>
        <pc:spChg chg="del">
          <ac:chgData name="Iryna Zhukevych" userId="32b9d8b4c7aa7458" providerId="LiveId" clId="{64D2DF5B-4110-4195-A337-D9469FD04014}" dt="2024-10-21T09:50:41.399" v="159" actId="478"/>
          <ac:spMkLst>
            <pc:docMk/>
            <pc:sldMk cId="1491698695" sldId="263"/>
            <ac:spMk id="3" creationId="{F92E7D0C-E294-5997-16C3-8ABC1C2F537D}"/>
          </ac:spMkLst>
        </pc:spChg>
        <pc:spChg chg="add">
          <ac:chgData name="Iryna Zhukevych" userId="32b9d8b4c7aa7458" providerId="LiveId" clId="{64D2DF5B-4110-4195-A337-D9469FD04014}" dt="2024-10-21T18:53:26.429" v="226" actId="26606"/>
          <ac:spMkLst>
            <pc:docMk/>
            <pc:sldMk cId="1491698695" sldId="263"/>
            <ac:spMk id="7" creationId="{4522B21E-B2B9-4C72-9A71-C87EFD137480}"/>
          </ac:spMkLst>
        </pc:spChg>
        <pc:spChg chg="add">
          <ac:chgData name="Iryna Zhukevych" userId="32b9d8b4c7aa7458" providerId="LiveId" clId="{64D2DF5B-4110-4195-A337-D9469FD04014}" dt="2024-10-21T18:53:26.429" v="226" actId="26606"/>
          <ac:spMkLst>
            <pc:docMk/>
            <pc:sldMk cId="1491698695" sldId="263"/>
            <ac:spMk id="9" creationId="{5EB7D2A2-F448-44D4-938C-DC84CBCB3B1E}"/>
          </ac:spMkLst>
        </pc:spChg>
        <pc:spChg chg="add">
          <ac:chgData name="Iryna Zhukevych" userId="32b9d8b4c7aa7458" providerId="LiveId" clId="{64D2DF5B-4110-4195-A337-D9469FD04014}" dt="2024-10-21T18:53:26.429" v="226" actId="26606"/>
          <ac:spMkLst>
            <pc:docMk/>
            <pc:sldMk cId="1491698695" sldId="263"/>
            <ac:spMk id="11" creationId="{871AEA07-1E14-44B4-8E55-64EF049CD66F}"/>
          </ac:spMkLst>
        </pc:spChg>
        <pc:cxnChg chg="add">
          <ac:chgData name="Iryna Zhukevych" userId="32b9d8b4c7aa7458" providerId="LiveId" clId="{64D2DF5B-4110-4195-A337-D9469FD04014}" dt="2024-10-21T18:53:26.429" v="226" actId="26606"/>
          <ac:cxnSpMkLst>
            <pc:docMk/>
            <pc:sldMk cId="1491698695" sldId="263"/>
            <ac:cxnSpMk id="13" creationId="{F7C8EA93-3210-4C62-99E9-153C275E3A87}"/>
          </ac:cxnSpMkLst>
        </pc:cxnChg>
      </pc:sldChg>
      <pc:sldChg chg="addSp del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4162589825" sldId="264"/>
        </pc:sldMkLst>
        <pc:spChg chg="mod">
          <ac:chgData name="Iryna Zhukevych" userId="32b9d8b4c7aa7458" providerId="LiveId" clId="{64D2DF5B-4110-4195-A337-D9469FD04014}" dt="2024-10-21T18:54:19.900" v="237" actId="26606"/>
          <ac:spMkLst>
            <pc:docMk/>
            <pc:sldMk cId="4162589825" sldId="264"/>
            <ac:spMk id="2" creationId="{547D9AA2-AD30-EA55-642C-FB6C9D85559F}"/>
          </ac:spMkLst>
        </pc:spChg>
        <pc:spChg chg="del mod">
          <ac:chgData name="Iryna Zhukevych" userId="32b9d8b4c7aa7458" providerId="LiveId" clId="{64D2DF5B-4110-4195-A337-D9469FD04014}" dt="2024-10-21T18:54:19.900" v="237" actId="26606"/>
          <ac:spMkLst>
            <pc:docMk/>
            <pc:sldMk cId="4162589825" sldId="264"/>
            <ac:spMk id="3" creationId="{9610B459-4966-051D-F893-B9BDFF385652}"/>
          </ac:spMkLst>
        </pc:spChg>
        <pc:spChg chg="add">
          <ac:chgData name="Iryna Zhukevych" userId="32b9d8b4c7aa7458" providerId="LiveId" clId="{64D2DF5B-4110-4195-A337-D9469FD04014}" dt="2024-10-21T18:54:19.900" v="237" actId="26606"/>
          <ac:spMkLst>
            <pc:docMk/>
            <pc:sldMk cId="4162589825" sldId="264"/>
            <ac:spMk id="10" creationId="{D335A262-7106-4571-BE09-CFA60A9DB0FF}"/>
          </ac:spMkLst>
        </pc:spChg>
        <pc:spChg chg="add">
          <ac:chgData name="Iryna Zhukevych" userId="32b9d8b4c7aa7458" providerId="LiveId" clId="{64D2DF5B-4110-4195-A337-D9469FD04014}" dt="2024-10-21T18:54:19.900" v="237" actId="26606"/>
          <ac:spMkLst>
            <pc:docMk/>
            <pc:sldMk cId="4162589825" sldId="264"/>
            <ac:spMk id="12" creationId="{7A6F043C-2A2A-4ECE-99FC-9670FAF956C5}"/>
          </ac:spMkLst>
        </pc:spChg>
        <pc:spChg chg="add">
          <ac:chgData name="Iryna Zhukevych" userId="32b9d8b4c7aa7458" providerId="LiveId" clId="{64D2DF5B-4110-4195-A337-D9469FD04014}" dt="2024-10-21T18:54:19.900" v="237" actId="26606"/>
          <ac:spMkLst>
            <pc:docMk/>
            <pc:sldMk cId="4162589825" sldId="264"/>
            <ac:spMk id="14" creationId="{046FE5A8-8C9A-4D97-A7C4-214929653ACC}"/>
          </ac:spMkLst>
        </pc:spChg>
        <pc:spChg chg="add">
          <ac:chgData name="Iryna Zhukevych" userId="32b9d8b4c7aa7458" providerId="LiveId" clId="{64D2DF5B-4110-4195-A337-D9469FD04014}" dt="2024-10-21T18:54:19.900" v="237" actId="26606"/>
          <ac:spMkLst>
            <pc:docMk/>
            <pc:sldMk cId="4162589825" sldId="264"/>
            <ac:spMk id="16" creationId="{B6297F2B-78AD-4022-83A4-78FC55E1136B}"/>
          </ac:spMkLst>
        </pc:spChg>
        <pc:graphicFrameChg chg="add">
          <ac:chgData name="Iryna Zhukevych" userId="32b9d8b4c7aa7458" providerId="LiveId" clId="{64D2DF5B-4110-4195-A337-D9469FD04014}" dt="2024-10-21T18:54:19.900" v="237" actId="26606"/>
          <ac:graphicFrameMkLst>
            <pc:docMk/>
            <pc:sldMk cId="4162589825" sldId="264"/>
            <ac:graphicFrameMk id="5" creationId="{AEC66729-6142-6BD9-C467-EC35C5071D82}"/>
          </ac:graphicFrameMkLst>
        </pc:graphicFrameChg>
        <pc:picChg chg="add">
          <ac:chgData name="Iryna Zhukevych" userId="32b9d8b4c7aa7458" providerId="LiveId" clId="{64D2DF5B-4110-4195-A337-D9469FD04014}" dt="2024-10-21T18:54:19.900" v="237" actId="26606"/>
          <ac:picMkLst>
            <pc:docMk/>
            <pc:sldMk cId="4162589825" sldId="264"/>
            <ac:picMk id="6" creationId="{940944A3-0596-117F-60E6-5C6C3E182CC4}"/>
          </ac:picMkLst>
        </pc:picChg>
      </pc:sldChg>
      <pc:sldChg chg="addSp del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4103240959" sldId="265"/>
        </pc:sldMkLst>
        <pc:spChg chg="mod">
          <ac:chgData name="Iryna Zhukevych" userId="32b9d8b4c7aa7458" providerId="LiveId" clId="{64D2DF5B-4110-4195-A337-D9469FD04014}" dt="2024-10-21T18:54:45.434" v="242" actId="2710"/>
          <ac:spMkLst>
            <pc:docMk/>
            <pc:sldMk cId="4103240959" sldId="265"/>
            <ac:spMk id="2" creationId="{22DCB85F-1EE7-2AC3-8BE3-B0BF76733E73}"/>
          </ac:spMkLst>
        </pc:spChg>
        <pc:spChg chg="del">
          <ac:chgData name="Iryna Zhukevych" userId="32b9d8b4c7aa7458" providerId="LiveId" clId="{64D2DF5B-4110-4195-A337-D9469FD04014}" dt="2024-10-21T18:54:30.704" v="238" actId="478"/>
          <ac:spMkLst>
            <pc:docMk/>
            <pc:sldMk cId="4103240959" sldId="265"/>
            <ac:spMk id="3" creationId="{B7E5178D-BDB1-6C4D-BCAF-8640447AA0F5}"/>
          </ac:spMkLst>
        </pc:spChg>
        <pc:spChg chg="add">
          <ac:chgData name="Iryna Zhukevych" userId="32b9d8b4c7aa7458" providerId="LiveId" clId="{64D2DF5B-4110-4195-A337-D9469FD04014}" dt="2024-10-21T18:54:35.324" v="239" actId="26606"/>
          <ac:spMkLst>
            <pc:docMk/>
            <pc:sldMk cId="4103240959" sldId="265"/>
            <ac:spMk id="7" creationId="{4522B21E-B2B9-4C72-9A71-C87EFD137480}"/>
          </ac:spMkLst>
        </pc:spChg>
        <pc:spChg chg="add">
          <ac:chgData name="Iryna Zhukevych" userId="32b9d8b4c7aa7458" providerId="LiveId" clId="{64D2DF5B-4110-4195-A337-D9469FD04014}" dt="2024-10-21T18:54:35.324" v="239" actId="26606"/>
          <ac:spMkLst>
            <pc:docMk/>
            <pc:sldMk cId="4103240959" sldId="265"/>
            <ac:spMk id="9" creationId="{5EB7D2A2-F448-44D4-938C-DC84CBCB3B1E}"/>
          </ac:spMkLst>
        </pc:spChg>
        <pc:spChg chg="add">
          <ac:chgData name="Iryna Zhukevych" userId="32b9d8b4c7aa7458" providerId="LiveId" clId="{64D2DF5B-4110-4195-A337-D9469FD04014}" dt="2024-10-21T18:54:35.324" v="239" actId="26606"/>
          <ac:spMkLst>
            <pc:docMk/>
            <pc:sldMk cId="4103240959" sldId="265"/>
            <ac:spMk id="11" creationId="{871AEA07-1E14-44B4-8E55-64EF049CD66F}"/>
          </ac:spMkLst>
        </pc:spChg>
        <pc:cxnChg chg="add">
          <ac:chgData name="Iryna Zhukevych" userId="32b9d8b4c7aa7458" providerId="LiveId" clId="{64D2DF5B-4110-4195-A337-D9469FD04014}" dt="2024-10-21T18:54:35.324" v="239" actId="26606"/>
          <ac:cxnSpMkLst>
            <pc:docMk/>
            <pc:sldMk cId="4103240959" sldId="265"/>
            <ac:cxnSpMk id="13" creationId="{F7C8EA93-3210-4C62-99E9-153C275E3A87}"/>
          </ac:cxnSpMkLst>
        </pc:cxnChg>
      </pc:sldChg>
      <pc:sldChg chg="addSp modSp new mod modTransition setBg">
        <pc:chgData name="Iryna Zhukevych" userId="32b9d8b4c7aa7458" providerId="LiveId" clId="{64D2DF5B-4110-4195-A337-D9469FD04014}" dt="2024-10-21T19:14:19.889" v="369"/>
        <pc:sldMkLst>
          <pc:docMk/>
          <pc:sldMk cId="1015023198" sldId="266"/>
        </pc:sldMkLst>
        <pc:spChg chg="mod">
          <ac:chgData name="Iryna Zhukevych" userId="32b9d8b4c7aa7458" providerId="LiveId" clId="{64D2DF5B-4110-4195-A337-D9469FD04014}" dt="2024-10-21T19:03:07.090" v="282" actId="1076"/>
          <ac:spMkLst>
            <pc:docMk/>
            <pc:sldMk cId="1015023198" sldId="266"/>
            <ac:spMk id="2" creationId="{2056CC30-DDF3-1237-0ED7-E207DD1000E9}"/>
          </ac:spMkLst>
        </pc:spChg>
        <pc:spChg chg="mod">
          <ac:chgData name="Iryna Zhukevych" userId="32b9d8b4c7aa7458" providerId="LiveId" clId="{64D2DF5B-4110-4195-A337-D9469FD04014}" dt="2024-10-21T18:55:15.270" v="246" actId="122"/>
          <ac:spMkLst>
            <pc:docMk/>
            <pc:sldMk cId="1015023198" sldId="266"/>
            <ac:spMk id="3" creationId="{65340DD9-2526-06D0-97A7-1A2E211CB425}"/>
          </ac:spMkLst>
        </pc:spChg>
        <pc:spChg chg="add">
          <ac:chgData name="Iryna Zhukevych" userId="32b9d8b4c7aa7458" providerId="LiveId" clId="{64D2DF5B-4110-4195-A337-D9469FD04014}" dt="2024-10-21T18:55:02.812" v="243" actId="26606"/>
          <ac:spMkLst>
            <pc:docMk/>
            <pc:sldMk cId="1015023198" sldId="266"/>
            <ac:spMk id="8" creationId="{B6CDA21F-E7AF-4C75-8395-33F58D5B0E45}"/>
          </ac:spMkLst>
        </pc:spChg>
        <pc:spChg chg="add">
          <ac:chgData name="Iryna Zhukevych" userId="32b9d8b4c7aa7458" providerId="LiveId" clId="{64D2DF5B-4110-4195-A337-D9469FD04014}" dt="2024-10-21T18:55:02.812" v="243" actId="26606"/>
          <ac:spMkLst>
            <pc:docMk/>
            <pc:sldMk cId="1015023198" sldId="266"/>
            <ac:spMk id="15" creationId="{D5B0017B-2ECA-49AF-B397-DC140825DF8D}"/>
          </ac:spMkLst>
        </pc:spChg>
        <pc:grpChg chg="add">
          <ac:chgData name="Iryna Zhukevych" userId="32b9d8b4c7aa7458" providerId="LiveId" clId="{64D2DF5B-4110-4195-A337-D9469FD04014}" dt="2024-10-21T18:55:02.812" v="243" actId="26606"/>
          <ac:grpSpMkLst>
            <pc:docMk/>
            <pc:sldMk cId="1015023198" sldId="266"/>
            <ac:grpSpMk id="10" creationId="{AE1C45F0-260A-458C-96ED-C1F6D2151219}"/>
          </ac:grpSpMkLst>
        </pc:grpChg>
        <pc:cxnChg chg="add">
          <ac:chgData name="Iryna Zhukevych" userId="32b9d8b4c7aa7458" providerId="LiveId" clId="{64D2DF5B-4110-4195-A337-D9469FD04014}" dt="2024-10-21T18:55:02.812" v="243" actId="26606"/>
          <ac:cxnSpMkLst>
            <pc:docMk/>
            <pc:sldMk cId="1015023198" sldId="266"/>
            <ac:cxnSpMk id="17" creationId="{6CF1BAF6-AD41-4082-B212-8A1F9A2E8779}"/>
          </ac:cxnSpMkLst>
        </pc:cxnChg>
      </pc:sldChg>
      <pc:sldChg chg="addSp modSp new mod ord setBg">
        <pc:chgData name="Iryna Zhukevych" userId="32b9d8b4c7aa7458" providerId="LiveId" clId="{64D2DF5B-4110-4195-A337-D9469FD04014}" dt="2024-10-24T09:13:31.185" v="610" actId="14100"/>
        <pc:sldMkLst>
          <pc:docMk/>
          <pc:sldMk cId="2837659555" sldId="267"/>
        </pc:sldMkLst>
        <pc:spChg chg="mod">
          <ac:chgData name="Iryna Zhukevych" userId="32b9d8b4c7aa7458" providerId="LiveId" clId="{64D2DF5B-4110-4195-A337-D9469FD04014}" dt="2024-10-24T09:13:31.185" v="610" actId="14100"/>
          <ac:spMkLst>
            <pc:docMk/>
            <pc:sldMk cId="2837659555" sldId="267"/>
            <ac:spMk id="2" creationId="{7CDBC2D1-AE1E-53A1-5E6B-93F3062A37F1}"/>
          </ac:spMkLst>
        </pc:spChg>
        <pc:spChg chg="mod">
          <ac:chgData name="Iryna Zhukevych" userId="32b9d8b4c7aa7458" providerId="LiveId" clId="{64D2DF5B-4110-4195-A337-D9469FD04014}" dt="2024-10-22T05:22:22.325" v="490" actId="1076"/>
          <ac:spMkLst>
            <pc:docMk/>
            <pc:sldMk cId="2837659555" sldId="267"/>
            <ac:spMk id="3" creationId="{359B9226-2614-6A9F-8536-0F84BDCE2025}"/>
          </ac:spMkLst>
        </pc:spChg>
        <pc:spChg chg="add">
          <ac:chgData name="Iryna Zhukevych" userId="32b9d8b4c7aa7458" providerId="LiveId" clId="{64D2DF5B-4110-4195-A337-D9469FD04014}" dt="2024-10-22T05:21:51.427" v="482" actId="26606"/>
          <ac:spMkLst>
            <pc:docMk/>
            <pc:sldMk cId="2837659555" sldId="267"/>
            <ac:spMk id="12" creationId="{5D7F64A8-D625-4F61-A290-B499BB62ACFF}"/>
          </ac:spMkLst>
        </pc:spChg>
        <pc:picChg chg="add">
          <ac:chgData name="Iryna Zhukevych" userId="32b9d8b4c7aa7458" providerId="LiveId" clId="{64D2DF5B-4110-4195-A337-D9469FD04014}" dt="2024-10-22T05:21:51.427" v="482" actId="26606"/>
          <ac:picMkLst>
            <pc:docMk/>
            <pc:sldMk cId="2837659555" sldId="267"/>
            <ac:picMk id="7" creationId="{AE691112-1EE7-7B0A-ED11-B296F63394C3}"/>
          </ac:picMkLst>
        </pc:picChg>
        <pc:picChg chg="add">
          <ac:chgData name="Iryna Zhukevych" userId="32b9d8b4c7aa7458" providerId="LiveId" clId="{64D2DF5B-4110-4195-A337-D9469FD04014}" dt="2024-10-22T05:21:51.427" v="482" actId="26606"/>
          <ac:picMkLst>
            <pc:docMk/>
            <pc:sldMk cId="2837659555" sldId="267"/>
            <ac:picMk id="9" creationId="{43C86408-0CF9-4375-AF0F-6061C80FA201}"/>
          </ac:picMkLst>
        </pc:picChg>
      </pc:sldChg>
      <pc:sldChg chg="delSp modSp new del mod">
        <pc:chgData name="Iryna Zhukevych" userId="32b9d8b4c7aa7458" providerId="LiveId" clId="{64D2DF5B-4110-4195-A337-D9469FD04014}" dt="2024-10-21T19:03:14.076" v="283" actId="2696"/>
        <pc:sldMkLst>
          <pc:docMk/>
          <pc:sldMk cId="3839361731" sldId="267"/>
        </pc:sldMkLst>
        <pc:spChg chg="del">
          <ac:chgData name="Iryna Zhukevych" userId="32b9d8b4c7aa7458" providerId="LiveId" clId="{64D2DF5B-4110-4195-A337-D9469FD04014}" dt="2024-10-21T10:36:02.345" v="224" actId="478"/>
          <ac:spMkLst>
            <pc:docMk/>
            <pc:sldMk cId="3839361731" sldId="267"/>
            <ac:spMk id="2" creationId="{967AB63C-BE0B-05D9-8951-74D636BB69B9}"/>
          </ac:spMkLst>
        </pc:spChg>
        <pc:spChg chg="mod">
          <ac:chgData name="Iryna Zhukevych" userId="32b9d8b4c7aa7458" providerId="LiveId" clId="{64D2DF5B-4110-4195-A337-D9469FD04014}" dt="2024-10-21T10:36:03.693" v="225" actId="5793"/>
          <ac:spMkLst>
            <pc:docMk/>
            <pc:sldMk cId="3839361731" sldId="267"/>
            <ac:spMk id="3" creationId="{B1F90C86-ECB2-883D-23A3-D5245256299B}"/>
          </ac:spMkLst>
        </pc:spChg>
      </pc:sldChg>
      <pc:sldChg chg="addSp modSp new mod setBg">
        <pc:chgData name="Iryna Zhukevych" userId="32b9d8b4c7aa7458" providerId="LiveId" clId="{64D2DF5B-4110-4195-A337-D9469FD04014}" dt="2024-10-22T05:27:04.976" v="592" actId="113"/>
        <pc:sldMkLst>
          <pc:docMk/>
          <pc:sldMk cId="3837042066" sldId="268"/>
        </pc:sldMkLst>
        <pc:spChg chg="mod">
          <ac:chgData name="Iryna Zhukevych" userId="32b9d8b4c7aa7458" providerId="LiveId" clId="{64D2DF5B-4110-4195-A337-D9469FD04014}" dt="2024-10-22T05:27:04.976" v="592" actId="113"/>
          <ac:spMkLst>
            <pc:docMk/>
            <pc:sldMk cId="3837042066" sldId="268"/>
            <ac:spMk id="2" creationId="{1C4D5AE8-DEC3-7854-BDBB-3F97D230853C}"/>
          </ac:spMkLst>
        </pc:spChg>
        <pc:spChg chg="mod">
          <ac:chgData name="Iryna Zhukevych" userId="32b9d8b4c7aa7458" providerId="LiveId" clId="{64D2DF5B-4110-4195-A337-D9469FD04014}" dt="2024-10-22T05:26:43.026" v="586" actId="2710"/>
          <ac:spMkLst>
            <pc:docMk/>
            <pc:sldMk cId="3837042066" sldId="268"/>
            <ac:spMk id="3" creationId="{28A9A3B2-4C18-5F02-25B1-719B2788D55B}"/>
          </ac:spMkLst>
        </pc:spChg>
        <pc:spChg chg="add">
          <ac:chgData name="Iryna Zhukevych" userId="32b9d8b4c7aa7458" providerId="LiveId" clId="{64D2DF5B-4110-4195-A337-D9469FD04014}" dt="2024-10-22T05:26:28.053" v="582" actId="26606"/>
          <ac:spMkLst>
            <pc:docMk/>
            <pc:sldMk cId="3837042066" sldId="268"/>
            <ac:spMk id="8" creationId="{3AD318CC-E2A8-4E27-9548-A047A78999B1}"/>
          </ac:spMkLst>
        </pc:spChg>
        <pc:spChg chg="add">
          <ac:chgData name="Iryna Zhukevych" userId="32b9d8b4c7aa7458" providerId="LiveId" clId="{64D2DF5B-4110-4195-A337-D9469FD04014}" dt="2024-10-22T05:26:28.053" v="582" actId="26606"/>
          <ac:spMkLst>
            <pc:docMk/>
            <pc:sldMk cId="3837042066" sldId="268"/>
            <ac:spMk id="14" creationId="{2C1BBA94-3F40-40AA-8BB9-E69E25E537C1}"/>
          </ac:spMkLst>
        </pc:spChg>
        <pc:grpChg chg="add">
          <ac:chgData name="Iryna Zhukevych" userId="32b9d8b4c7aa7458" providerId="LiveId" clId="{64D2DF5B-4110-4195-A337-D9469FD04014}" dt="2024-10-22T05:26:28.053" v="582" actId="26606"/>
          <ac:grpSpMkLst>
            <pc:docMk/>
            <pc:sldMk cId="3837042066" sldId="268"/>
            <ac:grpSpMk id="10" creationId="{B14B560F-9DD7-4302-A60B-EBD3EF59B073}"/>
          </ac:grpSpMkLst>
        </pc:grpChg>
      </pc:sldChg>
      <pc:sldMasterChg chg="modTransition modSldLayout">
        <pc:chgData name="Iryna Zhukevych" userId="32b9d8b4c7aa7458" providerId="LiveId" clId="{64D2DF5B-4110-4195-A337-D9469FD04014}" dt="2024-10-21T19:14:19.889" v="369"/>
        <pc:sldMasterMkLst>
          <pc:docMk/>
          <pc:sldMasterMk cId="102457941" sldId="2147483648"/>
        </pc:sldMasterMkLst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2781821165" sldId="2147483649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2060205079" sldId="2147483650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19725784" sldId="2147483651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2217514805" sldId="2147483652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1208435637" sldId="2147483653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1149089135" sldId="2147483654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1009743993" sldId="2147483655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2723120930" sldId="2147483656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2071869583" sldId="2147483657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716384943" sldId="2147483658"/>
          </pc:sldLayoutMkLst>
        </pc:sldLayoutChg>
        <pc:sldLayoutChg chg="modTransition">
          <pc:chgData name="Iryna Zhukevych" userId="32b9d8b4c7aa7458" providerId="LiveId" clId="{64D2DF5B-4110-4195-A337-D9469FD04014}" dt="2024-10-21T19:14:19.889" v="369"/>
          <pc:sldLayoutMkLst>
            <pc:docMk/>
            <pc:sldMasterMk cId="102457941" sldId="2147483648"/>
            <pc:sldLayoutMk cId="567341765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AFAF1B-E248-46F8-9100-E1315F3F50DD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2EBAD7D-A001-4E20-BA82-A8858C6A707F}">
      <dgm:prSet/>
      <dgm:spPr/>
      <dgm:t>
        <a:bodyPr/>
        <a:lstStyle/>
        <a:p>
          <a:r>
            <a:rPr lang="en-US" b="0" i="0"/>
            <a:t>Defensive alliances (e.g., NATO)</a:t>
          </a:r>
          <a:endParaRPr lang="en-US"/>
        </a:p>
      </dgm:t>
    </dgm:pt>
    <dgm:pt modelId="{C5C3F9DF-15E1-42C8-BB11-232B55F5EC9D}" type="parTrans" cxnId="{1C4445B4-AB79-4832-BA1B-0747E2D6AADC}">
      <dgm:prSet/>
      <dgm:spPr/>
      <dgm:t>
        <a:bodyPr/>
        <a:lstStyle/>
        <a:p>
          <a:endParaRPr lang="en-US"/>
        </a:p>
      </dgm:t>
    </dgm:pt>
    <dgm:pt modelId="{4CA0CC57-781A-4D0C-B6EE-499F012A4E2F}" type="sibTrans" cxnId="{1C4445B4-AB79-4832-BA1B-0747E2D6AADC}">
      <dgm:prSet/>
      <dgm:spPr/>
      <dgm:t>
        <a:bodyPr/>
        <a:lstStyle/>
        <a:p>
          <a:endParaRPr lang="en-US"/>
        </a:p>
      </dgm:t>
    </dgm:pt>
    <dgm:pt modelId="{00E0E07C-E698-458B-AE18-EDF6DE79C1CD}">
      <dgm:prSet/>
      <dgm:spPr/>
      <dgm:t>
        <a:bodyPr/>
        <a:lstStyle/>
        <a:p>
          <a:r>
            <a:rPr lang="en-US" b="0" i="0"/>
            <a:t>Offensive alliances (e.g., Axis powers in WWII)</a:t>
          </a:r>
          <a:endParaRPr lang="en-US"/>
        </a:p>
      </dgm:t>
    </dgm:pt>
    <dgm:pt modelId="{CC90DC43-AD0F-41D4-B0B8-7EC5FF72A57C}" type="parTrans" cxnId="{43B4AA0C-5F72-4211-9D3B-FA01B193ECF1}">
      <dgm:prSet/>
      <dgm:spPr/>
      <dgm:t>
        <a:bodyPr/>
        <a:lstStyle/>
        <a:p>
          <a:endParaRPr lang="en-US"/>
        </a:p>
      </dgm:t>
    </dgm:pt>
    <dgm:pt modelId="{B968D886-D71C-44D8-A964-407E6320B196}" type="sibTrans" cxnId="{43B4AA0C-5F72-4211-9D3B-FA01B193ECF1}">
      <dgm:prSet/>
      <dgm:spPr/>
      <dgm:t>
        <a:bodyPr/>
        <a:lstStyle/>
        <a:p>
          <a:endParaRPr lang="en-US"/>
        </a:p>
      </dgm:t>
    </dgm:pt>
    <dgm:pt modelId="{7AA87517-F84B-4906-961A-072D448018E2}">
      <dgm:prSet/>
      <dgm:spPr/>
      <dgm:t>
        <a:bodyPr/>
        <a:lstStyle/>
        <a:p>
          <a:r>
            <a:rPr lang="en-US" b="0" i="0"/>
            <a:t>Economic alliances (e.g., European Union, NAFTA)</a:t>
          </a:r>
          <a:endParaRPr lang="en-US"/>
        </a:p>
      </dgm:t>
    </dgm:pt>
    <dgm:pt modelId="{3587CB59-2D1C-4109-ACCC-EC62C186A8B6}" type="parTrans" cxnId="{9FAFF899-ED10-4950-89C7-2CF10A0FCEEB}">
      <dgm:prSet/>
      <dgm:spPr/>
      <dgm:t>
        <a:bodyPr/>
        <a:lstStyle/>
        <a:p>
          <a:endParaRPr lang="en-US"/>
        </a:p>
      </dgm:t>
    </dgm:pt>
    <dgm:pt modelId="{2A8169A4-5238-4063-8F49-2A48B47F89F5}" type="sibTrans" cxnId="{9FAFF899-ED10-4950-89C7-2CF10A0FCEEB}">
      <dgm:prSet/>
      <dgm:spPr/>
      <dgm:t>
        <a:bodyPr/>
        <a:lstStyle/>
        <a:p>
          <a:endParaRPr lang="en-US"/>
        </a:p>
      </dgm:t>
    </dgm:pt>
    <dgm:pt modelId="{7216877D-0957-4D5C-8A6D-5E73684F5A2B}">
      <dgm:prSet/>
      <dgm:spPr/>
      <dgm:t>
        <a:bodyPr/>
        <a:lstStyle/>
        <a:p>
          <a:r>
            <a:rPr lang="en-US" b="0" i="0"/>
            <a:t>Political/ideological alliances (e.g., Non-Aligned Movement)</a:t>
          </a:r>
          <a:endParaRPr lang="en-US"/>
        </a:p>
      </dgm:t>
    </dgm:pt>
    <dgm:pt modelId="{8761FD84-39D8-4C10-B5F9-6E9A238CBD68}" type="parTrans" cxnId="{E90C61F5-407D-47CE-9A18-D1D7DEC54118}">
      <dgm:prSet/>
      <dgm:spPr/>
      <dgm:t>
        <a:bodyPr/>
        <a:lstStyle/>
        <a:p>
          <a:endParaRPr lang="en-US"/>
        </a:p>
      </dgm:t>
    </dgm:pt>
    <dgm:pt modelId="{68C26C5A-EFB3-405E-B2E1-8349D4447E59}" type="sibTrans" cxnId="{E90C61F5-407D-47CE-9A18-D1D7DEC54118}">
      <dgm:prSet/>
      <dgm:spPr/>
      <dgm:t>
        <a:bodyPr/>
        <a:lstStyle/>
        <a:p>
          <a:endParaRPr lang="en-US"/>
        </a:p>
      </dgm:t>
    </dgm:pt>
    <dgm:pt modelId="{8D374DE0-8059-4FB4-935D-27EB543C8DF6}" type="pres">
      <dgm:prSet presAssocID="{43AFAF1B-E248-46F8-9100-E1315F3F50DD}" presName="vert0" presStyleCnt="0">
        <dgm:presLayoutVars>
          <dgm:dir/>
          <dgm:animOne val="branch"/>
          <dgm:animLvl val="lvl"/>
        </dgm:presLayoutVars>
      </dgm:prSet>
      <dgm:spPr/>
    </dgm:pt>
    <dgm:pt modelId="{10C2DA0C-A034-499D-A0C0-09AFF3087F26}" type="pres">
      <dgm:prSet presAssocID="{F2EBAD7D-A001-4E20-BA82-A8858C6A707F}" presName="thickLine" presStyleLbl="alignNode1" presStyleIdx="0" presStyleCnt="4"/>
      <dgm:spPr/>
    </dgm:pt>
    <dgm:pt modelId="{4ED0CAAB-78A6-41AD-A30E-EA9CD4C5039C}" type="pres">
      <dgm:prSet presAssocID="{F2EBAD7D-A001-4E20-BA82-A8858C6A707F}" presName="horz1" presStyleCnt="0"/>
      <dgm:spPr/>
    </dgm:pt>
    <dgm:pt modelId="{1E83A49B-67BE-43F7-A7C7-90BB3936E261}" type="pres">
      <dgm:prSet presAssocID="{F2EBAD7D-A001-4E20-BA82-A8858C6A707F}" presName="tx1" presStyleLbl="revTx" presStyleIdx="0" presStyleCnt="4"/>
      <dgm:spPr/>
    </dgm:pt>
    <dgm:pt modelId="{8D9384AE-E7A7-4D97-93C2-074CCD46405F}" type="pres">
      <dgm:prSet presAssocID="{F2EBAD7D-A001-4E20-BA82-A8858C6A707F}" presName="vert1" presStyleCnt="0"/>
      <dgm:spPr/>
    </dgm:pt>
    <dgm:pt modelId="{59D3FD4B-E444-49C3-ABF3-79E294F910AF}" type="pres">
      <dgm:prSet presAssocID="{00E0E07C-E698-458B-AE18-EDF6DE79C1CD}" presName="thickLine" presStyleLbl="alignNode1" presStyleIdx="1" presStyleCnt="4"/>
      <dgm:spPr/>
    </dgm:pt>
    <dgm:pt modelId="{0B2C9DFC-7F13-4E1E-8DB2-40C6E5440499}" type="pres">
      <dgm:prSet presAssocID="{00E0E07C-E698-458B-AE18-EDF6DE79C1CD}" presName="horz1" presStyleCnt="0"/>
      <dgm:spPr/>
    </dgm:pt>
    <dgm:pt modelId="{7B6455F2-B478-4596-9E0C-C7A28AF597DB}" type="pres">
      <dgm:prSet presAssocID="{00E0E07C-E698-458B-AE18-EDF6DE79C1CD}" presName="tx1" presStyleLbl="revTx" presStyleIdx="1" presStyleCnt="4"/>
      <dgm:spPr/>
    </dgm:pt>
    <dgm:pt modelId="{5890E043-5CB0-47BF-B5BF-53607023BCAA}" type="pres">
      <dgm:prSet presAssocID="{00E0E07C-E698-458B-AE18-EDF6DE79C1CD}" presName="vert1" presStyleCnt="0"/>
      <dgm:spPr/>
    </dgm:pt>
    <dgm:pt modelId="{BEF67D8A-0A73-4C1B-B355-9C567C352FAF}" type="pres">
      <dgm:prSet presAssocID="{7AA87517-F84B-4906-961A-072D448018E2}" presName="thickLine" presStyleLbl="alignNode1" presStyleIdx="2" presStyleCnt="4"/>
      <dgm:spPr/>
    </dgm:pt>
    <dgm:pt modelId="{99F7CC1D-D303-4D59-B09E-B25405064540}" type="pres">
      <dgm:prSet presAssocID="{7AA87517-F84B-4906-961A-072D448018E2}" presName="horz1" presStyleCnt="0"/>
      <dgm:spPr/>
    </dgm:pt>
    <dgm:pt modelId="{22E109AC-3263-4DA4-BD8E-432FE8F92872}" type="pres">
      <dgm:prSet presAssocID="{7AA87517-F84B-4906-961A-072D448018E2}" presName="tx1" presStyleLbl="revTx" presStyleIdx="2" presStyleCnt="4"/>
      <dgm:spPr/>
    </dgm:pt>
    <dgm:pt modelId="{300CF878-DA23-4284-8DFF-3E31861BE51F}" type="pres">
      <dgm:prSet presAssocID="{7AA87517-F84B-4906-961A-072D448018E2}" presName="vert1" presStyleCnt="0"/>
      <dgm:spPr/>
    </dgm:pt>
    <dgm:pt modelId="{A064E37B-0274-43D3-B608-33591E08ABFB}" type="pres">
      <dgm:prSet presAssocID="{7216877D-0957-4D5C-8A6D-5E73684F5A2B}" presName="thickLine" presStyleLbl="alignNode1" presStyleIdx="3" presStyleCnt="4"/>
      <dgm:spPr/>
    </dgm:pt>
    <dgm:pt modelId="{B5C95A14-F8A1-429E-ADF6-013BBA29AC79}" type="pres">
      <dgm:prSet presAssocID="{7216877D-0957-4D5C-8A6D-5E73684F5A2B}" presName="horz1" presStyleCnt="0"/>
      <dgm:spPr/>
    </dgm:pt>
    <dgm:pt modelId="{48512224-131E-4A0D-826C-B61416283BEA}" type="pres">
      <dgm:prSet presAssocID="{7216877D-0957-4D5C-8A6D-5E73684F5A2B}" presName="tx1" presStyleLbl="revTx" presStyleIdx="3" presStyleCnt="4"/>
      <dgm:spPr/>
    </dgm:pt>
    <dgm:pt modelId="{2110E25D-C399-4A00-992E-B76DB01D00AA}" type="pres">
      <dgm:prSet presAssocID="{7216877D-0957-4D5C-8A6D-5E73684F5A2B}" presName="vert1" presStyleCnt="0"/>
      <dgm:spPr/>
    </dgm:pt>
  </dgm:ptLst>
  <dgm:cxnLst>
    <dgm:cxn modelId="{43B4AA0C-5F72-4211-9D3B-FA01B193ECF1}" srcId="{43AFAF1B-E248-46F8-9100-E1315F3F50DD}" destId="{00E0E07C-E698-458B-AE18-EDF6DE79C1CD}" srcOrd="1" destOrd="0" parTransId="{CC90DC43-AD0F-41D4-B0B8-7EC5FF72A57C}" sibTransId="{B968D886-D71C-44D8-A964-407E6320B196}"/>
    <dgm:cxn modelId="{591D902F-A888-4D87-847A-6EA1DA25BBF3}" type="presOf" srcId="{7AA87517-F84B-4906-961A-072D448018E2}" destId="{22E109AC-3263-4DA4-BD8E-432FE8F92872}" srcOrd="0" destOrd="0" presId="urn:microsoft.com/office/officeart/2008/layout/LinedList"/>
    <dgm:cxn modelId="{D0245C6A-8F81-4AD6-85B6-F9A44843DE78}" type="presOf" srcId="{7216877D-0957-4D5C-8A6D-5E73684F5A2B}" destId="{48512224-131E-4A0D-826C-B61416283BEA}" srcOrd="0" destOrd="0" presId="urn:microsoft.com/office/officeart/2008/layout/LinedList"/>
    <dgm:cxn modelId="{45D90C79-26EA-4AB3-8C71-5067DD776889}" type="presOf" srcId="{43AFAF1B-E248-46F8-9100-E1315F3F50DD}" destId="{8D374DE0-8059-4FB4-935D-27EB543C8DF6}" srcOrd="0" destOrd="0" presId="urn:microsoft.com/office/officeart/2008/layout/LinedList"/>
    <dgm:cxn modelId="{9FAFF899-ED10-4950-89C7-2CF10A0FCEEB}" srcId="{43AFAF1B-E248-46F8-9100-E1315F3F50DD}" destId="{7AA87517-F84B-4906-961A-072D448018E2}" srcOrd="2" destOrd="0" parTransId="{3587CB59-2D1C-4109-ACCC-EC62C186A8B6}" sibTransId="{2A8169A4-5238-4063-8F49-2A48B47F89F5}"/>
    <dgm:cxn modelId="{A68318A9-2FB0-40F9-AC8F-2569DBC26F4B}" type="presOf" srcId="{F2EBAD7D-A001-4E20-BA82-A8858C6A707F}" destId="{1E83A49B-67BE-43F7-A7C7-90BB3936E261}" srcOrd="0" destOrd="0" presId="urn:microsoft.com/office/officeart/2008/layout/LinedList"/>
    <dgm:cxn modelId="{1C4445B4-AB79-4832-BA1B-0747E2D6AADC}" srcId="{43AFAF1B-E248-46F8-9100-E1315F3F50DD}" destId="{F2EBAD7D-A001-4E20-BA82-A8858C6A707F}" srcOrd="0" destOrd="0" parTransId="{C5C3F9DF-15E1-42C8-BB11-232B55F5EC9D}" sibTransId="{4CA0CC57-781A-4D0C-B6EE-499F012A4E2F}"/>
    <dgm:cxn modelId="{239977CA-39C7-4BF4-B1A6-82ED7D601631}" type="presOf" srcId="{00E0E07C-E698-458B-AE18-EDF6DE79C1CD}" destId="{7B6455F2-B478-4596-9E0C-C7A28AF597DB}" srcOrd="0" destOrd="0" presId="urn:microsoft.com/office/officeart/2008/layout/LinedList"/>
    <dgm:cxn modelId="{E90C61F5-407D-47CE-9A18-D1D7DEC54118}" srcId="{43AFAF1B-E248-46F8-9100-E1315F3F50DD}" destId="{7216877D-0957-4D5C-8A6D-5E73684F5A2B}" srcOrd="3" destOrd="0" parTransId="{8761FD84-39D8-4C10-B5F9-6E9A238CBD68}" sibTransId="{68C26C5A-EFB3-405E-B2E1-8349D4447E59}"/>
    <dgm:cxn modelId="{132DBB2D-3921-4198-AF26-7B4ECFA4B5C4}" type="presParOf" srcId="{8D374DE0-8059-4FB4-935D-27EB543C8DF6}" destId="{10C2DA0C-A034-499D-A0C0-09AFF3087F26}" srcOrd="0" destOrd="0" presId="urn:microsoft.com/office/officeart/2008/layout/LinedList"/>
    <dgm:cxn modelId="{F7813A29-C559-4C2E-9DC9-EA17E8F6EC22}" type="presParOf" srcId="{8D374DE0-8059-4FB4-935D-27EB543C8DF6}" destId="{4ED0CAAB-78A6-41AD-A30E-EA9CD4C5039C}" srcOrd="1" destOrd="0" presId="urn:microsoft.com/office/officeart/2008/layout/LinedList"/>
    <dgm:cxn modelId="{51C0D6F7-CAC5-4A9B-85B9-CFC6E62585A7}" type="presParOf" srcId="{4ED0CAAB-78A6-41AD-A30E-EA9CD4C5039C}" destId="{1E83A49B-67BE-43F7-A7C7-90BB3936E261}" srcOrd="0" destOrd="0" presId="urn:microsoft.com/office/officeart/2008/layout/LinedList"/>
    <dgm:cxn modelId="{157066D0-AC4D-4E16-ABB3-56F2DFE88B01}" type="presParOf" srcId="{4ED0CAAB-78A6-41AD-A30E-EA9CD4C5039C}" destId="{8D9384AE-E7A7-4D97-93C2-074CCD46405F}" srcOrd="1" destOrd="0" presId="urn:microsoft.com/office/officeart/2008/layout/LinedList"/>
    <dgm:cxn modelId="{E617F82D-E48B-4467-BEF3-C3671B2D4D2D}" type="presParOf" srcId="{8D374DE0-8059-4FB4-935D-27EB543C8DF6}" destId="{59D3FD4B-E444-49C3-ABF3-79E294F910AF}" srcOrd="2" destOrd="0" presId="urn:microsoft.com/office/officeart/2008/layout/LinedList"/>
    <dgm:cxn modelId="{005102A3-4B9E-4695-8D98-502C45B49BE9}" type="presParOf" srcId="{8D374DE0-8059-4FB4-935D-27EB543C8DF6}" destId="{0B2C9DFC-7F13-4E1E-8DB2-40C6E5440499}" srcOrd="3" destOrd="0" presId="urn:microsoft.com/office/officeart/2008/layout/LinedList"/>
    <dgm:cxn modelId="{CB6F2C3E-12C1-436E-AE19-D418FBC3FA10}" type="presParOf" srcId="{0B2C9DFC-7F13-4E1E-8DB2-40C6E5440499}" destId="{7B6455F2-B478-4596-9E0C-C7A28AF597DB}" srcOrd="0" destOrd="0" presId="urn:microsoft.com/office/officeart/2008/layout/LinedList"/>
    <dgm:cxn modelId="{7428D130-7DAB-44C7-866D-DC10B5E46D6B}" type="presParOf" srcId="{0B2C9DFC-7F13-4E1E-8DB2-40C6E5440499}" destId="{5890E043-5CB0-47BF-B5BF-53607023BCAA}" srcOrd="1" destOrd="0" presId="urn:microsoft.com/office/officeart/2008/layout/LinedList"/>
    <dgm:cxn modelId="{FAEFF3DA-6709-4B00-97A5-850F3036ED2F}" type="presParOf" srcId="{8D374DE0-8059-4FB4-935D-27EB543C8DF6}" destId="{BEF67D8A-0A73-4C1B-B355-9C567C352FAF}" srcOrd="4" destOrd="0" presId="urn:microsoft.com/office/officeart/2008/layout/LinedList"/>
    <dgm:cxn modelId="{D5DBF380-E780-46AA-B39A-778B18BF73D8}" type="presParOf" srcId="{8D374DE0-8059-4FB4-935D-27EB543C8DF6}" destId="{99F7CC1D-D303-4D59-B09E-B25405064540}" srcOrd="5" destOrd="0" presId="urn:microsoft.com/office/officeart/2008/layout/LinedList"/>
    <dgm:cxn modelId="{A4B98215-4D55-4FF4-8018-20AC9D57544D}" type="presParOf" srcId="{99F7CC1D-D303-4D59-B09E-B25405064540}" destId="{22E109AC-3263-4DA4-BD8E-432FE8F92872}" srcOrd="0" destOrd="0" presId="urn:microsoft.com/office/officeart/2008/layout/LinedList"/>
    <dgm:cxn modelId="{5C63D4C4-FDE6-41D9-811F-7390E72DC4B5}" type="presParOf" srcId="{99F7CC1D-D303-4D59-B09E-B25405064540}" destId="{300CF878-DA23-4284-8DFF-3E31861BE51F}" srcOrd="1" destOrd="0" presId="urn:microsoft.com/office/officeart/2008/layout/LinedList"/>
    <dgm:cxn modelId="{5D651631-9869-439D-96D8-9B9D48BEC82B}" type="presParOf" srcId="{8D374DE0-8059-4FB4-935D-27EB543C8DF6}" destId="{A064E37B-0274-43D3-B608-33591E08ABFB}" srcOrd="6" destOrd="0" presId="urn:microsoft.com/office/officeart/2008/layout/LinedList"/>
    <dgm:cxn modelId="{E9327700-DE9B-4433-A893-FBCC3A5FB854}" type="presParOf" srcId="{8D374DE0-8059-4FB4-935D-27EB543C8DF6}" destId="{B5C95A14-F8A1-429E-ADF6-013BBA29AC79}" srcOrd="7" destOrd="0" presId="urn:microsoft.com/office/officeart/2008/layout/LinedList"/>
    <dgm:cxn modelId="{27C44BFF-0538-4BF1-A9F9-76AE11DAB715}" type="presParOf" srcId="{B5C95A14-F8A1-429E-ADF6-013BBA29AC79}" destId="{48512224-131E-4A0D-826C-B61416283BEA}" srcOrd="0" destOrd="0" presId="urn:microsoft.com/office/officeart/2008/layout/LinedList"/>
    <dgm:cxn modelId="{E286323F-4CE7-4F4A-AB8D-DC762005C82B}" type="presParOf" srcId="{B5C95A14-F8A1-429E-ADF6-013BBA29AC79}" destId="{2110E25D-C399-4A00-992E-B76DB01D00A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2DA0C-A034-499D-A0C0-09AFF3087F26}">
      <dsp:nvSpPr>
        <dsp:cNvPr id="0" name=""/>
        <dsp:cNvSpPr/>
      </dsp:nvSpPr>
      <dsp:spPr>
        <a:xfrm>
          <a:off x="0" y="0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83A49B-67BE-43F7-A7C7-90BB3936E261}">
      <dsp:nvSpPr>
        <dsp:cNvPr id="0" name=""/>
        <dsp:cNvSpPr/>
      </dsp:nvSpPr>
      <dsp:spPr>
        <a:xfrm>
          <a:off x="0" y="0"/>
          <a:ext cx="5087172" cy="902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Defensive alliances (e.g., NATO)</a:t>
          </a:r>
          <a:endParaRPr lang="en-US" sz="2500" kern="1200"/>
        </a:p>
      </dsp:txBody>
      <dsp:txXfrm>
        <a:off x="0" y="0"/>
        <a:ext cx="5087172" cy="902354"/>
      </dsp:txXfrm>
    </dsp:sp>
    <dsp:sp modelId="{59D3FD4B-E444-49C3-ABF3-79E294F910AF}">
      <dsp:nvSpPr>
        <dsp:cNvPr id="0" name=""/>
        <dsp:cNvSpPr/>
      </dsp:nvSpPr>
      <dsp:spPr>
        <a:xfrm>
          <a:off x="0" y="902354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6455F2-B478-4596-9E0C-C7A28AF597DB}">
      <dsp:nvSpPr>
        <dsp:cNvPr id="0" name=""/>
        <dsp:cNvSpPr/>
      </dsp:nvSpPr>
      <dsp:spPr>
        <a:xfrm>
          <a:off x="0" y="902354"/>
          <a:ext cx="5087172" cy="902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Offensive alliances (e.g., Axis powers in WWII)</a:t>
          </a:r>
          <a:endParaRPr lang="en-US" sz="2500" kern="1200"/>
        </a:p>
      </dsp:txBody>
      <dsp:txXfrm>
        <a:off x="0" y="902354"/>
        <a:ext cx="5087172" cy="902354"/>
      </dsp:txXfrm>
    </dsp:sp>
    <dsp:sp modelId="{BEF67D8A-0A73-4C1B-B355-9C567C352FAF}">
      <dsp:nvSpPr>
        <dsp:cNvPr id="0" name=""/>
        <dsp:cNvSpPr/>
      </dsp:nvSpPr>
      <dsp:spPr>
        <a:xfrm>
          <a:off x="0" y="1804708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E109AC-3263-4DA4-BD8E-432FE8F92872}">
      <dsp:nvSpPr>
        <dsp:cNvPr id="0" name=""/>
        <dsp:cNvSpPr/>
      </dsp:nvSpPr>
      <dsp:spPr>
        <a:xfrm>
          <a:off x="0" y="1804708"/>
          <a:ext cx="5087172" cy="902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Economic alliances (e.g., European Union, NAFTA)</a:t>
          </a:r>
          <a:endParaRPr lang="en-US" sz="2500" kern="1200"/>
        </a:p>
      </dsp:txBody>
      <dsp:txXfrm>
        <a:off x="0" y="1804708"/>
        <a:ext cx="5087172" cy="902354"/>
      </dsp:txXfrm>
    </dsp:sp>
    <dsp:sp modelId="{A064E37B-0274-43D3-B608-33591E08ABFB}">
      <dsp:nvSpPr>
        <dsp:cNvPr id="0" name=""/>
        <dsp:cNvSpPr/>
      </dsp:nvSpPr>
      <dsp:spPr>
        <a:xfrm>
          <a:off x="0" y="2707062"/>
          <a:ext cx="50871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512224-131E-4A0D-826C-B61416283BEA}">
      <dsp:nvSpPr>
        <dsp:cNvPr id="0" name=""/>
        <dsp:cNvSpPr/>
      </dsp:nvSpPr>
      <dsp:spPr>
        <a:xfrm>
          <a:off x="0" y="2707062"/>
          <a:ext cx="5087172" cy="902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Political/ideological alliances (e.g., Non-Aligned Movement)</a:t>
          </a:r>
          <a:endParaRPr lang="en-US" sz="2500" kern="1200"/>
        </a:p>
      </dsp:txBody>
      <dsp:txXfrm>
        <a:off x="0" y="2707062"/>
        <a:ext cx="5087172" cy="902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B2EDB-A9FB-C764-209B-93FA07AF7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3DAD96E-5D74-AC8C-48CE-81D24DA75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25E0185-FCF0-0493-3BA1-6623EF208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268F7B2-1DA6-1138-2145-6871AAC30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BED04BA-DEE4-C2FA-F9F1-99A52C2A6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821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CA4D81-2B84-760A-EF68-0461C0F10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C4D268D-D940-0E82-1AA5-C901A7459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D7B9927-B4A0-CC4A-4045-CFA414491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18128F3-D71E-9BF2-B0E5-9CEB89865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CD05D64-1722-A5E2-2EC8-774C21AFF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6384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8A8811E8-B4C5-016C-52A5-A36162298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88F1BD97-2D8D-C418-828F-A01B6E6B63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1DBDC15-2B13-4121-00B2-720512ECD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2598EC9-1C8E-561B-D31C-1AEC392F5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27AD9DF-04B2-194D-F4E7-9F16525AE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7341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E1460F-9A70-64CB-4942-B800DA2BE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8BD0E71-DBB3-7118-0C1D-896027A75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D63DC0B-09F5-25F3-4F29-31CC36127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FC3FAAF-DAE6-279E-8508-0FA771F2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1D2B956-EA4C-5C06-F1A7-41397F43C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205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159E3-376C-173E-2CFB-EFAFB4C3B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BE40892-9B1E-8B06-A679-989EFE200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70D6DF6-AD26-192E-2EDC-EF73AD5E5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47F9928-5468-5D86-3D38-A4C66E0A9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A548C93-91A5-C211-DB9F-F4A94F848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25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64AF3-7731-0AA8-7C48-F00392E12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44BC5C2-478F-2F70-9E04-4586FBF7D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99D2C3E2-68A5-AD37-866C-4989F8B45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536BBB1-C0EC-5D33-4438-DFC1FBBD7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6D7B37D-14E6-CDA6-51F0-AA9C45EFB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D8FA55C-EC05-1376-EEF7-372EADC0B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7514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A534C-91BB-5F35-E97D-A4CF6D6DA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81BDD6F-8F13-5489-3798-FE6D0B088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2FE2191-4D54-8ECD-F72D-FF7722C0D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D5154DF-8A90-3C3F-47C7-D6F0E681C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BC02DB2-D0B2-BFAC-C353-8C82A7A76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0075975-1A01-4366-500E-2DF7ADD74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554C1BB-9E76-FF6E-981E-94FD1144E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A0680962-A3E2-7D70-29F0-A06F0CFB6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8435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F3E715-96A3-3AE1-0C68-AE6456E29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A891A5E7-357E-9413-F7EC-70BF3A08F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CE3B0414-739E-C855-F690-C5EEB6598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B7DA675-45FE-0DFE-746B-825B41574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9089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2056DA7-C5B8-409A-DF47-E8869EF4E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2B747C9-5BB0-DAA4-E787-84123B18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541E109-D28C-EB34-E442-C61F7FEB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9743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43003-9943-48C0-45FC-31389EC4F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437F9D5-AD6F-C378-2117-4D4E47886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621CCAE-9799-3F6C-AABC-F685114A9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D34304B-AD6C-AF9B-2046-DD4C74D9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A15B202-E1BE-EE86-2F29-FE6498E61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85C98C2-9F96-DDB4-3399-4572B0413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3120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B0C508-9C9D-0767-B34B-CF1E2DA29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15383147-1383-3AAE-1903-275322F04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E90CAC4-9C32-CE67-7DA0-927521F16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293E16D-2830-B145-5C96-FC7527077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1D06D5E-E8C4-707B-B468-E95678395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28B290E-9375-7E26-F131-1AE8E1313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1869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6B588C0-80AC-05C4-FD09-43F61CC80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8142E7A-DD3B-1FA9-401F-1EB9F81C8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620D89C-D911-25FA-D0A2-D0938DFD76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4F36F6-EDB8-4B4B-B9F5-CA2C10E2DB2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2F37EDB-7355-CDD3-CB84-27663CDAB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868C947-A420-D11D-C556-861EDAFD9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FD9BF2-271F-4128-A65F-497C16F730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45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suspension-file/a/alliances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0O6B7i94a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app=desktop&amp;v=C9m6IQX87G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uHV9gMgdU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Рисунок 4" descr="Зображення, що містить канцелярські товари й офісне обладнання, ручка, Канцелярські товари, комп’ютер&#10;&#10;Автоматично згенерований опис">
            <a:extLst>
              <a:ext uri="{FF2B5EF4-FFF2-40B4-BE49-F238E27FC236}">
                <a16:creationId xmlns:a16="http://schemas.microsoft.com/office/drawing/2014/main" id="{3E83BB7A-0CA6-67B7-DAEF-9C3F8E20E3A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4449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BEEB6E6-CEB8-2277-E840-902D05675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2245" y="5445563"/>
            <a:ext cx="9795637" cy="98174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Created by Iryna Zhukevych</a:t>
            </a:r>
          </a:p>
          <a:p>
            <a:r>
              <a:rPr lang="en-US" dirty="0">
                <a:solidFill>
                  <a:srgbClr val="FFFFFF"/>
                </a:solidFill>
              </a:rPr>
              <a:t>PhD in Pedagogical Sciences</a:t>
            </a:r>
          </a:p>
          <a:p>
            <a:r>
              <a:rPr lang="en-US" dirty="0">
                <a:solidFill>
                  <a:srgbClr val="FFFFFF"/>
                </a:solidFill>
              </a:rPr>
              <a:t>Associate Professor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6A6529-11FE-FDFE-32D9-F7E61A91A864}"/>
              </a:ext>
            </a:extLst>
          </p:cNvPr>
          <p:cNvSpPr txBox="1"/>
          <p:nvPr/>
        </p:nvSpPr>
        <p:spPr>
          <a:xfrm>
            <a:off x="9881752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picpedia.org/suspension-file/a/alliance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532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545DB-1B43-A751-6EFE-29157E2B3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" y="325369"/>
            <a:ext cx="5771535" cy="1847113"/>
          </a:xfr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600" b="1" i="0" dirty="0">
                <a:effectLst/>
                <a:latin typeface="Plus Jakarta Sans"/>
              </a:rPr>
              <a:t>Choose one of the following contemporary alliance issues and discuss its potential implications for global politics</a:t>
            </a:r>
            <a:endParaRPr lang="uk-UA" sz="2600" b="1" dirty="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0CFA36C-0893-8CB5-D1F6-0C46A3318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2" y="2872898"/>
            <a:ext cx="5014450" cy="3754043"/>
          </a:xfrm>
        </p:spPr>
        <p:txBody>
          <a:bodyPr>
            <a:normAutofit/>
          </a:bodyPr>
          <a:lstStyle/>
          <a:p>
            <a:pPr rtl="0">
              <a:lnSpc>
                <a:spcPct val="150000"/>
              </a:lnSpc>
            </a:pPr>
            <a:r>
              <a:rPr lang="en-US" sz="2000" dirty="0">
                <a:effectLst/>
              </a:rPr>
              <a:t>a) The rise of China and its impact on existing alliances in Asia-Pacific</a:t>
            </a:r>
          </a:p>
          <a:p>
            <a:pPr rtl="0">
              <a:lnSpc>
                <a:spcPct val="150000"/>
              </a:lnSpc>
            </a:pPr>
            <a:r>
              <a:rPr lang="en-US" sz="2000" dirty="0">
                <a:effectLst/>
              </a:rPr>
              <a:t>b) The future of NATO in the face of changing security threats</a:t>
            </a:r>
          </a:p>
          <a:p>
            <a:pPr rtl="0">
              <a:lnSpc>
                <a:spcPct val="150000"/>
              </a:lnSpc>
            </a:pPr>
            <a:r>
              <a:rPr lang="en-US" sz="2000" dirty="0">
                <a:effectLst/>
              </a:rPr>
              <a:t>c) The role of alliances in addressing global challenges like climate change</a:t>
            </a:r>
            <a:br>
              <a:rPr lang="en-US" sz="2000" dirty="0">
                <a:effectLst/>
              </a:rPr>
            </a:br>
            <a:endParaRPr lang="uk-UA" sz="2000" dirty="0"/>
          </a:p>
        </p:txBody>
      </p:sp>
      <p:pic>
        <p:nvPicPr>
          <p:cNvPr id="5" name="Picture 4" descr="Snow Globe art">
            <a:extLst>
              <a:ext uri="{FF2B5EF4-FFF2-40B4-BE49-F238E27FC236}">
                <a16:creationId xmlns:a16="http://schemas.microsoft.com/office/drawing/2014/main" id="{5FFC5CEF-1803-C7F6-7ED9-3C7DB5DCD2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61" r="21827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07580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5832A-3D3A-F31D-B27B-D592BBA70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897" y="1293338"/>
            <a:ext cx="9724103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What comes to mind when you think of alliances?</a:t>
            </a:r>
            <a:endParaRPr lang="en-US" sz="2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698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4D5AE8-DEC3-7854-BDBB-3F97D2308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52" y="1463040"/>
            <a:ext cx="4652727" cy="2690949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100" b="1" dirty="0"/>
              <a:t>Watch the video and discuss the questions below</a:t>
            </a:r>
            <a:r>
              <a:rPr lang="en-US" sz="4100" dirty="0"/>
              <a:t>.</a:t>
            </a:r>
            <a:endParaRPr lang="uk-UA" sz="41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8A9A3B2-4C18-5F02-25B1-719B2788D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3374" y="354959"/>
            <a:ext cx="6295632" cy="540852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dirty="0">
                <a:hlinkClick r:id="rId2"/>
              </a:rPr>
              <a:t>https://www.youtube.com/watch?v=l0O6B7i94aU</a:t>
            </a:r>
            <a:endParaRPr lang="en-US" sz="1700" dirty="0"/>
          </a:p>
          <a:p>
            <a:pPr>
              <a:lnSpc>
                <a:spcPct val="150000"/>
              </a:lnSpc>
            </a:pPr>
            <a:r>
              <a:rPr lang="en-US" sz="1700" b="1" i="0" dirty="0">
                <a:effectLst/>
                <a:latin typeface="Inter"/>
              </a:rPr>
              <a:t>1. What are the main differences between formal and informal alliances as described in the video?</a:t>
            </a:r>
            <a:endParaRPr lang="en-US" sz="1700" b="0" i="0" dirty="0">
              <a:effectLst/>
              <a:latin typeface="Inter"/>
            </a:endParaRPr>
          </a:p>
          <a:p>
            <a:pPr>
              <a:lnSpc>
                <a:spcPct val="150000"/>
              </a:lnSpc>
            </a:pPr>
            <a:r>
              <a:rPr lang="en-US" sz="1700" b="1" i="0" dirty="0">
                <a:effectLst/>
                <a:latin typeface="Inter"/>
              </a:rPr>
              <a:t>2. Discuss why countries prefer to form alliances rather than act independently. What advantages do alliances provide?</a:t>
            </a:r>
            <a:endParaRPr lang="en-US" sz="1700" b="0" i="0" dirty="0">
              <a:effectLst/>
              <a:latin typeface="Inter"/>
            </a:endParaRPr>
          </a:p>
          <a:p>
            <a:pPr>
              <a:lnSpc>
                <a:spcPct val="150000"/>
              </a:lnSpc>
            </a:pPr>
            <a:r>
              <a:rPr lang="en-US" sz="1700" b="1" i="0" dirty="0">
                <a:effectLst/>
                <a:latin typeface="Inter"/>
              </a:rPr>
              <a:t>3. How did historical events, such as the world wars, influence the perception of alliances, particularly for the United States?</a:t>
            </a:r>
            <a:r>
              <a:rPr lang="en-US" sz="1700" b="0" i="0" dirty="0">
                <a:effectLst/>
                <a:latin typeface="Inter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US" sz="1700" b="1" i="0" dirty="0">
                <a:effectLst/>
                <a:latin typeface="Inter"/>
              </a:rPr>
              <a:t>4. What are some potential downsides to forming defense alliances, according to the speaker?</a:t>
            </a:r>
            <a:endParaRPr lang="en-US" sz="1700" b="0" i="0" dirty="0">
              <a:effectLst/>
              <a:latin typeface="Inter"/>
            </a:endParaRPr>
          </a:p>
          <a:p>
            <a:pPr>
              <a:lnSpc>
                <a:spcPct val="150000"/>
              </a:lnSpc>
            </a:pPr>
            <a:r>
              <a:rPr lang="en-US" sz="1700" b="1" i="0" dirty="0">
                <a:effectLst/>
                <a:latin typeface="Inter"/>
              </a:rPr>
              <a:t>5. Reflect on the statement about critics of U.S. alliances. What are the benefits mentioned that critics might overlook?</a:t>
            </a:r>
            <a:endParaRPr lang="en-US" sz="17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3837042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335A262-7106-4571-BE09-CFA60A9DB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6F043C-2A2A-4ECE-99FC-9670FAF956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133600" y="685800"/>
            <a:ext cx="10058400" cy="54864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7D9AA2-AD30-EA55-642C-FB6C9D855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685800"/>
            <a:ext cx="5087172" cy="1692835"/>
          </a:xfrm>
        </p:spPr>
        <p:txBody>
          <a:bodyPr anchor="t">
            <a:normAutofit/>
          </a:bodyPr>
          <a:lstStyle/>
          <a:p>
            <a:r>
              <a:rPr lang="en-US" sz="5000" b="1" i="0">
                <a:effectLst/>
                <a:latin typeface="Inter"/>
              </a:rPr>
              <a:t>The main types of alliances</a:t>
            </a:r>
            <a:endParaRPr lang="uk-UA" sz="5000" b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6FE5A8-8C9A-4D97-A7C4-214929653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9764" y="685797"/>
            <a:ext cx="118872" cy="15504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0944A3-0596-117F-60E6-5C6C3E182C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578" r="25921" b="-2"/>
          <a:stretch/>
        </p:blipFill>
        <p:spPr>
          <a:xfrm>
            <a:off x="6860989" y="1048447"/>
            <a:ext cx="4805082" cy="480508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297F2B-78AD-4022-83A4-78FC55E11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73128" y="6172201"/>
            <a:ext cx="118872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AEC66729-6142-6BD9-C467-EC35C5071D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8915745"/>
              </p:ext>
            </p:extLst>
          </p:nvPr>
        </p:nvGraphicFramePr>
        <p:xfrm>
          <a:off x="1463040" y="2562784"/>
          <a:ext cx="5087172" cy="3609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6258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D7F64A8-D625-4F61-A290-B499BB62A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DBC2D1-AE1E-53A1-5E6B-93F3062A3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57196"/>
            <a:ext cx="7664815" cy="2228760"/>
          </a:xfrm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700" b="1" dirty="0"/>
              <a:t>Watch the video and discuss the difference between treaties and alliances.</a:t>
            </a:r>
            <a:endParaRPr lang="uk-UA" sz="3700" b="1" dirty="0"/>
          </a:p>
        </p:txBody>
      </p:sp>
      <p:pic>
        <p:nvPicPr>
          <p:cNvPr id="7" name="Graphic 6" descr="Відтворити">
            <a:extLst>
              <a:ext uri="{FF2B5EF4-FFF2-40B4-BE49-F238E27FC236}">
                <a16:creationId xmlns:a16="http://schemas.microsoft.com/office/drawing/2014/main" id="{AE691112-1EE7-7B0A-ED11-B296F6339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6948" y="2694018"/>
            <a:ext cx="1198532" cy="1198532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59B9226-2614-6A9F-8536-0F84BDCE2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2898" y="3043522"/>
            <a:ext cx="5801917" cy="2057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https://www.youtube.com/watch?app=desktop&amp;v=C9m6IQX87G4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9" name="Graphic 8" descr="Відтворити">
            <a:extLst>
              <a:ext uri="{FF2B5EF4-FFF2-40B4-BE49-F238E27FC236}">
                <a16:creationId xmlns:a16="http://schemas.microsoft.com/office/drawing/2014/main" id="{43C86408-0CF9-4375-AF0F-6061C80FA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9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CB85F-1EE7-2AC3-8BE3-B0BF7673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i="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Discuss the potential motivations and benefits for countries to form these different types of alliances.</a:t>
            </a:r>
            <a:endParaRPr lang="en-US" sz="2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240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56CC30-DDF3-1237-0ED7-E207DD100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1216597"/>
            <a:ext cx="9942716" cy="1750424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4800" dirty="0"/>
              <a:t>Watch the video and discuss the main idea of </a:t>
            </a:r>
            <a:r>
              <a:rPr lang="en-US" sz="4000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the EDUC European University Alliance</a:t>
            </a:r>
            <a:br>
              <a:rPr lang="en-US" sz="2000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</a:br>
            <a:endParaRPr lang="uk-UA" sz="48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5340DD9-2526-06D0-97A7-1A2E211CB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226239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hlinkClick r:id="rId2"/>
              </a:rPr>
              <a:t>https://www.youtube.com/watch?v=auHV9gMgdUQ</a:t>
            </a:r>
            <a:endParaRPr lang="en-US" sz="2400" dirty="0"/>
          </a:p>
          <a:p>
            <a:pPr marL="0" indent="0" algn="ctr">
              <a:buNone/>
            </a:pPr>
            <a:endParaRPr lang="uk-UA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0231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3A1DE-E6AF-4916-C56B-4FFA212C7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63" y="1238080"/>
            <a:ext cx="9849751" cy="1349671"/>
          </a:xfrm>
        </p:spPr>
        <p:txBody>
          <a:bodyPr anchor="b">
            <a:normAutofit/>
          </a:bodyPr>
          <a:lstStyle/>
          <a:p>
            <a:r>
              <a:rPr lang="en-US" sz="3600" b="1" i="0" dirty="0">
                <a:effectLst/>
                <a:latin typeface="Plus Jakarta Sans"/>
              </a:rPr>
              <a:t>Discuss the following statement</a:t>
            </a:r>
            <a:endParaRPr lang="uk-UA" sz="36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F33877C-28AB-46F9-63E3-E96EB6C00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528" y="2902913"/>
            <a:ext cx="11032944" cy="3032168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i="0" dirty="0">
                <a:effectLst/>
                <a:latin typeface="Plus Jakarta Sans"/>
              </a:rPr>
              <a:t>"Alliances can both prevent and provoke conflicts in international relations.“</a:t>
            </a:r>
          </a:p>
          <a:p>
            <a:pPr marL="0" indent="0">
              <a:buNone/>
            </a:pPr>
            <a:endParaRPr lang="en-US" sz="2000" dirty="0">
              <a:latin typeface="Plus Jakarta Sans"/>
            </a:endParaRPr>
          </a:p>
        </p:txBody>
      </p:sp>
    </p:spTree>
    <p:extLst>
      <p:ext uri="{BB962C8B-B14F-4D97-AF65-F5344CB8AC3E}">
        <p14:creationId xmlns:p14="http://schemas.microsoft.com/office/powerpoint/2010/main" val="1439607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A9C5651-F795-E2DA-D489-144DB1594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130" y="3017522"/>
            <a:ext cx="11203436" cy="312465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0" i="0" dirty="0">
                <a:effectLst/>
                <a:latin typeface="Plus Jakarta Sans"/>
              </a:rPr>
              <a:t>Choose one country and explain how its participation in international alliances has shaped its national identity and foreign policy. </a:t>
            </a:r>
            <a:endParaRPr lang="uk-UA" dirty="0"/>
          </a:p>
          <a:p>
            <a:pPr marL="0" indent="0">
              <a:buNone/>
            </a:pPr>
            <a:endParaRPr lang="uk-UA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476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375</Words>
  <Application>Microsoft Office PowerPoint</Application>
  <PresentationFormat>Широкий екран</PresentationFormat>
  <Paragraphs>29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Helvetica Neue Medium</vt:lpstr>
      <vt:lpstr>Inter</vt:lpstr>
      <vt:lpstr>Plus Jakarta Sans</vt:lpstr>
      <vt:lpstr>Roboto</vt:lpstr>
      <vt:lpstr>Тема Office</vt:lpstr>
      <vt:lpstr>Презентація PowerPoint</vt:lpstr>
      <vt:lpstr>What comes to mind when you think of alliances?</vt:lpstr>
      <vt:lpstr>Watch the video and discuss the questions below.</vt:lpstr>
      <vt:lpstr>The main types of alliances</vt:lpstr>
      <vt:lpstr>Watch the video and discuss the difference between treaties and alliances.</vt:lpstr>
      <vt:lpstr>Discuss the potential motivations and benefits for countries to form these different types of alliances.</vt:lpstr>
      <vt:lpstr>Watch the video and discuss the main idea of the EDUC European University Alliance </vt:lpstr>
      <vt:lpstr>Discuss the following statement</vt:lpstr>
      <vt:lpstr>Презентація PowerPoint</vt:lpstr>
      <vt:lpstr>Choose one of the following contemporary alliance issues and discuss its potential implications for global politics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2024-10-20T20:08:06Z</dcterms:created>
  <dcterms:modified xsi:type="dcterms:W3CDTF">2024-12-04T11:01:49Z</dcterms:modified>
</cp:coreProperties>
</file>