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2" r:id="rId5"/>
    <p:sldId id="274" r:id="rId6"/>
    <p:sldId id="269" r:id="rId7"/>
    <p:sldId id="259" r:id="rId8"/>
    <p:sldId id="264" r:id="rId9"/>
    <p:sldId id="276" r:id="rId10"/>
    <p:sldId id="266"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13375F9B-F967-486F-A463-37B0E6C6F1C4}"/>
    <pc:docChg chg="delSld modSld">
      <pc:chgData name="Iryna Zhukevych" userId="32b9d8b4c7aa7458" providerId="LiveId" clId="{13375F9B-F967-486F-A463-37B0E6C6F1C4}" dt="2024-12-04T12:00:10.408" v="15" actId="2696"/>
      <pc:docMkLst>
        <pc:docMk/>
      </pc:docMkLst>
      <pc:sldChg chg="del">
        <pc:chgData name="Iryna Zhukevych" userId="32b9d8b4c7aa7458" providerId="LiveId" clId="{13375F9B-F967-486F-A463-37B0E6C6F1C4}" dt="2024-12-04T11:57:27.085" v="1" actId="2696"/>
        <pc:sldMkLst>
          <pc:docMk/>
          <pc:sldMk cId="3924873151" sldId="257"/>
        </pc:sldMkLst>
      </pc:sldChg>
      <pc:sldChg chg="modSp del mod">
        <pc:chgData name="Iryna Zhukevych" userId="32b9d8b4c7aa7458" providerId="LiveId" clId="{13375F9B-F967-486F-A463-37B0E6C6F1C4}" dt="2024-12-04T12:00:10.408" v="15" actId="2696"/>
        <pc:sldMkLst>
          <pc:docMk/>
          <pc:sldMk cId="2257336233" sldId="258"/>
        </pc:sldMkLst>
        <pc:spChg chg="mod">
          <ac:chgData name="Iryna Zhukevych" userId="32b9d8b4c7aa7458" providerId="LiveId" clId="{13375F9B-F967-486F-A463-37B0E6C6F1C4}" dt="2024-12-04T11:58:08.354" v="2" actId="20577"/>
          <ac:spMkLst>
            <pc:docMk/>
            <pc:sldMk cId="2257336233" sldId="258"/>
            <ac:spMk id="2" creationId="{2C77F1FF-5178-94A4-D90B-775A23196070}"/>
          </ac:spMkLst>
        </pc:spChg>
        <pc:spChg chg="mod">
          <ac:chgData name="Iryna Zhukevych" userId="32b9d8b4c7aa7458" providerId="LiveId" clId="{13375F9B-F967-486F-A463-37B0E6C6F1C4}" dt="2024-12-04T11:58:27.370" v="11" actId="2710"/>
          <ac:spMkLst>
            <pc:docMk/>
            <pc:sldMk cId="2257336233" sldId="258"/>
            <ac:spMk id="3" creationId="{7FC29AC2-FF2D-666A-1918-1B045FF6C90E}"/>
          </ac:spMkLst>
        </pc:spChg>
      </pc:sldChg>
      <pc:sldChg chg="del">
        <pc:chgData name="Iryna Zhukevych" userId="32b9d8b4c7aa7458" providerId="LiveId" clId="{13375F9B-F967-486F-A463-37B0E6C6F1C4}" dt="2024-12-04T11:59:56.323" v="14" actId="2696"/>
        <pc:sldMkLst>
          <pc:docMk/>
          <pc:sldMk cId="3786921098" sldId="261"/>
        </pc:sldMkLst>
      </pc:sldChg>
      <pc:sldChg chg="del">
        <pc:chgData name="Iryna Zhukevych" userId="32b9d8b4c7aa7458" providerId="LiveId" clId="{13375F9B-F967-486F-A463-37B0E6C6F1C4}" dt="2024-12-04T11:59:44.789" v="12" actId="2696"/>
        <pc:sldMkLst>
          <pc:docMk/>
          <pc:sldMk cId="2599904717" sldId="262"/>
        </pc:sldMkLst>
      </pc:sldChg>
      <pc:sldChg chg="del">
        <pc:chgData name="Iryna Zhukevych" userId="32b9d8b4c7aa7458" providerId="LiveId" clId="{13375F9B-F967-486F-A463-37B0E6C6F1C4}" dt="2024-12-04T11:59:47.472" v="13" actId="2696"/>
        <pc:sldMkLst>
          <pc:docMk/>
          <pc:sldMk cId="3248220822" sldId="263"/>
        </pc:sldMkLst>
      </pc:sldChg>
      <pc:sldChg chg="del">
        <pc:chgData name="Iryna Zhukevych" userId="32b9d8b4c7aa7458" providerId="LiveId" clId="{13375F9B-F967-486F-A463-37B0E6C6F1C4}" dt="2024-12-04T11:57:14.998" v="0" actId="2696"/>
        <pc:sldMkLst>
          <pc:docMk/>
          <pc:sldMk cId="3425294275" sldId="275"/>
        </pc:sldMkLst>
      </pc:sldChg>
    </pc:docChg>
  </pc:docChgLst>
  <pc:docChgLst>
    <pc:chgData name="Iryna Zhukevych" userId="32b9d8b4c7aa7458" providerId="LiveId" clId="{973F8F17-8872-4505-B320-9B36C5D67EC4}"/>
    <pc:docChg chg="undo custSel addSld delSld modSld modMainMaster">
      <pc:chgData name="Iryna Zhukevych" userId="32b9d8b4c7aa7458" providerId="LiveId" clId="{973F8F17-8872-4505-B320-9B36C5D67EC4}" dt="2024-11-17T20:44:22.581" v="975"/>
      <pc:docMkLst>
        <pc:docMk/>
      </pc:docMkLst>
      <pc:sldChg chg="addSp modSp new mod modTransition setBg">
        <pc:chgData name="Iryna Zhukevych" userId="32b9d8b4c7aa7458" providerId="LiveId" clId="{973F8F17-8872-4505-B320-9B36C5D67EC4}" dt="2024-11-17T20:44:22.581" v="975"/>
        <pc:sldMkLst>
          <pc:docMk/>
          <pc:sldMk cId="1377882613" sldId="256"/>
        </pc:sldMkLst>
        <pc:spChg chg="mod">
          <ac:chgData name="Iryna Zhukevych" userId="32b9d8b4c7aa7458" providerId="LiveId" clId="{973F8F17-8872-4505-B320-9B36C5D67EC4}" dt="2024-11-14T11:05:15.936" v="86" actId="14100"/>
          <ac:spMkLst>
            <pc:docMk/>
            <pc:sldMk cId="1377882613" sldId="256"/>
            <ac:spMk id="2" creationId="{F3B5FF66-7F3E-BD59-E83E-9903FA5AC141}"/>
          </ac:spMkLst>
        </pc:spChg>
        <pc:spChg chg="mod">
          <ac:chgData name="Iryna Zhukevych" userId="32b9d8b4c7aa7458" providerId="LiveId" clId="{973F8F17-8872-4505-B320-9B36C5D67EC4}" dt="2024-11-14T11:05:26.242" v="89" actId="27636"/>
          <ac:spMkLst>
            <pc:docMk/>
            <pc:sldMk cId="1377882613" sldId="256"/>
            <ac:spMk id="3" creationId="{FFCC8C0D-E7E7-0FB0-3E20-C3248472BAAF}"/>
          </ac:spMkLst>
        </pc:spChg>
        <pc:spChg chg="add mod">
          <ac:chgData name="Iryna Zhukevych" userId="32b9d8b4c7aa7458" providerId="LiveId" clId="{973F8F17-8872-4505-B320-9B36C5D67EC4}" dt="2024-11-14T11:05:07.518" v="83" actId="26606"/>
          <ac:spMkLst>
            <pc:docMk/>
            <pc:sldMk cId="1377882613" sldId="256"/>
            <ac:spMk id="6" creationId="{559F095E-3222-D9F7-7EFA-E3F4BAC9F45F}"/>
          </ac:spMkLst>
        </pc:spChg>
        <pc:spChg chg="add">
          <ac:chgData name="Iryna Zhukevych" userId="32b9d8b4c7aa7458" providerId="LiveId" clId="{973F8F17-8872-4505-B320-9B36C5D67EC4}" dt="2024-11-14T11:05:07.518" v="83" actId="26606"/>
          <ac:spMkLst>
            <pc:docMk/>
            <pc:sldMk cId="1377882613" sldId="256"/>
            <ac:spMk id="11" creationId="{9B7AD9F6-8CE7-4299-8FC6-328F4DCD3FF9}"/>
          </ac:spMkLst>
        </pc:spChg>
        <pc:spChg chg="add">
          <ac:chgData name="Iryna Zhukevych" userId="32b9d8b4c7aa7458" providerId="LiveId" clId="{973F8F17-8872-4505-B320-9B36C5D67EC4}" dt="2024-11-14T11:05:07.518" v="83" actId="26606"/>
          <ac:spMkLst>
            <pc:docMk/>
            <pc:sldMk cId="1377882613" sldId="256"/>
            <ac:spMk id="13" creationId="{F49775AF-8896-43EE-92C6-83497D6DC56F}"/>
          </ac:spMkLst>
        </pc:spChg>
        <pc:picChg chg="add mod">
          <ac:chgData name="Iryna Zhukevych" userId="32b9d8b4c7aa7458" providerId="LiveId" clId="{973F8F17-8872-4505-B320-9B36C5D67EC4}" dt="2024-11-14T11:05:07.518" v="83" actId="26606"/>
          <ac:picMkLst>
            <pc:docMk/>
            <pc:sldMk cId="1377882613" sldId="256"/>
            <ac:picMk id="5" creationId="{D15AB2BF-8CC3-45D1-1C48-1021DF76790F}"/>
          </ac:picMkLst>
        </pc:picChg>
      </pc:sldChg>
      <pc:sldChg chg="addSp delSp modSp new mod modTransition setBg">
        <pc:chgData name="Iryna Zhukevych" userId="32b9d8b4c7aa7458" providerId="LiveId" clId="{973F8F17-8872-4505-B320-9B36C5D67EC4}" dt="2024-11-17T20:44:22.581" v="975"/>
        <pc:sldMkLst>
          <pc:docMk/>
          <pc:sldMk cId="3924873151" sldId="257"/>
        </pc:sldMkLst>
        <pc:spChg chg="del">
          <ac:chgData name="Iryna Zhukevych" userId="32b9d8b4c7aa7458" providerId="LiveId" clId="{973F8F17-8872-4505-B320-9B36C5D67EC4}" dt="2024-11-14T12:39:50.901" v="731" actId="478"/>
          <ac:spMkLst>
            <pc:docMk/>
            <pc:sldMk cId="3924873151" sldId="257"/>
            <ac:spMk id="2" creationId="{CCCD3753-1B13-3657-26F7-323596FC9009}"/>
          </ac:spMkLst>
        </pc:spChg>
        <pc:spChg chg="mod">
          <ac:chgData name="Iryna Zhukevych" userId="32b9d8b4c7aa7458" providerId="LiveId" clId="{973F8F17-8872-4505-B320-9B36C5D67EC4}" dt="2024-11-14T12:40:24.710" v="738" actId="20577"/>
          <ac:spMkLst>
            <pc:docMk/>
            <pc:sldMk cId="3924873151" sldId="257"/>
            <ac:spMk id="3" creationId="{6C3928CB-9CDA-6C05-D97D-43E4CE797214}"/>
          </ac:spMkLst>
        </pc:spChg>
        <pc:spChg chg="add">
          <ac:chgData name="Iryna Zhukevych" userId="32b9d8b4c7aa7458" providerId="LiveId" clId="{973F8F17-8872-4505-B320-9B36C5D67EC4}" dt="2024-11-14T12:40:05.542" v="732" actId="26606"/>
          <ac:spMkLst>
            <pc:docMk/>
            <pc:sldMk cId="3924873151" sldId="257"/>
            <ac:spMk id="9" creationId="{B210AC1D-4063-4C6E-9528-FA9C4C0C18E6}"/>
          </ac:spMkLst>
        </pc:spChg>
        <pc:spChg chg="add">
          <ac:chgData name="Iryna Zhukevych" userId="32b9d8b4c7aa7458" providerId="LiveId" clId="{973F8F17-8872-4505-B320-9B36C5D67EC4}" dt="2024-11-14T12:40:05.542" v="732" actId="26606"/>
          <ac:spMkLst>
            <pc:docMk/>
            <pc:sldMk cId="3924873151" sldId="257"/>
            <ac:spMk id="11" creationId="{02F8C595-E68C-4306-AED8-DC7826A0A506}"/>
          </ac:spMkLst>
        </pc:spChg>
        <pc:picChg chg="add">
          <ac:chgData name="Iryna Zhukevych" userId="32b9d8b4c7aa7458" providerId="LiveId" clId="{973F8F17-8872-4505-B320-9B36C5D67EC4}" dt="2024-11-14T12:40:05.542" v="732" actId="26606"/>
          <ac:picMkLst>
            <pc:docMk/>
            <pc:sldMk cId="3924873151" sldId="257"/>
            <ac:picMk id="5" creationId="{F34B374C-9AD8-EAAA-C381-B2C656938207}"/>
          </ac:picMkLst>
        </pc:picChg>
      </pc:sldChg>
      <pc:sldChg chg="addSp modSp new mod modTransition setBg">
        <pc:chgData name="Iryna Zhukevych" userId="32b9d8b4c7aa7458" providerId="LiveId" clId="{973F8F17-8872-4505-B320-9B36C5D67EC4}" dt="2024-11-17T20:44:22.581" v="975"/>
        <pc:sldMkLst>
          <pc:docMk/>
          <pc:sldMk cId="2257336233" sldId="258"/>
        </pc:sldMkLst>
        <pc:spChg chg="mod">
          <ac:chgData name="Iryna Zhukevych" userId="32b9d8b4c7aa7458" providerId="LiveId" clId="{973F8F17-8872-4505-B320-9B36C5D67EC4}" dt="2024-11-14T11:28:52.875" v="147" actId="26606"/>
          <ac:spMkLst>
            <pc:docMk/>
            <pc:sldMk cId="2257336233" sldId="258"/>
            <ac:spMk id="2" creationId="{2C77F1FF-5178-94A4-D90B-775A23196070}"/>
          </ac:spMkLst>
        </pc:spChg>
        <pc:spChg chg="mod">
          <ac:chgData name="Iryna Zhukevych" userId="32b9d8b4c7aa7458" providerId="LiveId" clId="{973F8F17-8872-4505-B320-9B36C5D67EC4}" dt="2024-11-14T11:28:58.197" v="149" actId="14100"/>
          <ac:spMkLst>
            <pc:docMk/>
            <pc:sldMk cId="2257336233" sldId="258"/>
            <ac:spMk id="3" creationId="{7FC29AC2-FF2D-666A-1918-1B045FF6C90E}"/>
          </ac:spMkLst>
        </pc:spChg>
        <pc:spChg chg="add">
          <ac:chgData name="Iryna Zhukevych" userId="32b9d8b4c7aa7458" providerId="LiveId" clId="{973F8F17-8872-4505-B320-9B36C5D67EC4}" dt="2024-11-14T11:28:52.875" v="147" actId="26606"/>
          <ac:spMkLst>
            <pc:docMk/>
            <pc:sldMk cId="2257336233" sldId="258"/>
            <ac:spMk id="8" creationId="{B6CDA21F-E7AF-4C75-8395-33F58D5B0E45}"/>
          </ac:spMkLst>
        </pc:spChg>
        <pc:spChg chg="add">
          <ac:chgData name="Iryna Zhukevych" userId="32b9d8b4c7aa7458" providerId="LiveId" clId="{973F8F17-8872-4505-B320-9B36C5D67EC4}" dt="2024-11-14T11:28:52.875" v="147" actId="26606"/>
          <ac:spMkLst>
            <pc:docMk/>
            <pc:sldMk cId="2257336233" sldId="258"/>
            <ac:spMk id="15" creationId="{D5B0017B-2ECA-49AF-B397-DC140825DF8D}"/>
          </ac:spMkLst>
        </pc:spChg>
        <pc:grpChg chg="add">
          <ac:chgData name="Iryna Zhukevych" userId="32b9d8b4c7aa7458" providerId="LiveId" clId="{973F8F17-8872-4505-B320-9B36C5D67EC4}" dt="2024-11-14T11:28:52.875" v="147" actId="26606"/>
          <ac:grpSpMkLst>
            <pc:docMk/>
            <pc:sldMk cId="2257336233" sldId="258"/>
            <ac:grpSpMk id="10" creationId="{AE1C45F0-260A-458C-96ED-C1F6D2151219}"/>
          </ac:grpSpMkLst>
        </pc:grpChg>
        <pc:cxnChg chg="add">
          <ac:chgData name="Iryna Zhukevych" userId="32b9d8b4c7aa7458" providerId="LiveId" clId="{973F8F17-8872-4505-B320-9B36C5D67EC4}" dt="2024-11-14T11:28:52.875" v="147" actId="26606"/>
          <ac:cxnSpMkLst>
            <pc:docMk/>
            <pc:sldMk cId="2257336233" sldId="258"/>
            <ac:cxnSpMk id="17" creationId="{6CF1BAF6-AD41-4082-B212-8A1F9A2E8779}"/>
          </ac:cxnSpMkLst>
        </pc:cxnChg>
      </pc:sldChg>
      <pc:sldChg chg="addSp delSp modSp new mod modTransition setBg">
        <pc:chgData name="Iryna Zhukevych" userId="32b9d8b4c7aa7458" providerId="LiveId" clId="{973F8F17-8872-4505-B320-9B36C5D67EC4}" dt="2024-11-17T20:44:22.581" v="975"/>
        <pc:sldMkLst>
          <pc:docMk/>
          <pc:sldMk cId="3199304412" sldId="259"/>
        </pc:sldMkLst>
        <pc:spChg chg="del">
          <ac:chgData name="Iryna Zhukevych" userId="32b9d8b4c7aa7458" providerId="LiveId" clId="{973F8F17-8872-4505-B320-9B36C5D67EC4}" dt="2024-11-14T12:43:00.289" v="793" actId="478"/>
          <ac:spMkLst>
            <pc:docMk/>
            <pc:sldMk cId="3199304412" sldId="259"/>
            <ac:spMk id="2" creationId="{36D64199-494D-D9E8-36E9-4FEEAC5A6867}"/>
          </ac:spMkLst>
        </pc:spChg>
        <pc:spChg chg="mod ord">
          <ac:chgData name="Iryna Zhukevych" userId="32b9d8b4c7aa7458" providerId="LiveId" clId="{973F8F17-8872-4505-B320-9B36C5D67EC4}" dt="2024-11-14T12:44:02.855" v="804" actId="113"/>
          <ac:spMkLst>
            <pc:docMk/>
            <pc:sldMk cId="3199304412" sldId="259"/>
            <ac:spMk id="3" creationId="{BAF33B34-BF26-0F0A-477D-28DBDD40CA70}"/>
          </ac:spMkLst>
        </pc:spChg>
        <pc:spChg chg="add mod">
          <ac:chgData name="Iryna Zhukevych" userId="32b9d8b4c7aa7458" providerId="LiveId" clId="{973F8F17-8872-4505-B320-9B36C5D67EC4}" dt="2024-11-14T12:43:39.270" v="797" actId="26606"/>
          <ac:spMkLst>
            <pc:docMk/>
            <pc:sldMk cId="3199304412" sldId="259"/>
            <ac:spMk id="6" creationId="{4F212E63-91E9-6C55-7C7C-27E2A71E852B}"/>
          </ac:spMkLst>
        </pc:spChg>
        <pc:spChg chg="add">
          <ac:chgData name="Iryna Zhukevych" userId="32b9d8b4c7aa7458" providerId="LiveId" clId="{973F8F17-8872-4505-B320-9B36C5D67EC4}" dt="2024-11-14T12:43:39.270" v="797" actId="26606"/>
          <ac:spMkLst>
            <pc:docMk/>
            <pc:sldMk cId="3199304412" sldId="259"/>
            <ac:spMk id="11" creationId="{1CDD8E39-EA14-4679-9655-1BFF5A7B63EE}"/>
          </ac:spMkLst>
        </pc:spChg>
        <pc:picChg chg="add mod">
          <ac:chgData name="Iryna Zhukevych" userId="32b9d8b4c7aa7458" providerId="LiveId" clId="{973F8F17-8872-4505-B320-9B36C5D67EC4}" dt="2024-11-14T12:43:39.270" v="797" actId="26606"/>
          <ac:picMkLst>
            <pc:docMk/>
            <pc:sldMk cId="3199304412" sldId="259"/>
            <ac:picMk id="5" creationId="{A984514E-A651-7289-49D4-C54A72A5256D}"/>
          </ac:picMkLst>
        </pc:picChg>
      </pc:sldChg>
      <pc:sldChg chg="modSp new del mod">
        <pc:chgData name="Iryna Zhukevych" userId="32b9d8b4c7aa7458" providerId="LiveId" clId="{973F8F17-8872-4505-B320-9B36C5D67EC4}" dt="2024-11-14T12:36:34.773" v="634" actId="2696"/>
        <pc:sldMkLst>
          <pc:docMk/>
          <pc:sldMk cId="2962033840" sldId="260"/>
        </pc:sldMkLst>
        <pc:spChg chg="mod">
          <ac:chgData name="Iryna Zhukevych" userId="32b9d8b4c7aa7458" providerId="LiveId" clId="{973F8F17-8872-4505-B320-9B36C5D67EC4}" dt="2024-11-14T11:32:59.044" v="155" actId="20577"/>
          <ac:spMkLst>
            <pc:docMk/>
            <pc:sldMk cId="2962033840" sldId="260"/>
            <ac:spMk id="3" creationId="{F59303D0-DFCA-6B6E-F5C8-7F7E29658B63}"/>
          </ac:spMkLst>
        </pc:spChg>
      </pc:sldChg>
      <pc:sldChg chg="addSp delSp modSp new mod modTransition setBg">
        <pc:chgData name="Iryna Zhukevych" userId="32b9d8b4c7aa7458" providerId="LiveId" clId="{973F8F17-8872-4505-B320-9B36C5D67EC4}" dt="2024-11-17T20:44:22.581" v="975"/>
        <pc:sldMkLst>
          <pc:docMk/>
          <pc:sldMk cId="3786921098" sldId="261"/>
        </pc:sldMkLst>
        <pc:spChg chg="mod">
          <ac:chgData name="Iryna Zhukevych" userId="32b9d8b4c7aa7458" providerId="LiveId" clId="{973F8F17-8872-4505-B320-9B36C5D67EC4}" dt="2024-11-14T12:46:49.920" v="818" actId="962"/>
          <ac:spMkLst>
            <pc:docMk/>
            <pc:sldMk cId="3786921098" sldId="261"/>
            <ac:spMk id="2" creationId="{FAF6DB72-1AE2-CF69-0557-9F5C0B2D3A25}"/>
          </ac:spMkLst>
        </pc:spChg>
        <pc:spChg chg="del mod">
          <ac:chgData name="Iryna Zhukevych" userId="32b9d8b4c7aa7458" providerId="LiveId" clId="{973F8F17-8872-4505-B320-9B36C5D67EC4}" dt="2024-11-14T11:37:50.496" v="159" actId="22"/>
          <ac:spMkLst>
            <pc:docMk/>
            <pc:sldMk cId="3786921098" sldId="261"/>
            <ac:spMk id="3" creationId="{D7DF14E4-82B9-D1A9-E3B5-A9EB8F11C1E9}"/>
          </ac:spMkLst>
        </pc:spChg>
        <pc:spChg chg="add del">
          <ac:chgData name="Iryna Zhukevych" userId="32b9d8b4c7aa7458" providerId="LiveId" clId="{973F8F17-8872-4505-B320-9B36C5D67EC4}" dt="2024-11-14T12:45:36.780" v="811" actId="478"/>
          <ac:spMkLst>
            <pc:docMk/>
            <pc:sldMk cId="3786921098" sldId="261"/>
            <ac:spMk id="9" creationId="{61FC81F5-8679-DB29-FD93-9AB8BE3B3E06}"/>
          </ac:spMkLst>
        </pc:spChg>
        <pc:spChg chg="add mod">
          <ac:chgData name="Iryna Zhukevych" userId="32b9d8b4c7aa7458" providerId="LiveId" clId="{973F8F17-8872-4505-B320-9B36C5D67EC4}" dt="2024-11-14T12:46:44.957" v="815" actId="26606"/>
          <ac:spMkLst>
            <pc:docMk/>
            <pc:sldMk cId="3786921098" sldId="261"/>
            <ac:spMk id="11" creationId="{7784865A-C31F-38AE-2F7A-BE24B8626A07}"/>
          </ac:spMkLst>
        </pc:spChg>
        <pc:spChg chg="add del">
          <ac:chgData name="Iryna Zhukevych" userId="32b9d8b4c7aa7458" providerId="LiveId" clId="{973F8F17-8872-4505-B320-9B36C5D67EC4}" dt="2024-11-14T12:46:44.957" v="815" actId="26606"/>
          <ac:spMkLst>
            <pc:docMk/>
            <pc:sldMk cId="3786921098" sldId="261"/>
            <ac:spMk id="12" creationId="{700E0F77-E936-4985-B7B1-B9823486AC33}"/>
          </ac:spMkLst>
        </pc:spChg>
        <pc:spChg chg="add del">
          <ac:chgData name="Iryna Zhukevych" userId="32b9d8b4c7aa7458" providerId="LiveId" clId="{973F8F17-8872-4505-B320-9B36C5D67EC4}" dt="2024-11-14T12:46:44.957" v="815" actId="26606"/>
          <ac:spMkLst>
            <pc:docMk/>
            <pc:sldMk cId="3786921098" sldId="261"/>
            <ac:spMk id="14" creationId="{95C8260E-968F-44E8-A823-ABB431311926}"/>
          </ac:spMkLst>
        </pc:spChg>
        <pc:spChg chg="add del">
          <ac:chgData name="Iryna Zhukevych" userId="32b9d8b4c7aa7458" providerId="LiveId" clId="{973F8F17-8872-4505-B320-9B36C5D67EC4}" dt="2024-11-14T12:46:44.957" v="815" actId="26606"/>
          <ac:spMkLst>
            <pc:docMk/>
            <pc:sldMk cId="3786921098" sldId="261"/>
            <ac:spMk id="16" creationId="{2C1BBA94-3F40-40AA-8BB9-E69E25E537C1}"/>
          </ac:spMkLst>
        </pc:spChg>
        <pc:spChg chg="add del">
          <ac:chgData name="Iryna Zhukevych" userId="32b9d8b4c7aa7458" providerId="LiveId" clId="{973F8F17-8872-4505-B320-9B36C5D67EC4}" dt="2024-11-14T12:46:44.957" v="815" actId="26606"/>
          <ac:spMkLst>
            <pc:docMk/>
            <pc:sldMk cId="3786921098" sldId="261"/>
            <ac:spMk id="18" creationId="{FE43805F-24A6-46A4-B19B-54F28347355C}"/>
          </ac:spMkLst>
        </pc:spChg>
        <pc:spChg chg="add">
          <ac:chgData name="Iryna Zhukevych" userId="32b9d8b4c7aa7458" providerId="LiveId" clId="{973F8F17-8872-4505-B320-9B36C5D67EC4}" dt="2024-11-14T12:46:44.957" v="815" actId="26606"/>
          <ac:spMkLst>
            <pc:docMk/>
            <pc:sldMk cId="3786921098" sldId="261"/>
            <ac:spMk id="23" creationId="{2151139A-886F-4B97-8815-729AD3831BBD}"/>
          </ac:spMkLst>
        </pc:spChg>
        <pc:spChg chg="add">
          <ac:chgData name="Iryna Zhukevych" userId="32b9d8b4c7aa7458" providerId="LiveId" clId="{973F8F17-8872-4505-B320-9B36C5D67EC4}" dt="2024-11-14T12:46:44.957" v="815" actId="26606"/>
          <ac:spMkLst>
            <pc:docMk/>
            <pc:sldMk cId="3786921098" sldId="261"/>
            <ac:spMk id="25" creationId="{AB5E08C4-8CDD-4623-A5B8-E998C6DEE3B7}"/>
          </ac:spMkLst>
        </pc:spChg>
        <pc:spChg chg="add">
          <ac:chgData name="Iryna Zhukevych" userId="32b9d8b4c7aa7458" providerId="LiveId" clId="{973F8F17-8872-4505-B320-9B36C5D67EC4}" dt="2024-11-14T12:46:44.957" v="815" actId="26606"/>
          <ac:spMkLst>
            <pc:docMk/>
            <pc:sldMk cId="3786921098" sldId="261"/>
            <ac:spMk id="27" creationId="{15F33878-D502-4FFA-8ACE-F2AECDB2A23F}"/>
          </ac:spMkLst>
        </pc:spChg>
        <pc:spChg chg="add">
          <ac:chgData name="Iryna Zhukevych" userId="32b9d8b4c7aa7458" providerId="LiveId" clId="{973F8F17-8872-4505-B320-9B36C5D67EC4}" dt="2024-11-14T12:46:44.957" v="815" actId="26606"/>
          <ac:spMkLst>
            <pc:docMk/>
            <pc:sldMk cId="3786921098" sldId="261"/>
            <ac:spMk id="29" creationId="{D3539FEE-81D3-4406-802E-60B20B16F4F6}"/>
          </ac:spMkLst>
        </pc:spChg>
        <pc:spChg chg="add">
          <ac:chgData name="Iryna Zhukevych" userId="32b9d8b4c7aa7458" providerId="LiveId" clId="{973F8F17-8872-4505-B320-9B36C5D67EC4}" dt="2024-11-14T12:46:44.957" v="815" actId="26606"/>
          <ac:spMkLst>
            <pc:docMk/>
            <pc:sldMk cId="3786921098" sldId="261"/>
            <ac:spMk id="31" creationId="{DC701763-729E-462F-A5A8-E0DEFEB1E2E4}"/>
          </ac:spMkLst>
        </pc:spChg>
        <pc:picChg chg="add mod ord">
          <ac:chgData name="Iryna Zhukevych" userId="32b9d8b4c7aa7458" providerId="LiveId" clId="{973F8F17-8872-4505-B320-9B36C5D67EC4}" dt="2024-11-14T12:47:15.275" v="832" actId="14100"/>
          <ac:picMkLst>
            <pc:docMk/>
            <pc:sldMk cId="3786921098" sldId="261"/>
            <ac:picMk id="5" creationId="{3F37D2D6-BCD9-FBE0-4741-F9DACFD3C48E}"/>
          </ac:picMkLst>
        </pc:picChg>
        <pc:picChg chg="add mod">
          <ac:chgData name="Iryna Zhukevych" userId="32b9d8b4c7aa7458" providerId="LiveId" clId="{973F8F17-8872-4505-B320-9B36C5D67EC4}" dt="2024-11-14T12:45:12.951" v="809" actId="931"/>
          <ac:picMkLst>
            <pc:docMk/>
            <pc:sldMk cId="3786921098" sldId="261"/>
            <ac:picMk id="7" creationId="{A869B5DC-DAA6-5DFE-9CEF-76A12F489B3F}"/>
          </ac:picMkLst>
        </pc:picChg>
        <pc:picChg chg="add mod">
          <ac:chgData name="Iryna Zhukevych" userId="32b9d8b4c7aa7458" providerId="LiveId" clId="{973F8F17-8872-4505-B320-9B36C5D67EC4}" dt="2024-11-14T12:47:07.319" v="828" actId="14100"/>
          <ac:picMkLst>
            <pc:docMk/>
            <pc:sldMk cId="3786921098" sldId="261"/>
            <ac:picMk id="10" creationId="{D72F761C-2163-06B2-20AC-C87166391E05}"/>
          </ac:picMkLst>
        </pc:picChg>
      </pc:sldChg>
      <pc:sldChg chg="addSp delSp modSp new mod modTransition setBg">
        <pc:chgData name="Iryna Zhukevych" userId="32b9d8b4c7aa7458" providerId="LiveId" clId="{973F8F17-8872-4505-B320-9B36C5D67EC4}" dt="2024-11-17T20:44:22.581" v="975"/>
        <pc:sldMkLst>
          <pc:docMk/>
          <pc:sldMk cId="2599904717" sldId="262"/>
        </pc:sldMkLst>
        <pc:spChg chg="del">
          <ac:chgData name="Iryna Zhukevych" userId="32b9d8b4c7aa7458" providerId="LiveId" clId="{973F8F17-8872-4505-B320-9B36C5D67EC4}" dt="2024-11-14T12:47:18.872" v="833" actId="478"/>
          <ac:spMkLst>
            <pc:docMk/>
            <pc:sldMk cId="2599904717" sldId="262"/>
            <ac:spMk id="2" creationId="{7DFF9DB0-5706-5C2A-6931-8F2E4F816F40}"/>
          </ac:spMkLst>
        </pc:spChg>
        <pc:spChg chg="del mod">
          <ac:chgData name="Iryna Zhukevych" userId="32b9d8b4c7aa7458" providerId="LiveId" clId="{973F8F17-8872-4505-B320-9B36C5D67EC4}" dt="2024-11-14T11:38:20.260" v="162" actId="22"/>
          <ac:spMkLst>
            <pc:docMk/>
            <pc:sldMk cId="2599904717" sldId="262"/>
            <ac:spMk id="3" creationId="{F764236E-5353-B5EC-D144-80C4D0A5ADA3}"/>
          </ac:spMkLst>
        </pc:spChg>
        <pc:spChg chg="add">
          <ac:chgData name="Iryna Zhukevych" userId="32b9d8b4c7aa7458" providerId="LiveId" clId="{973F8F17-8872-4505-B320-9B36C5D67EC4}" dt="2024-11-14T12:47:37.297" v="836" actId="26606"/>
          <ac:spMkLst>
            <pc:docMk/>
            <pc:sldMk cId="2599904717" sldId="262"/>
            <ac:spMk id="7" creationId="{9F234FBA-3501-47B4-AE0C-AA4AFBC8F603}"/>
          </ac:spMkLst>
        </pc:spChg>
        <pc:spChg chg="add">
          <ac:chgData name="Iryna Zhukevych" userId="32b9d8b4c7aa7458" providerId="LiveId" clId="{973F8F17-8872-4505-B320-9B36C5D67EC4}" dt="2024-11-14T12:47:37.297" v="836" actId="26606"/>
          <ac:spMkLst>
            <pc:docMk/>
            <pc:sldMk cId="2599904717" sldId="262"/>
            <ac:spMk id="8" creationId="{B5EF893B-0491-416E-9D33-BADE9600792A}"/>
          </ac:spMkLst>
        </pc:spChg>
        <pc:spChg chg="add del">
          <ac:chgData name="Iryna Zhukevych" userId="32b9d8b4c7aa7458" providerId="LiveId" clId="{973F8F17-8872-4505-B320-9B36C5D67EC4}" dt="2024-11-14T12:47:30.418" v="835" actId="26606"/>
          <ac:spMkLst>
            <pc:docMk/>
            <pc:sldMk cId="2599904717" sldId="262"/>
            <ac:spMk id="9" creationId="{71CD7B7C-DD93-2D83-FAFF-D7E24B54A8CE}"/>
          </ac:spMkLst>
        </pc:spChg>
        <pc:spChg chg="add">
          <ac:chgData name="Iryna Zhukevych" userId="32b9d8b4c7aa7458" providerId="LiveId" clId="{973F8F17-8872-4505-B320-9B36C5D67EC4}" dt="2024-11-14T12:47:37.297" v="836" actId="26606"/>
          <ac:spMkLst>
            <pc:docMk/>
            <pc:sldMk cId="2599904717" sldId="262"/>
            <ac:spMk id="10" creationId="{3DAD86CA-8235-409B-982B-5E7A033E2392}"/>
          </ac:spMkLst>
        </pc:spChg>
        <pc:spChg chg="add del">
          <ac:chgData name="Iryna Zhukevych" userId="32b9d8b4c7aa7458" providerId="LiveId" clId="{973F8F17-8872-4505-B320-9B36C5D67EC4}" dt="2024-11-14T12:47:30.418" v="835" actId="26606"/>
          <ac:spMkLst>
            <pc:docMk/>
            <pc:sldMk cId="2599904717" sldId="262"/>
            <ac:spMk id="12" creationId="{C681C32C-7AFC-4BB3-9088-65CBDFC5D1C2}"/>
          </ac:spMkLst>
        </pc:spChg>
        <pc:spChg chg="add del">
          <ac:chgData name="Iryna Zhukevych" userId="32b9d8b4c7aa7458" providerId="LiveId" clId="{973F8F17-8872-4505-B320-9B36C5D67EC4}" dt="2024-11-14T12:47:30.418" v="835" actId="26606"/>
          <ac:spMkLst>
            <pc:docMk/>
            <pc:sldMk cId="2599904717" sldId="262"/>
            <ac:spMk id="14" creationId="{199C0ED0-69DE-4C31-A5CF-E2A46FD30226}"/>
          </ac:spMkLst>
        </pc:spChg>
        <pc:spChg chg="add del">
          <ac:chgData name="Iryna Zhukevych" userId="32b9d8b4c7aa7458" providerId="LiveId" clId="{973F8F17-8872-4505-B320-9B36C5D67EC4}" dt="2024-11-14T12:47:30.418" v="835" actId="26606"/>
          <ac:spMkLst>
            <pc:docMk/>
            <pc:sldMk cId="2599904717" sldId="262"/>
            <ac:spMk id="16" creationId="{8D42B8BD-40AF-488E-8A79-D7256C917229}"/>
          </ac:spMkLst>
        </pc:spChg>
        <pc:picChg chg="add mod ord">
          <ac:chgData name="Iryna Zhukevych" userId="32b9d8b4c7aa7458" providerId="LiveId" clId="{973F8F17-8872-4505-B320-9B36C5D67EC4}" dt="2024-11-14T12:47:43.255" v="837" actId="14100"/>
          <ac:picMkLst>
            <pc:docMk/>
            <pc:sldMk cId="2599904717" sldId="262"/>
            <ac:picMk id="5" creationId="{DA3446EC-9BA7-0611-DD8B-429CA257BDB2}"/>
          </ac:picMkLst>
        </pc:picChg>
        <pc:cxnChg chg="add">
          <ac:chgData name="Iryna Zhukevych" userId="32b9d8b4c7aa7458" providerId="LiveId" clId="{973F8F17-8872-4505-B320-9B36C5D67EC4}" dt="2024-11-14T12:47:37.297" v="836" actId="26606"/>
          <ac:cxnSpMkLst>
            <pc:docMk/>
            <pc:sldMk cId="2599904717" sldId="262"/>
            <ac:cxnSpMk id="11" creationId="{469F4FF8-F8B0-4630-BA1B-0D8B324CD5FF}"/>
          </ac:cxnSpMkLst>
        </pc:cxnChg>
      </pc:sldChg>
      <pc:sldChg chg="addSp delSp modSp new mod modTransition setBg">
        <pc:chgData name="Iryna Zhukevych" userId="32b9d8b4c7aa7458" providerId="LiveId" clId="{973F8F17-8872-4505-B320-9B36C5D67EC4}" dt="2024-11-17T20:44:22.581" v="975"/>
        <pc:sldMkLst>
          <pc:docMk/>
          <pc:sldMk cId="3248220822" sldId="263"/>
        </pc:sldMkLst>
        <pc:spChg chg="del">
          <ac:chgData name="Iryna Zhukevych" userId="32b9d8b4c7aa7458" providerId="LiveId" clId="{973F8F17-8872-4505-B320-9B36C5D67EC4}" dt="2024-11-14T12:47:54.015" v="838" actId="478"/>
          <ac:spMkLst>
            <pc:docMk/>
            <pc:sldMk cId="3248220822" sldId="263"/>
            <ac:spMk id="2" creationId="{831A9216-C9EA-8CC5-F61F-3AD6CB09946F}"/>
          </ac:spMkLst>
        </pc:spChg>
        <pc:spChg chg="del mod">
          <ac:chgData name="Iryna Zhukevych" userId="32b9d8b4c7aa7458" providerId="LiveId" clId="{973F8F17-8872-4505-B320-9B36C5D67EC4}" dt="2024-11-14T11:38:41.286" v="165" actId="22"/>
          <ac:spMkLst>
            <pc:docMk/>
            <pc:sldMk cId="3248220822" sldId="263"/>
            <ac:spMk id="3" creationId="{681695E2-5AB3-DC1F-C2CF-7C0ACAEAACAA}"/>
          </ac:spMkLst>
        </pc:spChg>
        <pc:spChg chg="add">
          <ac:chgData name="Iryna Zhukevych" userId="32b9d8b4c7aa7458" providerId="LiveId" clId="{973F8F17-8872-4505-B320-9B36C5D67EC4}" dt="2024-11-14T12:47:57.803" v="839" actId="26606"/>
          <ac:spMkLst>
            <pc:docMk/>
            <pc:sldMk cId="3248220822" sldId="263"/>
            <ac:spMk id="10" creationId="{3DAD86CA-8235-409B-982B-5E7A033E2392}"/>
          </ac:spMkLst>
        </pc:spChg>
        <pc:spChg chg="add">
          <ac:chgData name="Iryna Zhukevych" userId="32b9d8b4c7aa7458" providerId="LiveId" clId="{973F8F17-8872-4505-B320-9B36C5D67EC4}" dt="2024-11-14T12:47:57.803" v="839" actId="26606"/>
          <ac:spMkLst>
            <pc:docMk/>
            <pc:sldMk cId="3248220822" sldId="263"/>
            <ac:spMk id="12" creationId="{9F234FBA-3501-47B4-AE0C-AA4AFBC8F603}"/>
          </ac:spMkLst>
        </pc:spChg>
        <pc:spChg chg="add">
          <ac:chgData name="Iryna Zhukevych" userId="32b9d8b4c7aa7458" providerId="LiveId" clId="{973F8F17-8872-4505-B320-9B36C5D67EC4}" dt="2024-11-14T12:47:57.803" v="839" actId="26606"/>
          <ac:spMkLst>
            <pc:docMk/>
            <pc:sldMk cId="3248220822" sldId="263"/>
            <ac:spMk id="14" creationId="{B5EF893B-0491-416E-9D33-BADE9600792A}"/>
          </ac:spMkLst>
        </pc:spChg>
        <pc:picChg chg="add mod ord">
          <ac:chgData name="Iryna Zhukevych" userId="32b9d8b4c7aa7458" providerId="LiveId" clId="{973F8F17-8872-4505-B320-9B36C5D67EC4}" dt="2024-11-14T12:47:57.803" v="839" actId="26606"/>
          <ac:picMkLst>
            <pc:docMk/>
            <pc:sldMk cId="3248220822" sldId="263"/>
            <ac:picMk id="5" creationId="{15DE76E1-83A3-966C-4E3D-5FE31087D4C6}"/>
          </ac:picMkLst>
        </pc:picChg>
        <pc:cxnChg chg="add">
          <ac:chgData name="Iryna Zhukevych" userId="32b9d8b4c7aa7458" providerId="LiveId" clId="{973F8F17-8872-4505-B320-9B36C5D67EC4}" dt="2024-11-14T12:47:57.803" v="839" actId="26606"/>
          <ac:cxnSpMkLst>
            <pc:docMk/>
            <pc:sldMk cId="3248220822" sldId="263"/>
            <ac:cxnSpMk id="16" creationId="{469F4FF8-F8B0-4630-BA1B-0D8B324CD5FF}"/>
          </ac:cxnSpMkLst>
        </pc:cxnChg>
      </pc:sldChg>
      <pc:sldChg chg="addSp modSp new mod modTransition setBg">
        <pc:chgData name="Iryna Zhukevych" userId="32b9d8b4c7aa7458" providerId="LiveId" clId="{973F8F17-8872-4505-B320-9B36C5D67EC4}" dt="2024-11-17T20:44:22.581" v="975"/>
        <pc:sldMkLst>
          <pc:docMk/>
          <pc:sldMk cId="758864225" sldId="264"/>
        </pc:sldMkLst>
        <pc:spChg chg="mod">
          <ac:chgData name="Iryna Zhukevych" userId="32b9d8b4c7aa7458" providerId="LiveId" clId="{973F8F17-8872-4505-B320-9B36C5D67EC4}" dt="2024-11-14T12:50:03.247" v="856" actId="122"/>
          <ac:spMkLst>
            <pc:docMk/>
            <pc:sldMk cId="758864225" sldId="264"/>
            <ac:spMk id="2" creationId="{9C39CC06-06B8-42E8-B872-E35EFB953523}"/>
          </ac:spMkLst>
        </pc:spChg>
        <pc:spChg chg="mod ord">
          <ac:chgData name="Iryna Zhukevych" userId="32b9d8b4c7aa7458" providerId="LiveId" clId="{973F8F17-8872-4505-B320-9B36C5D67EC4}" dt="2024-11-14T12:49:49.310" v="852" actId="26606"/>
          <ac:spMkLst>
            <pc:docMk/>
            <pc:sldMk cId="758864225" sldId="264"/>
            <ac:spMk id="3" creationId="{6510C1BF-F011-F693-EC2B-FDE7D24BFDF0}"/>
          </ac:spMkLst>
        </pc:spChg>
        <pc:spChg chg="add">
          <ac:chgData name="Iryna Zhukevych" userId="32b9d8b4c7aa7458" providerId="LiveId" clId="{973F8F17-8872-4505-B320-9B36C5D67EC4}" dt="2024-11-14T12:49:49.310" v="852" actId="26606"/>
          <ac:spMkLst>
            <pc:docMk/>
            <pc:sldMk cId="758864225" sldId="264"/>
            <ac:spMk id="10" creationId="{A8908DB7-C3A6-4FCB-9820-CEE02B398C4A}"/>
          </ac:spMkLst>
        </pc:spChg>
        <pc:spChg chg="add">
          <ac:chgData name="Iryna Zhukevych" userId="32b9d8b4c7aa7458" providerId="LiveId" clId="{973F8F17-8872-4505-B320-9B36C5D67EC4}" dt="2024-11-14T12:49:49.310" v="852" actId="26606"/>
          <ac:spMkLst>
            <pc:docMk/>
            <pc:sldMk cId="758864225" sldId="264"/>
            <ac:spMk id="12" creationId="{535742DD-1B16-4E9D-B715-0D74B4574A68}"/>
          </ac:spMkLst>
        </pc:spChg>
        <pc:picChg chg="add mod">
          <ac:chgData name="Iryna Zhukevych" userId="32b9d8b4c7aa7458" providerId="LiveId" clId="{973F8F17-8872-4505-B320-9B36C5D67EC4}" dt="2024-11-14T12:49:49.310" v="852" actId="26606"/>
          <ac:picMkLst>
            <pc:docMk/>
            <pc:sldMk cId="758864225" sldId="264"/>
            <ac:picMk id="5" creationId="{EC51E647-64CA-1DDA-DA37-96D4273F7A97}"/>
          </ac:picMkLst>
        </pc:picChg>
      </pc:sldChg>
      <pc:sldChg chg="new del">
        <pc:chgData name="Iryna Zhukevych" userId="32b9d8b4c7aa7458" providerId="LiveId" clId="{973F8F17-8872-4505-B320-9B36C5D67EC4}" dt="2024-11-14T11:44:35.555" v="175" actId="2696"/>
        <pc:sldMkLst>
          <pc:docMk/>
          <pc:sldMk cId="3727728091" sldId="265"/>
        </pc:sldMkLst>
      </pc:sldChg>
      <pc:sldChg chg="addSp delSp modSp new mod modTransition setBg">
        <pc:chgData name="Iryna Zhukevych" userId="32b9d8b4c7aa7458" providerId="LiveId" clId="{973F8F17-8872-4505-B320-9B36C5D67EC4}" dt="2024-11-17T20:44:22.581" v="975"/>
        <pc:sldMkLst>
          <pc:docMk/>
          <pc:sldMk cId="1314465884" sldId="266"/>
        </pc:sldMkLst>
        <pc:spChg chg="mod">
          <ac:chgData name="Iryna Zhukevych" userId="32b9d8b4c7aa7458" providerId="LiveId" clId="{973F8F17-8872-4505-B320-9B36C5D67EC4}" dt="2024-11-14T12:51:55.369" v="900" actId="14100"/>
          <ac:spMkLst>
            <pc:docMk/>
            <pc:sldMk cId="1314465884" sldId="266"/>
            <ac:spMk id="2" creationId="{7EF1BCFC-DEC4-761B-5712-CF0547837E6C}"/>
          </ac:spMkLst>
        </pc:spChg>
        <pc:spChg chg="mod">
          <ac:chgData name="Iryna Zhukevych" userId="32b9d8b4c7aa7458" providerId="LiveId" clId="{973F8F17-8872-4505-B320-9B36C5D67EC4}" dt="2024-11-14T12:51:59.239" v="901" actId="14100"/>
          <ac:spMkLst>
            <pc:docMk/>
            <pc:sldMk cId="1314465884" sldId="266"/>
            <ac:spMk id="3" creationId="{6E5414C6-010E-1A75-6AD3-BDB84AFB563E}"/>
          </ac:spMkLst>
        </pc:spChg>
        <pc:spChg chg="add del">
          <ac:chgData name="Iryna Zhukevych" userId="32b9d8b4c7aa7458" providerId="LiveId" clId="{973F8F17-8872-4505-B320-9B36C5D67EC4}" dt="2024-11-14T12:51:37.886" v="894" actId="26606"/>
          <ac:spMkLst>
            <pc:docMk/>
            <pc:sldMk cId="1314465884" sldId="266"/>
            <ac:spMk id="10" creationId="{04812C46-200A-4DEB-A05E-3ED6C68C2387}"/>
          </ac:spMkLst>
        </pc:spChg>
        <pc:spChg chg="add del">
          <ac:chgData name="Iryna Zhukevych" userId="32b9d8b4c7aa7458" providerId="LiveId" clId="{973F8F17-8872-4505-B320-9B36C5D67EC4}" dt="2024-11-14T12:51:37.886" v="894" actId="26606"/>
          <ac:spMkLst>
            <pc:docMk/>
            <pc:sldMk cId="1314465884" sldId="266"/>
            <ac:spMk id="12" creationId="{D1EA859B-E555-4109-94F3-6700E046E008}"/>
          </ac:spMkLst>
        </pc:spChg>
        <pc:spChg chg="add">
          <ac:chgData name="Iryna Zhukevych" userId="32b9d8b4c7aa7458" providerId="LiveId" clId="{973F8F17-8872-4505-B320-9B36C5D67EC4}" dt="2024-11-14T12:51:37.886" v="894" actId="26606"/>
          <ac:spMkLst>
            <pc:docMk/>
            <pc:sldMk cId="1314465884" sldId="266"/>
            <ac:spMk id="17" creationId="{D009D6D5-DAC2-4A8B-A17A-E206B9012D09}"/>
          </ac:spMkLst>
        </pc:spChg>
        <pc:picChg chg="add mod ord">
          <ac:chgData name="Iryna Zhukevych" userId="32b9d8b4c7aa7458" providerId="LiveId" clId="{973F8F17-8872-4505-B320-9B36C5D67EC4}" dt="2024-11-14T12:51:37.886" v="894" actId="26606"/>
          <ac:picMkLst>
            <pc:docMk/>
            <pc:sldMk cId="1314465884" sldId="266"/>
            <ac:picMk id="5" creationId="{8824B250-97E7-1D88-A386-169268CA2A79}"/>
          </ac:picMkLst>
        </pc:picChg>
      </pc:sldChg>
      <pc:sldChg chg="modSp new del mod">
        <pc:chgData name="Iryna Zhukevych" userId="32b9d8b4c7aa7458" providerId="LiveId" clId="{973F8F17-8872-4505-B320-9B36C5D67EC4}" dt="2024-11-14T12:22:02.210" v="539" actId="2696"/>
        <pc:sldMkLst>
          <pc:docMk/>
          <pc:sldMk cId="1590090589" sldId="267"/>
        </pc:sldMkLst>
        <pc:spChg chg="mod">
          <ac:chgData name="Iryna Zhukevych" userId="32b9d8b4c7aa7458" providerId="LiveId" clId="{973F8F17-8872-4505-B320-9B36C5D67EC4}" dt="2024-11-14T11:57:49.136" v="179" actId="20577"/>
          <ac:spMkLst>
            <pc:docMk/>
            <pc:sldMk cId="1590090589" sldId="267"/>
            <ac:spMk id="3" creationId="{8D0B4417-6177-C841-8FB7-9672C1D58DDD}"/>
          </ac:spMkLst>
        </pc:spChg>
      </pc:sldChg>
      <pc:sldChg chg="add del">
        <pc:chgData name="Iryna Zhukevych" userId="32b9d8b4c7aa7458" providerId="LiveId" clId="{973F8F17-8872-4505-B320-9B36C5D67EC4}" dt="2024-11-14T12:22:33.429" v="544" actId="2696"/>
        <pc:sldMkLst>
          <pc:docMk/>
          <pc:sldMk cId="4091724788" sldId="267"/>
        </pc:sldMkLst>
      </pc:sldChg>
      <pc:sldChg chg="modSp new del mod">
        <pc:chgData name="Iryna Zhukevych" userId="32b9d8b4c7aa7458" providerId="LiveId" clId="{973F8F17-8872-4505-B320-9B36C5D67EC4}" dt="2024-11-14T12:03:31.545" v="188" actId="2696"/>
        <pc:sldMkLst>
          <pc:docMk/>
          <pc:sldMk cId="1518427827" sldId="268"/>
        </pc:sldMkLst>
        <pc:spChg chg="mod">
          <ac:chgData name="Iryna Zhukevych" userId="32b9d8b4c7aa7458" providerId="LiveId" clId="{973F8F17-8872-4505-B320-9B36C5D67EC4}" dt="2024-11-14T12:03:24.950" v="186" actId="5793"/>
          <ac:spMkLst>
            <pc:docMk/>
            <pc:sldMk cId="1518427827" sldId="268"/>
            <ac:spMk id="3" creationId="{45B7E754-7E98-6763-E8E8-97734999C35D}"/>
          </ac:spMkLst>
        </pc:spChg>
      </pc:sldChg>
      <pc:sldChg chg="modSp new del mod">
        <pc:chgData name="Iryna Zhukevych" userId="32b9d8b4c7aa7458" providerId="LiveId" clId="{973F8F17-8872-4505-B320-9B36C5D67EC4}" dt="2024-11-14T12:03:13.664" v="184" actId="2696"/>
        <pc:sldMkLst>
          <pc:docMk/>
          <pc:sldMk cId="2404897439" sldId="268"/>
        </pc:sldMkLst>
        <pc:spChg chg="mod">
          <ac:chgData name="Iryna Zhukevych" userId="32b9d8b4c7aa7458" providerId="LiveId" clId="{973F8F17-8872-4505-B320-9B36C5D67EC4}" dt="2024-11-14T12:00:27.852" v="183" actId="20577"/>
          <ac:spMkLst>
            <pc:docMk/>
            <pc:sldMk cId="2404897439" sldId="268"/>
            <ac:spMk id="3" creationId="{39F32B36-5714-FC03-BBE8-725742141AAC}"/>
          </ac:spMkLst>
        </pc:spChg>
      </pc:sldChg>
      <pc:sldChg chg="addSp modSp add mod modTransition setBg">
        <pc:chgData name="Iryna Zhukevych" userId="32b9d8b4c7aa7458" providerId="LiveId" clId="{973F8F17-8872-4505-B320-9B36C5D67EC4}" dt="2024-11-17T20:44:22.581" v="975"/>
        <pc:sldMkLst>
          <pc:docMk/>
          <pc:sldMk cId="2343990507" sldId="269"/>
        </pc:sldMkLst>
        <pc:spChg chg="mod">
          <ac:chgData name="Iryna Zhukevych" userId="32b9d8b4c7aa7458" providerId="LiveId" clId="{973F8F17-8872-4505-B320-9B36C5D67EC4}" dt="2024-11-14T12:42:54.980" v="792" actId="122"/>
          <ac:spMkLst>
            <pc:docMk/>
            <pc:sldMk cId="2343990507" sldId="269"/>
            <ac:spMk id="2" creationId="{469C6501-719F-6ED6-B379-12E4F47B49E3}"/>
          </ac:spMkLst>
        </pc:spChg>
        <pc:spChg chg="mod ord">
          <ac:chgData name="Iryna Zhukevych" userId="32b9d8b4c7aa7458" providerId="LiveId" clId="{973F8F17-8872-4505-B320-9B36C5D67EC4}" dt="2024-11-14T12:42:47.234" v="789" actId="26606"/>
          <ac:spMkLst>
            <pc:docMk/>
            <pc:sldMk cId="2343990507" sldId="269"/>
            <ac:spMk id="3" creationId="{39F32B36-5714-FC03-BBE8-725742141AAC}"/>
          </ac:spMkLst>
        </pc:spChg>
        <pc:spChg chg="add mod">
          <ac:chgData name="Iryna Zhukevych" userId="32b9d8b4c7aa7458" providerId="LiveId" clId="{973F8F17-8872-4505-B320-9B36C5D67EC4}" dt="2024-11-14T12:42:47.234" v="789" actId="26606"/>
          <ac:spMkLst>
            <pc:docMk/>
            <pc:sldMk cId="2343990507" sldId="269"/>
            <ac:spMk id="6" creationId="{FAA7EA0F-4DCB-AD47-A09D-DB21E91A13AF}"/>
          </ac:spMkLst>
        </pc:spChg>
        <pc:picChg chg="add mod">
          <ac:chgData name="Iryna Zhukevych" userId="32b9d8b4c7aa7458" providerId="LiveId" clId="{973F8F17-8872-4505-B320-9B36C5D67EC4}" dt="2024-11-14T12:42:47.234" v="789" actId="26606"/>
          <ac:picMkLst>
            <pc:docMk/>
            <pc:sldMk cId="2343990507" sldId="269"/>
            <ac:picMk id="5" creationId="{99633F6C-6A28-3806-492B-513B39E09AF3}"/>
          </ac:picMkLst>
        </pc:picChg>
      </pc:sldChg>
      <pc:sldChg chg="addSp delSp modSp new mod modTransition setBg">
        <pc:chgData name="Iryna Zhukevych" userId="32b9d8b4c7aa7458" providerId="LiveId" clId="{973F8F17-8872-4505-B320-9B36C5D67EC4}" dt="2024-11-17T20:44:22.581" v="975"/>
        <pc:sldMkLst>
          <pc:docMk/>
          <pc:sldMk cId="1653147915" sldId="270"/>
        </pc:sldMkLst>
        <pc:spChg chg="mod">
          <ac:chgData name="Iryna Zhukevych" userId="32b9d8b4c7aa7458" providerId="LiveId" clId="{973F8F17-8872-4505-B320-9B36C5D67EC4}" dt="2024-11-14T12:15:42.996" v="379" actId="2710"/>
          <ac:spMkLst>
            <pc:docMk/>
            <pc:sldMk cId="1653147915" sldId="270"/>
            <ac:spMk id="2" creationId="{24EB2934-4DED-A392-99C7-BEDD39E64D41}"/>
          </ac:spMkLst>
        </pc:spChg>
        <pc:spChg chg="add del mod">
          <ac:chgData name="Iryna Zhukevych" userId="32b9d8b4c7aa7458" providerId="LiveId" clId="{973F8F17-8872-4505-B320-9B36C5D67EC4}" dt="2024-11-14T12:14:40.024" v="373" actId="22"/>
          <ac:spMkLst>
            <pc:docMk/>
            <pc:sldMk cId="1653147915" sldId="270"/>
            <ac:spMk id="3" creationId="{538F59D2-E492-392C-5B8B-A4B82EAB7FC9}"/>
          </ac:spMkLst>
        </pc:spChg>
        <pc:spChg chg="add">
          <ac:chgData name="Iryna Zhukevych" userId="32b9d8b4c7aa7458" providerId="LiveId" clId="{973F8F17-8872-4505-B320-9B36C5D67EC4}" dt="2024-11-14T12:15:36.837" v="378" actId="26606"/>
          <ac:spMkLst>
            <pc:docMk/>
            <pc:sldMk cId="1653147915" sldId="270"/>
            <ac:spMk id="18" creationId="{7C98A213-5994-475E-B327-DC6EC27FBA8B}"/>
          </ac:spMkLst>
        </pc:spChg>
        <pc:spChg chg="add">
          <ac:chgData name="Iryna Zhukevych" userId="32b9d8b4c7aa7458" providerId="LiveId" clId="{973F8F17-8872-4505-B320-9B36C5D67EC4}" dt="2024-11-14T12:15:36.837" v="378" actId="26606"/>
          <ac:spMkLst>
            <pc:docMk/>
            <pc:sldMk cId="1653147915" sldId="270"/>
            <ac:spMk id="20" creationId="{4B030A0D-0DAD-4A99-89BB-419527D6A64B}"/>
          </ac:spMkLst>
        </pc:spChg>
        <pc:picChg chg="add del mod">
          <ac:chgData name="Iryna Zhukevych" userId="32b9d8b4c7aa7458" providerId="LiveId" clId="{973F8F17-8872-4505-B320-9B36C5D67EC4}" dt="2024-11-14T12:13:35.779" v="369" actId="478"/>
          <ac:picMkLst>
            <pc:docMk/>
            <pc:sldMk cId="1653147915" sldId="270"/>
            <ac:picMk id="5" creationId="{EA381A0C-A09E-5DD2-2A7A-1A3411A7187C}"/>
          </ac:picMkLst>
        </pc:picChg>
        <pc:picChg chg="add del mod ord">
          <ac:chgData name="Iryna Zhukevych" userId="32b9d8b4c7aa7458" providerId="LiveId" clId="{973F8F17-8872-4505-B320-9B36C5D67EC4}" dt="2024-11-14T12:14:14.178" v="372" actId="22"/>
          <ac:picMkLst>
            <pc:docMk/>
            <pc:sldMk cId="1653147915" sldId="270"/>
            <ac:picMk id="7" creationId="{5CBBA2F3-FD16-584E-B287-3E4068DA9FDE}"/>
          </ac:picMkLst>
        </pc:picChg>
        <pc:picChg chg="add mod ord">
          <ac:chgData name="Iryna Zhukevych" userId="32b9d8b4c7aa7458" providerId="LiveId" clId="{973F8F17-8872-4505-B320-9B36C5D67EC4}" dt="2024-11-14T12:15:46.584" v="384" actId="14100"/>
          <ac:picMkLst>
            <pc:docMk/>
            <pc:sldMk cId="1653147915" sldId="270"/>
            <ac:picMk id="9" creationId="{80917150-6273-D710-F405-5B53F8EAFF1A}"/>
          </ac:picMkLst>
        </pc:picChg>
        <pc:picChg chg="add mod">
          <ac:chgData name="Iryna Zhukevych" userId="32b9d8b4c7aa7458" providerId="LiveId" clId="{973F8F17-8872-4505-B320-9B36C5D67EC4}" dt="2024-11-14T12:15:49.288" v="385" actId="14100"/>
          <ac:picMkLst>
            <pc:docMk/>
            <pc:sldMk cId="1653147915" sldId="270"/>
            <ac:picMk id="11" creationId="{B1E2D924-74F1-B54D-AC23-4005A7535B86}"/>
          </ac:picMkLst>
        </pc:picChg>
        <pc:picChg chg="add mod">
          <ac:chgData name="Iryna Zhukevych" userId="32b9d8b4c7aa7458" providerId="LiveId" clId="{973F8F17-8872-4505-B320-9B36C5D67EC4}" dt="2024-11-14T12:15:52.050" v="387" actId="14100"/>
          <ac:picMkLst>
            <pc:docMk/>
            <pc:sldMk cId="1653147915" sldId="270"/>
            <ac:picMk id="13" creationId="{97089AC2-AAF9-F328-C288-3AA79FCF84BA}"/>
          </ac:picMkLst>
        </pc:picChg>
      </pc:sldChg>
      <pc:sldChg chg="addSp delSp modSp new mod modTransition setBg">
        <pc:chgData name="Iryna Zhukevych" userId="32b9d8b4c7aa7458" providerId="LiveId" clId="{973F8F17-8872-4505-B320-9B36C5D67EC4}" dt="2024-11-17T20:44:22.581" v="975"/>
        <pc:sldMkLst>
          <pc:docMk/>
          <pc:sldMk cId="1663635837" sldId="271"/>
        </pc:sldMkLst>
        <pc:spChg chg="del">
          <ac:chgData name="Iryna Zhukevych" userId="32b9d8b4c7aa7458" providerId="LiveId" clId="{973F8F17-8872-4505-B320-9B36C5D67EC4}" dt="2024-11-14T12:17:54.371" v="392" actId="478"/>
          <ac:spMkLst>
            <pc:docMk/>
            <pc:sldMk cId="1663635837" sldId="271"/>
            <ac:spMk id="2" creationId="{C032D99F-1E30-B563-3EB4-9E6DB06D32B5}"/>
          </ac:spMkLst>
        </pc:spChg>
        <pc:spChg chg="del mod">
          <ac:chgData name="Iryna Zhukevych" userId="32b9d8b4c7aa7458" providerId="LiveId" clId="{973F8F17-8872-4505-B320-9B36C5D67EC4}" dt="2024-11-14T12:16:40.149" v="390" actId="22"/>
          <ac:spMkLst>
            <pc:docMk/>
            <pc:sldMk cId="1663635837" sldId="271"/>
            <ac:spMk id="3" creationId="{952B6379-8033-1B91-852E-A43E2F7C0608}"/>
          </ac:spMkLst>
        </pc:spChg>
        <pc:spChg chg="add del">
          <ac:chgData name="Iryna Zhukevych" userId="32b9d8b4c7aa7458" providerId="LiveId" clId="{973F8F17-8872-4505-B320-9B36C5D67EC4}" dt="2024-11-14T12:40:48.974" v="741" actId="478"/>
          <ac:spMkLst>
            <pc:docMk/>
            <pc:sldMk cId="1663635837" sldId="271"/>
            <ac:spMk id="9" creationId="{EDE849A1-B31D-1863-C157-B1E6A954E9D3}"/>
          </ac:spMkLst>
        </pc:spChg>
        <pc:spChg chg="add del">
          <ac:chgData name="Iryna Zhukevych" userId="32b9d8b4c7aa7458" providerId="LiveId" clId="{973F8F17-8872-4505-B320-9B36C5D67EC4}" dt="2024-11-14T12:40:51.996" v="742" actId="26606"/>
          <ac:spMkLst>
            <pc:docMk/>
            <pc:sldMk cId="1663635837" sldId="271"/>
            <ac:spMk id="12" creationId="{0D7B6173-1D58-48E2-83CF-37350F315F75}"/>
          </ac:spMkLst>
        </pc:spChg>
        <pc:spChg chg="add del">
          <ac:chgData name="Iryna Zhukevych" userId="32b9d8b4c7aa7458" providerId="LiveId" clId="{973F8F17-8872-4505-B320-9B36C5D67EC4}" dt="2024-11-14T12:40:51.996" v="742" actId="26606"/>
          <ac:spMkLst>
            <pc:docMk/>
            <pc:sldMk cId="1663635837" sldId="271"/>
            <ac:spMk id="14" creationId="{02EBFA83-D4DB-4CA0-B229-9E44634D7FE9}"/>
          </ac:spMkLst>
        </pc:spChg>
        <pc:spChg chg="add del">
          <ac:chgData name="Iryna Zhukevych" userId="32b9d8b4c7aa7458" providerId="LiveId" clId="{973F8F17-8872-4505-B320-9B36C5D67EC4}" dt="2024-11-14T12:40:51.996" v="742" actId="26606"/>
          <ac:spMkLst>
            <pc:docMk/>
            <pc:sldMk cId="1663635837" sldId="271"/>
            <ac:spMk id="18" creationId="{21BDEC81-16A7-4451-B893-C15000083B77}"/>
          </ac:spMkLst>
        </pc:spChg>
        <pc:spChg chg="add del">
          <ac:chgData name="Iryna Zhukevych" userId="32b9d8b4c7aa7458" providerId="LiveId" clId="{973F8F17-8872-4505-B320-9B36C5D67EC4}" dt="2024-11-14T12:40:51.996" v="742" actId="26606"/>
          <ac:spMkLst>
            <pc:docMk/>
            <pc:sldMk cId="1663635837" sldId="271"/>
            <ac:spMk id="20" creationId="{26A515A1-4D80-430E-BE0A-71A290516A82}"/>
          </ac:spMkLst>
        </pc:spChg>
        <pc:spChg chg="add">
          <ac:chgData name="Iryna Zhukevych" userId="32b9d8b4c7aa7458" providerId="LiveId" clId="{973F8F17-8872-4505-B320-9B36C5D67EC4}" dt="2024-11-14T12:40:51.996" v="742" actId="26606"/>
          <ac:spMkLst>
            <pc:docMk/>
            <pc:sldMk cId="1663635837" sldId="271"/>
            <ac:spMk id="25" creationId="{F3060C83-F051-4F0E-ABAD-AA0DFC48B218}"/>
          </ac:spMkLst>
        </pc:spChg>
        <pc:spChg chg="add">
          <ac:chgData name="Iryna Zhukevych" userId="32b9d8b4c7aa7458" providerId="LiveId" clId="{973F8F17-8872-4505-B320-9B36C5D67EC4}" dt="2024-11-14T12:40:51.996" v="742" actId="26606"/>
          <ac:spMkLst>
            <pc:docMk/>
            <pc:sldMk cId="1663635837" sldId="271"/>
            <ac:spMk id="27" creationId="{83C98ABE-055B-441F-B07E-44F97F083C39}"/>
          </ac:spMkLst>
        </pc:spChg>
        <pc:spChg chg="add">
          <ac:chgData name="Iryna Zhukevych" userId="32b9d8b4c7aa7458" providerId="LiveId" clId="{973F8F17-8872-4505-B320-9B36C5D67EC4}" dt="2024-11-14T12:40:51.996" v="742" actId="26606"/>
          <ac:spMkLst>
            <pc:docMk/>
            <pc:sldMk cId="1663635837" sldId="271"/>
            <ac:spMk id="29" creationId="{29FDB030-9B49-4CED-8CCD-4D99382388AC}"/>
          </ac:spMkLst>
        </pc:spChg>
        <pc:spChg chg="add">
          <ac:chgData name="Iryna Zhukevych" userId="32b9d8b4c7aa7458" providerId="LiveId" clId="{973F8F17-8872-4505-B320-9B36C5D67EC4}" dt="2024-11-14T12:40:51.996" v="742" actId="26606"/>
          <ac:spMkLst>
            <pc:docMk/>
            <pc:sldMk cId="1663635837" sldId="271"/>
            <ac:spMk id="31" creationId="{3783CA14-24A1-485C-8B30-D6A5D87987AD}"/>
          </ac:spMkLst>
        </pc:spChg>
        <pc:spChg chg="add">
          <ac:chgData name="Iryna Zhukevych" userId="32b9d8b4c7aa7458" providerId="LiveId" clId="{973F8F17-8872-4505-B320-9B36C5D67EC4}" dt="2024-11-14T12:40:51.996" v="742" actId="26606"/>
          <ac:spMkLst>
            <pc:docMk/>
            <pc:sldMk cId="1663635837" sldId="271"/>
            <ac:spMk id="33" creationId="{9A97C86A-04D6-40F7-AE84-31AB43E6A846}"/>
          </ac:spMkLst>
        </pc:spChg>
        <pc:spChg chg="add">
          <ac:chgData name="Iryna Zhukevych" userId="32b9d8b4c7aa7458" providerId="LiveId" clId="{973F8F17-8872-4505-B320-9B36C5D67EC4}" dt="2024-11-14T12:40:51.996" v="742" actId="26606"/>
          <ac:spMkLst>
            <pc:docMk/>
            <pc:sldMk cId="1663635837" sldId="271"/>
            <ac:spMk id="35" creationId="{FF9F2414-84E8-453E-B1F3-389FDE8192D9}"/>
          </ac:spMkLst>
        </pc:spChg>
        <pc:spChg chg="add">
          <ac:chgData name="Iryna Zhukevych" userId="32b9d8b4c7aa7458" providerId="LiveId" clId="{973F8F17-8872-4505-B320-9B36C5D67EC4}" dt="2024-11-14T12:40:51.996" v="742" actId="26606"/>
          <ac:spMkLst>
            <pc:docMk/>
            <pc:sldMk cId="1663635837" sldId="271"/>
            <ac:spMk id="37" creationId="{3ECA69A1-7536-43AC-85EF-C7106179F5ED}"/>
          </ac:spMkLst>
        </pc:spChg>
        <pc:picChg chg="add mod ord">
          <ac:chgData name="Iryna Zhukevych" userId="32b9d8b4c7aa7458" providerId="LiveId" clId="{973F8F17-8872-4505-B320-9B36C5D67EC4}" dt="2024-11-14T12:40:51.996" v="742" actId="26606"/>
          <ac:picMkLst>
            <pc:docMk/>
            <pc:sldMk cId="1663635837" sldId="271"/>
            <ac:picMk id="5" creationId="{2E92E759-18E7-6482-5DAB-8F6F602CA4B3}"/>
          </ac:picMkLst>
        </pc:picChg>
        <pc:picChg chg="add del">
          <ac:chgData name="Iryna Zhukevych" userId="32b9d8b4c7aa7458" providerId="LiveId" clId="{973F8F17-8872-4505-B320-9B36C5D67EC4}" dt="2024-11-14T12:40:51.996" v="742" actId="26606"/>
          <ac:picMkLst>
            <pc:docMk/>
            <pc:sldMk cId="1663635837" sldId="271"/>
            <ac:picMk id="16" creationId="{B0DAC8FB-A162-44E3-A606-C855A03A5B09}"/>
          </ac:picMkLst>
        </pc:picChg>
      </pc:sldChg>
      <pc:sldChg chg="addSp delSp modSp new mod modTransition setBg">
        <pc:chgData name="Iryna Zhukevych" userId="32b9d8b4c7aa7458" providerId="LiveId" clId="{973F8F17-8872-4505-B320-9B36C5D67EC4}" dt="2024-11-17T20:44:22.581" v="975"/>
        <pc:sldMkLst>
          <pc:docMk/>
          <pc:sldMk cId="2026690246" sldId="272"/>
        </pc:sldMkLst>
        <pc:spChg chg="mod">
          <ac:chgData name="Iryna Zhukevych" userId="32b9d8b4c7aa7458" providerId="LiveId" clId="{973F8F17-8872-4505-B320-9B36C5D67EC4}" dt="2024-11-14T12:41:18.333" v="746" actId="2710"/>
          <ac:spMkLst>
            <pc:docMk/>
            <pc:sldMk cId="2026690246" sldId="272"/>
            <ac:spMk id="2" creationId="{1743D718-D192-6C9E-1DAE-3BF66824F943}"/>
          </ac:spMkLst>
        </pc:spChg>
        <pc:spChg chg="del mod">
          <ac:chgData name="Iryna Zhukevych" userId="32b9d8b4c7aa7458" providerId="LiveId" clId="{973F8F17-8872-4505-B320-9B36C5D67EC4}" dt="2024-11-14T12:40:58.157" v="743" actId="478"/>
          <ac:spMkLst>
            <pc:docMk/>
            <pc:sldMk cId="2026690246" sldId="272"/>
            <ac:spMk id="3" creationId="{D158D62C-9AF6-1CF6-6AD3-A2F838F3F49A}"/>
          </ac:spMkLst>
        </pc:spChg>
        <pc:spChg chg="add">
          <ac:chgData name="Iryna Zhukevych" userId="32b9d8b4c7aa7458" providerId="LiveId" clId="{973F8F17-8872-4505-B320-9B36C5D67EC4}" dt="2024-11-14T12:41:05.129" v="744" actId="26606"/>
          <ac:spMkLst>
            <pc:docMk/>
            <pc:sldMk cId="2026690246" sldId="272"/>
            <ac:spMk id="7" creationId="{4522B21E-B2B9-4C72-9A71-C87EFD137480}"/>
          </ac:spMkLst>
        </pc:spChg>
        <pc:spChg chg="add">
          <ac:chgData name="Iryna Zhukevych" userId="32b9d8b4c7aa7458" providerId="LiveId" clId="{973F8F17-8872-4505-B320-9B36C5D67EC4}" dt="2024-11-14T12:41:05.129" v="744" actId="26606"/>
          <ac:spMkLst>
            <pc:docMk/>
            <pc:sldMk cId="2026690246" sldId="272"/>
            <ac:spMk id="9" creationId="{5EB7D2A2-F448-44D4-938C-DC84CBCB3B1E}"/>
          </ac:spMkLst>
        </pc:spChg>
        <pc:spChg chg="add">
          <ac:chgData name="Iryna Zhukevych" userId="32b9d8b4c7aa7458" providerId="LiveId" clId="{973F8F17-8872-4505-B320-9B36C5D67EC4}" dt="2024-11-14T12:41:05.129" v="744" actId="26606"/>
          <ac:spMkLst>
            <pc:docMk/>
            <pc:sldMk cId="2026690246" sldId="272"/>
            <ac:spMk id="11" creationId="{871AEA07-1E14-44B4-8E55-64EF049CD66F}"/>
          </ac:spMkLst>
        </pc:spChg>
        <pc:cxnChg chg="add">
          <ac:chgData name="Iryna Zhukevych" userId="32b9d8b4c7aa7458" providerId="LiveId" clId="{973F8F17-8872-4505-B320-9B36C5D67EC4}" dt="2024-11-14T12:41:05.129" v="744" actId="26606"/>
          <ac:cxnSpMkLst>
            <pc:docMk/>
            <pc:sldMk cId="2026690246" sldId="272"/>
            <ac:cxnSpMk id="13" creationId="{F7C8EA93-3210-4C62-99E9-153C275E3A87}"/>
          </ac:cxnSpMkLst>
        </pc:cxnChg>
      </pc:sldChg>
      <pc:sldChg chg="new del">
        <pc:chgData name="Iryna Zhukevych" userId="32b9d8b4c7aa7458" providerId="LiveId" clId="{973F8F17-8872-4505-B320-9B36C5D67EC4}" dt="2024-11-14T12:22:22.900" v="543" actId="2696"/>
        <pc:sldMkLst>
          <pc:docMk/>
          <pc:sldMk cId="4241416935" sldId="273"/>
        </pc:sldMkLst>
      </pc:sldChg>
      <pc:sldChg chg="addSp modSp add mod modTransition setBg">
        <pc:chgData name="Iryna Zhukevych" userId="32b9d8b4c7aa7458" providerId="LiveId" clId="{973F8F17-8872-4505-B320-9B36C5D67EC4}" dt="2024-11-17T20:44:22.581" v="975"/>
        <pc:sldMkLst>
          <pc:docMk/>
          <pc:sldMk cId="900293364" sldId="274"/>
        </pc:sldMkLst>
        <pc:spChg chg="mod">
          <ac:chgData name="Iryna Zhukevych" userId="32b9d8b4c7aa7458" providerId="LiveId" clId="{973F8F17-8872-4505-B320-9B36C5D67EC4}" dt="2024-11-14T12:24:09.462" v="627" actId="26606"/>
          <ac:spMkLst>
            <pc:docMk/>
            <pc:sldMk cId="900293364" sldId="274"/>
            <ac:spMk id="2" creationId="{6C256E51-D99A-EF18-502C-3879126FBF68}"/>
          </ac:spMkLst>
        </pc:spChg>
        <pc:spChg chg="mod ord">
          <ac:chgData name="Iryna Zhukevych" userId="32b9d8b4c7aa7458" providerId="LiveId" clId="{973F8F17-8872-4505-B320-9B36C5D67EC4}" dt="2024-11-14T12:41:42.469" v="752" actId="14100"/>
          <ac:spMkLst>
            <pc:docMk/>
            <pc:sldMk cId="900293364" sldId="274"/>
            <ac:spMk id="3" creationId="{AFA44E03-70EE-B9FA-ED3A-D89FFB6F6A56}"/>
          </ac:spMkLst>
        </pc:spChg>
        <pc:spChg chg="add">
          <ac:chgData name="Iryna Zhukevych" userId="32b9d8b4c7aa7458" providerId="LiveId" clId="{973F8F17-8872-4505-B320-9B36C5D67EC4}" dt="2024-11-14T12:24:09.462" v="627" actId="26606"/>
          <ac:spMkLst>
            <pc:docMk/>
            <pc:sldMk cId="900293364" sldId="274"/>
            <ac:spMk id="10" creationId="{84ECDE7A-6944-466D-8FFE-149A29BA6BAE}"/>
          </ac:spMkLst>
        </pc:spChg>
        <pc:spChg chg="add">
          <ac:chgData name="Iryna Zhukevych" userId="32b9d8b4c7aa7458" providerId="LiveId" clId="{973F8F17-8872-4505-B320-9B36C5D67EC4}" dt="2024-11-14T12:24:09.462" v="627" actId="26606"/>
          <ac:spMkLst>
            <pc:docMk/>
            <pc:sldMk cId="900293364" sldId="274"/>
            <ac:spMk id="12" creationId="{B3420082-9415-44EC-802E-C77D71D59C57}"/>
          </ac:spMkLst>
        </pc:spChg>
        <pc:spChg chg="add">
          <ac:chgData name="Iryna Zhukevych" userId="32b9d8b4c7aa7458" providerId="LiveId" clId="{973F8F17-8872-4505-B320-9B36C5D67EC4}" dt="2024-11-14T12:24:09.462" v="627" actId="26606"/>
          <ac:spMkLst>
            <pc:docMk/>
            <pc:sldMk cId="900293364" sldId="274"/>
            <ac:spMk id="14" creationId="{55A52C45-1FCB-4636-A80F-2849B8226C01}"/>
          </ac:spMkLst>
        </pc:spChg>
        <pc:spChg chg="add">
          <ac:chgData name="Iryna Zhukevych" userId="32b9d8b4c7aa7458" providerId="LiveId" clId="{973F8F17-8872-4505-B320-9B36C5D67EC4}" dt="2024-11-14T12:24:09.462" v="627" actId="26606"/>
          <ac:spMkLst>
            <pc:docMk/>
            <pc:sldMk cId="900293364" sldId="274"/>
            <ac:spMk id="16" creationId="{768EB4DD-3704-43AD-92B3-C4E0C6EA92CB}"/>
          </ac:spMkLst>
        </pc:spChg>
        <pc:picChg chg="add mod">
          <ac:chgData name="Iryna Zhukevych" userId="32b9d8b4c7aa7458" providerId="LiveId" clId="{973F8F17-8872-4505-B320-9B36C5D67EC4}" dt="2024-11-14T12:41:36.127" v="750" actId="14100"/>
          <ac:picMkLst>
            <pc:docMk/>
            <pc:sldMk cId="900293364" sldId="274"/>
            <ac:picMk id="5" creationId="{EC7B5BDF-F4E9-C63D-BE91-90261070D817}"/>
          </ac:picMkLst>
        </pc:picChg>
      </pc:sldChg>
      <pc:sldChg chg="addSp delSp modSp new mod modTransition setBg">
        <pc:chgData name="Iryna Zhukevych" userId="32b9d8b4c7aa7458" providerId="LiveId" clId="{973F8F17-8872-4505-B320-9B36C5D67EC4}" dt="2024-11-17T20:44:22.581" v="975"/>
        <pc:sldMkLst>
          <pc:docMk/>
          <pc:sldMk cId="3425294275" sldId="275"/>
        </pc:sldMkLst>
        <pc:spChg chg="del">
          <ac:chgData name="Iryna Zhukevych" userId="32b9d8b4c7aa7458" providerId="LiveId" clId="{973F8F17-8872-4505-B320-9B36C5D67EC4}" dt="2024-11-14T12:52:03.809" v="903" actId="478"/>
          <ac:spMkLst>
            <pc:docMk/>
            <pc:sldMk cId="3425294275" sldId="275"/>
            <ac:spMk id="2" creationId="{60C35884-4335-4771-811E-9A67F029A9E5}"/>
          </ac:spMkLst>
        </pc:spChg>
        <pc:spChg chg="mod ord">
          <ac:chgData name="Iryna Zhukevych" userId="32b9d8b4c7aa7458" providerId="LiveId" clId="{973F8F17-8872-4505-B320-9B36C5D67EC4}" dt="2024-11-14T12:52:58.371" v="956" actId="14100"/>
          <ac:spMkLst>
            <pc:docMk/>
            <pc:sldMk cId="3425294275" sldId="275"/>
            <ac:spMk id="3" creationId="{53D10703-2963-D6CE-9B27-8D3EB0624560}"/>
          </ac:spMkLst>
        </pc:spChg>
        <pc:spChg chg="add del">
          <ac:chgData name="Iryna Zhukevych" userId="32b9d8b4c7aa7458" providerId="LiveId" clId="{973F8F17-8872-4505-B320-9B36C5D67EC4}" dt="2024-11-14T12:52:36.424" v="951" actId="26606"/>
          <ac:spMkLst>
            <pc:docMk/>
            <pc:sldMk cId="3425294275" sldId="275"/>
            <ac:spMk id="9" creationId="{D009D6D5-DAC2-4A8B-A17A-E206B9012D09}"/>
          </ac:spMkLst>
        </pc:spChg>
        <pc:spChg chg="add">
          <ac:chgData name="Iryna Zhukevych" userId="32b9d8b4c7aa7458" providerId="LiveId" clId="{973F8F17-8872-4505-B320-9B36C5D67EC4}" dt="2024-11-14T12:52:36.424" v="951" actId="26606"/>
          <ac:spMkLst>
            <pc:docMk/>
            <pc:sldMk cId="3425294275" sldId="275"/>
            <ac:spMk id="14" creationId="{3BA513B0-82FF-4F41-8178-885375D1CFB5}"/>
          </ac:spMkLst>
        </pc:spChg>
        <pc:grpChg chg="add">
          <ac:chgData name="Iryna Zhukevych" userId="32b9d8b4c7aa7458" providerId="LiveId" clId="{973F8F17-8872-4505-B320-9B36C5D67EC4}" dt="2024-11-14T12:52:36.424" v="951" actId="26606"/>
          <ac:grpSpMkLst>
            <pc:docMk/>
            <pc:sldMk cId="3425294275" sldId="275"/>
            <ac:grpSpMk id="16" creationId="{93DB8501-F9F2-4ACD-B56A-9019CD5006D6}"/>
          </ac:grpSpMkLst>
        </pc:grpChg>
        <pc:picChg chg="add mod">
          <ac:chgData name="Iryna Zhukevych" userId="32b9d8b4c7aa7458" providerId="LiveId" clId="{973F8F17-8872-4505-B320-9B36C5D67EC4}" dt="2024-11-14T12:52:36.424" v="951" actId="26606"/>
          <ac:picMkLst>
            <pc:docMk/>
            <pc:sldMk cId="3425294275" sldId="275"/>
            <ac:picMk id="5" creationId="{69EF46B8-36B6-45AD-2658-B6794CE7F762}"/>
          </ac:picMkLst>
        </pc:picChg>
      </pc:sldChg>
      <pc:sldChg chg="addSp modSp new mod modTransition setBg">
        <pc:chgData name="Iryna Zhukevych" userId="32b9d8b4c7aa7458" providerId="LiveId" clId="{973F8F17-8872-4505-B320-9B36C5D67EC4}" dt="2024-11-17T20:44:22.581" v="975"/>
        <pc:sldMkLst>
          <pc:docMk/>
          <pc:sldMk cId="816555778" sldId="276"/>
        </pc:sldMkLst>
        <pc:spChg chg="mod">
          <ac:chgData name="Iryna Zhukevych" userId="32b9d8b4c7aa7458" providerId="LiveId" clId="{973F8F17-8872-4505-B320-9B36C5D67EC4}" dt="2024-11-14T12:54:14.742" v="959" actId="14100"/>
          <ac:spMkLst>
            <pc:docMk/>
            <pc:sldMk cId="816555778" sldId="276"/>
            <ac:spMk id="2" creationId="{D8E33F2B-2536-0D36-6BFF-A59942CB7933}"/>
          </ac:spMkLst>
        </pc:spChg>
        <pc:spChg chg="mod">
          <ac:chgData name="Iryna Zhukevych" userId="32b9d8b4c7aa7458" providerId="LiveId" clId="{973F8F17-8872-4505-B320-9B36C5D67EC4}" dt="2024-11-14T12:56:17.972" v="973" actId="20577"/>
          <ac:spMkLst>
            <pc:docMk/>
            <pc:sldMk cId="816555778" sldId="276"/>
            <ac:spMk id="3" creationId="{81B6B752-31D1-5472-BBBE-AE699F595127}"/>
          </ac:spMkLst>
        </pc:spChg>
        <pc:spChg chg="add">
          <ac:chgData name="Iryna Zhukevych" userId="32b9d8b4c7aa7458" providerId="LiveId" clId="{973F8F17-8872-4505-B320-9B36C5D67EC4}" dt="2024-11-14T12:54:08.932" v="958" actId="26606"/>
          <ac:spMkLst>
            <pc:docMk/>
            <pc:sldMk cId="816555778" sldId="276"/>
            <ac:spMk id="10" creationId="{0E3596DD-156A-473E-9BB3-C6A29F7574E9}"/>
          </ac:spMkLst>
        </pc:spChg>
        <pc:spChg chg="add">
          <ac:chgData name="Iryna Zhukevych" userId="32b9d8b4c7aa7458" providerId="LiveId" clId="{973F8F17-8872-4505-B320-9B36C5D67EC4}" dt="2024-11-14T12:54:08.932" v="958" actId="26606"/>
          <ac:spMkLst>
            <pc:docMk/>
            <pc:sldMk cId="816555778" sldId="276"/>
            <ac:spMk id="12" creationId="{2C46C4D6-C474-4E92-B52E-944C1118F7B6}"/>
          </ac:spMkLst>
        </pc:spChg>
        <pc:picChg chg="add mod">
          <ac:chgData name="Iryna Zhukevych" userId="32b9d8b4c7aa7458" providerId="LiveId" clId="{973F8F17-8872-4505-B320-9B36C5D67EC4}" dt="2024-11-14T12:54:08.932" v="958" actId="26606"/>
          <ac:picMkLst>
            <pc:docMk/>
            <pc:sldMk cId="816555778" sldId="276"/>
            <ac:picMk id="5" creationId="{3E3294B7-75B5-1DB1-A169-3990B7E33973}"/>
          </ac:picMkLst>
        </pc:picChg>
      </pc:sldChg>
      <pc:sldMasterChg chg="modTransition modSldLayout">
        <pc:chgData name="Iryna Zhukevych" userId="32b9d8b4c7aa7458" providerId="LiveId" clId="{973F8F17-8872-4505-B320-9B36C5D67EC4}" dt="2024-11-17T20:44:22.581" v="975"/>
        <pc:sldMasterMkLst>
          <pc:docMk/>
          <pc:sldMasterMk cId="3761440638" sldId="2147483648"/>
        </pc:sldMasterMkLst>
        <pc:sldLayoutChg chg="modTransition">
          <pc:chgData name="Iryna Zhukevych" userId="32b9d8b4c7aa7458" providerId="LiveId" clId="{973F8F17-8872-4505-B320-9B36C5D67EC4}" dt="2024-11-17T20:44:22.581" v="975"/>
          <pc:sldLayoutMkLst>
            <pc:docMk/>
            <pc:sldMasterMk cId="3761440638" sldId="2147483648"/>
            <pc:sldLayoutMk cId="1554829438" sldId="2147483649"/>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66644102" sldId="2147483650"/>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414204097" sldId="2147483651"/>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2248288641" sldId="2147483652"/>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4104108317" sldId="2147483653"/>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3576659437" sldId="2147483654"/>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2949247479" sldId="2147483655"/>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2770329449" sldId="2147483656"/>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404777635" sldId="2147483657"/>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2982647957" sldId="2147483658"/>
          </pc:sldLayoutMkLst>
        </pc:sldLayoutChg>
        <pc:sldLayoutChg chg="modTransition">
          <pc:chgData name="Iryna Zhukevych" userId="32b9d8b4c7aa7458" providerId="LiveId" clId="{973F8F17-8872-4505-B320-9B36C5D67EC4}" dt="2024-11-17T20:44:22.581" v="975"/>
          <pc:sldLayoutMkLst>
            <pc:docMk/>
            <pc:sldMasterMk cId="3761440638" sldId="2147483648"/>
            <pc:sldLayoutMk cId="1219759546"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926728-6B63-D804-39A0-A64BB2B7C853}"/>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9F943A39-DD61-FBA7-14FB-F8CD390C4D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34F3E57C-E9A3-ED5D-FE54-BF4E3F0D5B5E}"/>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186870A1-3ADB-99E1-FD8F-485B762DC0C7}"/>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BDCAC6CC-6DD1-C29F-35E8-33019DB48FB3}"/>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15548294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C78DC2-88E2-416E-4533-62FF78D12B0E}"/>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ED94010D-C683-884E-734A-3ACE3A0F5343}"/>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5366AA5C-DCB1-9552-CC40-43FDD3B5E9EE}"/>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6007E521-2251-8C40-EDC5-6F04C9495F31}"/>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20942CC5-B593-C23F-69AF-71016AEDE02A}"/>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29826479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466632EF-B121-2595-5249-720AC0DA2F65}"/>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6E06F00A-CEE8-BD81-B255-86F6D2A6C970}"/>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C654406E-40DB-5D91-2BBA-49D564B2DD30}"/>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0C555EDD-D773-D42A-ED7F-C28FCFB0ADB1}"/>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AC6C7362-4828-667B-31F8-E5E40AE1F3E9}"/>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12197595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50D10E-23B1-DBE7-D995-E1E5CEF975DF}"/>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95B0D5C0-2841-AC96-70F5-976153BDE412}"/>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01A532C9-A34E-E675-D287-6F1DE55C52F2}"/>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060CB88C-5424-21BC-4415-BB2778EC49FF}"/>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4F292139-08D7-DE0D-D908-DF325854EFB6}"/>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666441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DCE8BB-6B9A-BBFA-5C92-A3C2B51EC17E}"/>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85451B8F-7641-E1AB-0366-8BA85E0B276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548C6A36-E00F-5D22-41A5-6C4C51850C9A}"/>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D82D986F-B318-5C07-391B-ACFC3207C509}"/>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ECE3108D-ECBA-3584-59E3-813E3BF987D0}"/>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4142040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1CD3C1-3375-D772-C9D8-878EB91D7ECF}"/>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4A232EB8-1CC4-2063-A611-86DCEF00A265}"/>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A71F458F-7DC5-0D67-211B-3A12C435B0B9}"/>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7BC9E559-DB98-7119-043C-4AFC6BF44CBF}"/>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98ED6D8B-ED19-6751-278D-BD1C8A589B23}"/>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655731F4-5A94-A530-79D8-83494DF4CFB2}"/>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22482886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2D15E5-1E9A-6563-5A93-4541BFD3F4B6}"/>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265A816D-AFE4-20B7-F803-CE12466ABB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BF16C226-B2FA-A363-7257-771CD7921F21}"/>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A598F31E-C5C9-90F7-2ACF-BDBC1BA595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6B7952F4-221F-F976-7EBF-211E46BB4210}"/>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26E9602F-7A0F-774B-61D6-215563E842A4}"/>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8" name="Місце для нижнього колонтитула 7">
            <a:extLst>
              <a:ext uri="{FF2B5EF4-FFF2-40B4-BE49-F238E27FC236}">
                <a16:creationId xmlns:a16="http://schemas.microsoft.com/office/drawing/2014/main" id="{FC2A2003-F386-A188-FA3A-EF81D0F2C967}"/>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CE4977D6-5387-4198-8B53-7FA5D09F8C2C}"/>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41041083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883274-5EC2-40C5-8F5E-8FC86236E440}"/>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B055B4FD-1A1F-5E35-4298-1DCB1D62BB78}"/>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4" name="Місце для нижнього колонтитула 3">
            <a:extLst>
              <a:ext uri="{FF2B5EF4-FFF2-40B4-BE49-F238E27FC236}">
                <a16:creationId xmlns:a16="http://schemas.microsoft.com/office/drawing/2014/main" id="{608E6825-AE7F-72B6-D673-FA1231C722C8}"/>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DB6FE048-7F68-CC42-3699-BFD3B0A6A848}"/>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35766594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4CE7DC8A-7848-0365-0C3B-D1C672429840}"/>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3" name="Місце для нижнього колонтитула 2">
            <a:extLst>
              <a:ext uri="{FF2B5EF4-FFF2-40B4-BE49-F238E27FC236}">
                <a16:creationId xmlns:a16="http://schemas.microsoft.com/office/drawing/2014/main" id="{57F001B0-BD28-364A-B212-6358E8846119}"/>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630F32DE-1256-FE11-9203-51A3E73D301F}"/>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29492474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6E2042-AB2A-A888-1FBD-87A11678361D}"/>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03A52238-8195-D732-2537-D12EAF6DD4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F18806A9-52D1-6AA9-E3D9-935D6BFB95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B451527C-3F67-857B-8C9F-99349733FAB0}"/>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AD3A7AE4-62A6-CBEA-1F98-20274E5A37EA}"/>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8E9AE5B7-6C9D-BA0A-D9BF-401BB76F0DC7}"/>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27703294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F52A9C-856B-B2EB-AB36-07B399E350A6}"/>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77E4D7CA-D155-AC95-84B3-03340A5347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AE404353-3034-65F5-76B4-F96C2AFC90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A61E9E12-885E-4685-1F48-2BFBE625BF9F}"/>
              </a:ext>
            </a:extLst>
          </p:cNvPr>
          <p:cNvSpPr>
            <a:spLocks noGrp="1"/>
          </p:cNvSpPr>
          <p:nvPr>
            <p:ph type="dt" sz="half" idx="10"/>
          </p:nvPr>
        </p:nvSpPr>
        <p:spPr/>
        <p:txBody>
          <a:bodyPr/>
          <a:lstStyle/>
          <a:p>
            <a:fld id="{9B68B9C8-CB83-41EB-92AF-CB7B496D9E2A}"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9D1869C2-D445-3701-E4CE-DA5D2BF1E0A9}"/>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A4BD6F93-4FF1-E2BE-FDCB-F53D9275ECB4}"/>
              </a:ext>
            </a:extLst>
          </p:cNvPr>
          <p:cNvSpPr>
            <a:spLocks noGrp="1"/>
          </p:cNvSpPr>
          <p:nvPr>
            <p:ph type="sldNum" sz="quarter" idx="12"/>
          </p:nvPr>
        </p:nvSpPr>
        <p:spPr/>
        <p:txBody>
          <a:bodyPr/>
          <a:lstStyle/>
          <a:p>
            <a:fld id="{475A88FB-FE3C-47D6-9E3B-CC23F7406235}" type="slidenum">
              <a:rPr lang="uk-UA" smtClean="0"/>
              <a:t>‹№›</a:t>
            </a:fld>
            <a:endParaRPr lang="uk-UA"/>
          </a:p>
        </p:txBody>
      </p:sp>
    </p:spTree>
    <p:extLst>
      <p:ext uri="{BB962C8B-B14F-4D97-AF65-F5344CB8AC3E}">
        <p14:creationId xmlns:p14="http://schemas.microsoft.com/office/powerpoint/2010/main" val="4047776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E251A25B-BD33-457D-562F-848861472A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4BE717C8-445F-816A-906E-DB512C3812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176CBFBC-BCBC-A1C6-FD75-86D8C46484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B68B9C8-CB83-41EB-92AF-CB7B496D9E2A}"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87C5C87C-1BF4-33E6-B131-6008AE3224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0989E0F2-E82E-E634-9FE1-65D52EEFDA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75A88FB-FE3C-47D6-9E3B-CC23F7406235}" type="slidenum">
              <a:rPr lang="uk-UA" smtClean="0"/>
              <a:t>‹№›</a:t>
            </a:fld>
            <a:endParaRPr lang="uk-UA"/>
          </a:p>
        </p:txBody>
      </p:sp>
    </p:spTree>
    <p:extLst>
      <p:ext uri="{BB962C8B-B14F-4D97-AF65-F5344CB8AC3E}">
        <p14:creationId xmlns:p14="http://schemas.microsoft.com/office/powerpoint/2010/main" val="3761440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hebluediamondgallery.com/tablet-dictionary/e/employment.html"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wallpaperflare.com/flat-view-photography-of-four-persons-sitting-facing-laptop-on-desk-wallpaper-avgef/download/1366x768"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islcollective.com/english-esl-video-lessons/listening-comprehension/deep-listening-focus-on-meaning/the-future-of-work/584989"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olicyoptions.irpp.org/magazines/november-2018/future-work-workers/the-future-of-work-or-of-workers/" TargetMode="External"/><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hyperlink" Target="https://creativecommons.org/licenses/by-nd/3.0/" TargetMode="External"/><Relationship Id="rId4" Type="http://schemas.openxmlformats.org/officeDocument/2006/relationships/hyperlink" Target="https://en.islcollective.com/english-esl-video-lessons/speaking-practice/discussion/jobs-and-work/debate-about-the-future-of-work/73731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tekhdecoded.com/robots-and-ai-are-they-todays-new-service-workers/" TargetMode="External"/><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hyperlink" Target="https://creativecommons.org/licenses/by-nc-sa/3.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nesta.org.uk/feature/six-jobs-2030/"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3B5FF66-7F3E-BD59-E83E-9903FA5AC141}"/>
              </a:ext>
            </a:extLst>
          </p:cNvPr>
          <p:cNvSpPr>
            <a:spLocks noGrp="1"/>
          </p:cNvSpPr>
          <p:nvPr>
            <p:ph type="ctrTitle"/>
          </p:nvPr>
        </p:nvSpPr>
        <p:spPr>
          <a:xfrm>
            <a:off x="147484" y="640080"/>
            <a:ext cx="4476868" cy="2625606"/>
          </a:xfrm>
        </p:spPr>
        <p:txBody>
          <a:bodyPr anchor="b">
            <a:normAutofit/>
          </a:bodyPr>
          <a:lstStyle/>
          <a:p>
            <a:r>
              <a:rPr lang="en-US" sz="5000" b="1" dirty="0">
                <a:effectLst/>
                <a:latin typeface="Times New Roman" panose="02020603050405020304" pitchFamily="18" charset="0"/>
                <a:ea typeface="Times New Roman" panose="02020603050405020304" pitchFamily="18" charset="0"/>
              </a:rPr>
              <a:t>Employment trends</a:t>
            </a:r>
            <a:endParaRPr lang="uk-UA" sz="5000" dirty="0"/>
          </a:p>
        </p:txBody>
      </p:sp>
      <p:sp>
        <p:nvSpPr>
          <p:cNvPr id="3" name="Підзаголовок 2">
            <a:extLst>
              <a:ext uri="{FF2B5EF4-FFF2-40B4-BE49-F238E27FC236}">
                <a16:creationId xmlns:a16="http://schemas.microsoft.com/office/drawing/2014/main" id="{FFCC8C0D-E7E7-0FB0-3E20-C3248472BAAF}"/>
              </a:ext>
            </a:extLst>
          </p:cNvPr>
          <p:cNvSpPr>
            <a:spLocks noGrp="1"/>
          </p:cNvSpPr>
          <p:nvPr>
            <p:ph type="subTitle" idx="1"/>
          </p:nvPr>
        </p:nvSpPr>
        <p:spPr>
          <a:xfrm>
            <a:off x="890339" y="5180222"/>
            <a:ext cx="3734014" cy="1028554"/>
          </a:xfrm>
        </p:spPr>
        <p:txBody>
          <a:bodyPr>
            <a:normAutofit lnSpcReduction="10000"/>
          </a:bodyPr>
          <a:lstStyle/>
          <a:p>
            <a:pPr algn="l"/>
            <a:r>
              <a:rPr lang="en-US" sz="1800" dirty="0"/>
              <a:t>Created by Iryna Zhukevych</a:t>
            </a:r>
          </a:p>
          <a:p>
            <a:pPr algn="l"/>
            <a:r>
              <a:rPr lang="en-US" sz="1800" dirty="0"/>
              <a:t>PhD in Pedagogical Sciences</a:t>
            </a:r>
          </a:p>
          <a:p>
            <a:pPr algn="l"/>
            <a:r>
              <a:rPr lang="en-US" sz="1800" dirty="0"/>
              <a:t>Associate Professor</a:t>
            </a:r>
            <a:endParaRPr lang="uk-UA" sz="1800" dirty="0"/>
          </a:p>
        </p:txBody>
      </p:sp>
      <p:sp>
        <p:nvSpPr>
          <p:cNvPr id="13"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a:extLst>
              <a:ext uri="{FF2B5EF4-FFF2-40B4-BE49-F238E27FC236}">
                <a16:creationId xmlns:a16="http://schemas.microsoft.com/office/drawing/2014/main" id="{D15AB2BF-8CC3-45D1-1C48-1021DF76790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0671" r="12376"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6" name="TextBox 5">
            <a:extLst>
              <a:ext uri="{FF2B5EF4-FFF2-40B4-BE49-F238E27FC236}">
                <a16:creationId xmlns:a16="http://schemas.microsoft.com/office/drawing/2014/main" id="{559F095E-3222-D9F7-7EFA-E3F4BAC9F45F}"/>
              </a:ext>
            </a:extLst>
          </p:cNvPr>
          <p:cNvSpPr txBox="1"/>
          <p:nvPr/>
        </p:nvSpPr>
        <p:spPr>
          <a:xfrm>
            <a:off x="9881752" y="6657945"/>
            <a:ext cx="2310248"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thebluediamondgallery.com/tablet-dictionary/e/employment.html">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uk-UA" sz="700">
              <a:solidFill>
                <a:srgbClr val="FFFFFF"/>
              </a:solidFill>
            </a:endParaRPr>
          </a:p>
        </p:txBody>
      </p:sp>
    </p:spTree>
    <p:extLst>
      <p:ext uri="{BB962C8B-B14F-4D97-AF65-F5344CB8AC3E}">
        <p14:creationId xmlns:p14="http://schemas.microsoft.com/office/powerpoint/2010/main" val="13778826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EF1BCFC-DEC4-761B-5712-CF0547837E6C}"/>
              </a:ext>
            </a:extLst>
          </p:cNvPr>
          <p:cNvSpPr>
            <a:spLocks noGrp="1"/>
          </p:cNvSpPr>
          <p:nvPr>
            <p:ph type="title"/>
          </p:nvPr>
        </p:nvSpPr>
        <p:spPr>
          <a:xfrm>
            <a:off x="334297" y="365125"/>
            <a:ext cx="5755220" cy="1807305"/>
          </a:xfrm>
        </p:spPr>
        <p:txBody>
          <a:bodyPr>
            <a:normAutofit/>
          </a:bodyPr>
          <a:lstStyle/>
          <a:p>
            <a:pPr algn="ctr"/>
            <a:r>
              <a:rPr lang="en-US" sz="2800" b="1" dirty="0"/>
              <a:t>Answer the questions below</a:t>
            </a:r>
            <a:endParaRPr lang="uk-UA" sz="2800" b="1" dirty="0"/>
          </a:p>
        </p:txBody>
      </p:sp>
      <p:sp>
        <p:nvSpPr>
          <p:cNvPr id="3" name="Місце для вмісту 2">
            <a:extLst>
              <a:ext uri="{FF2B5EF4-FFF2-40B4-BE49-F238E27FC236}">
                <a16:creationId xmlns:a16="http://schemas.microsoft.com/office/drawing/2014/main" id="{6E5414C6-010E-1A75-6AD3-BDB84AFB563E}"/>
              </a:ext>
            </a:extLst>
          </p:cNvPr>
          <p:cNvSpPr>
            <a:spLocks noGrp="1"/>
          </p:cNvSpPr>
          <p:nvPr>
            <p:ph idx="1"/>
          </p:nvPr>
        </p:nvSpPr>
        <p:spPr>
          <a:xfrm>
            <a:off x="206506" y="2537555"/>
            <a:ext cx="6255254" cy="3639408"/>
          </a:xfrm>
        </p:spPr>
        <p:txBody>
          <a:bodyPr>
            <a:normAutofit/>
          </a:bodyPr>
          <a:lstStyle/>
          <a:p>
            <a:pPr marL="0" indent="0">
              <a:buNone/>
            </a:pPr>
            <a:r>
              <a:rPr lang="en-US" sz="2000" dirty="0"/>
              <a:t>Q. How has your chosen career changed over the last century? Have the skills and knowledge required for this career changed over time? </a:t>
            </a:r>
          </a:p>
          <a:p>
            <a:pPr marL="0" indent="0">
              <a:buNone/>
            </a:pPr>
            <a:endParaRPr lang="en-US" sz="2000" dirty="0"/>
          </a:p>
          <a:p>
            <a:pPr marL="0" indent="0">
              <a:buNone/>
            </a:pPr>
            <a:r>
              <a:rPr lang="en-US" sz="2000" dirty="0"/>
              <a:t>Q. How might this career or job area continue to change in the future? </a:t>
            </a:r>
          </a:p>
          <a:p>
            <a:pPr marL="0" indent="0">
              <a:buNone/>
            </a:pPr>
            <a:endParaRPr lang="en-US" sz="2000" dirty="0"/>
          </a:p>
          <a:p>
            <a:pPr marL="0" indent="0">
              <a:buNone/>
            </a:pPr>
            <a:r>
              <a:rPr lang="en-US" sz="2000" dirty="0"/>
              <a:t>Q. What are some of the training or study pathways which lead to a career in this area? </a:t>
            </a:r>
            <a:endParaRPr lang="uk-UA" sz="2000" dirty="0"/>
          </a:p>
        </p:txBody>
      </p:sp>
      <p:pic>
        <p:nvPicPr>
          <p:cNvPr id="5" name="Рисунок 4" descr="Зображення, що містить дизайн, мистецтво&#10;&#10;Автоматично згенерований опис">
            <a:extLst>
              <a:ext uri="{FF2B5EF4-FFF2-40B4-BE49-F238E27FC236}">
                <a16:creationId xmlns:a16="http://schemas.microsoft.com/office/drawing/2014/main" id="{8824B250-97E7-1D88-A386-169268CA2A7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4323" r="22423"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3144658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C98A213-5994-475E-B327-DC6EC27FBA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24EB2934-4DED-A392-99C7-BEDD39E64D41}"/>
              </a:ext>
            </a:extLst>
          </p:cNvPr>
          <p:cNvSpPr>
            <a:spLocks noGrp="1"/>
          </p:cNvSpPr>
          <p:nvPr>
            <p:ph type="title"/>
          </p:nvPr>
        </p:nvSpPr>
        <p:spPr>
          <a:xfrm>
            <a:off x="638881" y="670218"/>
            <a:ext cx="10909640" cy="1065836"/>
          </a:xfrm>
        </p:spPr>
        <p:txBody>
          <a:bodyPr vert="horz" lIns="91440" tIns="45720" rIns="91440" bIns="45720" rtlCol="0" anchor="ctr">
            <a:normAutofit/>
          </a:bodyPr>
          <a:lstStyle/>
          <a:p>
            <a:pPr algn="ctr">
              <a:lnSpc>
                <a:spcPct val="150000"/>
              </a:lnSpc>
            </a:pPr>
            <a:r>
              <a:rPr lang="en-US" sz="2100" b="1" dirty="0"/>
              <a:t>Look at the photos. Which one is closest to the environment that you work in or expect to work in one day? What are the advantages and disadvantages of each place?</a:t>
            </a:r>
          </a:p>
        </p:txBody>
      </p:sp>
      <p:sp>
        <p:nvSpPr>
          <p:cNvPr id="20" name="sketch line">
            <a:extLst>
              <a:ext uri="{FF2B5EF4-FFF2-40B4-BE49-F238E27FC236}">
                <a16:creationId xmlns:a16="http://schemas.microsoft.com/office/drawing/2014/main" id="{4B030A0D-0DAD-4A99-89BB-419527D6A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1800088"/>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Місце для вмісту 8" descr="Зображення, що містить особа, одежа, чоловік, Обличчя людини&#10;&#10;Автоматично згенерований опис">
            <a:extLst>
              <a:ext uri="{FF2B5EF4-FFF2-40B4-BE49-F238E27FC236}">
                <a16:creationId xmlns:a16="http://schemas.microsoft.com/office/drawing/2014/main" id="{80917150-6273-D710-F405-5B53F8EAFF1A}"/>
              </a:ext>
            </a:extLst>
          </p:cNvPr>
          <p:cNvPicPr>
            <a:picLocks noGrp="1" noChangeAspect="1"/>
          </p:cNvPicPr>
          <p:nvPr>
            <p:ph idx="1"/>
          </p:nvPr>
        </p:nvPicPr>
        <p:blipFill>
          <a:blip r:embed="rId2"/>
          <a:stretch>
            <a:fillRect/>
          </a:stretch>
        </p:blipFill>
        <p:spPr>
          <a:xfrm>
            <a:off x="292608" y="2831691"/>
            <a:ext cx="3758184" cy="2796102"/>
          </a:xfrm>
          <a:prstGeom prst="rect">
            <a:avLst/>
          </a:prstGeom>
        </p:spPr>
      </p:pic>
      <p:pic>
        <p:nvPicPr>
          <p:cNvPr id="11" name="Рисунок 10" descr="Зображення, що містить у приміщенні, особа, стіна, Офісна будівля&#10;&#10;Автоматично згенерований опис">
            <a:extLst>
              <a:ext uri="{FF2B5EF4-FFF2-40B4-BE49-F238E27FC236}">
                <a16:creationId xmlns:a16="http://schemas.microsoft.com/office/drawing/2014/main" id="{B1E2D924-74F1-B54D-AC23-4005A7535B86}"/>
              </a:ext>
            </a:extLst>
          </p:cNvPr>
          <p:cNvPicPr>
            <a:picLocks noChangeAspect="1"/>
          </p:cNvPicPr>
          <p:nvPr/>
        </p:nvPicPr>
        <p:blipFill>
          <a:blip r:embed="rId3"/>
          <a:stretch>
            <a:fillRect/>
          </a:stretch>
        </p:blipFill>
        <p:spPr>
          <a:xfrm>
            <a:off x="4216908" y="2406272"/>
            <a:ext cx="3758184" cy="3001084"/>
          </a:xfrm>
          <a:prstGeom prst="rect">
            <a:avLst/>
          </a:prstGeom>
        </p:spPr>
      </p:pic>
      <p:pic>
        <p:nvPicPr>
          <p:cNvPr id="13" name="Рисунок 12">
            <a:extLst>
              <a:ext uri="{FF2B5EF4-FFF2-40B4-BE49-F238E27FC236}">
                <a16:creationId xmlns:a16="http://schemas.microsoft.com/office/drawing/2014/main" id="{97089AC2-AAF9-F328-C288-3AA79FCF84BA}"/>
              </a:ext>
            </a:extLst>
          </p:cNvPr>
          <p:cNvPicPr>
            <a:picLocks noChangeAspect="1"/>
          </p:cNvPicPr>
          <p:nvPr/>
        </p:nvPicPr>
        <p:blipFill>
          <a:blip r:embed="rId4"/>
          <a:stretch>
            <a:fillRect/>
          </a:stretch>
        </p:blipFill>
        <p:spPr>
          <a:xfrm>
            <a:off x="8141208" y="2831691"/>
            <a:ext cx="3758184" cy="2550419"/>
          </a:xfrm>
          <a:prstGeom prst="rect">
            <a:avLst/>
          </a:prstGeom>
        </p:spPr>
      </p:pic>
    </p:spTree>
    <p:extLst>
      <p:ext uri="{BB962C8B-B14F-4D97-AF65-F5344CB8AC3E}">
        <p14:creationId xmlns:p14="http://schemas.microsoft.com/office/powerpoint/2010/main" val="16531479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Isosceles Triangle 34">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Місце для вмісту 4">
            <a:extLst>
              <a:ext uri="{FF2B5EF4-FFF2-40B4-BE49-F238E27FC236}">
                <a16:creationId xmlns:a16="http://schemas.microsoft.com/office/drawing/2014/main" id="{2E92E759-18E7-6482-5DAB-8F6F602CA4B3}"/>
              </a:ext>
            </a:extLst>
          </p:cNvPr>
          <p:cNvPicPr>
            <a:picLocks noChangeAspect="1"/>
          </p:cNvPicPr>
          <p:nvPr/>
        </p:nvPicPr>
        <p:blipFill>
          <a:blip r:embed="rId2"/>
          <a:stretch>
            <a:fillRect/>
          </a:stretch>
        </p:blipFill>
        <p:spPr>
          <a:xfrm>
            <a:off x="1394681" y="643467"/>
            <a:ext cx="9402638" cy="5571065"/>
          </a:xfrm>
          <a:prstGeom prst="rect">
            <a:avLst/>
          </a:prstGeom>
          <a:ln>
            <a:noFill/>
          </a:ln>
        </p:spPr>
      </p:pic>
      <p:sp>
        <p:nvSpPr>
          <p:cNvPr id="37" name="Isosceles Triangle 36">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36358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743D718-D192-6C9E-1DAE-3BF66824F943}"/>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lnSpc>
                <a:spcPct val="150000"/>
              </a:lnSpc>
            </a:pPr>
            <a:r>
              <a:rPr lang="en-US" sz="3200" kern="1200" dirty="0">
                <a:solidFill>
                  <a:schemeClr val="tx1"/>
                </a:solidFill>
                <a:latin typeface="+mj-lt"/>
                <a:ea typeface="+mj-ea"/>
                <a:cs typeface="+mj-cs"/>
              </a:rPr>
              <a:t>Discuss how you think people’s work environments, working hours and practices have changed in recent years, or may change in the future.</a:t>
            </a:r>
          </a:p>
        </p:txBody>
      </p:sp>
      <p:cxnSp>
        <p:nvCxnSpPr>
          <p:cNvPr id="13" name="Straight Connector 12">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6902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0D60C66-516F-4A7B-3B3D-5E3CD2D562FA}"/>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6C256E51-D99A-EF18-502C-3879126FBF68}"/>
              </a:ext>
            </a:extLst>
          </p:cNvPr>
          <p:cNvSpPr>
            <a:spLocks noGrp="1"/>
          </p:cNvSpPr>
          <p:nvPr>
            <p:ph type="title"/>
          </p:nvPr>
        </p:nvSpPr>
        <p:spPr>
          <a:xfrm>
            <a:off x="1115568" y="548640"/>
            <a:ext cx="10168128" cy="1179576"/>
          </a:xfrm>
        </p:spPr>
        <p:txBody>
          <a:bodyPr>
            <a:normAutofit/>
          </a:bodyPr>
          <a:lstStyle/>
          <a:p>
            <a:r>
              <a:rPr lang="en-US" sz="3700" dirty="0"/>
              <a:t>Watch the video and complete statements with the correct topic from the box.</a:t>
            </a:r>
            <a:endParaRPr lang="uk-UA" sz="3700" dirty="0"/>
          </a:p>
        </p:txBody>
      </p:sp>
      <p:sp>
        <p:nvSpPr>
          <p:cNvPr id="16" name="Rectangle 15">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Рисунок 4">
            <a:extLst>
              <a:ext uri="{FF2B5EF4-FFF2-40B4-BE49-F238E27FC236}">
                <a16:creationId xmlns:a16="http://schemas.microsoft.com/office/drawing/2014/main" id="{EC7B5BDF-F4E9-C63D-BE91-90261070D817}"/>
              </a:ext>
            </a:extLst>
          </p:cNvPr>
          <p:cNvPicPr>
            <a:picLocks noChangeAspect="1"/>
          </p:cNvPicPr>
          <p:nvPr/>
        </p:nvPicPr>
        <p:blipFill>
          <a:blip r:embed="rId2"/>
          <a:srcRect r="2" b="859"/>
          <a:stretch/>
        </p:blipFill>
        <p:spPr>
          <a:xfrm>
            <a:off x="193513" y="2011680"/>
            <a:ext cx="7217940" cy="4605430"/>
          </a:xfrm>
          <a:prstGeom prst="rect">
            <a:avLst/>
          </a:prstGeom>
        </p:spPr>
      </p:pic>
      <p:sp>
        <p:nvSpPr>
          <p:cNvPr id="3" name="Місце для вмісту 2">
            <a:extLst>
              <a:ext uri="{FF2B5EF4-FFF2-40B4-BE49-F238E27FC236}">
                <a16:creationId xmlns:a16="http://schemas.microsoft.com/office/drawing/2014/main" id="{AFA44E03-70EE-B9FA-ED3A-D89FFB6F6A56}"/>
              </a:ext>
            </a:extLst>
          </p:cNvPr>
          <p:cNvSpPr>
            <a:spLocks noGrp="1"/>
          </p:cNvSpPr>
          <p:nvPr>
            <p:ph idx="1"/>
          </p:nvPr>
        </p:nvSpPr>
        <p:spPr>
          <a:xfrm>
            <a:off x="7924799" y="2478024"/>
            <a:ext cx="4073687" cy="3694176"/>
          </a:xfrm>
        </p:spPr>
        <p:txBody>
          <a:bodyPr anchor="ctr">
            <a:normAutofit/>
          </a:bodyPr>
          <a:lstStyle/>
          <a:p>
            <a:pPr marL="0" indent="0">
              <a:buNone/>
            </a:pPr>
            <a:r>
              <a:rPr lang="en-US" sz="1800" dirty="0">
                <a:hlinkClick r:id="rId3"/>
              </a:rPr>
              <a:t>https://en.islcollective.com/english-esl-video-lessons/listening-comprehension/deep-listening-focus-on-meaning/the-future-of-work/584989</a:t>
            </a:r>
            <a:endParaRPr lang="en-US" sz="1800" dirty="0"/>
          </a:p>
          <a:p>
            <a:pPr marL="0" indent="0">
              <a:buNone/>
            </a:pPr>
            <a:endParaRPr lang="uk-UA" sz="1800" dirty="0"/>
          </a:p>
        </p:txBody>
      </p:sp>
    </p:spTree>
    <p:extLst>
      <p:ext uri="{BB962C8B-B14F-4D97-AF65-F5344CB8AC3E}">
        <p14:creationId xmlns:p14="http://schemas.microsoft.com/office/powerpoint/2010/main" val="9002933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9C6501-719F-6ED6-B379-12E4F47B49E3}"/>
              </a:ext>
            </a:extLst>
          </p:cNvPr>
          <p:cNvSpPr>
            <a:spLocks noGrp="1"/>
          </p:cNvSpPr>
          <p:nvPr>
            <p:ph type="title"/>
          </p:nvPr>
        </p:nvSpPr>
        <p:spPr>
          <a:xfrm>
            <a:off x="101600" y="3752849"/>
            <a:ext cx="4013199" cy="2452687"/>
          </a:xfrm>
        </p:spPr>
        <p:txBody>
          <a:bodyPr anchor="ctr">
            <a:normAutofit/>
          </a:bodyPr>
          <a:lstStyle/>
          <a:p>
            <a:pPr algn="ctr"/>
            <a:r>
              <a:rPr lang="en-US" sz="3600" dirty="0"/>
              <a:t>Debate about the future of work</a:t>
            </a:r>
            <a:endParaRPr lang="uk-UA" sz="3600" dirty="0"/>
          </a:p>
        </p:txBody>
      </p:sp>
      <p:pic>
        <p:nvPicPr>
          <p:cNvPr id="5" name="Рисунок 4" descr="Зображення, що містить вода, рука&#10;&#10;Автоматично згенерований опис">
            <a:extLst>
              <a:ext uri="{FF2B5EF4-FFF2-40B4-BE49-F238E27FC236}">
                <a16:creationId xmlns:a16="http://schemas.microsoft.com/office/drawing/2014/main" id="{99633F6C-6A28-3806-492B-513B39E09AF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4672" b="8371"/>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Місце для вмісту 2">
            <a:extLst>
              <a:ext uri="{FF2B5EF4-FFF2-40B4-BE49-F238E27FC236}">
                <a16:creationId xmlns:a16="http://schemas.microsoft.com/office/drawing/2014/main" id="{39F32B36-5714-FC03-BBE8-725742141AAC}"/>
              </a:ext>
            </a:extLst>
          </p:cNvPr>
          <p:cNvSpPr>
            <a:spLocks noGrp="1"/>
          </p:cNvSpPr>
          <p:nvPr>
            <p:ph idx="1"/>
          </p:nvPr>
        </p:nvSpPr>
        <p:spPr>
          <a:xfrm>
            <a:off x="4223982" y="3752850"/>
            <a:ext cx="7485413" cy="2452687"/>
          </a:xfrm>
        </p:spPr>
        <p:txBody>
          <a:bodyPr anchor="ctr">
            <a:normAutofit/>
          </a:bodyPr>
          <a:lstStyle/>
          <a:p>
            <a:pPr marL="0" indent="0">
              <a:buNone/>
            </a:pPr>
            <a:r>
              <a:rPr lang="en-US" sz="1800">
                <a:hlinkClick r:id="rId4"/>
              </a:rPr>
              <a:t>https://en.islcollective.com/english-esl-video-lessons/speaking-practice/discussion/jobs-and-work/debate-about-the-future-of-work/737319</a:t>
            </a:r>
            <a:endParaRPr lang="en-US" sz="1800"/>
          </a:p>
          <a:p>
            <a:pPr marL="0" indent="0">
              <a:buNone/>
            </a:pPr>
            <a:endParaRPr lang="uk-UA" sz="1800"/>
          </a:p>
        </p:txBody>
      </p:sp>
      <p:sp>
        <p:nvSpPr>
          <p:cNvPr id="6" name="TextBox 5">
            <a:extLst>
              <a:ext uri="{FF2B5EF4-FFF2-40B4-BE49-F238E27FC236}">
                <a16:creationId xmlns:a16="http://schemas.microsoft.com/office/drawing/2014/main" id="{FAA7EA0F-4DCB-AD47-A09D-DB21E91A13AF}"/>
              </a:ext>
            </a:extLst>
          </p:cNvPr>
          <p:cNvSpPr txBox="1"/>
          <p:nvPr/>
        </p:nvSpPr>
        <p:spPr>
          <a:xfrm>
            <a:off x="9860914" y="6657945"/>
            <a:ext cx="2331086"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policyoptions.irpp.org/magazines/november-2018/future-work-workers/the-future-of-work-or-of-workers/">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nd/3.0/">
                  <a:extLst>
                    <a:ext uri="{A12FA001-AC4F-418D-AE19-62706E023703}">
                      <ahyp:hlinkClr xmlns:ahyp="http://schemas.microsoft.com/office/drawing/2018/hyperlinkcolor" val="tx"/>
                    </a:ext>
                  </a:extLst>
                </a:hlinkClick>
              </a:rPr>
              <a:t>CC BY-ND</a:t>
            </a:r>
            <a:endParaRPr lang="uk-UA" sz="700">
              <a:solidFill>
                <a:srgbClr val="FFFFFF"/>
              </a:solidFill>
            </a:endParaRPr>
          </a:p>
        </p:txBody>
      </p:sp>
    </p:spTree>
    <p:extLst>
      <p:ext uri="{BB962C8B-B14F-4D97-AF65-F5344CB8AC3E}">
        <p14:creationId xmlns:p14="http://schemas.microsoft.com/office/powerpoint/2010/main" val="23439905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CDD8E39-EA14-4679-9655-1BFF5A7B6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Зображення, що містить текст, будівля, робот, знімок екрана&#10;&#10;Автоматично згенерований опис">
            <a:extLst>
              <a:ext uri="{FF2B5EF4-FFF2-40B4-BE49-F238E27FC236}">
                <a16:creationId xmlns:a16="http://schemas.microsoft.com/office/drawing/2014/main" id="{A984514E-A651-7289-49D4-C54A72A5256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20" y="10"/>
            <a:ext cx="12191980" cy="6857990"/>
          </a:xfrm>
          <a:custGeom>
            <a:avLst/>
            <a:gdLst/>
            <a:ahLst/>
            <a:cxnLst/>
            <a:rect l="l" t="t" r="r" b="b"/>
            <a:pathLst>
              <a:path w="12192000" h="6858000">
                <a:moveTo>
                  <a:pt x="0" y="0"/>
                </a:moveTo>
                <a:lnTo>
                  <a:pt x="12192000" y="0"/>
                </a:lnTo>
                <a:lnTo>
                  <a:pt x="12192000" y="6858000"/>
                </a:lnTo>
                <a:lnTo>
                  <a:pt x="11560655" y="6858000"/>
                </a:lnTo>
                <a:lnTo>
                  <a:pt x="11572884" y="6759738"/>
                </a:lnTo>
                <a:cubicBezTo>
                  <a:pt x="11663744" y="6693104"/>
                  <a:pt x="11749315" y="6619456"/>
                  <a:pt x="11812292" y="6532282"/>
                </a:cubicBezTo>
                <a:cubicBezTo>
                  <a:pt x="11851232" y="6478675"/>
                  <a:pt x="11886807" y="6425068"/>
                  <a:pt x="11956995" y="6386992"/>
                </a:cubicBezTo>
                <a:cubicBezTo>
                  <a:pt x="11918054" y="6334888"/>
                  <a:pt x="11851232" y="6322863"/>
                  <a:pt x="11801234" y="6284788"/>
                </a:cubicBezTo>
                <a:cubicBezTo>
                  <a:pt x="11797390" y="6253224"/>
                  <a:pt x="11876711" y="6262743"/>
                  <a:pt x="11856520" y="6193604"/>
                </a:cubicBezTo>
                <a:cubicBezTo>
                  <a:pt x="11829119" y="6101419"/>
                  <a:pt x="11858923" y="5996209"/>
                  <a:pt x="11722875" y="5956630"/>
                </a:cubicBezTo>
                <a:cubicBezTo>
                  <a:pt x="11686819" y="5866950"/>
                  <a:pt x="11676724" y="5723664"/>
                  <a:pt x="11763258" y="5635988"/>
                </a:cubicBezTo>
                <a:cubicBezTo>
                  <a:pt x="11892094" y="5505226"/>
                  <a:pt x="11871424" y="5422059"/>
                  <a:pt x="11706050" y="5351418"/>
                </a:cubicBezTo>
                <a:cubicBezTo>
                  <a:pt x="11684896" y="5342400"/>
                  <a:pt x="11707491" y="4786287"/>
                  <a:pt x="11697876" y="4763241"/>
                </a:cubicBezTo>
                <a:cubicBezTo>
                  <a:pt x="11713260" y="4731677"/>
                  <a:pt x="11749315" y="4739192"/>
                  <a:pt x="11776236" y="4730675"/>
                </a:cubicBezTo>
                <a:cubicBezTo>
                  <a:pt x="11894018" y="4694603"/>
                  <a:pt x="11897864" y="4694603"/>
                  <a:pt x="11868540" y="4584884"/>
                </a:cubicBezTo>
                <a:cubicBezTo>
                  <a:pt x="11859884" y="4551817"/>
                  <a:pt x="11880076" y="4538289"/>
                  <a:pt x="11898825" y="4517749"/>
                </a:cubicBezTo>
                <a:cubicBezTo>
                  <a:pt x="11969013" y="4441095"/>
                  <a:pt x="11969494" y="4440094"/>
                  <a:pt x="11897864" y="4375464"/>
                </a:cubicBezTo>
                <a:cubicBezTo>
                  <a:pt x="11877192" y="4356928"/>
                  <a:pt x="11863252" y="4336887"/>
                  <a:pt x="11854116" y="4311838"/>
                </a:cubicBezTo>
                <a:cubicBezTo>
                  <a:pt x="11837290" y="4266245"/>
                  <a:pt x="11837771" y="4228169"/>
                  <a:pt x="11901709" y="4203620"/>
                </a:cubicBezTo>
                <a:cubicBezTo>
                  <a:pt x="11946418" y="4186086"/>
                  <a:pt x="11971897" y="4166044"/>
                  <a:pt x="11974782" y="4114442"/>
                </a:cubicBezTo>
                <a:cubicBezTo>
                  <a:pt x="11976706" y="4071355"/>
                  <a:pt x="11981993" y="4043299"/>
                  <a:pt x="11932476" y="4024762"/>
                </a:cubicBezTo>
                <a:cubicBezTo>
                  <a:pt x="11892576" y="4009732"/>
                  <a:pt x="11881038" y="3977668"/>
                  <a:pt x="11885365" y="3939592"/>
                </a:cubicBezTo>
                <a:cubicBezTo>
                  <a:pt x="11895460" y="3846405"/>
                  <a:pt x="11841137" y="3791796"/>
                  <a:pt x="11751719" y="3749211"/>
                </a:cubicBezTo>
                <a:cubicBezTo>
                  <a:pt x="11666628" y="3708629"/>
                  <a:pt x="11592115" y="3654019"/>
                  <a:pt x="11513754" y="3604420"/>
                </a:cubicBezTo>
                <a:cubicBezTo>
                  <a:pt x="11426740" y="3549310"/>
                  <a:pt x="11325786" y="3516243"/>
                  <a:pt x="11220504" y="3488188"/>
                </a:cubicBezTo>
                <a:cubicBezTo>
                  <a:pt x="11239734" y="3448108"/>
                  <a:pt x="11306076" y="3470653"/>
                  <a:pt x="11312805" y="3414541"/>
                </a:cubicBezTo>
                <a:cubicBezTo>
                  <a:pt x="11148394" y="3366945"/>
                  <a:pt x="10991193" y="3295301"/>
                  <a:pt x="10805146" y="3277767"/>
                </a:cubicBezTo>
                <a:cubicBezTo>
                  <a:pt x="10955618" y="3286784"/>
                  <a:pt x="11092147" y="3222154"/>
                  <a:pt x="11234926" y="3203117"/>
                </a:cubicBezTo>
                <a:cubicBezTo>
                  <a:pt x="11248386" y="3171554"/>
                  <a:pt x="11217140" y="3179569"/>
                  <a:pt x="11204640" y="3174060"/>
                </a:cubicBezTo>
                <a:cubicBezTo>
                  <a:pt x="11192140" y="3168047"/>
                  <a:pt x="11176757" y="3166042"/>
                  <a:pt x="11174834" y="3143498"/>
                </a:cubicBezTo>
                <a:cubicBezTo>
                  <a:pt x="11243580" y="3110932"/>
                  <a:pt x="11329632" y="3132475"/>
                  <a:pt x="11400780" y="3099410"/>
                </a:cubicBezTo>
                <a:cubicBezTo>
                  <a:pt x="11384916" y="3051314"/>
                  <a:pt x="11323382" y="3080371"/>
                  <a:pt x="11297902" y="3041793"/>
                </a:cubicBezTo>
                <a:cubicBezTo>
                  <a:pt x="11364246" y="3034780"/>
                  <a:pt x="11425779" y="3031774"/>
                  <a:pt x="11485870" y="3021253"/>
                </a:cubicBezTo>
                <a:cubicBezTo>
                  <a:pt x="11532984" y="3013236"/>
                  <a:pt x="11545964" y="2972154"/>
                  <a:pt x="11513754" y="2944098"/>
                </a:cubicBezTo>
                <a:cubicBezTo>
                  <a:pt x="11484909" y="2919049"/>
                  <a:pt x="11442604" y="2917044"/>
                  <a:pt x="11405107" y="2906523"/>
                </a:cubicBezTo>
                <a:cubicBezTo>
                  <a:pt x="11137817" y="2833377"/>
                  <a:pt x="10857066" y="2809829"/>
                  <a:pt x="10572950" y="2803317"/>
                </a:cubicBezTo>
                <a:cubicBezTo>
                  <a:pt x="10117210" y="2792795"/>
                  <a:pt x="9660028" y="2793297"/>
                  <a:pt x="9205250" y="2778767"/>
                </a:cubicBezTo>
                <a:cubicBezTo>
                  <a:pt x="8996489" y="2772379"/>
                  <a:pt x="8788540" y="2761765"/>
                  <a:pt x="8579578" y="2759181"/>
                </a:cubicBezTo>
                <a:cubicBezTo>
                  <a:pt x="8509922" y="2758320"/>
                  <a:pt x="8440155" y="2758352"/>
                  <a:pt x="8370208" y="2759730"/>
                </a:cubicBezTo>
                <a:cubicBezTo>
                  <a:pt x="8070708" y="2765742"/>
                  <a:pt x="7771690" y="2764238"/>
                  <a:pt x="7470748" y="2819849"/>
                </a:cubicBezTo>
                <a:cubicBezTo>
                  <a:pt x="7316911" y="2848407"/>
                  <a:pt x="7156825" y="2838887"/>
                  <a:pt x="7001547" y="2861432"/>
                </a:cubicBezTo>
                <a:cubicBezTo>
                  <a:pt x="6765024" y="2896002"/>
                  <a:pt x="6528501" y="2936583"/>
                  <a:pt x="6295343" y="2988688"/>
                </a:cubicBezTo>
                <a:cubicBezTo>
                  <a:pt x="6222271" y="3005220"/>
                  <a:pt x="6131892" y="3015241"/>
                  <a:pt x="6075166" y="3078367"/>
                </a:cubicBezTo>
                <a:cubicBezTo>
                  <a:pt x="5985266" y="3038288"/>
                  <a:pt x="5929502" y="3113938"/>
                  <a:pt x="5859314" y="3139490"/>
                </a:cubicBezTo>
                <a:cubicBezTo>
                  <a:pt x="5831912" y="3149510"/>
                  <a:pt x="5795857" y="3163538"/>
                  <a:pt x="5800183" y="3195101"/>
                </a:cubicBezTo>
                <a:cubicBezTo>
                  <a:pt x="5804030" y="3234680"/>
                  <a:pt x="5844410" y="3260231"/>
                  <a:pt x="5882870" y="3252215"/>
                </a:cubicBezTo>
                <a:cubicBezTo>
                  <a:pt x="6002574" y="3227164"/>
                  <a:pt x="6109777" y="3283277"/>
                  <a:pt x="6232848" y="3274760"/>
                </a:cubicBezTo>
                <a:cubicBezTo>
                  <a:pt x="6125643" y="3298808"/>
                  <a:pt x="6018918" y="3323358"/>
                  <a:pt x="5911715" y="3347407"/>
                </a:cubicBezTo>
                <a:cubicBezTo>
                  <a:pt x="6070839" y="3366444"/>
                  <a:pt x="6227559" y="3332376"/>
                  <a:pt x="6384279" y="3312836"/>
                </a:cubicBezTo>
                <a:cubicBezTo>
                  <a:pt x="6434757" y="3306824"/>
                  <a:pt x="6513117" y="3260732"/>
                  <a:pt x="6526097" y="3325362"/>
                </a:cubicBezTo>
                <a:cubicBezTo>
                  <a:pt x="6534750" y="3368448"/>
                  <a:pt x="6450622" y="3371454"/>
                  <a:pt x="6403028" y="3383478"/>
                </a:cubicBezTo>
                <a:cubicBezTo>
                  <a:pt x="6192945" y="3435081"/>
                  <a:pt x="5979497" y="3465141"/>
                  <a:pt x="5767013" y="3500713"/>
                </a:cubicBezTo>
                <a:cubicBezTo>
                  <a:pt x="5746822" y="3504220"/>
                  <a:pt x="5720381" y="3501214"/>
                  <a:pt x="5706920" y="3511233"/>
                </a:cubicBezTo>
                <a:cubicBezTo>
                  <a:pt x="5598272" y="3591895"/>
                  <a:pt x="5460782" y="3618449"/>
                  <a:pt x="5310793" y="3677066"/>
                </a:cubicBezTo>
                <a:cubicBezTo>
                  <a:pt x="5405498" y="3704622"/>
                  <a:pt x="5469435" y="3648007"/>
                  <a:pt x="5548276" y="3660533"/>
                </a:cubicBezTo>
                <a:cubicBezTo>
                  <a:pt x="5467993" y="3721154"/>
                  <a:pt x="5374730" y="3732677"/>
                  <a:pt x="5293005" y="3765743"/>
                </a:cubicBezTo>
                <a:cubicBezTo>
                  <a:pt x="5234355" y="3789291"/>
                  <a:pt x="5016580" y="3862938"/>
                  <a:pt x="4983410" y="3883981"/>
                </a:cubicBezTo>
                <a:cubicBezTo>
                  <a:pt x="4883416" y="3949110"/>
                  <a:pt x="4756501" y="3979672"/>
                  <a:pt x="4674775" y="4068850"/>
                </a:cubicBezTo>
                <a:cubicBezTo>
                  <a:pt x="4617087" y="4131477"/>
                  <a:pt x="4520939" y="4119952"/>
                  <a:pt x="4453155" y="4163539"/>
                </a:cubicBezTo>
                <a:cubicBezTo>
                  <a:pt x="4429119" y="4204622"/>
                  <a:pt x="4475751" y="4215143"/>
                  <a:pt x="4492095" y="4237188"/>
                </a:cubicBezTo>
                <a:cubicBezTo>
                  <a:pt x="4513728" y="4266746"/>
                  <a:pt x="4475269" y="4283280"/>
                  <a:pt x="4464213" y="4318851"/>
                </a:cubicBezTo>
                <a:cubicBezTo>
                  <a:pt x="4591608" y="4278771"/>
                  <a:pt x="4713234" y="4255223"/>
                  <a:pt x="4857456" y="4241696"/>
                </a:cubicBezTo>
                <a:cubicBezTo>
                  <a:pt x="4809862" y="4299311"/>
                  <a:pt x="4752174" y="4274261"/>
                  <a:pt x="4713234" y="4295303"/>
                </a:cubicBezTo>
                <a:cubicBezTo>
                  <a:pt x="4687756" y="4308830"/>
                  <a:pt x="4648816" y="4314843"/>
                  <a:pt x="4656026" y="4348410"/>
                </a:cubicBezTo>
                <a:cubicBezTo>
                  <a:pt x="4661795" y="4374963"/>
                  <a:pt x="4694486" y="4371456"/>
                  <a:pt x="4718523" y="4368951"/>
                </a:cubicBezTo>
                <a:cubicBezTo>
                  <a:pt x="4810825" y="4359433"/>
                  <a:pt x="4900722" y="4356425"/>
                  <a:pt x="4989178" y="4420054"/>
                </a:cubicBezTo>
                <a:cubicBezTo>
                  <a:pt x="4764193" y="4512739"/>
                  <a:pt x="4505557" y="4473661"/>
                  <a:pt x="4304127" y="4609933"/>
                </a:cubicBezTo>
                <a:cubicBezTo>
                  <a:pt x="4332491" y="4652018"/>
                  <a:pt x="4372871" y="4629473"/>
                  <a:pt x="4402677" y="4624463"/>
                </a:cubicBezTo>
                <a:cubicBezTo>
                  <a:pt x="4598338" y="4590394"/>
                  <a:pt x="5297331" y="4651016"/>
                  <a:pt x="5398287" y="4608430"/>
                </a:cubicBezTo>
                <a:cubicBezTo>
                  <a:pt x="5460301" y="4582379"/>
                  <a:pt x="5525682" y="4569853"/>
                  <a:pt x="5592504" y="4585886"/>
                </a:cubicBezTo>
                <a:cubicBezTo>
                  <a:pt x="5656923" y="4601416"/>
                  <a:pt x="5640578" y="4819353"/>
                  <a:pt x="5411266" y="4964142"/>
                </a:cubicBezTo>
                <a:cubicBezTo>
                  <a:pt x="5378575" y="4984684"/>
                  <a:pt x="5524721" y="5014244"/>
                  <a:pt x="5480493" y="5031277"/>
                </a:cubicBezTo>
                <a:cubicBezTo>
                  <a:pt x="5445880" y="5044804"/>
                  <a:pt x="5276179" y="5037289"/>
                  <a:pt x="5233393" y="5047810"/>
                </a:cubicBezTo>
                <a:cubicBezTo>
                  <a:pt x="5216567" y="5052318"/>
                  <a:pt x="4701216" y="5221157"/>
                  <a:pt x="4750251" y="5256728"/>
                </a:cubicBezTo>
                <a:cubicBezTo>
                  <a:pt x="4896877" y="5363441"/>
                  <a:pt x="5388190" y="5558833"/>
                  <a:pt x="4508440" y="5624965"/>
                </a:cubicBezTo>
                <a:cubicBezTo>
                  <a:pt x="4536323" y="5663542"/>
                  <a:pt x="4613241" y="5638994"/>
                  <a:pt x="4602665" y="5706629"/>
                </a:cubicBezTo>
                <a:cubicBezTo>
                  <a:pt x="4485845" y="5743202"/>
                  <a:pt x="4350758" y="5741198"/>
                  <a:pt x="4215189" y="5797811"/>
                </a:cubicBezTo>
                <a:cubicBezTo>
                  <a:pt x="4276245" y="5838893"/>
                  <a:pt x="4346432" y="5813844"/>
                  <a:pt x="4407966" y="5826870"/>
                </a:cubicBezTo>
                <a:cubicBezTo>
                  <a:pt x="4373353" y="5878473"/>
                  <a:pt x="4313741" y="5870457"/>
                  <a:pt x="4265186" y="5881478"/>
                </a:cubicBezTo>
                <a:cubicBezTo>
                  <a:pt x="4220479" y="5892001"/>
                  <a:pt x="4125774" y="5981680"/>
                  <a:pt x="4145964" y="5977170"/>
                </a:cubicBezTo>
                <a:cubicBezTo>
                  <a:pt x="4332971" y="5937091"/>
                  <a:pt x="4522862" y="5948113"/>
                  <a:pt x="4710350" y="5909035"/>
                </a:cubicBezTo>
                <a:cubicBezTo>
                  <a:pt x="4772366" y="5896009"/>
                  <a:pt x="4842554" y="5870958"/>
                  <a:pt x="4870916" y="5949616"/>
                </a:cubicBezTo>
                <a:cubicBezTo>
                  <a:pt x="4879571" y="5972663"/>
                  <a:pt x="4873320" y="5980177"/>
                  <a:pt x="4960333" y="5949115"/>
                </a:cubicBezTo>
                <a:cubicBezTo>
                  <a:pt x="4994466" y="5937091"/>
                  <a:pt x="5039656" y="5924065"/>
                  <a:pt x="5073788" y="5953623"/>
                </a:cubicBezTo>
                <a:cubicBezTo>
                  <a:pt x="5052154" y="5990698"/>
                  <a:pt x="5010331" y="5979675"/>
                  <a:pt x="4979084" y="5990197"/>
                </a:cubicBezTo>
                <a:cubicBezTo>
                  <a:pt x="4896397" y="6017250"/>
                  <a:pt x="5180513" y="6120457"/>
                  <a:pt x="5100228" y="6151519"/>
                </a:cubicBezTo>
                <a:cubicBezTo>
                  <a:pt x="4935817" y="6215148"/>
                  <a:pt x="4832938" y="6196611"/>
                  <a:pt x="4666602" y="6266250"/>
                </a:cubicBezTo>
                <a:cubicBezTo>
                  <a:pt x="4723331" y="6264746"/>
                  <a:pt x="4706024" y="6288795"/>
                  <a:pt x="4762750" y="6288795"/>
                </a:cubicBezTo>
                <a:cubicBezTo>
                  <a:pt x="4788229" y="6288795"/>
                  <a:pt x="4815151" y="6294807"/>
                  <a:pt x="4815151" y="6322363"/>
                </a:cubicBezTo>
                <a:cubicBezTo>
                  <a:pt x="4815151" y="6348414"/>
                  <a:pt x="4516613" y="6491199"/>
                  <a:pt x="4558918" y="6504727"/>
                </a:cubicBezTo>
                <a:cubicBezTo>
                  <a:pt x="4674295" y="6541299"/>
                  <a:pt x="4970431" y="6429075"/>
                  <a:pt x="4899280" y="6480679"/>
                </a:cubicBezTo>
                <a:cubicBezTo>
                  <a:pt x="4791114" y="6559337"/>
                  <a:pt x="4774769" y="6574868"/>
                  <a:pt x="4692563" y="6586391"/>
                </a:cubicBezTo>
                <a:cubicBezTo>
                  <a:pt x="4621894" y="6596411"/>
                  <a:pt x="4373353" y="6816352"/>
                  <a:pt x="4303645" y="6834888"/>
                </a:cubicBezTo>
                <a:cubicBezTo>
                  <a:pt x="4288262" y="6838896"/>
                  <a:pt x="4291687" y="6845065"/>
                  <a:pt x="4307829" y="6852361"/>
                </a:cubicBezTo>
                <a:lnTo>
                  <a:pt x="4323786" y="6858000"/>
                </a:lnTo>
                <a:lnTo>
                  <a:pt x="0" y="6858000"/>
                </a:lnTo>
                <a:close/>
              </a:path>
            </a:pathLst>
          </a:custGeom>
        </p:spPr>
      </p:pic>
      <p:sp>
        <p:nvSpPr>
          <p:cNvPr id="3" name="Місце для вмісту 2">
            <a:extLst>
              <a:ext uri="{FF2B5EF4-FFF2-40B4-BE49-F238E27FC236}">
                <a16:creationId xmlns:a16="http://schemas.microsoft.com/office/drawing/2014/main" id="{BAF33B34-BF26-0F0A-477D-28DBDD40CA70}"/>
              </a:ext>
            </a:extLst>
          </p:cNvPr>
          <p:cNvSpPr>
            <a:spLocks noGrp="1"/>
          </p:cNvSpPr>
          <p:nvPr>
            <p:ph idx="1"/>
          </p:nvPr>
        </p:nvSpPr>
        <p:spPr>
          <a:xfrm>
            <a:off x="5618480" y="4572000"/>
            <a:ext cx="6116319" cy="1647825"/>
          </a:xfrm>
        </p:spPr>
        <p:txBody>
          <a:bodyPr>
            <a:normAutofit/>
          </a:bodyPr>
          <a:lstStyle/>
          <a:p>
            <a:pPr marL="0" indent="0" algn="ctr">
              <a:lnSpc>
                <a:spcPct val="150000"/>
              </a:lnSpc>
              <a:buNone/>
            </a:pPr>
            <a:r>
              <a:rPr lang="en-US" b="1" dirty="0"/>
              <a:t>What jobs do you think will be most in demand by 2030 and why?</a:t>
            </a:r>
            <a:endParaRPr lang="uk-UA" b="1" dirty="0"/>
          </a:p>
        </p:txBody>
      </p:sp>
      <p:sp>
        <p:nvSpPr>
          <p:cNvPr id="6" name="TextBox 5">
            <a:extLst>
              <a:ext uri="{FF2B5EF4-FFF2-40B4-BE49-F238E27FC236}">
                <a16:creationId xmlns:a16="http://schemas.microsoft.com/office/drawing/2014/main" id="{4F212E63-91E9-6C55-7C7C-27E2A71E852B}"/>
              </a:ext>
            </a:extLst>
          </p:cNvPr>
          <p:cNvSpPr txBox="1"/>
          <p:nvPr/>
        </p:nvSpPr>
        <p:spPr>
          <a:xfrm>
            <a:off x="9724658" y="6657945"/>
            <a:ext cx="2467342"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tekhdecoded.com/robots-and-ai-are-they-todays-new-service-workers/">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uk-UA" sz="700">
              <a:solidFill>
                <a:srgbClr val="FFFFFF"/>
              </a:solidFill>
            </a:endParaRPr>
          </a:p>
        </p:txBody>
      </p:sp>
    </p:spTree>
    <p:extLst>
      <p:ext uri="{BB962C8B-B14F-4D97-AF65-F5344CB8AC3E}">
        <p14:creationId xmlns:p14="http://schemas.microsoft.com/office/powerpoint/2010/main" val="31993044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C39CC06-06B8-42E8-B872-E35EFB953523}"/>
              </a:ext>
            </a:extLst>
          </p:cNvPr>
          <p:cNvSpPr>
            <a:spLocks noGrp="1"/>
          </p:cNvSpPr>
          <p:nvPr>
            <p:ph type="title"/>
          </p:nvPr>
        </p:nvSpPr>
        <p:spPr>
          <a:xfrm>
            <a:off x="221488" y="640823"/>
            <a:ext cx="4045712" cy="5583148"/>
          </a:xfrm>
        </p:spPr>
        <p:txBody>
          <a:bodyPr anchor="ctr">
            <a:normAutofit/>
          </a:bodyPr>
          <a:lstStyle/>
          <a:p>
            <a:pPr algn="ctr"/>
            <a:r>
              <a:rPr lang="en-US" sz="2800" b="1" dirty="0"/>
              <a:t>Were you surprised by any of the predictions </a:t>
            </a:r>
            <a:br>
              <a:rPr lang="en-US" sz="2800" b="1" dirty="0"/>
            </a:br>
            <a:r>
              <a:rPr lang="en-US" sz="2800" b="1" dirty="0"/>
              <a:t>in the Future of Skills report?</a:t>
            </a:r>
            <a:br>
              <a:rPr lang="en-US" sz="4600" dirty="0"/>
            </a:br>
            <a:endParaRPr lang="uk-UA" sz="4600" dirty="0"/>
          </a:p>
        </p:txBody>
      </p:sp>
      <p:sp>
        <p:nvSpPr>
          <p:cNvPr id="12"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a:extLst>
              <a:ext uri="{FF2B5EF4-FFF2-40B4-BE49-F238E27FC236}">
                <a16:creationId xmlns:a16="http://schemas.microsoft.com/office/drawing/2014/main" id="{EC51E647-64CA-1DDA-DA37-96D4273F7A97}"/>
              </a:ext>
            </a:extLst>
          </p:cNvPr>
          <p:cNvPicPr>
            <a:picLocks noChangeAspect="1"/>
          </p:cNvPicPr>
          <p:nvPr/>
        </p:nvPicPr>
        <p:blipFill>
          <a:blip r:embed="rId2"/>
          <a:stretch>
            <a:fillRect/>
          </a:stretch>
        </p:blipFill>
        <p:spPr>
          <a:xfrm>
            <a:off x="4654296" y="630936"/>
            <a:ext cx="6806315" cy="3913632"/>
          </a:xfrm>
          <a:prstGeom prst="rect">
            <a:avLst/>
          </a:prstGeom>
        </p:spPr>
      </p:pic>
      <p:sp>
        <p:nvSpPr>
          <p:cNvPr id="3" name="Місце для вмісту 2">
            <a:extLst>
              <a:ext uri="{FF2B5EF4-FFF2-40B4-BE49-F238E27FC236}">
                <a16:creationId xmlns:a16="http://schemas.microsoft.com/office/drawing/2014/main" id="{6510C1BF-F011-F693-EC2B-FDE7D24BFDF0}"/>
              </a:ext>
            </a:extLst>
          </p:cNvPr>
          <p:cNvSpPr>
            <a:spLocks noGrp="1"/>
          </p:cNvSpPr>
          <p:nvPr>
            <p:ph idx="1"/>
          </p:nvPr>
        </p:nvSpPr>
        <p:spPr>
          <a:xfrm>
            <a:off x="4654296" y="4798577"/>
            <a:ext cx="6894576" cy="1428487"/>
          </a:xfrm>
        </p:spPr>
        <p:txBody>
          <a:bodyPr anchor="t">
            <a:normAutofit/>
          </a:bodyPr>
          <a:lstStyle/>
          <a:p>
            <a:pPr marL="0" indent="0">
              <a:buNone/>
            </a:pPr>
            <a:endParaRPr lang="en-US" sz="2200"/>
          </a:p>
          <a:p>
            <a:pPr marL="0" indent="0">
              <a:buNone/>
            </a:pPr>
            <a:r>
              <a:rPr lang="en-US" sz="2200">
                <a:hlinkClick r:id="rId3"/>
              </a:rPr>
              <a:t>https://www.nesta.org.uk/feature/six-jobs-2030/</a:t>
            </a:r>
            <a:endParaRPr lang="en-US" sz="2200"/>
          </a:p>
          <a:p>
            <a:pPr marL="0" indent="0">
              <a:buNone/>
            </a:pPr>
            <a:endParaRPr lang="uk-UA" sz="2200"/>
          </a:p>
        </p:txBody>
      </p:sp>
    </p:spTree>
    <p:extLst>
      <p:ext uri="{BB962C8B-B14F-4D97-AF65-F5344CB8AC3E}">
        <p14:creationId xmlns:p14="http://schemas.microsoft.com/office/powerpoint/2010/main" val="7588642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D8E33F2B-2536-0D36-6BFF-A59942CB7933}"/>
              </a:ext>
            </a:extLst>
          </p:cNvPr>
          <p:cNvSpPr>
            <a:spLocks noGrp="1"/>
          </p:cNvSpPr>
          <p:nvPr>
            <p:ph type="title"/>
          </p:nvPr>
        </p:nvSpPr>
        <p:spPr>
          <a:xfrm>
            <a:off x="142240" y="643467"/>
            <a:ext cx="4584487" cy="1800526"/>
          </a:xfrm>
        </p:spPr>
        <p:txBody>
          <a:bodyPr>
            <a:normAutofit/>
          </a:bodyPr>
          <a:lstStyle/>
          <a:p>
            <a:r>
              <a:rPr lang="en-US" dirty="0"/>
              <a:t>Market Leader. Advanced</a:t>
            </a:r>
            <a:endParaRPr lang="uk-UA" dirty="0"/>
          </a:p>
        </p:txBody>
      </p:sp>
      <p:sp>
        <p:nvSpPr>
          <p:cNvPr id="3" name="Місце для вмісту 2">
            <a:extLst>
              <a:ext uri="{FF2B5EF4-FFF2-40B4-BE49-F238E27FC236}">
                <a16:creationId xmlns:a16="http://schemas.microsoft.com/office/drawing/2014/main" id="{81B6B752-31D1-5472-BBBE-AE699F595127}"/>
              </a:ext>
            </a:extLst>
          </p:cNvPr>
          <p:cNvSpPr>
            <a:spLocks noGrp="1"/>
          </p:cNvSpPr>
          <p:nvPr>
            <p:ph idx="1"/>
          </p:nvPr>
        </p:nvSpPr>
        <p:spPr>
          <a:xfrm>
            <a:off x="838201" y="3254477"/>
            <a:ext cx="3888528" cy="2922485"/>
          </a:xfrm>
        </p:spPr>
        <p:txBody>
          <a:bodyPr>
            <a:normAutofit/>
          </a:bodyPr>
          <a:lstStyle/>
          <a:p>
            <a:pPr marL="0" indent="0" algn="ctr">
              <a:buNone/>
            </a:pPr>
            <a:r>
              <a:rPr lang="en-US" sz="2000" dirty="0"/>
              <a:t>Course Book </a:t>
            </a:r>
          </a:p>
          <a:p>
            <a:pPr marL="0" indent="0" algn="ctr">
              <a:buNone/>
            </a:pPr>
            <a:r>
              <a:rPr lang="en-US" sz="2000" dirty="0"/>
              <a:t>Unit 5. p. 44-45, ex. A-I.</a:t>
            </a:r>
          </a:p>
          <a:p>
            <a:pPr marL="0" indent="0" algn="ctr">
              <a:buNone/>
            </a:pPr>
            <a:r>
              <a:rPr lang="en-US" sz="2000" dirty="0"/>
              <a:t>Audio tracks 2.1-2.11</a:t>
            </a:r>
            <a:endParaRPr lang="uk-UA" sz="2000" dirty="0"/>
          </a:p>
        </p:txBody>
      </p:sp>
      <p:pic>
        <p:nvPicPr>
          <p:cNvPr id="5" name="Рисунок 4">
            <a:extLst>
              <a:ext uri="{FF2B5EF4-FFF2-40B4-BE49-F238E27FC236}">
                <a16:creationId xmlns:a16="http://schemas.microsoft.com/office/drawing/2014/main" id="{3E3294B7-75B5-1DB1-A169-3990B7E33973}"/>
              </a:ext>
            </a:extLst>
          </p:cNvPr>
          <p:cNvPicPr>
            <a:picLocks noChangeAspect="1"/>
          </p:cNvPicPr>
          <p:nvPr/>
        </p:nvPicPr>
        <p:blipFill>
          <a:blip r:embed="rId2"/>
          <a:stretch>
            <a:fillRect/>
          </a:stretch>
        </p:blipFill>
        <p:spPr>
          <a:xfrm>
            <a:off x="6829812" y="643234"/>
            <a:ext cx="4689895" cy="5599876"/>
          </a:xfrm>
          <a:prstGeom prst="rect">
            <a:avLst/>
          </a:prstGeom>
        </p:spPr>
      </p:pic>
    </p:spTree>
    <p:extLst>
      <p:ext uri="{BB962C8B-B14F-4D97-AF65-F5344CB8AC3E}">
        <p14:creationId xmlns:p14="http://schemas.microsoft.com/office/powerpoint/2010/main" val="8165557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122</TotalTime>
  <Words>295</Words>
  <Application>Microsoft Office PowerPoint</Application>
  <PresentationFormat>Широкий екран</PresentationFormat>
  <Paragraphs>27</Paragraphs>
  <Slides>10</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10</vt:i4>
      </vt:variant>
    </vt:vector>
  </HeadingPairs>
  <TitlesOfParts>
    <vt:vector size="16" baseType="lpstr">
      <vt:lpstr>Aptos</vt:lpstr>
      <vt:lpstr>Aptos Display</vt:lpstr>
      <vt:lpstr>Arial</vt:lpstr>
      <vt:lpstr>Calibri</vt:lpstr>
      <vt:lpstr>Times New Roman</vt:lpstr>
      <vt:lpstr>Тема Office</vt:lpstr>
      <vt:lpstr>Employment trends</vt:lpstr>
      <vt:lpstr>Look at the photos. Which one is closest to the environment that you work in or expect to work in one day? What are the advantages and disadvantages of each place?</vt:lpstr>
      <vt:lpstr>Презентація PowerPoint</vt:lpstr>
      <vt:lpstr>Discuss how you think people’s work environments, working hours and practices have changed in recent years, or may change in the future.</vt:lpstr>
      <vt:lpstr>Watch the video and complete statements with the correct topic from the box.</vt:lpstr>
      <vt:lpstr>Debate about the future of work</vt:lpstr>
      <vt:lpstr>Презентація PowerPoint</vt:lpstr>
      <vt:lpstr>Were you surprised by any of the predictions  in the Future of Skills report? </vt:lpstr>
      <vt:lpstr>Market Leader. Advanced</vt:lpstr>
      <vt:lpstr>Answer the questions below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2024-11-14T11:00:58Z</dcterms:created>
  <dcterms:modified xsi:type="dcterms:W3CDTF">2024-12-04T12:00:14Z</dcterms:modified>
</cp:coreProperties>
</file>