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6858000" cx="9144000"/>
  <p:notesSz cx="6858000" cy="9144000"/>
  <p:embeddedFontLst>
    <p:embeddedFont>
      <p:font typeface="Palatino Linotype"/>
      <p:regular r:id="rId22"/>
      <p:bold r:id="rId23"/>
      <p:italic r:id="rId24"/>
      <p:boldItalic r:id="rId25"/>
    </p:embeddedFont>
    <p:embeddedFont>
      <p:font typeface="Century Gothic"/>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30" roundtripDataSignature="AMtx7mjuZWr+lXrbGxocG0HSIX91+ZM9o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PalatinoLinotype-regular.fntdata"/><Relationship Id="rId21" Type="http://schemas.openxmlformats.org/officeDocument/2006/relationships/slide" Target="slides/slide16.xml"/><Relationship Id="rId24" Type="http://schemas.openxmlformats.org/officeDocument/2006/relationships/font" Target="fonts/PalatinoLinotype-italic.fntdata"/><Relationship Id="rId23" Type="http://schemas.openxmlformats.org/officeDocument/2006/relationships/font" Target="fonts/PalatinoLinotype-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CenturyGothic-regular.fntdata"/><Relationship Id="rId25" Type="http://schemas.openxmlformats.org/officeDocument/2006/relationships/font" Target="fonts/PalatinoLinotype-boldItalic.fntdata"/><Relationship Id="rId28" Type="http://schemas.openxmlformats.org/officeDocument/2006/relationships/font" Target="fonts/CenturyGothic-italic.fntdata"/><Relationship Id="rId27" Type="http://schemas.openxmlformats.org/officeDocument/2006/relationships/font" Target="fonts/CenturyGothic-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CenturyGothic-boldItalic.fntdata"/><Relationship Id="rId7" Type="http://schemas.openxmlformats.org/officeDocument/2006/relationships/slide" Target="slides/slide2.xml"/><Relationship Id="rId8" Type="http://schemas.openxmlformats.org/officeDocument/2006/relationships/slide" Target="slides/slide3.xml"/><Relationship Id="rId30" Type="http://customschemas.google.com/relationships/presentationmetadata" Target="meta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ru-RU"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 name="Google Shape;91;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 name="Google Shape;151;p1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ru-RU" sz="1200">
                <a:solidFill>
                  <a:schemeClr val="dk1"/>
                </a:solidFill>
                <a:latin typeface="Calibri"/>
                <a:ea typeface="Calibri"/>
                <a:cs typeface="Calibri"/>
                <a:sym typeface="Calibri"/>
              </a:rPr>
              <a:t>Гаусівські моделі мають багато переваг та можуть бути активно використані у випадках, коли дані генеруються змішаними Гаусівськими розподілами, коли існує невизначеність щодо правильної кількості кластерів та коли кластери мають різні форми. У кожному з цих випадків використання моделі може допомогти покращити точність результатів. Наприклад, коли дані генеруються змішаними розподілами, використання моделі може краще визначити основні закономірності даних. Використання моделі зменшує рівень помилок. Моделі можуть генерувати синтетичні точки даних, які схожі на оригінальні і також можуть використовуватися для розширення обсягу даних.</a:t>
            </a:r>
            <a:endParaRPr/>
          </a:p>
          <a:p>
            <a:pPr indent="0" lvl="0" marL="0" rtl="0" algn="l">
              <a:spcBef>
                <a:spcPts val="0"/>
              </a:spcBef>
              <a:spcAft>
                <a:spcPts val="0"/>
              </a:spcAft>
              <a:buNone/>
            </a:pPr>
            <a:r>
              <a:rPr b="1" lang="ru-RU" sz="1200">
                <a:solidFill>
                  <a:schemeClr val="dk1"/>
                </a:solidFill>
                <a:latin typeface="Calibri"/>
                <a:ea typeface="Calibri"/>
                <a:cs typeface="Calibri"/>
                <a:sym typeface="Calibri"/>
              </a:rPr>
              <a:t>Метод опорних векторів</a:t>
            </a:r>
            <a:r>
              <a:rPr b="0" lang="ru-RU" sz="1200">
                <a:solidFill>
                  <a:schemeClr val="dk1"/>
                </a:solidFill>
                <a:latin typeface="Calibri"/>
                <a:ea typeface="Calibri"/>
                <a:cs typeface="Calibri"/>
                <a:sym typeface="Calibri"/>
              </a:rPr>
              <a:t> є </a:t>
            </a:r>
            <a:r>
              <a:rPr lang="ru-RU" sz="1200">
                <a:solidFill>
                  <a:schemeClr val="dk1"/>
                </a:solidFill>
                <a:latin typeface="Calibri"/>
                <a:ea typeface="Calibri"/>
                <a:cs typeface="Calibri"/>
                <a:sym typeface="Calibri"/>
              </a:rPr>
              <a:t>алгоритмом машинного навчання, що використовується для класифікації об’єктів. Основа–алгоритм максимізації певної математичної функції відносно вже наявного набору даних. Основними поняттями методу є: Віддаляюча гіперплощина, Гіперплощина максимальної межі, М’яка межа, Функція ядра</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b="1" lang="ru-RU" sz="1200">
                <a:solidFill>
                  <a:schemeClr val="dk1"/>
                </a:solidFill>
                <a:latin typeface="Calibri"/>
                <a:ea typeface="Calibri"/>
                <a:cs typeface="Calibri"/>
                <a:sym typeface="Calibri"/>
              </a:rPr>
              <a:t>Прихована модель Маркова </a:t>
            </a:r>
            <a:r>
              <a:rPr lang="ru-RU" sz="1200">
                <a:solidFill>
                  <a:schemeClr val="dk1"/>
                </a:solidFill>
                <a:latin typeface="Calibri"/>
                <a:ea typeface="Calibri"/>
                <a:cs typeface="Calibri"/>
                <a:sym typeface="Calibri"/>
              </a:rPr>
              <a:t>– Модель прихованого Марківського процесу, є ймовірнісною моделлю, яка імітує поведінку процесу, схожого на Марківський ланцюг, але із невідомими параметрами та спостережуваним в умовах шуму. Модель здобула популярність, переважно завдяки успішним застосуванням у розпізнаванні мови , а також використовується в таких галузях, як розпізнавання письма, розпізнавання жестів.</a:t>
            </a:r>
            <a:endParaRPr/>
          </a:p>
          <a:p>
            <a:pPr indent="0" lvl="0" marL="0" marR="0" rtl="0" algn="l">
              <a:lnSpc>
                <a:spcPct val="100000"/>
              </a:lnSpc>
              <a:spcBef>
                <a:spcPts val="0"/>
              </a:spcBef>
              <a:spcAft>
                <a:spcPts val="0"/>
              </a:spcAft>
              <a:buClr>
                <a:schemeClr val="dk1"/>
              </a:buClr>
              <a:buSzPts val="1200"/>
              <a:buFont typeface="Calibri"/>
              <a:buNone/>
            </a:pPr>
            <a:r>
              <a:rPr b="1" lang="ru-RU" sz="1200">
                <a:solidFill>
                  <a:schemeClr val="dk1"/>
                </a:solidFill>
                <a:latin typeface="Calibri"/>
                <a:ea typeface="Calibri"/>
                <a:cs typeface="Calibri"/>
                <a:sym typeface="Calibri"/>
              </a:rPr>
              <a:t>Згорткова нейронна </a:t>
            </a:r>
            <a:r>
              <a:rPr lang="ru-RU" sz="1200">
                <a:solidFill>
                  <a:schemeClr val="dk1"/>
                </a:solidFill>
                <a:latin typeface="Calibri"/>
                <a:ea typeface="Calibri"/>
                <a:cs typeface="Calibri"/>
                <a:sym typeface="Calibri"/>
              </a:rPr>
              <a:t>мережа використовує процес згортки для одночасного зменшення обсягу інформації, що зберігається у пам'яті та кращого розпізнавання зображень високої роздільної здатності. Ця мережа виділяє ключові ознаки зображення, такі як ребра, контури або межі. На наступних етапах обробки вона розпізнає повторювані фрагменти текстур, які можуть об'єднатися у фрагменти зображення. Кожен шар нейронної мережі застосовує власне перетворення.</a:t>
            </a:r>
            <a:endParaRPr/>
          </a:p>
          <a:p>
            <a:pPr indent="0" lvl="0" marL="0" marR="0" rtl="0" algn="l">
              <a:lnSpc>
                <a:spcPct val="100000"/>
              </a:lnSpc>
              <a:spcBef>
                <a:spcPts val="0"/>
              </a:spcBef>
              <a:spcAft>
                <a:spcPts val="0"/>
              </a:spcAft>
              <a:buClr>
                <a:schemeClr val="dk1"/>
              </a:buClr>
              <a:buSzPts val="1200"/>
              <a:buFont typeface="Calibri"/>
              <a:buNone/>
            </a:pPr>
            <a:r>
              <a:rPr lang="ru-RU" sz="1200">
                <a:solidFill>
                  <a:schemeClr val="dk1"/>
                </a:solidFill>
                <a:latin typeface="Calibri"/>
                <a:ea typeface="Calibri"/>
                <a:cs typeface="Calibri"/>
                <a:sym typeface="Calibri"/>
              </a:rPr>
              <a:t>Р</a:t>
            </a:r>
            <a:r>
              <a:rPr b="1" lang="ru-RU" sz="1200">
                <a:solidFill>
                  <a:schemeClr val="dk1"/>
                </a:solidFill>
                <a:latin typeface="Calibri"/>
                <a:ea typeface="Calibri"/>
                <a:cs typeface="Calibri"/>
                <a:sym typeface="Calibri"/>
              </a:rPr>
              <a:t>екурентні </a:t>
            </a:r>
            <a:r>
              <a:rPr lang="ru-RU" sz="1200">
                <a:solidFill>
                  <a:schemeClr val="dk1"/>
                </a:solidFill>
                <a:latin typeface="Calibri"/>
                <a:ea typeface="Calibri"/>
                <a:cs typeface="Calibri"/>
                <a:sym typeface="Calibri"/>
              </a:rPr>
              <a:t>нейронні мережі відрізняються тим, що вони можуть обробляти послідовні дані, враховуючи контекст попередніх значень. У відміну від звичайних нейронних мереж, які обробляють дані у фіксованому порядку, RNN можуть працювати з входами змінної довжини та здійснювати висновки, що залежать від попередніх входів. Рекурентні нейронні мережі широко використовуються для обробки природної мови.</a:t>
            </a:r>
            <a:endParaRPr/>
          </a:p>
          <a:p>
            <a:pPr indent="0" lvl="0" marL="0" marR="0" rtl="0" algn="l">
              <a:lnSpc>
                <a:spcPct val="100000"/>
              </a:lnSpc>
              <a:spcBef>
                <a:spcPts val="0"/>
              </a:spcBef>
              <a:spcAft>
                <a:spcPts val="0"/>
              </a:spcAft>
              <a:buClr>
                <a:schemeClr val="dk1"/>
              </a:buClr>
              <a:buSzPts val="1200"/>
              <a:buFont typeface="Calibri"/>
              <a:buNone/>
            </a:pPr>
            <a:r>
              <a:rPr b="1" lang="ru-RU" sz="1200">
                <a:solidFill>
                  <a:schemeClr val="dk1"/>
                </a:solidFill>
                <a:latin typeface="Calibri"/>
                <a:ea typeface="Calibri"/>
                <a:cs typeface="Calibri"/>
                <a:sym typeface="Calibri"/>
              </a:rPr>
              <a:t>Рекурсивні</a:t>
            </a:r>
            <a:r>
              <a:rPr lang="ru-RU" sz="1200">
                <a:solidFill>
                  <a:schemeClr val="dk1"/>
                </a:solidFill>
                <a:latin typeface="Calibri"/>
                <a:ea typeface="Calibri"/>
                <a:cs typeface="Calibri"/>
                <a:sym typeface="Calibri"/>
              </a:rPr>
              <a:t> нейронні мережі -група нейронних мереж, спеціально призначених для роботи з послідовними даними, де важливий контекст і залежності від часу. Основна відмінність між рекурсивними та звичайними нейронними мережами полягає у їхній здатності обробляти вхідні дані з послідовністю</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
        <p:nvSpPr>
          <p:cNvPr id="152" name="Google Shape;152;p1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 name="Google Shape;159;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ru-RU" sz="1200">
                <a:solidFill>
                  <a:schemeClr val="dk1"/>
                </a:solidFill>
                <a:latin typeface="Calibri"/>
                <a:ea typeface="Calibri"/>
                <a:cs typeface="Calibri"/>
                <a:sym typeface="Calibri"/>
              </a:rPr>
              <a:t>Проведено змішування сигналів, комбінуючи аудіосигнали для імітації реальних сценаріїв. Спершу встановлюються правила для амбієнтного шуму та мовлення, щоб не  отримувалися помилкові сигнали, одночасно забезпечуючи можливість виявлення мовлення в аудіосигналі. Важливо знайти баланс, щоб виявляти людське мовлення, уникати помилкових виявлень амбієнтного шуму. Для правильної роботи програми створена функція np_energy. Ця функція обробляє змішаний сигнал за допомогою полосової фільтрації для зменшення фонового шуму та покращення точності. Та використовує одношарову нейронну мережу для навчання. Використовується фільтр Баттерворта 4-го порядку із полосою пропускання від 300 Гц до 1500 Гц. Використовується нейронна мережа, що детектує голос на кожному з відрізків вхідного сигналу. На вхід мережі подаються вхідний сигнал, на яких відбувається детектування голосу на виході мережі буде вже двійковий результат. Для попередньої обробки голосового сигналу використовуємо цикл згортки. Після циклу згортки ми вже отримали сигнал, надалі варто порахувати його енергію. Для даних обрахунків створюється окремий масив, де записується значення енергії кожного фрейму. Працює це наступним чином – створюється масив, визначається його розмір, знаходиться квадратне значення сигналу та перевіряється чи не дійшло вікно до кінця масиву після успішної перевірки відбувається вже розрахунок конкретного значення та перехід до наступних фреймів. Перед цим копіюється результат детектування у новий масив, щоб повернути його при виході з функції.</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ru-RU" sz="1200">
                <a:solidFill>
                  <a:schemeClr val="dk1"/>
                </a:solidFill>
                <a:latin typeface="Calibri"/>
                <a:ea typeface="Calibri"/>
                <a:cs typeface="Calibri"/>
                <a:sym typeface="Calibri"/>
              </a:rPr>
              <a:t>Також у програмі використовується основний файл signalProcessing, у якому відбувається основна робота з сигналами. Далі відбувається процедура ресемплування за необхідністю, це є важливим кроком перед початком обробки, оскільки алгоритм може працювати лише з сигналами однієї частоти дискретизації. Далі сигнали вирівнюються по довжині. Після змішування та нормалізації сигналу відбувається виклик функції np_energy_sad, де відбувається обробка та видається вже кінцевий результат.</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
        <p:nvSpPr>
          <p:cNvPr id="160" name="Google Shape;160;p1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 name="Google Shape;167;p1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ru-RU" sz="1200">
                <a:solidFill>
                  <a:schemeClr val="dk1"/>
                </a:solidFill>
                <a:latin typeface="Calibri"/>
                <a:ea typeface="Calibri"/>
                <a:cs typeface="Calibri"/>
                <a:sym typeface="Calibri"/>
              </a:rPr>
              <a:t>Для експериментального дослідження було обрано сигнали – звуки мовлення людини та звук удару молотка, як шуму.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ru-RU" sz="1200">
                <a:solidFill>
                  <a:schemeClr val="dk1"/>
                </a:solidFill>
                <a:latin typeface="Calibri"/>
                <a:ea typeface="Calibri"/>
                <a:cs typeface="Calibri"/>
                <a:sym typeface="Calibri"/>
              </a:rPr>
              <a:t>Результат детектування є наступним:</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ru-RU"/>
              <a:t>Перше зображення – це результат детектування мовлення з шумом молока. </a:t>
            </a:r>
            <a:r>
              <a:rPr lang="ru-RU" sz="1200">
                <a:solidFill>
                  <a:schemeClr val="dk1"/>
                </a:solidFill>
                <a:latin typeface="Calibri"/>
                <a:ea typeface="Calibri"/>
                <a:cs typeface="Calibri"/>
                <a:sym typeface="Calibri"/>
              </a:rPr>
              <a:t>Як бачимо, мовлення детектується на відрізку з 5*</a:t>
            </a:r>
            <a:r>
              <a:rPr i="0" lang="ru-RU" sz="1200">
                <a:solidFill>
                  <a:schemeClr val="dk1"/>
                </a:solidFill>
                <a:latin typeface="Calibri"/>
                <a:ea typeface="Calibri"/>
                <a:cs typeface="Calibri"/>
                <a:sym typeface="Calibri"/>
              </a:rPr>
              <a:t>〖10〗^4</a:t>
            </a:r>
            <a:r>
              <a:rPr lang="ru-RU" sz="1200">
                <a:solidFill>
                  <a:schemeClr val="dk1"/>
                </a:solidFill>
                <a:latin typeface="Calibri"/>
                <a:ea typeface="Calibri"/>
                <a:cs typeface="Calibri"/>
                <a:sym typeface="Calibri"/>
              </a:rPr>
              <a:t> по 10*</a:t>
            </a:r>
            <a:r>
              <a:rPr i="0" lang="ru-RU" sz="1200">
                <a:solidFill>
                  <a:schemeClr val="dk1"/>
                </a:solidFill>
                <a:latin typeface="Calibri"/>
                <a:ea typeface="Calibri"/>
                <a:cs typeface="Calibri"/>
                <a:sym typeface="Calibri"/>
              </a:rPr>
              <a:t>〖10〗^4</a:t>
            </a:r>
            <a:r>
              <a:rPr lang="ru-RU" sz="1200">
                <a:solidFill>
                  <a:schemeClr val="dk1"/>
                </a:solidFill>
                <a:latin typeface="Calibri"/>
                <a:ea typeface="Calibri"/>
                <a:cs typeface="Calibri"/>
                <a:sym typeface="Calibri"/>
              </a:rPr>
              <a:t> семпл.</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ru-RU"/>
              <a:t>Друге - </a:t>
            </a:r>
            <a:r>
              <a:rPr lang="ru-RU" sz="1200">
                <a:solidFill>
                  <a:schemeClr val="dk1"/>
                </a:solidFill>
                <a:latin typeface="Calibri"/>
                <a:ea typeface="Calibri"/>
                <a:cs typeface="Calibri"/>
                <a:sym typeface="Calibri"/>
              </a:rPr>
              <a:t>результат детектування мовлення з шумом сирени автомобіля. По результату можна стверджувати, що мовлення детектується майже на всьому проміжку аудіозапису.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ru-RU" sz="1200">
                <a:solidFill>
                  <a:schemeClr val="dk1"/>
                </a:solidFill>
                <a:latin typeface="Calibri"/>
                <a:ea typeface="Calibri"/>
                <a:cs typeface="Calibri"/>
                <a:sym typeface="Calibri"/>
              </a:rPr>
              <a:t>До прикладу візьмемо тей самий аудіофайл та дуже сильний сильний шум, що був згенерований генератором випадкового шуму – третє зображення. У результаті мовлення не детектується.</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ru-RU" sz="1200">
                <a:solidFill>
                  <a:schemeClr val="dk1"/>
                </a:solidFill>
                <a:latin typeface="Calibri"/>
                <a:ea typeface="Calibri"/>
                <a:cs typeface="Calibri"/>
                <a:sym typeface="Calibri"/>
              </a:rPr>
              <a:t> </a:t>
            </a:r>
            <a:endParaRPr/>
          </a:p>
        </p:txBody>
      </p:sp>
      <p:sp>
        <p:nvSpPr>
          <p:cNvPr id="168" name="Google Shape;168;p1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6" name="Google Shape;176;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0" name="Google Shape;190;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6" name="Google Shape;196;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 name="Google Shape;97;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b="1" lang="ru-RU" sz="1200">
                <a:solidFill>
                  <a:schemeClr val="dk1"/>
                </a:solidFill>
                <a:latin typeface="Calibri"/>
                <a:ea typeface="Calibri"/>
                <a:cs typeface="Calibri"/>
                <a:sym typeface="Calibri"/>
              </a:rPr>
              <a:t>.</a:t>
            </a:r>
            <a:r>
              <a:rPr lang="ru-RU" sz="1200">
                <a:solidFill>
                  <a:schemeClr val="dk1"/>
                </a:solidFill>
                <a:latin typeface="Calibri"/>
                <a:ea typeface="Calibri"/>
                <a:cs typeface="Calibri"/>
                <a:sym typeface="Calibri"/>
              </a:rPr>
              <a:t> Сучасний розвиток технологій та розширене застосування систем, мобільних пристроїв та Інтернету речей вимагають ефективних та енергоефективних методів взаємодії з користувачем. Вивчення голосової активності дозволяє розробляти енергоефективні алгоритми, які сприяють тривалому автономному функціонуванню у багатьох системах. Дана сфера досліджень виявляється ключовою для мобільних пристроїв та технологій. Дослідження у цій області спрямоване на розробку алгоритмів, що оптимізують енергоспоживання та підвищують зручність використання. У наш час через швидкий розвиток методів машинного навчання нові та швидкі  алгоритми є критичною потребою особливо при роботі у середовищі з обмеженим енергоспоживанням.</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
        <p:nvSpPr>
          <p:cNvPr id="98" name="Google Shape;98;p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 name="Google Shape;113;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9" name="Google Shape;119;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Times New Roman"/>
              <a:buNone/>
            </a:pPr>
            <a:r>
              <a:rPr lang="ru-RU">
                <a:latin typeface="Times New Roman"/>
                <a:ea typeface="Times New Roman"/>
                <a:cs typeface="Times New Roman"/>
                <a:sym typeface="Times New Roman"/>
              </a:rPr>
              <a:t>Метод прихованої моделі Маркова, </a:t>
            </a:r>
            <a:endParaRPr/>
          </a:p>
          <a:p>
            <a:pPr indent="0" lvl="0" marL="0" rtl="0" algn="l">
              <a:spcBef>
                <a:spcPts val="0"/>
              </a:spcBef>
              <a:spcAft>
                <a:spcPts val="0"/>
              </a:spcAft>
              <a:buClr>
                <a:schemeClr val="dk1"/>
              </a:buClr>
              <a:buSzPts val="1200"/>
              <a:buFont typeface="Times New Roman"/>
              <a:buNone/>
            </a:pPr>
            <a:r>
              <a:rPr lang="ru-RU">
                <a:latin typeface="Times New Roman"/>
                <a:ea typeface="Times New Roman"/>
                <a:cs typeface="Times New Roman"/>
                <a:sym typeface="Times New Roman"/>
              </a:rPr>
              <a:t>Гаусівська модель, </a:t>
            </a:r>
            <a:endParaRPr/>
          </a:p>
          <a:p>
            <a:pPr indent="0" lvl="0" marL="0" rtl="0" algn="l">
              <a:spcBef>
                <a:spcPts val="0"/>
              </a:spcBef>
              <a:spcAft>
                <a:spcPts val="0"/>
              </a:spcAft>
              <a:buClr>
                <a:schemeClr val="dk1"/>
              </a:buClr>
              <a:buSzPts val="1200"/>
              <a:buFont typeface="Times New Roman"/>
              <a:buNone/>
            </a:pPr>
            <a:r>
              <a:rPr lang="ru-RU">
                <a:latin typeface="Times New Roman"/>
                <a:ea typeface="Times New Roman"/>
                <a:cs typeface="Times New Roman"/>
                <a:sym typeface="Times New Roman"/>
              </a:rPr>
              <a:t>метод опорних векторів, </a:t>
            </a:r>
            <a:endParaRPr/>
          </a:p>
          <a:p>
            <a:pPr indent="0" lvl="0" marL="0" rtl="0" algn="l">
              <a:spcBef>
                <a:spcPts val="0"/>
              </a:spcBef>
              <a:spcAft>
                <a:spcPts val="0"/>
              </a:spcAft>
              <a:buClr>
                <a:schemeClr val="dk1"/>
              </a:buClr>
              <a:buSzPts val="1200"/>
              <a:buFont typeface="Times New Roman"/>
              <a:buNone/>
            </a:pPr>
            <a:r>
              <a:rPr lang="ru-RU">
                <a:latin typeface="Times New Roman"/>
                <a:ea typeface="Times New Roman"/>
                <a:cs typeface="Times New Roman"/>
                <a:sym typeface="Times New Roman"/>
              </a:rPr>
              <a:t>модель рекурентної, </a:t>
            </a:r>
            <a:endParaRPr/>
          </a:p>
          <a:p>
            <a:pPr indent="0" lvl="0" marL="0" rtl="0" algn="l">
              <a:spcBef>
                <a:spcPts val="0"/>
              </a:spcBef>
              <a:spcAft>
                <a:spcPts val="0"/>
              </a:spcAft>
              <a:buClr>
                <a:schemeClr val="dk1"/>
              </a:buClr>
              <a:buSzPts val="1200"/>
              <a:buFont typeface="Times New Roman"/>
              <a:buNone/>
            </a:pPr>
            <a:r>
              <a:rPr lang="ru-RU">
                <a:latin typeface="Times New Roman"/>
                <a:ea typeface="Times New Roman"/>
                <a:cs typeface="Times New Roman"/>
                <a:sym typeface="Times New Roman"/>
              </a:rPr>
              <a:t>Модель згорткової нейронної мережі.</a:t>
            </a:r>
            <a:endParaRPr>
              <a:latin typeface="Times New Roman"/>
              <a:ea typeface="Times New Roman"/>
              <a:cs typeface="Times New Roman"/>
              <a:sym typeface="Times New Roman"/>
            </a:endParaRPr>
          </a:p>
          <a:p>
            <a:pPr indent="0" lvl="0" marL="0" rtl="0" algn="l">
              <a:spcBef>
                <a:spcPts val="0"/>
              </a:spcBef>
              <a:spcAft>
                <a:spcPts val="0"/>
              </a:spcAft>
              <a:buNone/>
            </a:pPr>
            <a:r>
              <a:t/>
            </a:r>
            <a:endParaRPr/>
          </a:p>
        </p:txBody>
      </p:sp>
      <p:sp>
        <p:nvSpPr>
          <p:cNvPr id="126" name="Google Shape;126;p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 name="Google Shape;132;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8" name="Google Shape;138;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4" name="Google Shape;144;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ru-RU" sz="1200">
                <a:solidFill>
                  <a:schemeClr val="dk1"/>
                </a:solidFill>
                <a:latin typeface="Calibri"/>
                <a:ea typeface="Calibri"/>
                <a:cs typeface="Calibri"/>
                <a:sym typeface="Calibri"/>
              </a:rPr>
              <a:t>Енергетичний поріг - аудіосигнал розбивається на короткі фрейми, для кожного фрейму визначається його енергія. Встановлення порогу енергії служить для розрізнення голосових і не-голосових фреймів, і фрейми з енергією вище порогу розглядаються як голосові.  Техніка є простою у реалізації, але лише у чистих умовах. Завдяки простоті відбувається швидка реакція на рівень голосу, що і робить дану техніку швидкою та практичною, де час реакції є важливим. Суттєвий недолік – чутливість до шуму, при великому рівні шуму може випадково детектувати активність голосу. </a:t>
            </a:r>
            <a:endParaRPr/>
          </a:p>
          <a:p>
            <a:pPr indent="0" lvl="0" marL="0" rtl="0" algn="l">
              <a:spcBef>
                <a:spcPts val="0"/>
              </a:spcBef>
              <a:spcAft>
                <a:spcPts val="0"/>
              </a:spcAft>
              <a:buNone/>
            </a:pPr>
            <a:r>
              <a:rPr lang="ru-RU" sz="1200">
                <a:solidFill>
                  <a:schemeClr val="dk1"/>
                </a:solidFill>
                <a:latin typeface="Calibri"/>
                <a:ea typeface="Calibri"/>
                <a:cs typeface="Calibri"/>
                <a:sym typeface="Calibri"/>
              </a:rPr>
              <a:t>Частота перетину нуля - вимірювання частоти, з якою аудіосигнал перетинає нульову лінію. Значна частота перетину нуля може служити індикатором наявності голосу, оскільки голосові сигнали часто виявляють коливання.</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ru-RU" sz="1200">
                <a:solidFill>
                  <a:schemeClr val="dk1"/>
                </a:solidFill>
                <a:latin typeface="Calibri"/>
                <a:ea typeface="Calibri"/>
                <a:cs typeface="Calibri"/>
                <a:sym typeface="Calibri"/>
              </a:rPr>
              <a:t>Кепстральні коефіцієнти - вилучення характеристик, які ефективно відображають спектральні особливості аудіосигналу. </a:t>
            </a:r>
            <a:endParaRPr/>
          </a:p>
          <a:p>
            <a:pPr indent="0" lvl="0" marL="0" rtl="0" algn="l">
              <a:spcBef>
                <a:spcPts val="0"/>
              </a:spcBef>
              <a:spcAft>
                <a:spcPts val="0"/>
              </a:spcAft>
              <a:buNone/>
            </a:pPr>
            <a:r>
              <a:rPr lang="ru-RU" sz="1200">
                <a:solidFill>
                  <a:schemeClr val="dk1"/>
                </a:solidFill>
                <a:latin typeface="Calibri"/>
                <a:ea typeface="Calibri"/>
                <a:cs typeface="Calibri"/>
                <a:sym typeface="Calibri"/>
              </a:rPr>
              <a:t>Метод кореляції - аналіз кореляції між аудіосигналами та конкретними шаблонами голосу чи не-голосу. Цей метод використовується для визначення ступеня схожості із заданими голосовими шаблонами. Є відносно простим, що зробило його одним з основних у використанні при різних ступенях складності задач, чутливий до змін у аудіосигналі та не вимагає використання великого обсягу даних для тренування. Проте є вразливим до шуму та не є ефективним у довгостроковій обробці сигналу.</a:t>
            </a:r>
            <a:endParaRPr/>
          </a:p>
          <a:p>
            <a:pPr indent="0" lvl="0" marL="0" rtl="0" algn="l">
              <a:spcBef>
                <a:spcPts val="0"/>
              </a:spcBef>
              <a:spcAft>
                <a:spcPts val="0"/>
              </a:spcAft>
              <a:buNone/>
            </a:pPr>
            <a:r>
              <a:rPr lang="ru-RU" sz="1200">
                <a:solidFill>
                  <a:schemeClr val="dk1"/>
                </a:solidFill>
                <a:latin typeface="Calibri"/>
                <a:ea typeface="Calibri"/>
                <a:cs typeface="Calibri"/>
                <a:sym typeface="Calibri"/>
              </a:rPr>
              <a:t>Машинне навчання - використання алгоритмів класифікації та нейронних мереж для автоматичного визначення голосової активності. Метод поширений за свою можливість адаптації до певного середовища дослідження та можливість навчатися на базі реальних даних, є дуже точним, оскільки нейронні мережі забезпечують можливість навчання на реальних даних. Але потребує велику кількість даних для ефективного навчання, оскільки через малу кількість точне навчання може бути проблематичним.</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ru-RU" sz="1200">
                <a:solidFill>
                  <a:schemeClr val="dk1"/>
                </a:solidFill>
                <a:latin typeface="Calibri"/>
                <a:ea typeface="Calibri"/>
                <a:cs typeface="Calibri"/>
                <a:sym typeface="Calibri"/>
              </a:rPr>
              <a:t>Динамічні порогові та адаптивні методики - використання алгоритмів, які можуть адаптувати пороги в реальному часі в залежності від змін рівня шуму та інших умов.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ru-RU" sz="1200">
                <a:solidFill>
                  <a:schemeClr val="dk1"/>
                </a:solidFill>
                <a:latin typeface="Calibri"/>
                <a:ea typeface="Calibri"/>
                <a:cs typeface="Calibri"/>
                <a:sym typeface="Calibri"/>
              </a:rPr>
              <a:t>Глибинне навчання - застосування глибоких нейронних мереж для автоматичного вилучення ознак та визначення голосової активності. Такі моделі здатні автоматично визначати складні патерни у звукових сигналах. Основна перевага у тому, що мережі можуть автоматично вибирати та виділяти ключові критерії з сигналів, через це і метод має дуже велику точність, особливо при довготривалому тренуванні. Через це і може адаптуватися до будь-яких умов проведення дослідження, таких як дуже часта швидка зміна рівня гучності сигналу. Недолік – потреба у великих  обсягах даних для навчання та вибагливість до обчислювальних ресурсів.</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
        <p:nvSpPr>
          <p:cNvPr id="145" name="Google Shape;145;p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итульный слайд" type="title">
  <p:cSld name="TITLE">
    <p:spTree>
      <p:nvGrpSpPr>
        <p:cNvPr id="17" name="Shape 17"/>
        <p:cNvGrpSpPr/>
        <p:nvPr/>
      </p:nvGrpSpPr>
      <p:grpSpPr>
        <a:xfrm>
          <a:off x="0" y="0"/>
          <a:ext cx="0" cy="0"/>
          <a:chOff x="0" y="0"/>
          <a:chExt cx="0" cy="0"/>
        </a:xfrm>
      </p:grpSpPr>
      <p:sp>
        <p:nvSpPr>
          <p:cNvPr id="18" name="Google Shape;18;p18"/>
          <p:cNvSpPr txBox="1"/>
          <p:nvPr>
            <p:ph type="ctrTitle"/>
          </p:nvPr>
        </p:nvSpPr>
        <p:spPr>
          <a:xfrm>
            <a:off x="685800" y="609601"/>
            <a:ext cx="7772400" cy="4267200"/>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Clr>
                <a:schemeClr val="dk2"/>
              </a:buClr>
              <a:buSzPts val="8000"/>
              <a:buFont typeface="Palatino Linotype"/>
              <a:buNone/>
              <a:defRPr sz="8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18"/>
          <p:cNvSpPr txBox="1"/>
          <p:nvPr>
            <p:ph idx="1" type="subTitle"/>
          </p:nvPr>
        </p:nvSpPr>
        <p:spPr>
          <a:xfrm>
            <a:off x="1371600" y="4953000"/>
            <a:ext cx="6400800" cy="1219200"/>
          </a:xfrm>
          <a:prstGeom prst="rect">
            <a:avLst/>
          </a:prstGeom>
          <a:noFill/>
          <a:ln>
            <a:noFill/>
          </a:ln>
        </p:spPr>
        <p:txBody>
          <a:bodyPr anchorCtr="0" anchor="t" bIns="45700" lIns="91425" spcFirstLastPara="1" rIns="91425" wrap="square" tIns="45700">
            <a:normAutofit/>
          </a:bodyPr>
          <a:lstStyle>
            <a:lvl1pPr lvl="0" algn="ctr">
              <a:spcBef>
                <a:spcPts val="480"/>
              </a:spcBef>
              <a:spcAft>
                <a:spcPts val="0"/>
              </a:spcAft>
              <a:buClr>
                <a:srgbClr val="888888"/>
              </a:buClr>
              <a:buSzPts val="2400"/>
              <a:buNone/>
              <a:defRPr sz="2400">
                <a:solidFill>
                  <a:srgbClr val="888888"/>
                </a:solidFill>
              </a:defRPr>
            </a:lvl1pPr>
            <a:lvl2pPr lvl="1" algn="ctr">
              <a:spcBef>
                <a:spcPts val="320"/>
              </a:spcBef>
              <a:spcAft>
                <a:spcPts val="0"/>
              </a:spcAft>
              <a:buClr>
                <a:srgbClr val="888888"/>
              </a:buClr>
              <a:buSzPts val="1600"/>
              <a:buNone/>
              <a:defRPr>
                <a:solidFill>
                  <a:srgbClr val="888888"/>
                </a:solidFill>
              </a:defRPr>
            </a:lvl2pPr>
            <a:lvl3pPr lvl="2" algn="ctr">
              <a:spcBef>
                <a:spcPts val="320"/>
              </a:spcBef>
              <a:spcAft>
                <a:spcPts val="0"/>
              </a:spcAft>
              <a:buClr>
                <a:srgbClr val="888888"/>
              </a:buClr>
              <a:buSzPts val="16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320"/>
              </a:spcBef>
              <a:spcAft>
                <a:spcPts val="0"/>
              </a:spcAft>
              <a:buClr>
                <a:srgbClr val="888888"/>
              </a:buClr>
              <a:buSzPts val="1600"/>
              <a:buNone/>
              <a:defRPr>
                <a:solidFill>
                  <a:srgbClr val="888888"/>
                </a:solidFill>
              </a:defRPr>
            </a:lvl5pPr>
            <a:lvl6pPr lvl="5" algn="ctr">
              <a:spcBef>
                <a:spcPts val="320"/>
              </a:spcBef>
              <a:spcAft>
                <a:spcPts val="0"/>
              </a:spcAft>
              <a:buClr>
                <a:srgbClr val="888888"/>
              </a:buClr>
              <a:buSzPts val="1600"/>
              <a:buNone/>
              <a:defRPr>
                <a:solidFill>
                  <a:srgbClr val="888888"/>
                </a:solidFill>
              </a:defRPr>
            </a:lvl6pPr>
            <a:lvl7pPr lvl="6" algn="ctr">
              <a:spcBef>
                <a:spcPts val="320"/>
              </a:spcBef>
              <a:spcAft>
                <a:spcPts val="0"/>
              </a:spcAft>
              <a:buClr>
                <a:srgbClr val="888888"/>
              </a:buClr>
              <a:buSzPts val="1600"/>
              <a:buNone/>
              <a:defRPr>
                <a:solidFill>
                  <a:srgbClr val="888888"/>
                </a:solidFill>
              </a:defRPr>
            </a:lvl7pPr>
            <a:lvl8pPr lvl="7" algn="ctr">
              <a:spcBef>
                <a:spcPts val="320"/>
              </a:spcBef>
              <a:spcAft>
                <a:spcPts val="0"/>
              </a:spcAft>
              <a:buClr>
                <a:srgbClr val="888888"/>
              </a:buClr>
              <a:buSzPts val="1600"/>
              <a:buNone/>
              <a:defRPr>
                <a:solidFill>
                  <a:srgbClr val="888888"/>
                </a:solidFill>
              </a:defRPr>
            </a:lvl8pPr>
            <a:lvl9pPr lvl="8" algn="ctr">
              <a:spcBef>
                <a:spcPts val="320"/>
              </a:spcBef>
              <a:spcAft>
                <a:spcPts val="0"/>
              </a:spcAft>
              <a:buClr>
                <a:srgbClr val="888888"/>
              </a:buClr>
              <a:buSzPts val="1600"/>
              <a:buNone/>
              <a:defRPr>
                <a:solidFill>
                  <a:srgbClr val="888888"/>
                </a:solidFill>
              </a:defRPr>
            </a:lvl9pPr>
          </a:lstStyle>
          <a:p/>
        </p:txBody>
      </p:sp>
      <p:sp>
        <p:nvSpPr>
          <p:cNvPr id="20" name="Google Shape;20;p18"/>
          <p:cNvSpPr txBox="1"/>
          <p:nvPr>
            <p:ph idx="10" type="dt"/>
          </p:nvPr>
        </p:nvSpPr>
        <p:spPr>
          <a:xfrm>
            <a:off x="6363347" y="6356350"/>
            <a:ext cx="2085975" cy="365125"/>
          </a:xfrm>
          <a:prstGeom prst="rect">
            <a:avLst/>
          </a:prstGeom>
          <a:noFill/>
          <a:ln>
            <a:noFill/>
          </a:ln>
        </p:spPr>
        <p:txBody>
          <a:bodyPr anchorCtr="0" anchor="ctr" bIns="45700" lIns="91425" spcFirstLastPara="1" rIns="45700"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18"/>
          <p:cNvSpPr txBox="1"/>
          <p:nvPr>
            <p:ph idx="12" type="sldNum"/>
          </p:nvPr>
        </p:nvSpPr>
        <p:spPr>
          <a:xfrm>
            <a:off x="8543278" y="6356350"/>
            <a:ext cx="561975" cy="365125"/>
          </a:xfrm>
          <a:prstGeom prst="rect">
            <a:avLst/>
          </a:prstGeom>
          <a:noFill/>
          <a:ln>
            <a:noFill/>
          </a:ln>
        </p:spPr>
        <p:txBody>
          <a:bodyPr anchorCtr="0" anchor="ctr" bIns="45700" lIns="27425" spcFirstLastPara="1" rIns="45700"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ru-RU"/>
              <a:t>‹#›</a:t>
            </a:fld>
            <a:endParaRPr/>
          </a:p>
        </p:txBody>
      </p:sp>
      <p:sp>
        <p:nvSpPr>
          <p:cNvPr id="22" name="Google Shape;22;p18"/>
          <p:cNvSpPr txBox="1"/>
          <p:nvPr>
            <p:ph idx="11" type="ftr"/>
          </p:nvPr>
        </p:nvSpPr>
        <p:spPr>
          <a:xfrm>
            <a:off x="659165" y="6356350"/>
            <a:ext cx="2847975" cy="365125"/>
          </a:xfrm>
          <a:prstGeom prst="rect">
            <a:avLst/>
          </a:prstGeom>
          <a:noFill/>
          <a:ln>
            <a:noFill/>
          </a:ln>
        </p:spPr>
        <p:txBody>
          <a:bodyPr anchorCtr="0" anchor="ctr" bIns="45700" lIns="45700"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вертикальный текст" type="vertTx">
  <p:cSld name="VERTICAL_TEXT">
    <p:spTree>
      <p:nvGrpSpPr>
        <p:cNvPr id="77" name="Shape 77"/>
        <p:cNvGrpSpPr/>
        <p:nvPr/>
      </p:nvGrpSpPr>
      <p:grpSpPr>
        <a:xfrm>
          <a:off x="0" y="0"/>
          <a:ext cx="0" cy="0"/>
          <a:chOff x="0" y="0"/>
          <a:chExt cx="0" cy="0"/>
        </a:xfrm>
      </p:grpSpPr>
      <p:sp>
        <p:nvSpPr>
          <p:cNvPr id="78" name="Google Shape;78;p27"/>
          <p:cNvSpPr txBox="1"/>
          <p:nvPr>
            <p:ph type="title"/>
          </p:nvPr>
        </p:nvSpPr>
        <p:spPr>
          <a:xfrm>
            <a:off x="457200" y="0"/>
            <a:ext cx="8229600" cy="1600200"/>
          </a:xfrm>
          <a:prstGeom prst="rect">
            <a:avLst/>
          </a:prstGeom>
          <a:noFill/>
          <a:ln>
            <a:noFill/>
          </a:ln>
        </p:spPr>
        <p:txBody>
          <a:bodyPr anchorCtr="0" anchor="b" bIns="45700" lIns="91425" spcFirstLastPara="1" rIns="91425" wrap="square" tIns="45700">
            <a:noAutofit/>
          </a:bodyPr>
          <a:lstStyle>
            <a:lvl1pPr lvl="0" algn="ctr">
              <a:lnSpc>
                <a:spcPct val="322222"/>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9" name="Google Shape;79;p27"/>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7F7F7F"/>
              </a:buClr>
              <a:buSzPts val="1800"/>
              <a:buChar char="•"/>
              <a:defRPr/>
            </a:lvl1pPr>
            <a:lvl2pPr indent="-342900" lvl="1" marL="914400" algn="l">
              <a:spcBef>
                <a:spcPts val="360"/>
              </a:spcBef>
              <a:spcAft>
                <a:spcPts val="0"/>
              </a:spcAft>
              <a:buClr>
                <a:srgbClr val="7F7F7F"/>
              </a:buClr>
              <a:buSzPts val="1800"/>
              <a:buChar char="o"/>
              <a:defRPr/>
            </a:lvl2pPr>
            <a:lvl3pPr indent="-342900" lvl="2" marL="1371600" algn="l">
              <a:spcBef>
                <a:spcPts val="360"/>
              </a:spcBef>
              <a:spcAft>
                <a:spcPts val="0"/>
              </a:spcAft>
              <a:buClr>
                <a:srgbClr val="7F7F7F"/>
              </a:buClr>
              <a:buSzPts val="1800"/>
              <a:buChar char="•"/>
              <a:defRPr/>
            </a:lvl3pPr>
            <a:lvl4pPr indent="-342900" lvl="3" marL="1828800" algn="l">
              <a:spcBef>
                <a:spcPts val="360"/>
              </a:spcBef>
              <a:spcAft>
                <a:spcPts val="0"/>
              </a:spcAft>
              <a:buClr>
                <a:srgbClr val="7F7F7F"/>
              </a:buClr>
              <a:buSzPts val="1800"/>
              <a:buChar char="o"/>
              <a:defRPr/>
            </a:lvl4pPr>
            <a:lvl5pPr indent="-342900" lvl="4" marL="2286000" algn="l">
              <a:spcBef>
                <a:spcPts val="360"/>
              </a:spcBef>
              <a:spcAft>
                <a:spcPts val="0"/>
              </a:spcAft>
              <a:buClr>
                <a:srgbClr val="7F7F7F"/>
              </a:buClr>
              <a:buSzPts val="1800"/>
              <a:buChar char="•"/>
              <a:defRPr/>
            </a:lvl5pPr>
            <a:lvl6pPr indent="-342900" lvl="5" marL="2743200" algn="l">
              <a:spcBef>
                <a:spcPts val="360"/>
              </a:spcBef>
              <a:spcAft>
                <a:spcPts val="0"/>
              </a:spcAft>
              <a:buClr>
                <a:srgbClr val="7F7F7F"/>
              </a:buClr>
              <a:buSzPts val="1800"/>
              <a:buChar char="o"/>
              <a:defRPr/>
            </a:lvl6pPr>
            <a:lvl7pPr indent="-342900" lvl="6" marL="3200400" algn="l">
              <a:spcBef>
                <a:spcPts val="360"/>
              </a:spcBef>
              <a:spcAft>
                <a:spcPts val="0"/>
              </a:spcAft>
              <a:buClr>
                <a:srgbClr val="7F7F7F"/>
              </a:buClr>
              <a:buSzPts val="1800"/>
              <a:buChar char="•"/>
              <a:defRPr/>
            </a:lvl7pPr>
            <a:lvl8pPr indent="-342900" lvl="7" marL="3657600" algn="l">
              <a:spcBef>
                <a:spcPts val="360"/>
              </a:spcBef>
              <a:spcAft>
                <a:spcPts val="0"/>
              </a:spcAft>
              <a:buClr>
                <a:srgbClr val="7F7F7F"/>
              </a:buClr>
              <a:buSzPts val="1800"/>
              <a:buChar char="o"/>
              <a:defRPr/>
            </a:lvl8pPr>
            <a:lvl9pPr indent="-342900" lvl="8" marL="4114800" algn="l">
              <a:spcBef>
                <a:spcPts val="360"/>
              </a:spcBef>
              <a:spcAft>
                <a:spcPts val="0"/>
              </a:spcAft>
              <a:buClr>
                <a:srgbClr val="7F7F7F"/>
              </a:buClr>
              <a:buSzPts val="1800"/>
              <a:buChar char="•"/>
              <a:defRPr/>
            </a:lvl9pPr>
          </a:lstStyle>
          <a:p/>
        </p:txBody>
      </p:sp>
      <p:sp>
        <p:nvSpPr>
          <p:cNvPr id="80" name="Google Shape;80;p27"/>
          <p:cNvSpPr txBox="1"/>
          <p:nvPr>
            <p:ph idx="10" type="dt"/>
          </p:nvPr>
        </p:nvSpPr>
        <p:spPr>
          <a:xfrm>
            <a:off x="6363347" y="6356350"/>
            <a:ext cx="2085975" cy="365125"/>
          </a:xfrm>
          <a:prstGeom prst="rect">
            <a:avLst/>
          </a:prstGeom>
          <a:noFill/>
          <a:ln>
            <a:noFill/>
          </a:ln>
        </p:spPr>
        <p:txBody>
          <a:bodyPr anchorCtr="0" anchor="ctr" bIns="45700" lIns="91425" spcFirstLastPara="1" rIns="45700"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27"/>
          <p:cNvSpPr txBox="1"/>
          <p:nvPr>
            <p:ph idx="11" type="ftr"/>
          </p:nvPr>
        </p:nvSpPr>
        <p:spPr>
          <a:xfrm>
            <a:off x="659165" y="6356350"/>
            <a:ext cx="2847975" cy="365125"/>
          </a:xfrm>
          <a:prstGeom prst="rect">
            <a:avLst/>
          </a:prstGeom>
          <a:noFill/>
          <a:ln>
            <a:noFill/>
          </a:ln>
        </p:spPr>
        <p:txBody>
          <a:bodyPr anchorCtr="0" anchor="ctr" bIns="45700" lIns="45700"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7"/>
          <p:cNvSpPr txBox="1"/>
          <p:nvPr>
            <p:ph idx="12" type="sldNum"/>
          </p:nvPr>
        </p:nvSpPr>
        <p:spPr>
          <a:xfrm>
            <a:off x="8543278" y="6356350"/>
            <a:ext cx="561975" cy="365125"/>
          </a:xfrm>
          <a:prstGeom prst="rect">
            <a:avLst/>
          </a:prstGeom>
          <a:noFill/>
          <a:ln>
            <a:noFill/>
          </a:ln>
        </p:spPr>
        <p:txBody>
          <a:bodyPr anchorCtr="0" anchor="ctr" bIns="45700" lIns="27425" spcFirstLastPara="1" rIns="45700"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Вертикальный заголовок и текст" type="vertTitleAndTx">
  <p:cSld name="VERTICAL_TITLE_AND_VERTICAL_TEXT">
    <p:spTree>
      <p:nvGrpSpPr>
        <p:cNvPr id="83" name="Shape 83"/>
        <p:cNvGrpSpPr/>
        <p:nvPr/>
      </p:nvGrpSpPr>
      <p:grpSpPr>
        <a:xfrm>
          <a:off x="0" y="0"/>
          <a:ext cx="0" cy="0"/>
          <a:chOff x="0" y="0"/>
          <a:chExt cx="0" cy="0"/>
        </a:xfrm>
      </p:grpSpPr>
      <p:sp>
        <p:nvSpPr>
          <p:cNvPr id="84" name="Google Shape;84;p28"/>
          <p:cNvSpPr txBox="1"/>
          <p:nvPr>
            <p:ph type="title"/>
          </p:nvPr>
        </p:nvSpPr>
        <p:spPr>
          <a:xfrm rot="5400000">
            <a:off x="4732338" y="2171701"/>
            <a:ext cx="5851525" cy="2057400"/>
          </a:xfrm>
          <a:prstGeom prst="rect">
            <a:avLst/>
          </a:prstGeom>
          <a:noFill/>
          <a:ln>
            <a:noFill/>
          </a:ln>
        </p:spPr>
        <p:txBody>
          <a:bodyPr anchorCtr="0" anchor="b" bIns="45700" lIns="91425" spcFirstLastPara="1" rIns="91425" wrap="square" tIns="45700">
            <a:noAutofit/>
          </a:bodyPr>
          <a:lstStyle>
            <a:lvl1pPr lvl="0" algn="ctr">
              <a:lnSpc>
                <a:spcPct val="322222"/>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5" name="Google Shape;85;p28"/>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7F7F7F"/>
              </a:buClr>
              <a:buSzPts val="1800"/>
              <a:buChar char="•"/>
              <a:defRPr/>
            </a:lvl1pPr>
            <a:lvl2pPr indent="-342900" lvl="1" marL="914400" algn="l">
              <a:spcBef>
                <a:spcPts val="360"/>
              </a:spcBef>
              <a:spcAft>
                <a:spcPts val="0"/>
              </a:spcAft>
              <a:buClr>
                <a:srgbClr val="7F7F7F"/>
              </a:buClr>
              <a:buSzPts val="1800"/>
              <a:buChar char="o"/>
              <a:defRPr/>
            </a:lvl2pPr>
            <a:lvl3pPr indent="-342900" lvl="2" marL="1371600" algn="l">
              <a:spcBef>
                <a:spcPts val="360"/>
              </a:spcBef>
              <a:spcAft>
                <a:spcPts val="0"/>
              </a:spcAft>
              <a:buClr>
                <a:srgbClr val="7F7F7F"/>
              </a:buClr>
              <a:buSzPts val="1800"/>
              <a:buChar char="•"/>
              <a:defRPr/>
            </a:lvl3pPr>
            <a:lvl4pPr indent="-342900" lvl="3" marL="1828800" algn="l">
              <a:spcBef>
                <a:spcPts val="360"/>
              </a:spcBef>
              <a:spcAft>
                <a:spcPts val="0"/>
              </a:spcAft>
              <a:buClr>
                <a:srgbClr val="7F7F7F"/>
              </a:buClr>
              <a:buSzPts val="1800"/>
              <a:buChar char="o"/>
              <a:defRPr/>
            </a:lvl4pPr>
            <a:lvl5pPr indent="-342900" lvl="4" marL="2286000" algn="l">
              <a:spcBef>
                <a:spcPts val="360"/>
              </a:spcBef>
              <a:spcAft>
                <a:spcPts val="0"/>
              </a:spcAft>
              <a:buClr>
                <a:srgbClr val="7F7F7F"/>
              </a:buClr>
              <a:buSzPts val="1800"/>
              <a:buChar char="•"/>
              <a:defRPr/>
            </a:lvl5pPr>
            <a:lvl6pPr indent="-342900" lvl="5" marL="2743200" algn="l">
              <a:spcBef>
                <a:spcPts val="360"/>
              </a:spcBef>
              <a:spcAft>
                <a:spcPts val="0"/>
              </a:spcAft>
              <a:buClr>
                <a:srgbClr val="7F7F7F"/>
              </a:buClr>
              <a:buSzPts val="1800"/>
              <a:buChar char="o"/>
              <a:defRPr/>
            </a:lvl6pPr>
            <a:lvl7pPr indent="-342900" lvl="6" marL="3200400" algn="l">
              <a:spcBef>
                <a:spcPts val="360"/>
              </a:spcBef>
              <a:spcAft>
                <a:spcPts val="0"/>
              </a:spcAft>
              <a:buClr>
                <a:srgbClr val="7F7F7F"/>
              </a:buClr>
              <a:buSzPts val="1800"/>
              <a:buChar char="•"/>
              <a:defRPr/>
            </a:lvl7pPr>
            <a:lvl8pPr indent="-342900" lvl="7" marL="3657600" algn="l">
              <a:spcBef>
                <a:spcPts val="360"/>
              </a:spcBef>
              <a:spcAft>
                <a:spcPts val="0"/>
              </a:spcAft>
              <a:buClr>
                <a:srgbClr val="7F7F7F"/>
              </a:buClr>
              <a:buSzPts val="1800"/>
              <a:buChar char="o"/>
              <a:defRPr/>
            </a:lvl8pPr>
            <a:lvl9pPr indent="-342900" lvl="8" marL="4114800" algn="l">
              <a:spcBef>
                <a:spcPts val="360"/>
              </a:spcBef>
              <a:spcAft>
                <a:spcPts val="0"/>
              </a:spcAft>
              <a:buClr>
                <a:srgbClr val="7F7F7F"/>
              </a:buClr>
              <a:buSzPts val="1800"/>
              <a:buChar char="•"/>
              <a:defRPr/>
            </a:lvl9pPr>
          </a:lstStyle>
          <a:p/>
        </p:txBody>
      </p:sp>
      <p:sp>
        <p:nvSpPr>
          <p:cNvPr id="86" name="Google Shape;86;p28"/>
          <p:cNvSpPr txBox="1"/>
          <p:nvPr>
            <p:ph idx="10" type="dt"/>
          </p:nvPr>
        </p:nvSpPr>
        <p:spPr>
          <a:xfrm>
            <a:off x="6363347" y="6356350"/>
            <a:ext cx="2085975" cy="365125"/>
          </a:xfrm>
          <a:prstGeom prst="rect">
            <a:avLst/>
          </a:prstGeom>
          <a:noFill/>
          <a:ln>
            <a:noFill/>
          </a:ln>
        </p:spPr>
        <p:txBody>
          <a:bodyPr anchorCtr="0" anchor="ctr" bIns="45700" lIns="91425" spcFirstLastPara="1" rIns="45700"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28"/>
          <p:cNvSpPr txBox="1"/>
          <p:nvPr>
            <p:ph idx="11" type="ftr"/>
          </p:nvPr>
        </p:nvSpPr>
        <p:spPr>
          <a:xfrm>
            <a:off x="659165" y="6356350"/>
            <a:ext cx="2847975" cy="365125"/>
          </a:xfrm>
          <a:prstGeom prst="rect">
            <a:avLst/>
          </a:prstGeom>
          <a:noFill/>
          <a:ln>
            <a:noFill/>
          </a:ln>
        </p:spPr>
        <p:txBody>
          <a:bodyPr anchorCtr="0" anchor="ctr" bIns="45700" lIns="45700"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28"/>
          <p:cNvSpPr txBox="1"/>
          <p:nvPr>
            <p:ph idx="12" type="sldNum"/>
          </p:nvPr>
        </p:nvSpPr>
        <p:spPr>
          <a:xfrm>
            <a:off x="8543278" y="6356350"/>
            <a:ext cx="561975" cy="365125"/>
          </a:xfrm>
          <a:prstGeom prst="rect">
            <a:avLst/>
          </a:prstGeom>
          <a:noFill/>
          <a:ln>
            <a:noFill/>
          </a:ln>
        </p:spPr>
        <p:txBody>
          <a:bodyPr anchorCtr="0" anchor="ctr" bIns="45700" lIns="27425" spcFirstLastPara="1" rIns="45700"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объект" type="obj">
  <p:cSld name="OBJECT">
    <p:spTree>
      <p:nvGrpSpPr>
        <p:cNvPr id="23" name="Shape 23"/>
        <p:cNvGrpSpPr/>
        <p:nvPr/>
      </p:nvGrpSpPr>
      <p:grpSpPr>
        <a:xfrm>
          <a:off x="0" y="0"/>
          <a:ext cx="0" cy="0"/>
          <a:chOff x="0" y="0"/>
          <a:chExt cx="0" cy="0"/>
        </a:xfrm>
      </p:grpSpPr>
      <p:sp>
        <p:nvSpPr>
          <p:cNvPr id="24" name="Google Shape;24;p19"/>
          <p:cNvSpPr txBox="1"/>
          <p:nvPr>
            <p:ph type="title"/>
          </p:nvPr>
        </p:nvSpPr>
        <p:spPr>
          <a:xfrm>
            <a:off x="457200" y="0"/>
            <a:ext cx="8229600" cy="1600200"/>
          </a:xfrm>
          <a:prstGeom prst="rect">
            <a:avLst/>
          </a:prstGeom>
          <a:noFill/>
          <a:ln>
            <a:noFill/>
          </a:ln>
        </p:spPr>
        <p:txBody>
          <a:bodyPr anchorCtr="0" anchor="b" bIns="45700" lIns="91425" spcFirstLastPara="1" rIns="91425" wrap="square" tIns="45700">
            <a:noAutofit/>
          </a:bodyPr>
          <a:lstStyle>
            <a:lvl1pPr lvl="0" algn="ctr">
              <a:lnSpc>
                <a:spcPct val="322222"/>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1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7F7F7F"/>
              </a:buClr>
              <a:buSzPts val="1800"/>
              <a:buChar char="•"/>
              <a:defRPr/>
            </a:lvl1pPr>
            <a:lvl2pPr indent="-342900" lvl="1" marL="914400" algn="l">
              <a:spcBef>
                <a:spcPts val="360"/>
              </a:spcBef>
              <a:spcAft>
                <a:spcPts val="0"/>
              </a:spcAft>
              <a:buClr>
                <a:srgbClr val="7F7F7F"/>
              </a:buClr>
              <a:buSzPts val="1800"/>
              <a:buChar char="o"/>
              <a:defRPr/>
            </a:lvl2pPr>
            <a:lvl3pPr indent="-342900" lvl="2" marL="1371600" algn="l">
              <a:spcBef>
                <a:spcPts val="360"/>
              </a:spcBef>
              <a:spcAft>
                <a:spcPts val="0"/>
              </a:spcAft>
              <a:buClr>
                <a:srgbClr val="7F7F7F"/>
              </a:buClr>
              <a:buSzPts val="1800"/>
              <a:buChar char="•"/>
              <a:defRPr/>
            </a:lvl3pPr>
            <a:lvl4pPr indent="-342900" lvl="3" marL="1828800" algn="l">
              <a:spcBef>
                <a:spcPts val="360"/>
              </a:spcBef>
              <a:spcAft>
                <a:spcPts val="0"/>
              </a:spcAft>
              <a:buClr>
                <a:srgbClr val="7F7F7F"/>
              </a:buClr>
              <a:buSzPts val="1800"/>
              <a:buChar char="o"/>
              <a:defRPr/>
            </a:lvl4pPr>
            <a:lvl5pPr indent="-330200" lvl="4" marL="2286000" algn="l">
              <a:spcBef>
                <a:spcPts val="320"/>
              </a:spcBef>
              <a:spcAft>
                <a:spcPts val="0"/>
              </a:spcAft>
              <a:buClr>
                <a:srgbClr val="7F7F7F"/>
              </a:buClr>
              <a:buSzPts val="1600"/>
              <a:buChar char="•"/>
              <a:defRPr/>
            </a:lvl5pPr>
            <a:lvl6pPr indent="-330200" lvl="5" marL="2743200" algn="l">
              <a:spcBef>
                <a:spcPts val="320"/>
              </a:spcBef>
              <a:spcAft>
                <a:spcPts val="0"/>
              </a:spcAft>
              <a:buClr>
                <a:srgbClr val="7F7F7F"/>
              </a:buClr>
              <a:buSzPts val="1600"/>
              <a:buChar char="o"/>
              <a:defRPr/>
            </a:lvl6pPr>
            <a:lvl7pPr indent="-330200" lvl="6" marL="3200400" algn="l">
              <a:spcBef>
                <a:spcPts val="320"/>
              </a:spcBef>
              <a:spcAft>
                <a:spcPts val="0"/>
              </a:spcAft>
              <a:buClr>
                <a:srgbClr val="7F7F7F"/>
              </a:buClr>
              <a:buSzPts val="1600"/>
              <a:buChar char="•"/>
              <a:defRPr/>
            </a:lvl7pPr>
            <a:lvl8pPr indent="-330200" lvl="7" marL="3657600" algn="l">
              <a:spcBef>
                <a:spcPts val="320"/>
              </a:spcBef>
              <a:spcAft>
                <a:spcPts val="0"/>
              </a:spcAft>
              <a:buClr>
                <a:srgbClr val="7F7F7F"/>
              </a:buClr>
              <a:buSzPts val="1600"/>
              <a:buChar char="o"/>
              <a:defRPr/>
            </a:lvl8pPr>
            <a:lvl9pPr indent="-330200" lvl="8" marL="4114800" algn="l">
              <a:spcBef>
                <a:spcPts val="320"/>
              </a:spcBef>
              <a:spcAft>
                <a:spcPts val="0"/>
              </a:spcAft>
              <a:buClr>
                <a:srgbClr val="7F7F7F"/>
              </a:buClr>
              <a:buSzPts val="1600"/>
              <a:buFont typeface="Arial"/>
              <a:buChar char="•"/>
              <a:defRPr/>
            </a:lvl9pPr>
          </a:lstStyle>
          <a:p/>
        </p:txBody>
      </p:sp>
      <p:sp>
        <p:nvSpPr>
          <p:cNvPr id="26" name="Google Shape;26;p19"/>
          <p:cNvSpPr txBox="1"/>
          <p:nvPr>
            <p:ph idx="10" type="dt"/>
          </p:nvPr>
        </p:nvSpPr>
        <p:spPr>
          <a:xfrm>
            <a:off x="6363347" y="6356350"/>
            <a:ext cx="2085975" cy="365125"/>
          </a:xfrm>
          <a:prstGeom prst="rect">
            <a:avLst/>
          </a:prstGeom>
          <a:noFill/>
          <a:ln>
            <a:noFill/>
          </a:ln>
        </p:spPr>
        <p:txBody>
          <a:bodyPr anchorCtr="0" anchor="ctr" bIns="45700" lIns="91425" spcFirstLastPara="1" rIns="45700"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19"/>
          <p:cNvSpPr txBox="1"/>
          <p:nvPr>
            <p:ph idx="11" type="ftr"/>
          </p:nvPr>
        </p:nvSpPr>
        <p:spPr>
          <a:xfrm>
            <a:off x="659165" y="6356350"/>
            <a:ext cx="2847975" cy="365125"/>
          </a:xfrm>
          <a:prstGeom prst="rect">
            <a:avLst/>
          </a:prstGeom>
          <a:noFill/>
          <a:ln>
            <a:noFill/>
          </a:ln>
        </p:spPr>
        <p:txBody>
          <a:bodyPr anchorCtr="0" anchor="ctr" bIns="45700" lIns="45700"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19"/>
          <p:cNvSpPr txBox="1"/>
          <p:nvPr>
            <p:ph idx="12" type="sldNum"/>
          </p:nvPr>
        </p:nvSpPr>
        <p:spPr>
          <a:xfrm>
            <a:off x="8543278" y="6356350"/>
            <a:ext cx="561975" cy="365125"/>
          </a:xfrm>
          <a:prstGeom prst="rect">
            <a:avLst/>
          </a:prstGeom>
          <a:noFill/>
          <a:ln>
            <a:noFill/>
          </a:ln>
        </p:spPr>
        <p:txBody>
          <a:bodyPr anchorCtr="0" anchor="ctr" bIns="45700" lIns="27425" spcFirstLastPara="1" rIns="45700"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раздела" type="secHead">
  <p:cSld name="SECTION_HEADER">
    <p:spTree>
      <p:nvGrpSpPr>
        <p:cNvPr id="29" name="Shape 29"/>
        <p:cNvGrpSpPr/>
        <p:nvPr/>
      </p:nvGrpSpPr>
      <p:grpSpPr>
        <a:xfrm>
          <a:off x="0" y="0"/>
          <a:ext cx="0" cy="0"/>
          <a:chOff x="0" y="0"/>
          <a:chExt cx="0" cy="0"/>
        </a:xfrm>
      </p:grpSpPr>
      <p:sp>
        <p:nvSpPr>
          <p:cNvPr id="30" name="Google Shape;30;p20"/>
          <p:cNvSpPr txBox="1"/>
          <p:nvPr>
            <p:ph type="title"/>
          </p:nvPr>
        </p:nvSpPr>
        <p:spPr>
          <a:xfrm>
            <a:off x="722313" y="1371600"/>
            <a:ext cx="7772400" cy="2505075"/>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Clr>
                <a:schemeClr val="dk2"/>
              </a:buClr>
              <a:buSzPts val="4800"/>
              <a:buFont typeface="Palatino Linotype"/>
              <a:buNone/>
              <a:defRPr sz="4800">
                <a:solidFill>
                  <a:schemeClr val="dk2"/>
                </a:solidFill>
                <a:latin typeface="Palatino Linotype"/>
                <a:ea typeface="Palatino Linotype"/>
                <a:cs typeface="Palatino Linotype"/>
                <a:sym typeface="Palatino Linotyp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20"/>
          <p:cNvSpPr txBox="1"/>
          <p:nvPr>
            <p:ph idx="1" type="body"/>
          </p:nvPr>
        </p:nvSpPr>
        <p:spPr>
          <a:xfrm>
            <a:off x="722313" y="4068763"/>
            <a:ext cx="7772400" cy="1131887"/>
          </a:xfrm>
          <a:prstGeom prst="rect">
            <a:avLst/>
          </a:prstGeom>
          <a:noFill/>
          <a:ln>
            <a:noFill/>
          </a:ln>
        </p:spPr>
        <p:txBody>
          <a:bodyPr anchorCtr="0" anchor="t" bIns="45700" lIns="91425" spcFirstLastPara="1" rIns="91425" wrap="square" tIns="45700">
            <a:normAutofit/>
          </a:bodyPr>
          <a:lstStyle>
            <a:lvl1pPr indent="-228600" lvl="0" marL="457200" algn="ctr">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2" name="Google Shape;32;p20"/>
          <p:cNvSpPr txBox="1"/>
          <p:nvPr>
            <p:ph idx="10" type="dt"/>
          </p:nvPr>
        </p:nvSpPr>
        <p:spPr>
          <a:xfrm>
            <a:off x="6363347" y="6356350"/>
            <a:ext cx="2085975" cy="365125"/>
          </a:xfrm>
          <a:prstGeom prst="rect">
            <a:avLst/>
          </a:prstGeom>
          <a:noFill/>
          <a:ln>
            <a:noFill/>
          </a:ln>
        </p:spPr>
        <p:txBody>
          <a:bodyPr anchorCtr="0" anchor="ctr" bIns="45700" lIns="91425" spcFirstLastPara="1" rIns="45700"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20"/>
          <p:cNvSpPr txBox="1"/>
          <p:nvPr>
            <p:ph idx="11" type="ftr"/>
          </p:nvPr>
        </p:nvSpPr>
        <p:spPr>
          <a:xfrm>
            <a:off x="659165" y="6356350"/>
            <a:ext cx="2847975" cy="365125"/>
          </a:xfrm>
          <a:prstGeom prst="rect">
            <a:avLst/>
          </a:prstGeom>
          <a:noFill/>
          <a:ln>
            <a:noFill/>
          </a:ln>
        </p:spPr>
        <p:txBody>
          <a:bodyPr anchorCtr="0" anchor="ctr" bIns="45700" lIns="45700"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20"/>
          <p:cNvSpPr txBox="1"/>
          <p:nvPr>
            <p:ph idx="12" type="sldNum"/>
          </p:nvPr>
        </p:nvSpPr>
        <p:spPr>
          <a:xfrm>
            <a:off x="8543278" y="6356350"/>
            <a:ext cx="561975" cy="365125"/>
          </a:xfrm>
          <a:prstGeom prst="rect">
            <a:avLst/>
          </a:prstGeom>
          <a:noFill/>
          <a:ln>
            <a:noFill/>
          </a:ln>
        </p:spPr>
        <p:txBody>
          <a:bodyPr anchorCtr="0" anchor="ctr" bIns="45700" lIns="27425" spcFirstLastPara="1" rIns="45700"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ru-RU"/>
              <a:t>‹#›</a:t>
            </a:fld>
            <a:endParaRPr/>
          </a:p>
        </p:txBody>
      </p:sp>
      <p:sp>
        <p:nvSpPr>
          <p:cNvPr id="35" name="Google Shape;35;p20"/>
          <p:cNvSpPr/>
          <p:nvPr/>
        </p:nvSpPr>
        <p:spPr>
          <a:xfrm>
            <a:off x="4495800" y="3924300"/>
            <a:ext cx="84772" cy="84772"/>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36" name="Google Shape;36;p20"/>
          <p:cNvSpPr/>
          <p:nvPr/>
        </p:nvSpPr>
        <p:spPr>
          <a:xfrm>
            <a:off x="4695825" y="3924300"/>
            <a:ext cx="84772" cy="84772"/>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37" name="Google Shape;37;p20"/>
          <p:cNvSpPr/>
          <p:nvPr/>
        </p:nvSpPr>
        <p:spPr>
          <a:xfrm>
            <a:off x="4296728" y="3924300"/>
            <a:ext cx="84772" cy="84772"/>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Два объекта" type="twoObj">
  <p:cSld name="TWO_OBJECTS">
    <p:spTree>
      <p:nvGrpSpPr>
        <p:cNvPr id="38" name="Shape 38"/>
        <p:cNvGrpSpPr/>
        <p:nvPr/>
      </p:nvGrpSpPr>
      <p:grpSpPr>
        <a:xfrm>
          <a:off x="0" y="0"/>
          <a:ext cx="0" cy="0"/>
          <a:chOff x="0" y="0"/>
          <a:chExt cx="0" cy="0"/>
        </a:xfrm>
      </p:grpSpPr>
      <p:sp>
        <p:nvSpPr>
          <p:cNvPr id="39" name="Google Shape;39;p21"/>
          <p:cNvSpPr txBox="1"/>
          <p:nvPr>
            <p:ph type="title"/>
          </p:nvPr>
        </p:nvSpPr>
        <p:spPr>
          <a:xfrm>
            <a:off x="457200" y="0"/>
            <a:ext cx="8229600" cy="1600200"/>
          </a:xfrm>
          <a:prstGeom prst="rect">
            <a:avLst/>
          </a:prstGeom>
          <a:noFill/>
          <a:ln>
            <a:noFill/>
          </a:ln>
        </p:spPr>
        <p:txBody>
          <a:bodyPr anchorCtr="0" anchor="b" bIns="45700" lIns="91425" spcFirstLastPara="1" rIns="91425" wrap="square" tIns="45700">
            <a:noAutofit/>
          </a:bodyPr>
          <a:lstStyle>
            <a:lvl1pPr lvl="0" algn="ctr">
              <a:lnSpc>
                <a:spcPct val="322222"/>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21"/>
          <p:cNvSpPr txBox="1"/>
          <p:nvPr>
            <p:ph idx="1"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rgbClr val="7F7F7F"/>
              </a:buClr>
              <a:buSzPts val="2400"/>
              <a:buChar char="•"/>
              <a:defRPr sz="2400"/>
            </a:lvl1pPr>
            <a:lvl2pPr indent="-330200" lvl="1" marL="914400" algn="l">
              <a:spcBef>
                <a:spcPts val="320"/>
              </a:spcBef>
              <a:spcAft>
                <a:spcPts val="0"/>
              </a:spcAft>
              <a:buClr>
                <a:srgbClr val="7F7F7F"/>
              </a:buClr>
              <a:buSzPts val="1600"/>
              <a:buChar char="o"/>
              <a:defRPr sz="1600"/>
            </a:lvl2pPr>
            <a:lvl3pPr indent="-330200" lvl="2" marL="1371600" algn="l">
              <a:spcBef>
                <a:spcPts val="320"/>
              </a:spcBef>
              <a:spcAft>
                <a:spcPts val="0"/>
              </a:spcAft>
              <a:buClr>
                <a:srgbClr val="7F7F7F"/>
              </a:buClr>
              <a:buSzPts val="1600"/>
              <a:buChar char="•"/>
              <a:defRPr sz="1600"/>
            </a:lvl3pPr>
            <a:lvl4pPr indent="-330200" lvl="3" marL="1828800" algn="l">
              <a:spcBef>
                <a:spcPts val="320"/>
              </a:spcBef>
              <a:spcAft>
                <a:spcPts val="0"/>
              </a:spcAft>
              <a:buClr>
                <a:srgbClr val="7F7F7F"/>
              </a:buClr>
              <a:buSzPts val="1600"/>
              <a:buChar char="o"/>
              <a:defRPr sz="1600"/>
            </a:lvl4pPr>
            <a:lvl5pPr indent="-330200" lvl="4" marL="2286000" algn="l">
              <a:spcBef>
                <a:spcPts val="320"/>
              </a:spcBef>
              <a:spcAft>
                <a:spcPts val="0"/>
              </a:spcAft>
              <a:buClr>
                <a:srgbClr val="7F7F7F"/>
              </a:buClr>
              <a:buSzPts val="1600"/>
              <a:buChar char="•"/>
              <a:defRPr sz="1600"/>
            </a:lvl5pPr>
            <a:lvl6pPr indent="-330200" lvl="5" marL="2743200" algn="l">
              <a:spcBef>
                <a:spcPts val="320"/>
              </a:spcBef>
              <a:spcAft>
                <a:spcPts val="0"/>
              </a:spcAft>
              <a:buClr>
                <a:srgbClr val="7F7F7F"/>
              </a:buClr>
              <a:buSzPts val="1600"/>
              <a:buChar char="o"/>
              <a:defRPr sz="1600"/>
            </a:lvl6pPr>
            <a:lvl7pPr indent="-330200" lvl="6" marL="3200400" algn="l">
              <a:spcBef>
                <a:spcPts val="320"/>
              </a:spcBef>
              <a:spcAft>
                <a:spcPts val="0"/>
              </a:spcAft>
              <a:buClr>
                <a:srgbClr val="7F7F7F"/>
              </a:buClr>
              <a:buSzPts val="1600"/>
              <a:buChar char="•"/>
              <a:defRPr sz="1600"/>
            </a:lvl7pPr>
            <a:lvl8pPr indent="-330200" lvl="7" marL="3657600" algn="l">
              <a:spcBef>
                <a:spcPts val="320"/>
              </a:spcBef>
              <a:spcAft>
                <a:spcPts val="0"/>
              </a:spcAft>
              <a:buClr>
                <a:srgbClr val="7F7F7F"/>
              </a:buClr>
              <a:buSzPts val="1600"/>
              <a:buChar char="o"/>
              <a:defRPr sz="1600"/>
            </a:lvl8pPr>
            <a:lvl9pPr indent="-330200" lvl="8" marL="4114800" algn="l">
              <a:spcBef>
                <a:spcPts val="320"/>
              </a:spcBef>
              <a:spcAft>
                <a:spcPts val="0"/>
              </a:spcAft>
              <a:buClr>
                <a:srgbClr val="7F7F7F"/>
              </a:buClr>
              <a:buSzPts val="1600"/>
              <a:buChar char="•"/>
              <a:defRPr sz="1600"/>
            </a:lvl9pPr>
          </a:lstStyle>
          <a:p/>
        </p:txBody>
      </p:sp>
      <p:sp>
        <p:nvSpPr>
          <p:cNvPr id="41" name="Google Shape;41;p21"/>
          <p:cNvSpPr txBox="1"/>
          <p:nvPr>
            <p:ph idx="10" type="dt"/>
          </p:nvPr>
        </p:nvSpPr>
        <p:spPr>
          <a:xfrm>
            <a:off x="6363347" y="6356350"/>
            <a:ext cx="2085975" cy="365125"/>
          </a:xfrm>
          <a:prstGeom prst="rect">
            <a:avLst/>
          </a:prstGeom>
          <a:noFill/>
          <a:ln>
            <a:noFill/>
          </a:ln>
        </p:spPr>
        <p:txBody>
          <a:bodyPr anchorCtr="0" anchor="ctr" bIns="45700" lIns="91425" spcFirstLastPara="1" rIns="45700"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21"/>
          <p:cNvSpPr txBox="1"/>
          <p:nvPr>
            <p:ph idx="11" type="ftr"/>
          </p:nvPr>
        </p:nvSpPr>
        <p:spPr>
          <a:xfrm>
            <a:off x="659165" y="6356350"/>
            <a:ext cx="2847975" cy="365125"/>
          </a:xfrm>
          <a:prstGeom prst="rect">
            <a:avLst/>
          </a:prstGeom>
          <a:noFill/>
          <a:ln>
            <a:noFill/>
          </a:ln>
        </p:spPr>
        <p:txBody>
          <a:bodyPr anchorCtr="0" anchor="ctr" bIns="45700" lIns="45700"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21"/>
          <p:cNvSpPr txBox="1"/>
          <p:nvPr>
            <p:ph idx="12" type="sldNum"/>
          </p:nvPr>
        </p:nvSpPr>
        <p:spPr>
          <a:xfrm>
            <a:off x="8543278" y="6356350"/>
            <a:ext cx="561975" cy="365125"/>
          </a:xfrm>
          <a:prstGeom prst="rect">
            <a:avLst/>
          </a:prstGeom>
          <a:noFill/>
          <a:ln>
            <a:noFill/>
          </a:ln>
        </p:spPr>
        <p:txBody>
          <a:bodyPr anchorCtr="0" anchor="ctr" bIns="45700" lIns="27425" spcFirstLastPara="1" rIns="45700"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ru-RU"/>
              <a:t>‹#›</a:t>
            </a:fld>
            <a:endParaRPr/>
          </a:p>
        </p:txBody>
      </p:sp>
      <p:sp>
        <p:nvSpPr>
          <p:cNvPr id="44" name="Google Shape;44;p21"/>
          <p:cNvSpPr txBox="1"/>
          <p:nvPr>
            <p:ph idx="2" type="body"/>
          </p:nvPr>
        </p:nvSpPr>
        <p:spPr>
          <a:xfrm>
            <a:off x="365760" y="1600200"/>
            <a:ext cx="4041648" cy="452628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7F7F7F"/>
              </a:buClr>
              <a:buSzPts val="1800"/>
              <a:buChar char="•"/>
              <a:defRPr/>
            </a:lvl1pPr>
            <a:lvl2pPr indent="-342900" lvl="1" marL="914400" algn="l">
              <a:spcBef>
                <a:spcPts val="360"/>
              </a:spcBef>
              <a:spcAft>
                <a:spcPts val="0"/>
              </a:spcAft>
              <a:buClr>
                <a:srgbClr val="7F7F7F"/>
              </a:buClr>
              <a:buSzPts val="1800"/>
              <a:buChar char="o"/>
              <a:defRPr/>
            </a:lvl2pPr>
            <a:lvl3pPr indent="-342900" lvl="2" marL="1371600" algn="l">
              <a:spcBef>
                <a:spcPts val="360"/>
              </a:spcBef>
              <a:spcAft>
                <a:spcPts val="0"/>
              </a:spcAft>
              <a:buClr>
                <a:srgbClr val="7F7F7F"/>
              </a:buClr>
              <a:buSzPts val="1800"/>
              <a:buChar char="•"/>
              <a:defRPr/>
            </a:lvl3pPr>
            <a:lvl4pPr indent="-342900" lvl="3" marL="1828800" algn="l">
              <a:spcBef>
                <a:spcPts val="360"/>
              </a:spcBef>
              <a:spcAft>
                <a:spcPts val="0"/>
              </a:spcAft>
              <a:buClr>
                <a:srgbClr val="7F7F7F"/>
              </a:buClr>
              <a:buSzPts val="1800"/>
              <a:buChar char="o"/>
              <a:defRPr/>
            </a:lvl4pPr>
            <a:lvl5pPr indent="-342900" lvl="4" marL="2286000" algn="l">
              <a:spcBef>
                <a:spcPts val="360"/>
              </a:spcBef>
              <a:spcAft>
                <a:spcPts val="0"/>
              </a:spcAft>
              <a:buClr>
                <a:srgbClr val="7F7F7F"/>
              </a:buClr>
              <a:buSzPts val="1800"/>
              <a:buChar char="•"/>
              <a:defRPr/>
            </a:lvl5pPr>
            <a:lvl6pPr indent="-342900" lvl="5" marL="2743200" algn="l">
              <a:spcBef>
                <a:spcPts val="360"/>
              </a:spcBef>
              <a:spcAft>
                <a:spcPts val="0"/>
              </a:spcAft>
              <a:buClr>
                <a:srgbClr val="7F7F7F"/>
              </a:buClr>
              <a:buSzPts val="1800"/>
              <a:buChar char="o"/>
              <a:defRPr/>
            </a:lvl6pPr>
            <a:lvl7pPr indent="-342900" lvl="6" marL="3200400" algn="l">
              <a:spcBef>
                <a:spcPts val="360"/>
              </a:spcBef>
              <a:spcAft>
                <a:spcPts val="0"/>
              </a:spcAft>
              <a:buClr>
                <a:srgbClr val="7F7F7F"/>
              </a:buClr>
              <a:buSzPts val="1800"/>
              <a:buChar char="•"/>
              <a:defRPr/>
            </a:lvl7pPr>
            <a:lvl8pPr indent="-342900" lvl="7" marL="3657600" algn="l">
              <a:spcBef>
                <a:spcPts val="360"/>
              </a:spcBef>
              <a:spcAft>
                <a:spcPts val="0"/>
              </a:spcAft>
              <a:buClr>
                <a:srgbClr val="7F7F7F"/>
              </a:buClr>
              <a:buSzPts val="1800"/>
              <a:buChar char="o"/>
              <a:defRPr/>
            </a:lvl8pPr>
            <a:lvl9pPr indent="-342900" lvl="8" marL="4114800" algn="l">
              <a:spcBef>
                <a:spcPts val="360"/>
              </a:spcBef>
              <a:spcAft>
                <a:spcPts val="0"/>
              </a:spcAft>
              <a:buClr>
                <a:srgbClr val="7F7F7F"/>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Сравнение" type="twoTxTwoObj">
  <p:cSld name="TWO_OBJECTS_WITH_TEXT">
    <p:spTree>
      <p:nvGrpSpPr>
        <p:cNvPr id="45" name="Shape 45"/>
        <p:cNvGrpSpPr/>
        <p:nvPr/>
      </p:nvGrpSpPr>
      <p:grpSpPr>
        <a:xfrm>
          <a:off x="0" y="0"/>
          <a:ext cx="0" cy="0"/>
          <a:chOff x="0" y="0"/>
          <a:chExt cx="0" cy="0"/>
        </a:xfrm>
      </p:grpSpPr>
      <p:sp>
        <p:nvSpPr>
          <p:cNvPr id="46" name="Google Shape;46;p22"/>
          <p:cNvSpPr txBox="1"/>
          <p:nvPr>
            <p:ph type="title"/>
          </p:nvPr>
        </p:nvSpPr>
        <p:spPr>
          <a:xfrm>
            <a:off x="457200" y="0"/>
            <a:ext cx="8229600" cy="1600200"/>
          </a:xfrm>
          <a:prstGeom prst="rect">
            <a:avLst/>
          </a:prstGeom>
          <a:noFill/>
          <a:ln>
            <a:noFill/>
          </a:ln>
        </p:spPr>
        <p:txBody>
          <a:bodyPr anchorCtr="0" anchor="b" bIns="45700" lIns="91425" spcFirstLastPara="1" rIns="91425" wrap="square" tIns="45700">
            <a:noAutofit/>
          </a:bodyPr>
          <a:lstStyle>
            <a:lvl1pPr lvl="0" algn="ctr">
              <a:lnSpc>
                <a:spcPct val="107407"/>
              </a:lnSpc>
              <a:spcBef>
                <a:spcPts val="0"/>
              </a:spcBef>
              <a:spcAft>
                <a:spcPts val="0"/>
              </a:spcAft>
              <a:buClr>
                <a:schemeClr val="dk2"/>
              </a:buClr>
              <a:buSzPts val="5400"/>
              <a:buFont typeface="Palatino Linotype"/>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22"/>
          <p:cNvSpPr txBox="1"/>
          <p:nvPr>
            <p:ph idx="1" type="body"/>
          </p:nvPr>
        </p:nvSpPr>
        <p:spPr>
          <a:xfrm>
            <a:off x="457200" y="1600200"/>
            <a:ext cx="4040188" cy="609600"/>
          </a:xfrm>
          <a:prstGeom prst="rect">
            <a:avLst/>
          </a:prstGeom>
          <a:noFill/>
          <a:ln>
            <a:noFill/>
          </a:ln>
        </p:spPr>
        <p:txBody>
          <a:bodyPr anchorCtr="0" anchor="b" bIns="45700" lIns="91425" spcFirstLastPara="1" rIns="91425" wrap="square" tIns="45700">
            <a:noAutofit/>
          </a:bodyPr>
          <a:lstStyle>
            <a:lvl1pPr indent="-228600" lvl="0" marL="457200" algn="ctr">
              <a:spcBef>
                <a:spcPts val="480"/>
              </a:spcBef>
              <a:spcAft>
                <a:spcPts val="0"/>
              </a:spcAft>
              <a:buClr>
                <a:srgbClr val="7F7F7F"/>
              </a:buClr>
              <a:buSzPts val="2400"/>
              <a:buNone/>
              <a:defRPr b="0" sz="2400"/>
            </a:lvl1pPr>
            <a:lvl2pPr indent="-228600" lvl="1" marL="914400" algn="l">
              <a:spcBef>
                <a:spcPts val="400"/>
              </a:spcBef>
              <a:spcAft>
                <a:spcPts val="0"/>
              </a:spcAft>
              <a:buClr>
                <a:srgbClr val="7F7F7F"/>
              </a:buClr>
              <a:buSzPts val="2000"/>
              <a:buNone/>
              <a:defRPr b="1" sz="2000"/>
            </a:lvl2pPr>
            <a:lvl3pPr indent="-228600" lvl="2" marL="1371600" algn="l">
              <a:spcBef>
                <a:spcPts val="360"/>
              </a:spcBef>
              <a:spcAft>
                <a:spcPts val="0"/>
              </a:spcAft>
              <a:buClr>
                <a:srgbClr val="7F7F7F"/>
              </a:buClr>
              <a:buSzPts val="1800"/>
              <a:buNone/>
              <a:defRPr b="1" sz="1800"/>
            </a:lvl3pPr>
            <a:lvl4pPr indent="-228600" lvl="3" marL="1828800" algn="l">
              <a:spcBef>
                <a:spcPts val="320"/>
              </a:spcBef>
              <a:spcAft>
                <a:spcPts val="0"/>
              </a:spcAft>
              <a:buClr>
                <a:srgbClr val="7F7F7F"/>
              </a:buClr>
              <a:buSzPts val="1600"/>
              <a:buNone/>
              <a:defRPr b="1" sz="1600"/>
            </a:lvl4pPr>
            <a:lvl5pPr indent="-228600" lvl="4" marL="2286000" algn="l">
              <a:spcBef>
                <a:spcPts val="320"/>
              </a:spcBef>
              <a:spcAft>
                <a:spcPts val="0"/>
              </a:spcAft>
              <a:buClr>
                <a:srgbClr val="7F7F7F"/>
              </a:buClr>
              <a:buSzPts val="1600"/>
              <a:buNone/>
              <a:defRPr b="1" sz="1600"/>
            </a:lvl5pPr>
            <a:lvl6pPr indent="-228600" lvl="5" marL="2743200" algn="l">
              <a:spcBef>
                <a:spcPts val="320"/>
              </a:spcBef>
              <a:spcAft>
                <a:spcPts val="0"/>
              </a:spcAft>
              <a:buClr>
                <a:srgbClr val="7F7F7F"/>
              </a:buClr>
              <a:buSzPts val="1600"/>
              <a:buNone/>
              <a:defRPr b="1" sz="1600"/>
            </a:lvl6pPr>
            <a:lvl7pPr indent="-228600" lvl="6" marL="3200400" algn="l">
              <a:spcBef>
                <a:spcPts val="320"/>
              </a:spcBef>
              <a:spcAft>
                <a:spcPts val="0"/>
              </a:spcAft>
              <a:buClr>
                <a:srgbClr val="7F7F7F"/>
              </a:buClr>
              <a:buSzPts val="1600"/>
              <a:buNone/>
              <a:defRPr b="1" sz="1600"/>
            </a:lvl7pPr>
            <a:lvl8pPr indent="-228600" lvl="7" marL="3657600" algn="l">
              <a:spcBef>
                <a:spcPts val="320"/>
              </a:spcBef>
              <a:spcAft>
                <a:spcPts val="0"/>
              </a:spcAft>
              <a:buClr>
                <a:srgbClr val="7F7F7F"/>
              </a:buClr>
              <a:buSzPts val="1600"/>
              <a:buNone/>
              <a:defRPr b="1" sz="1600"/>
            </a:lvl8pPr>
            <a:lvl9pPr indent="-228600" lvl="8" marL="4114800" algn="l">
              <a:spcBef>
                <a:spcPts val="320"/>
              </a:spcBef>
              <a:spcAft>
                <a:spcPts val="0"/>
              </a:spcAft>
              <a:buClr>
                <a:srgbClr val="7F7F7F"/>
              </a:buClr>
              <a:buSzPts val="1600"/>
              <a:buNone/>
              <a:defRPr b="1" sz="1600"/>
            </a:lvl9pPr>
          </a:lstStyle>
          <a:p/>
        </p:txBody>
      </p:sp>
      <p:sp>
        <p:nvSpPr>
          <p:cNvPr id="48" name="Google Shape;48;p22"/>
          <p:cNvSpPr txBox="1"/>
          <p:nvPr>
            <p:ph idx="2" type="body"/>
          </p:nvPr>
        </p:nvSpPr>
        <p:spPr>
          <a:xfrm>
            <a:off x="4648200" y="1600200"/>
            <a:ext cx="4041775" cy="609600"/>
          </a:xfrm>
          <a:prstGeom prst="rect">
            <a:avLst/>
          </a:prstGeom>
          <a:noFill/>
          <a:ln>
            <a:noFill/>
          </a:ln>
        </p:spPr>
        <p:txBody>
          <a:bodyPr anchorCtr="0" anchor="b" bIns="45700" lIns="91425" spcFirstLastPara="1" rIns="91425" wrap="square" tIns="45700">
            <a:noAutofit/>
          </a:bodyPr>
          <a:lstStyle>
            <a:lvl1pPr indent="-228600" lvl="0" marL="457200" algn="ctr">
              <a:spcBef>
                <a:spcPts val="480"/>
              </a:spcBef>
              <a:spcAft>
                <a:spcPts val="0"/>
              </a:spcAft>
              <a:buClr>
                <a:srgbClr val="7F7F7F"/>
              </a:buClr>
              <a:buSzPts val="2400"/>
              <a:buNone/>
              <a:defRPr b="0" sz="2400"/>
            </a:lvl1pPr>
            <a:lvl2pPr indent="-228600" lvl="1" marL="914400" algn="l">
              <a:spcBef>
                <a:spcPts val="400"/>
              </a:spcBef>
              <a:spcAft>
                <a:spcPts val="0"/>
              </a:spcAft>
              <a:buClr>
                <a:srgbClr val="7F7F7F"/>
              </a:buClr>
              <a:buSzPts val="2000"/>
              <a:buNone/>
              <a:defRPr b="1" sz="2000"/>
            </a:lvl2pPr>
            <a:lvl3pPr indent="-228600" lvl="2" marL="1371600" algn="l">
              <a:spcBef>
                <a:spcPts val="360"/>
              </a:spcBef>
              <a:spcAft>
                <a:spcPts val="0"/>
              </a:spcAft>
              <a:buClr>
                <a:srgbClr val="7F7F7F"/>
              </a:buClr>
              <a:buSzPts val="1800"/>
              <a:buNone/>
              <a:defRPr b="1" sz="1800"/>
            </a:lvl3pPr>
            <a:lvl4pPr indent="-228600" lvl="3" marL="1828800" algn="l">
              <a:spcBef>
                <a:spcPts val="320"/>
              </a:spcBef>
              <a:spcAft>
                <a:spcPts val="0"/>
              </a:spcAft>
              <a:buClr>
                <a:srgbClr val="7F7F7F"/>
              </a:buClr>
              <a:buSzPts val="1600"/>
              <a:buNone/>
              <a:defRPr b="1" sz="1600"/>
            </a:lvl4pPr>
            <a:lvl5pPr indent="-228600" lvl="4" marL="2286000" algn="l">
              <a:spcBef>
                <a:spcPts val="320"/>
              </a:spcBef>
              <a:spcAft>
                <a:spcPts val="0"/>
              </a:spcAft>
              <a:buClr>
                <a:srgbClr val="7F7F7F"/>
              </a:buClr>
              <a:buSzPts val="1600"/>
              <a:buNone/>
              <a:defRPr b="1" sz="1600"/>
            </a:lvl5pPr>
            <a:lvl6pPr indent="-228600" lvl="5" marL="2743200" algn="l">
              <a:spcBef>
                <a:spcPts val="320"/>
              </a:spcBef>
              <a:spcAft>
                <a:spcPts val="0"/>
              </a:spcAft>
              <a:buClr>
                <a:srgbClr val="7F7F7F"/>
              </a:buClr>
              <a:buSzPts val="1600"/>
              <a:buNone/>
              <a:defRPr b="1" sz="1600"/>
            </a:lvl6pPr>
            <a:lvl7pPr indent="-228600" lvl="6" marL="3200400" algn="l">
              <a:spcBef>
                <a:spcPts val="320"/>
              </a:spcBef>
              <a:spcAft>
                <a:spcPts val="0"/>
              </a:spcAft>
              <a:buClr>
                <a:srgbClr val="7F7F7F"/>
              </a:buClr>
              <a:buSzPts val="1600"/>
              <a:buNone/>
              <a:defRPr b="1" sz="1600"/>
            </a:lvl7pPr>
            <a:lvl8pPr indent="-228600" lvl="7" marL="3657600" algn="l">
              <a:spcBef>
                <a:spcPts val="320"/>
              </a:spcBef>
              <a:spcAft>
                <a:spcPts val="0"/>
              </a:spcAft>
              <a:buClr>
                <a:srgbClr val="7F7F7F"/>
              </a:buClr>
              <a:buSzPts val="1600"/>
              <a:buNone/>
              <a:defRPr b="1" sz="1600"/>
            </a:lvl8pPr>
            <a:lvl9pPr indent="-228600" lvl="8" marL="4114800" algn="l">
              <a:spcBef>
                <a:spcPts val="320"/>
              </a:spcBef>
              <a:spcAft>
                <a:spcPts val="0"/>
              </a:spcAft>
              <a:buClr>
                <a:srgbClr val="7F7F7F"/>
              </a:buClr>
              <a:buSzPts val="1600"/>
              <a:buNone/>
              <a:defRPr b="1" sz="1600"/>
            </a:lvl9pPr>
          </a:lstStyle>
          <a:p/>
        </p:txBody>
      </p:sp>
      <p:sp>
        <p:nvSpPr>
          <p:cNvPr id="49" name="Google Shape;49;p22"/>
          <p:cNvSpPr txBox="1"/>
          <p:nvPr>
            <p:ph idx="10" type="dt"/>
          </p:nvPr>
        </p:nvSpPr>
        <p:spPr>
          <a:xfrm>
            <a:off x="6363347" y="6356350"/>
            <a:ext cx="2085975" cy="365125"/>
          </a:xfrm>
          <a:prstGeom prst="rect">
            <a:avLst/>
          </a:prstGeom>
          <a:noFill/>
          <a:ln>
            <a:noFill/>
          </a:ln>
        </p:spPr>
        <p:txBody>
          <a:bodyPr anchorCtr="0" anchor="ctr" bIns="45700" lIns="91425" spcFirstLastPara="1" rIns="45700"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22"/>
          <p:cNvSpPr txBox="1"/>
          <p:nvPr>
            <p:ph idx="11" type="ftr"/>
          </p:nvPr>
        </p:nvSpPr>
        <p:spPr>
          <a:xfrm>
            <a:off x="659165" y="6356350"/>
            <a:ext cx="2847975" cy="365125"/>
          </a:xfrm>
          <a:prstGeom prst="rect">
            <a:avLst/>
          </a:prstGeom>
          <a:noFill/>
          <a:ln>
            <a:noFill/>
          </a:ln>
        </p:spPr>
        <p:txBody>
          <a:bodyPr anchorCtr="0" anchor="ctr" bIns="45700" lIns="45700"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22"/>
          <p:cNvSpPr txBox="1"/>
          <p:nvPr>
            <p:ph idx="12" type="sldNum"/>
          </p:nvPr>
        </p:nvSpPr>
        <p:spPr>
          <a:xfrm>
            <a:off x="8543278" y="6356350"/>
            <a:ext cx="561975" cy="365125"/>
          </a:xfrm>
          <a:prstGeom prst="rect">
            <a:avLst/>
          </a:prstGeom>
          <a:noFill/>
          <a:ln>
            <a:noFill/>
          </a:ln>
        </p:spPr>
        <p:txBody>
          <a:bodyPr anchorCtr="0" anchor="ctr" bIns="45700" lIns="27425" spcFirstLastPara="1" rIns="45700"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ru-RU"/>
              <a:t>‹#›</a:t>
            </a:fld>
            <a:endParaRPr/>
          </a:p>
        </p:txBody>
      </p:sp>
      <p:sp>
        <p:nvSpPr>
          <p:cNvPr id="52" name="Google Shape;52;p22"/>
          <p:cNvSpPr txBox="1"/>
          <p:nvPr>
            <p:ph idx="3" type="body"/>
          </p:nvPr>
        </p:nvSpPr>
        <p:spPr>
          <a:xfrm>
            <a:off x="457200" y="2212848"/>
            <a:ext cx="4041648" cy="391363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7F7F7F"/>
              </a:buClr>
              <a:buSzPts val="1800"/>
              <a:buChar char="•"/>
              <a:defRPr/>
            </a:lvl1pPr>
            <a:lvl2pPr indent="-342900" lvl="1" marL="914400" algn="l">
              <a:spcBef>
                <a:spcPts val="360"/>
              </a:spcBef>
              <a:spcAft>
                <a:spcPts val="0"/>
              </a:spcAft>
              <a:buClr>
                <a:srgbClr val="7F7F7F"/>
              </a:buClr>
              <a:buSzPts val="1800"/>
              <a:buChar char="o"/>
              <a:defRPr/>
            </a:lvl2pPr>
            <a:lvl3pPr indent="-342900" lvl="2" marL="1371600" algn="l">
              <a:spcBef>
                <a:spcPts val="360"/>
              </a:spcBef>
              <a:spcAft>
                <a:spcPts val="0"/>
              </a:spcAft>
              <a:buClr>
                <a:srgbClr val="7F7F7F"/>
              </a:buClr>
              <a:buSzPts val="1800"/>
              <a:buChar char="•"/>
              <a:defRPr/>
            </a:lvl3pPr>
            <a:lvl4pPr indent="-342900" lvl="3" marL="1828800" algn="l">
              <a:spcBef>
                <a:spcPts val="360"/>
              </a:spcBef>
              <a:spcAft>
                <a:spcPts val="0"/>
              </a:spcAft>
              <a:buClr>
                <a:srgbClr val="7F7F7F"/>
              </a:buClr>
              <a:buSzPts val="1800"/>
              <a:buChar char="o"/>
              <a:defRPr/>
            </a:lvl4pPr>
            <a:lvl5pPr indent="-342900" lvl="4" marL="2286000" algn="l">
              <a:spcBef>
                <a:spcPts val="360"/>
              </a:spcBef>
              <a:spcAft>
                <a:spcPts val="0"/>
              </a:spcAft>
              <a:buClr>
                <a:srgbClr val="7F7F7F"/>
              </a:buClr>
              <a:buSzPts val="1800"/>
              <a:buChar char="•"/>
              <a:defRPr/>
            </a:lvl5pPr>
            <a:lvl6pPr indent="-342900" lvl="5" marL="2743200" algn="l">
              <a:spcBef>
                <a:spcPts val="360"/>
              </a:spcBef>
              <a:spcAft>
                <a:spcPts val="0"/>
              </a:spcAft>
              <a:buClr>
                <a:srgbClr val="7F7F7F"/>
              </a:buClr>
              <a:buSzPts val="1800"/>
              <a:buChar char="o"/>
              <a:defRPr/>
            </a:lvl6pPr>
            <a:lvl7pPr indent="-342900" lvl="6" marL="3200400" algn="l">
              <a:spcBef>
                <a:spcPts val="360"/>
              </a:spcBef>
              <a:spcAft>
                <a:spcPts val="0"/>
              </a:spcAft>
              <a:buClr>
                <a:srgbClr val="7F7F7F"/>
              </a:buClr>
              <a:buSzPts val="1800"/>
              <a:buChar char="•"/>
              <a:defRPr/>
            </a:lvl7pPr>
            <a:lvl8pPr indent="-342900" lvl="7" marL="3657600" algn="l">
              <a:spcBef>
                <a:spcPts val="360"/>
              </a:spcBef>
              <a:spcAft>
                <a:spcPts val="0"/>
              </a:spcAft>
              <a:buClr>
                <a:srgbClr val="7F7F7F"/>
              </a:buClr>
              <a:buSzPts val="1800"/>
              <a:buChar char="o"/>
              <a:defRPr/>
            </a:lvl8pPr>
            <a:lvl9pPr indent="-342900" lvl="8" marL="4114800" algn="l">
              <a:spcBef>
                <a:spcPts val="360"/>
              </a:spcBef>
              <a:spcAft>
                <a:spcPts val="0"/>
              </a:spcAft>
              <a:buClr>
                <a:srgbClr val="7F7F7F"/>
              </a:buClr>
              <a:buSzPts val="1800"/>
              <a:buChar char="•"/>
              <a:defRPr/>
            </a:lvl9pPr>
          </a:lstStyle>
          <a:p/>
        </p:txBody>
      </p:sp>
      <p:sp>
        <p:nvSpPr>
          <p:cNvPr id="53" name="Google Shape;53;p22"/>
          <p:cNvSpPr txBox="1"/>
          <p:nvPr>
            <p:ph idx="4" type="body"/>
          </p:nvPr>
        </p:nvSpPr>
        <p:spPr>
          <a:xfrm>
            <a:off x="4672584" y="2212848"/>
            <a:ext cx="4041648" cy="3913187"/>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7F7F7F"/>
              </a:buClr>
              <a:buSzPts val="1800"/>
              <a:buChar char="•"/>
              <a:defRPr/>
            </a:lvl1pPr>
            <a:lvl2pPr indent="-342900" lvl="1" marL="914400" algn="l">
              <a:spcBef>
                <a:spcPts val="360"/>
              </a:spcBef>
              <a:spcAft>
                <a:spcPts val="0"/>
              </a:spcAft>
              <a:buClr>
                <a:srgbClr val="7F7F7F"/>
              </a:buClr>
              <a:buSzPts val="1800"/>
              <a:buChar char="o"/>
              <a:defRPr/>
            </a:lvl2pPr>
            <a:lvl3pPr indent="-342900" lvl="2" marL="1371600" algn="l">
              <a:spcBef>
                <a:spcPts val="360"/>
              </a:spcBef>
              <a:spcAft>
                <a:spcPts val="0"/>
              </a:spcAft>
              <a:buClr>
                <a:srgbClr val="7F7F7F"/>
              </a:buClr>
              <a:buSzPts val="1800"/>
              <a:buChar char="•"/>
              <a:defRPr/>
            </a:lvl3pPr>
            <a:lvl4pPr indent="-342900" lvl="3" marL="1828800" algn="l">
              <a:spcBef>
                <a:spcPts val="360"/>
              </a:spcBef>
              <a:spcAft>
                <a:spcPts val="0"/>
              </a:spcAft>
              <a:buClr>
                <a:srgbClr val="7F7F7F"/>
              </a:buClr>
              <a:buSzPts val="1800"/>
              <a:buChar char="o"/>
              <a:defRPr/>
            </a:lvl4pPr>
            <a:lvl5pPr indent="-342900" lvl="4" marL="2286000" algn="l">
              <a:spcBef>
                <a:spcPts val="360"/>
              </a:spcBef>
              <a:spcAft>
                <a:spcPts val="0"/>
              </a:spcAft>
              <a:buClr>
                <a:srgbClr val="7F7F7F"/>
              </a:buClr>
              <a:buSzPts val="1800"/>
              <a:buChar char="•"/>
              <a:defRPr/>
            </a:lvl5pPr>
            <a:lvl6pPr indent="-342900" lvl="5" marL="2743200" algn="l">
              <a:spcBef>
                <a:spcPts val="360"/>
              </a:spcBef>
              <a:spcAft>
                <a:spcPts val="0"/>
              </a:spcAft>
              <a:buClr>
                <a:srgbClr val="7F7F7F"/>
              </a:buClr>
              <a:buSzPts val="1800"/>
              <a:buChar char="o"/>
              <a:defRPr/>
            </a:lvl6pPr>
            <a:lvl7pPr indent="-342900" lvl="6" marL="3200400" algn="l">
              <a:spcBef>
                <a:spcPts val="360"/>
              </a:spcBef>
              <a:spcAft>
                <a:spcPts val="0"/>
              </a:spcAft>
              <a:buClr>
                <a:srgbClr val="7F7F7F"/>
              </a:buClr>
              <a:buSzPts val="1800"/>
              <a:buChar char="•"/>
              <a:defRPr/>
            </a:lvl7pPr>
            <a:lvl8pPr indent="-342900" lvl="7" marL="3657600" algn="l">
              <a:spcBef>
                <a:spcPts val="360"/>
              </a:spcBef>
              <a:spcAft>
                <a:spcPts val="0"/>
              </a:spcAft>
              <a:buClr>
                <a:srgbClr val="7F7F7F"/>
              </a:buClr>
              <a:buSzPts val="1800"/>
              <a:buChar char="o"/>
              <a:defRPr/>
            </a:lvl8pPr>
            <a:lvl9pPr indent="-342900" lvl="8" marL="4114800" algn="l">
              <a:spcBef>
                <a:spcPts val="360"/>
              </a:spcBef>
              <a:spcAft>
                <a:spcPts val="0"/>
              </a:spcAft>
              <a:buClr>
                <a:srgbClr val="7F7F7F"/>
              </a:buClr>
              <a:buSzPts val="18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олько заголовок" type="titleOnly">
  <p:cSld name="TITLE_ONLY">
    <p:spTree>
      <p:nvGrpSpPr>
        <p:cNvPr id="54" name="Shape 54"/>
        <p:cNvGrpSpPr/>
        <p:nvPr/>
      </p:nvGrpSpPr>
      <p:grpSpPr>
        <a:xfrm>
          <a:off x="0" y="0"/>
          <a:ext cx="0" cy="0"/>
          <a:chOff x="0" y="0"/>
          <a:chExt cx="0" cy="0"/>
        </a:xfrm>
      </p:grpSpPr>
      <p:sp>
        <p:nvSpPr>
          <p:cNvPr id="55" name="Google Shape;55;p23"/>
          <p:cNvSpPr txBox="1"/>
          <p:nvPr>
            <p:ph type="title"/>
          </p:nvPr>
        </p:nvSpPr>
        <p:spPr>
          <a:xfrm>
            <a:off x="457200" y="0"/>
            <a:ext cx="8229600" cy="1600200"/>
          </a:xfrm>
          <a:prstGeom prst="rect">
            <a:avLst/>
          </a:prstGeom>
          <a:noFill/>
          <a:ln>
            <a:noFill/>
          </a:ln>
        </p:spPr>
        <p:txBody>
          <a:bodyPr anchorCtr="0" anchor="b" bIns="45700" lIns="91425" spcFirstLastPara="1" rIns="91425" wrap="square" tIns="45700">
            <a:noAutofit/>
          </a:bodyPr>
          <a:lstStyle>
            <a:lvl1pPr lvl="0" algn="ctr">
              <a:lnSpc>
                <a:spcPct val="322222"/>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23"/>
          <p:cNvSpPr txBox="1"/>
          <p:nvPr>
            <p:ph idx="10" type="dt"/>
          </p:nvPr>
        </p:nvSpPr>
        <p:spPr>
          <a:xfrm>
            <a:off x="6363347" y="6356350"/>
            <a:ext cx="2085975" cy="365125"/>
          </a:xfrm>
          <a:prstGeom prst="rect">
            <a:avLst/>
          </a:prstGeom>
          <a:noFill/>
          <a:ln>
            <a:noFill/>
          </a:ln>
        </p:spPr>
        <p:txBody>
          <a:bodyPr anchorCtr="0" anchor="ctr" bIns="45700" lIns="91425" spcFirstLastPara="1" rIns="45700"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3"/>
          <p:cNvSpPr txBox="1"/>
          <p:nvPr>
            <p:ph idx="11" type="ftr"/>
          </p:nvPr>
        </p:nvSpPr>
        <p:spPr>
          <a:xfrm>
            <a:off x="659165" y="6356350"/>
            <a:ext cx="2847975" cy="365125"/>
          </a:xfrm>
          <a:prstGeom prst="rect">
            <a:avLst/>
          </a:prstGeom>
          <a:noFill/>
          <a:ln>
            <a:noFill/>
          </a:ln>
        </p:spPr>
        <p:txBody>
          <a:bodyPr anchorCtr="0" anchor="ctr" bIns="45700" lIns="45700"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23"/>
          <p:cNvSpPr txBox="1"/>
          <p:nvPr>
            <p:ph idx="12" type="sldNum"/>
          </p:nvPr>
        </p:nvSpPr>
        <p:spPr>
          <a:xfrm>
            <a:off x="8543278" y="6356350"/>
            <a:ext cx="561975" cy="365125"/>
          </a:xfrm>
          <a:prstGeom prst="rect">
            <a:avLst/>
          </a:prstGeom>
          <a:noFill/>
          <a:ln>
            <a:noFill/>
          </a:ln>
        </p:spPr>
        <p:txBody>
          <a:bodyPr anchorCtr="0" anchor="ctr" bIns="45700" lIns="27425" spcFirstLastPara="1" rIns="45700"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Пустой слайд" type="blank">
  <p:cSld name="BLANK">
    <p:spTree>
      <p:nvGrpSpPr>
        <p:cNvPr id="59" name="Shape 59"/>
        <p:cNvGrpSpPr/>
        <p:nvPr/>
      </p:nvGrpSpPr>
      <p:grpSpPr>
        <a:xfrm>
          <a:off x="0" y="0"/>
          <a:ext cx="0" cy="0"/>
          <a:chOff x="0" y="0"/>
          <a:chExt cx="0" cy="0"/>
        </a:xfrm>
      </p:grpSpPr>
      <p:sp>
        <p:nvSpPr>
          <p:cNvPr id="60" name="Google Shape;60;p24"/>
          <p:cNvSpPr txBox="1"/>
          <p:nvPr>
            <p:ph idx="10" type="dt"/>
          </p:nvPr>
        </p:nvSpPr>
        <p:spPr>
          <a:xfrm>
            <a:off x="6363347" y="6356350"/>
            <a:ext cx="2085975" cy="365125"/>
          </a:xfrm>
          <a:prstGeom prst="rect">
            <a:avLst/>
          </a:prstGeom>
          <a:noFill/>
          <a:ln>
            <a:noFill/>
          </a:ln>
        </p:spPr>
        <p:txBody>
          <a:bodyPr anchorCtr="0" anchor="ctr" bIns="45700" lIns="91425" spcFirstLastPara="1" rIns="45700"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24"/>
          <p:cNvSpPr txBox="1"/>
          <p:nvPr>
            <p:ph idx="11" type="ftr"/>
          </p:nvPr>
        </p:nvSpPr>
        <p:spPr>
          <a:xfrm>
            <a:off x="659165" y="6356350"/>
            <a:ext cx="2847975" cy="365125"/>
          </a:xfrm>
          <a:prstGeom prst="rect">
            <a:avLst/>
          </a:prstGeom>
          <a:noFill/>
          <a:ln>
            <a:noFill/>
          </a:ln>
        </p:spPr>
        <p:txBody>
          <a:bodyPr anchorCtr="0" anchor="ctr" bIns="45700" lIns="45700"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24"/>
          <p:cNvSpPr txBox="1"/>
          <p:nvPr>
            <p:ph idx="12" type="sldNum"/>
          </p:nvPr>
        </p:nvSpPr>
        <p:spPr>
          <a:xfrm>
            <a:off x="8543278" y="6356350"/>
            <a:ext cx="561975" cy="365125"/>
          </a:xfrm>
          <a:prstGeom prst="rect">
            <a:avLst/>
          </a:prstGeom>
          <a:noFill/>
          <a:ln>
            <a:noFill/>
          </a:ln>
        </p:spPr>
        <p:txBody>
          <a:bodyPr anchorCtr="0" anchor="ctr" bIns="45700" lIns="27425" spcFirstLastPara="1" rIns="45700"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Объект с подписью" type="objTx">
  <p:cSld name="OBJECT_WITH_CAPTION_TEXT">
    <p:spTree>
      <p:nvGrpSpPr>
        <p:cNvPr id="63" name="Shape 63"/>
        <p:cNvGrpSpPr/>
        <p:nvPr/>
      </p:nvGrpSpPr>
      <p:grpSpPr>
        <a:xfrm>
          <a:off x="0" y="0"/>
          <a:ext cx="0" cy="0"/>
          <a:chOff x="0" y="0"/>
          <a:chExt cx="0" cy="0"/>
        </a:xfrm>
      </p:grpSpPr>
      <p:sp>
        <p:nvSpPr>
          <p:cNvPr id="64" name="Google Shape;64;p25"/>
          <p:cNvSpPr txBox="1"/>
          <p:nvPr>
            <p:ph type="title"/>
          </p:nvPr>
        </p:nvSpPr>
        <p:spPr>
          <a:xfrm>
            <a:off x="5907087" y="266700"/>
            <a:ext cx="3008313" cy="2095500"/>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Clr>
                <a:schemeClr val="dk2"/>
              </a:buClr>
              <a:buSzPts val="2800"/>
              <a:buFont typeface="Palatino Linotype"/>
              <a:buNone/>
              <a:defRPr b="0"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25"/>
          <p:cNvSpPr txBox="1"/>
          <p:nvPr>
            <p:ph idx="1" type="body"/>
          </p:nvPr>
        </p:nvSpPr>
        <p:spPr>
          <a:xfrm>
            <a:off x="719137" y="273050"/>
            <a:ext cx="4995863"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rgbClr val="7F7F7F"/>
              </a:buClr>
              <a:buSzPts val="3200"/>
              <a:buChar char="•"/>
              <a:defRPr sz="3200"/>
            </a:lvl1pPr>
            <a:lvl2pPr indent="-406400" lvl="1" marL="914400" algn="l">
              <a:spcBef>
                <a:spcPts val="560"/>
              </a:spcBef>
              <a:spcAft>
                <a:spcPts val="0"/>
              </a:spcAft>
              <a:buClr>
                <a:srgbClr val="7F7F7F"/>
              </a:buClr>
              <a:buSzPts val="2800"/>
              <a:buChar char="o"/>
              <a:defRPr sz="2800"/>
            </a:lvl2pPr>
            <a:lvl3pPr indent="-381000" lvl="2" marL="1371600" algn="l">
              <a:spcBef>
                <a:spcPts val="480"/>
              </a:spcBef>
              <a:spcAft>
                <a:spcPts val="0"/>
              </a:spcAft>
              <a:buClr>
                <a:srgbClr val="7F7F7F"/>
              </a:buClr>
              <a:buSzPts val="2400"/>
              <a:buChar char="•"/>
              <a:defRPr sz="2400"/>
            </a:lvl3pPr>
            <a:lvl4pPr indent="-355600" lvl="3" marL="1828800" algn="l">
              <a:spcBef>
                <a:spcPts val="400"/>
              </a:spcBef>
              <a:spcAft>
                <a:spcPts val="0"/>
              </a:spcAft>
              <a:buClr>
                <a:srgbClr val="7F7F7F"/>
              </a:buClr>
              <a:buSzPts val="2000"/>
              <a:buChar char="o"/>
              <a:defRPr sz="2000"/>
            </a:lvl4pPr>
            <a:lvl5pPr indent="-355600" lvl="4" marL="2286000" algn="l">
              <a:spcBef>
                <a:spcPts val="400"/>
              </a:spcBef>
              <a:spcAft>
                <a:spcPts val="0"/>
              </a:spcAft>
              <a:buClr>
                <a:srgbClr val="7F7F7F"/>
              </a:buClr>
              <a:buSzPts val="2000"/>
              <a:buChar char="•"/>
              <a:defRPr sz="2000"/>
            </a:lvl5pPr>
            <a:lvl6pPr indent="-355600" lvl="5" marL="2743200" algn="l">
              <a:spcBef>
                <a:spcPts val="400"/>
              </a:spcBef>
              <a:spcAft>
                <a:spcPts val="0"/>
              </a:spcAft>
              <a:buClr>
                <a:srgbClr val="7F7F7F"/>
              </a:buClr>
              <a:buSzPts val="2000"/>
              <a:buChar char="o"/>
              <a:defRPr sz="2000"/>
            </a:lvl6pPr>
            <a:lvl7pPr indent="-355600" lvl="6" marL="3200400" algn="l">
              <a:spcBef>
                <a:spcPts val="400"/>
              </a:spcBef>
              <a:spcAft>
                <a:spcPts val="0"/>
              </a:spcAft>
              <a:buClr>
                <a:srgbClr val="7F7F7F"/>
              </a:buClr>
              <a:buSzPts val="2000"/>
              <a:buChar char="•"/>
              <a:defRPr sz="2000"/>
            </a:lvl7pPr>
            <a:lvl8pPr indent="-355600" lvl="7" marL="3657600" algn="l">
              <a:spcBef>
                <a:spcPts val="400"/>
              </a:spcBef>
              <a:spcAft>
                <a:spcPts val="0"/>
              </a:spcAft>
              <a:buClr>
                <a:srgbClr val="7F7F7F"/>
              </a:buClr>
              <a:buSzPts val="2000"/>
              <a:buChar char="o"/>
              <a:defRPr sz="2000"/>
            </a:lvl8pPr>
            <a:lvl9pPr indent="-355600" lvl="8" marL="4114800" algn="l">
              <a:spcBef>
                <a:spcPts val="400"/>
              </a:spcBef>
              <a:spcAft>
                <a:spcPts val="0"/>
              </a:spcAft>
              <a:buClr>
                <a:srgbClr val="7F7F7F"/>
              </a:buClr>
              <a:buSzPts val="2000"/>
              <a:buChar char="•"/>
              <a:defRPr sz="2000"/>
            </a:lvl9pPr>
          </a:lstStyle>
          <a:p/>
        </p:txBody>
      </p:sp>
      <p:sp>
        <p:nvSpPr>
          <p:cNvPr id="66" name="Google Shape;66;p25"/>
          <p:cNvSpPr txBox="1"/>
          <p:nvPr>
            <p:ph idx="2" type="body"/>
          </p:nvPr>
        </p:nvSpPr>
        <p:spPr>
          <a:xfrm>
            <a:off x="5907087" y="2438400"/>
            <a:ext cx="3008313" cy="3687763"/>
          </a:xfrm>
          <a:prstGeom prst="rect">
            <a:avLst/>
          </a:prstGeom>
          <a:noFill/>
          <a:ln>
            <a:noFill/>
          </a:ln>
        </p:spPr>
        <p:txBody>
          <a:bodyPr anchorCtr="0" anchor="t" bIns="45700" lIns="91425" spcFirstLastPara="1" rIns="91425" wrap="square" tIns="45700">
            <a:normAutofit/>
          </a:bodyPr>
          <a:lstStyle>
            <a:lvl1pPr indent="-228600" lvl="0" marL="457200" algn="ctr">
              <a:lnSpc>
                <a:spcPct val="125000"/>
              </a:lnSpc>
              <a:spcBef>
                <a:spcPts val="320"/>
              </a:spcBef>
              <a:spcAft>
                <a:spcPts val="0"/>
              </a:spcAft>
              <a:buClr>
                <a:srgbClr val="7F7F7F"/>
              </a:buClr>
              <a:buSzPts val="1600"/>
              <a:buNone/>
              <a:defRPr sz="1600"/>
            </a:lvl1pPr>
            <a:lvl2pPr indent="-228600" lvl="1" marL="914400" algn="l">
              <a:spcBef>
                <a:spcPts val="240"/>
              </a:spcBef>
              <a:spcAft>
                <a:spcPts val="0"/>
              </a:spcAft>
              <a:buClr>
                <a:srgbClr val="7F7F7F"/>
              </a:buClr>
              <a:buSzPts val="1200"/>
              <a:buNone/>
              <a:defRPr sz="1200"/>
            </a:lvl2pPr>
            <a:lvl3pPr indent="-228600" lvl="2" marL="1371600" algn="l">
              <a:spcBef>
                <a:spcPts val="200"/>
              </a:spcBef>
              <a:spcAft>
                <a:spcPts val="0"/>
              </a:spcAft>
              <a:buClr>
                <a:srgbClr val="7F7F7F"/>
              </a:buClr>
              <a:buSzPts val="1000"/>
              <a:buNone/>
              <a:defRPr sz="1000"/>
            </a:lvl3pPr>
            <a:lvl4pPr indent="-228600" lvl="3" marL="1828800" algn="l">
              <a:spcBef>
                <a:spcPts val="180"/>
              </a:spcBef>
              <a:spcAft>
                <a:spcPts val="0"/>
              </a:spcAft>
              <a:buClr>
                <a:srgbClr val="7F7F7F"/>
              </a:buClr>
              <a:buSzPts val="900"/>
              <a:buNone/>
              <a:defRPr sz="900"/>
            </a:lvl4pPr>
            <a:lvl5pPr indent="-228600" lvl="4" marL="2286000" algn="l">
              <a:spcBef>
                <a:spcPts val="180"/>
              </a:spcBef>
              <a:spcAft>
                <a:spcPts val="0"/>
              </a:spcAft>
              <a:buClr>
                <a:srgbClr val="7F7F7F"/>
              </a:buClr>
              <a:buSzPts val="900"/>
              <a:buNone/>
              <a:defRPr sz="900"/>
            </a:lvl5pPr>
            <a:lvl6pPr indent="-228600" lvl="5" marL="2743200" algn="l">
              <a:spcBef>
                <a:spcPts val="180"/>
              </a:spcBef>
              <a:spcAft>
                <a:spcPts val="0"/>
              </a:spcAft>
              <a:buClr>
                <a:srgbClr val="7F7F7F"/>
              </a:buClr>
              <a:buSzPts val="900"/>
              <a:buNone/>
              <a:defRPr sz="900"/>
            </a:lvl6pPr>
            <a:lvl7pPr indent="-228600" lvl="6" marL="3200400" algn="l">
              <a:spcBef>
                <a:spcPts val="180"/>
              </a:spcBef>
              <a:spcAft>
                <a:spcPts val="0"/>
              </a:spcAft>
              <a:buClr>
                <a:srgbClr val="7F7F7F"/>
              </a:buClr>
              <a:buSzPts val="900"/>
              <a:buNone/>
              <a:defRPr sz="900"/>
            </a:lvl7pPr>
            <a:lvl8pPr indent="-228600" lvl="7" marL="3657600" algn="l">
              <a:spcBef>
                <a:spcPts val="180"/>
              </a:spcBef>
              <a:spcAft>
                <a:spcPts val="0"/>
              </a:spcAft>
              <a:buClr>
                <a:srgbClr val="7F7F7F"/>
              </a:buClr>
              <a:buSzPts val="900"/>
              <a:buNone/>
              <a:defRPr sz="900"/>
            </a:lvl8pPr>
            <a:lvl9pPr indent="-228600" lvl="8" marL="4114800" algn="l">
              <a:spcBef>
                <a:spcPts val="180"/>
              </a:spcBef>
              <a:spcAft>
                <a:spcPts val="0"/>
              </a:spcAft>
              <a:buClr>
                <a:srgbClr val="7F7F7F"/>
              </a:buClr>
              <a:buSzPts val="900"/>
              <a:buNone/>
              <a:defRPr sz="900"/>
            </a:lvl9pPr>
          </a:lstStyle>
          <a:p/>
        </p:txBody>
      </p:sp>
      <p:sp>
        <p:nvSpPr>
          <p:cNvPr id="67" name="Google Shape;67;p25"/>
          <p:cNvSpPr txBox="1"/>
          <p:nvPr>
            <p:ph idx="10" type="dt"/>
          </p:nvPr>
        </p:nvSpPr>
        <p:spPr>
          <a:xfrm>
            <a:off x="6363347" y="6356350"/>
            <a:ext cx="2085975" cy="365125"/>
          </a:xfrm>
          <a:prstGeom prst="rect">
            <a:avLst/>
          </a:prstGeom>
          <a:noFill/>
          <a:ln>
            <a:noFill/>
          </a:ln>
        </p:spPr>
        <p:txBody>
          <a:bodyPr anchorCtr="0" anchor="ctr" bIns="45700" lIns="91425" spcFirstLastPara="1" rIns="45700"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25"/>
          <p:cNvSpPr txBox="1"/>
          <p:nvPr>
            <p:ph idx="11" type="ftr"/>
          </p:nvPr>
        </p:nvSpPr>
        <p:spPr>
          <a:xfrm>
            <a:off x="659165" y="6356350"/>
            <a:ext cx="2847975" cy="365125"/>
          </a:xfrm>
          <a:prstGeom prst="rect">
            <a:avLst/>
          </a:prstGeom>
          <a:noFill/>
          <a:ln>
            <a:noFill/>
          </a:ln>
        </p:spPr>
        <p:txBody>
          <a:bodyPr anchorCtr="0" anchor="ctr" bIns="45700" lIns="45700"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25"/>
          <p:cNvSpPr txBox="1"/>
          <p:nvPr>
            <p:ph idx="12" type="sldNum"/>
          </p:nvPr>
        </p:nvSpPr>
        <p:spPr>
          <a:xfrm>
            <a:off x="8543278" y="6356350"/>
            <a:ext cx="561975" cy="365125"/>
          </a:xfrm>
          <a:prstGeom prst="rect">
            <a:avLst/>
          </a:prstGeom>
          <a:noFill/>
          <a:ln>
            <a:noFill/>
          </a:ln>
        </p:spPr>
        <p:txBody>
          <a:bodyPr anchorCtr="0" anchor="ctr" bIns="45700" lIns="27425" spcFirstLastPara="1" rIns="45700"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Рисунок с подписью" type="picTx">
  <p:cSld name="PICTURE_WITH_CAPTION_TEXT">
    <p:spTree>
      <p:nvGrpSpPr>
        <p:cNvPr id="70" name="Shape 70"/>
        <p:cNvGrpSpPr/>
        <p:nvPr/>
      </p:nvGrpSpPr>
      <p:grpSpPr>
        <a:xfrm>
          <a:off x="0" y="0"/>
          <a:ext cx="0" cy="0"/>
          <a:chOff x="0" y="0"/>
          <a:chExt cx="0" cy="0"/>
        </a:xfrm>
      </p:grpSpPr>
      <p:sp>
        <p:nvSpPr>
          <p:cNvPr id="71" name="Google Shape;71;p26"/>
          <p:cNvSpPr txBox="1"/>
          <p:nvPr>
            <p:ph type="title"/>
          </p:nvPr>
        </p:nvSpPr>
        <p:spPr>
          <a:xfrm>
            <a:off x="1679576" y="228600"/>
            <a:ext cx="5711824" cy="895350"/>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Clr>
                <a:schemeClr val="dk2"/>
              </a:buClr>
              <a:buSzPts val="2800"/>
              <a:buFont typeface="Palatino Linotype"/>
              <a:buNone/>
              <a:defRPr b="0"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26"/>
          <p:cNvSpPr/>
          <p:nvPr>
            <p:ph idx="2" type="pic"/>
          </p:nvPr>
        </p:nvSpPr>
        <p:spPr>
          <a:xfrm>
            <a:off x="1508126" y="1143000"/>
            <a:ext cx="6054724" cy="4541044"/>
          </a:xfrm>
          <a:prstGeom prst="rect">
            <a:avLst/>
          </a:prstGeom>
          <a:noFill/>
          <a:ln cap="flat" cmpd="sng" w="76200">
            <a:solidFill>
              <a:schemeClr val="lt1"/>
            </a:solidFill>
            <a:prstDash val="solid"/>
            <a:round/>
            <a:headEnd len="sm" w="sm" type="none"/>
            <a:tailEnd len="sm" w="sm" type="none"/>
          </a:ln>
          <a:effectLst>
            <a:outerShdw blurRad="88900" rotWithShape="0" algn="ctr" dir="5400000" dist="50800">
              <a:srgbClr val="000000">
                <a:alpha val="24705"/>
              </a:srgbClr>
            </a:outerShdw>
          </a:effectLst>
        </p:spPr>
      </p:sp>
      <p:sp>
        <p:nvSpPr>
          <p:cNvPr id="73" name="Google Shape;73;p26"/>
          <p:cNvSpPr txBox="1"/>
          <p:nvPr>
            <p:ph idx="1" type="body"/>
          </p:nvPr>
        </p:nvSpPr>
        <p:spPr>
          <a:xfrm>
            <a:off x="1679576" y="5810250"/>
            <a:ext cx="5711824" cy="533400"/>
          </a:xfrm>
          <a:prstGeom prst="rect">
            <a:avLst/>
          </a:prstGeom>
          <a:noFill/>
          <a:ln>
            <a:noFill/>
          </a:ln>
        </p:spPr>
        <p:txBody>
          <a:bodyPr anchorCtr="0" anchor="t" bIns="45700" lIns="91425" spcFirstLastPara="1" rIns="91425" wrap="square" tIns="45700">
            <a:normAutofit/>
          </a:bodyPr>
          <a:lstStyle>
            <a:lvl1pPr indent="-228600" lvl="0" marL="457200" algn="ctr">
              <a:spcBef>
                <a:spcPts val="320"/>
              </a:spcBef>
              <a:spcAft>
                <a:spcPts val="0"/>
              </a:spcAft>
              <a:buClr>
                <a:srgbClr val="7F7F7F"/>
              </a:buClr>
              <a:buSzPts val="1600"/>
              <a:buNone/>
              <a:defRPr sz="1600"/>
            </a:lvl1pPr>
            <a:lvl2pPr indent="-228600" lvl="1" marL="914400" algn="l">
              <a:spcBef>
                <a:spcPts val="240"/>
              </a:spcBef>
              <a:spcAft>
                <a:spcPts val="0"/>
              </a:spcAft>
              <a:buClr>
                <a:srgbClr val="7F7F7F"/>
              </a:buClr>
              <a:buSzPts val="1200"/>
              <a:buNone/>
              <a:defRPr sz="1200"/>
            </a:lvl2pPr>
            <a:lvl3pPr indent="-228600" lvl="2" marL="1371600" algn="l">
              <a:spcBef>
                <a:spcPts val="200"/>
              </a:spcBef>
              <a:spcAft>
                <a:spcPts val="0"/>
              </a:spcAft>
              <a:buClr>
                <a:srgbClr val="7F7F7F"/>
              </a:buClr>
              <a:buSzPts val="1000"/>
              <a:buNone/>
              <a:defRPr sz="1000"/>
            </a:lvl3pPr>
            <a:lvl4pPr indent="-228600" lvl="3" marL="1828800" algn="l">
              <a:spcBef>
                <a:spcPts val="180"/>
              </a:spcBef>
              <a:spcAft>
                <a:spcPts val="0"/>
              </a:spcAft>
              <a:buClr>
                <a:srgbClr val="7F7F7F"/>
              </a:buClr>
              <a:buSzPts val="900"/>
              <a:buNone/>
              <a:defRPr sz="900"/>
            </a:lvl4pPr>
            <a:lvl5pPr indent="-228600" lvl="4" marL="2286000" algn="l">
              <a:spcBef>
                <a:spcPts val="180"/>
              </a:spcBef>
              <a:spcAft>
                <a:spcPts val="0"/>
              </a:spcAft>
              <a:buClr>
                <a:srgbClr val="7F7F7F"/>
              </a:buClr>
              <a:buSzPts val="900"/>
              <a:buNone/>
              <a:defRPr sz="900"/>
            </a:lvl5pPr>
            <a:lvl6pPr indent="-228600" lvl="5" marL="2743200" algn="l">
              <a:spcBef>
                <a:spcPts val="180"/>
              </a:spcBef>
              <a:spcAft>
                <a:spcPts val="0"/>
              </a:spcAft>
              <a:buClr>
                <a:srgbClr val="7F7F7F"/>
              </a:buClr>
              <a:buSzPts val="900"/>
              <a:buNone/>
              <a:defRPr sz="900"/>
            </a:lvl6pPr>
            <a:lvl7pPr indent="-228600" lvl="6" marL="3200400" algn="l">
              <a:spcBef>
                <a:spcPts val="180"/>
              </a:spcBef>
              <a:spcAft>
                <a:spcPts val="0"/>
              </a:spcAft>
              <a:buClr>
                <a:srgbClr val="7F7F7F"/>
              </a:buClr>
              <a:buSzPts val="900"/>
              <a:buNone/>
              <a:defRPr sz="900"/>
            </a:lvl7pPr>
            <a:lvl8pPr indent="-228600" lvl="7" marL="3657600" algn="l">
              <a:spcBef>
                <a:spcPts val="180"/>
              </a:spcBef>
              <a:spcAft>
                <a:spcPts val="0"/>
              </a:spcAft>
              <a:buClr>
                <a:srgbClr val="7F7F7F"/>
              </a:buClr>
              <a:buSzPts val="900"/>
              <a:buNone/>
              <a:defRPr sz="900"/>
            </a:lvl8pPr>
            <a:lvl9pPr indent="-228600" lvl="8" marL="4114800" algn="l">
              <a:spcBef>
                <a:spcPts val="180"/>
              </a:spcBef>
              <a:spcAft>
                <a:spcPts val="0"/>
              </a:spcAft>
              <a:buClr>
                <a:srgbClr val="7F7F7F"/>
              </a:buClr>
              <a:buSzPts val="900"/>
              <a:buNone/>
              <a:defRPr sz="900"/>
            </a:lvl9pPr>
          </a:lstStyle>
          <a:p/>
        </p:txBody>
      </p:sp>
      <p:sp>
        <p:nvSpPr>
          <p:cNvPr id="74" name="Google Shape;74;p26"/>
          <p:cNvSpPr txBox="1"/>
          <p:nvPr>
            <p:ph idx="10" type="dt"/>
          </p:nvPr>
        </p:nvSpPr>
        <p:spPr>
          <a:xfrm>
            <a:off x="6363347" y="6356350"/>
            <a:ext cx="2085975" cy="365125"/>
          </a:xfrm>
          <a:prstGeom prst="rect">
            <a:avLst/>
          </a:prstGeom>
          <a:noFill/>
          <a:ln>
            <a:noFill/>
          </a:ln>
        </p:spPr>
        <p:txBody>
          <a:bodyPr anchorCtr="0" anchor="ctr" bIns="45700" lIns="91425" spcFirstLastPara="1" rIns="45700"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26"/>
          <p:cNvSpPr txBox="1"/>
          <p:nvPr>
            <p:ph idx="11" type="ftr"/>
          </p:nvPr>
        </p:nvSpPr>
        <p:spPr>
          <a:xfrm>
            <a:off x="659165" y="6356350"/>
            <a:ext cx="2847975" cy="365125"/>
          </a:xfrm>
          <a:prstGeom prst="rect">
            <a:avLst/>
          </a:prstGeom>
          <a:noFill/>
          <a:ln>
            <a:noFill/>
          </a:ln>
        </p:spPr>
        <p:txBody>
          <a:bodyPr anchorCtr="0" anchor="ctr" bIns="45700" lIns="45700"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6"/>
          <p:cNvSpPr txBox="1"/>
          <p:nvPr>
            <p:ph idx="12" type="sldNum"/>
          </p:nvPr>
        </p:nvSpPr>
        <p:spPr>
          <a:xfrm>
            <a:off x="8543278" y="6356350"/>
            <a:ext cx="561975" cy="365125"/>
          </a:xfrm>
          <a:prstGeom prst="rect">
            <a:avLst/>
          </a:prstGeom>
          <a:noFill/>
          <a:ln>
            <a:noFill/>
          </a:ln>
        </p:spPr>
        <p:txBody>
          <a:bodyPr anchorCtr="0" anchor="ctr" bIns="45700" lIns="27425" spcFirstLastPara="1" rIns="45700"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ru-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50000">
              <a:schemeClr val="lt1"/>
            </a:gs>
            <a:gs pos="76000">
              <a:srgbClr val="F3F3F3"/>
            </a:gs>
            <a:gs pos="92000">
              <a:srgbClr val="D8D8D8"/>
            </a:gs>
            <a:gs pos="100000">
              <a:srgbClr val="D8D8D8"/>
            </a:gs>
          </a:gsLst>
          <a:path path="circle">
            <a:fillToRect b="50%" l="50%" r="50%" t="50%"/>
          </a:path>
          <a:tileRect/>
        </a:gradFill>
      </p:bgPr>
    </p:bg>
    <p:spTree>
      <p:nvGrpSpPr>
        <p:cNvPr id="9" name="Shape 9"/>
        <p:cNvGrpSpPr/>
        <p:nvPr/>
      </p:nvGrpSpPr>
      <p:grpSpPr>
        <a:xfrm>
          <a:off x="0" y="0"/>
          <a:ext cx="0" cy="0"/>
          <a:chOff x="0" y="0"/>
          <a:chExt cx="0" cy="0"/>
        </a:xfrm>
      </p:grpSpPr>
      <p:sp>
        <p:nvSpPr>
          <p:cNvPr id="10" name="Google Shape;10;p17"/>
          <p:cNvSpPr txBox="1"/>
          <p:nvPr>
            <p:ph type="title"/>
          </p:nvPr>
        </p:nvSpPr>
        <p:spPr>
          <a:xfrm>
            <a:off x="457200" y="0"/>
            <a:ext cx="8229600" cy="1600200"/>
          </a:xfrm>
          <a:prstGeom prst="rect">
            <a:avLst/>
          </a:prstGeom>
          <a:noFill/>
          <a:ln>
            <a:noFill/>
          </a:ln>
        </p:spPr>
        <p:txBody>
          <a:bodyPr anchorCtr="0" anchor="b" bIns="45700" lIns="91425" spcFirstLastPara="1" rIns="91425" wrap="square" tIns="45700">
            <a:noAutofit/>
          </a:bodyPr>
          <a:lstStyle>
            <a:lvl1pPr lvl="0" marR="0" rtl="0" algn="ctr">
              <a:lnSpc>
                <a:spcPct val="107407"/>
              </a:lnSpc>
              <a:spcBef>
                <a:spcPts val="0"/>
              </a:spcBef>
              <a:spcAft>
                <a:spcPts val="0"/>
              </a:spcAft>
              <a:buClr>
                <a:schemeClr val="dk2"/>
              </a:buClr>
              <a:buSzPts val="5400"/>
              <a:buFont typeface="Palatino Linotype"/>
              <a:buNone/>
              <a:defRPr b="0" i="0" sz="5400" u="none" cap="none" strike="noStrike">
                <a:solidFill>
                  <a:schemeClr val="dk2"/>
                </a:solidFill>
                <a:latin typeface="Palatino Linotype"/>
                <a:ea typeface="Palatino Linotype"/>
                <a:cs typeface="Palatino Linotype"/>
                <a:sym typeface="Palatino Linotyp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7"/>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81000" lvl="0" marL="457200" marR="0" rtl="0" algn="l">
              <a:spcBef>
                <a:spcPts val="480"/>
              </a:spcBef>
              <a:spcAft>
                <a:spcPts val="0"/>
              </a:spcAft>
              <a:buClr>
                <a:srgbClr val="7F7F7F"/>
              </a:buClr>
              <a:buSzPts val="2400"/>
              <a:buFont typeface="Arial"/>
              <a:buChar char="•"/>
              <a:defRPr b="0" i="0" sz="2400" u="none" cap="none" strike="noStrike">
                <a:solidFill>
                  <a:srgbClr val="7F7F7F"/>
                </a:solidFill>
                <a:latin typeface="Century Gothic"/>
                <a:ea typeface="Century Gothic"/>
                <a:cs typeface="Century Gothic"/>
                <a:sym typeface="Century Gothic"/>
              </a:defRPr>
            </a:lvl1pPr>
            <a:lvl2pPr indent="-330200" lvl="1" marL="914400" marR="0" rtl="0" algn="l">
              <a:spcBef>
                <a:spcPts val="320"/>
              </a:spcBef>
              <a:spcAft>
                <a:spcPts val="0"/>
              </a:spcAft>
              <a:buClr>
                <a:srgbClr val="7F7F7F"/>
              </a:buClr>
              <a:buSzPts val="1600"/>
              <a:buFont typeface="Courier New"/>
              <a:buChar char="o"/>
              <a:defRPr b="0" i="0" sz="1600" u="none" cap="none" strike="noStrike">
                <a:solidFill>
                  <a:srgbClr val="7F7F7F"/>
                </a:solidFill>
                <a:latin typeface="Century Gothic"/>
                <a:ea typeface="Century Gothic"/>
                <a:cs typeface="Century Gothic"/>
                <a:sym typeface="Century Gothic"/>
              </a:defRPr>
            </a:lvl2pPr>
            <a:lvl3pPr indent="-330200" lvl="2" marL="1371600" marR="0" rtl="0" algn="l">
              <a:spcBef>
                <a:spcPts val="320"/>
              </a:spcBef>
              <a:spcAft>
                <a:spcPts val="0"/>
              </a:spcAft>
              <a:buClr>
                <a:srgbClr val="7F7F7F"/>
              </a:buClr>
              <a:buSzPts val="1600"/>
              <a:buFont typeface="Arial"/>
              <a:buChar char="•"/>
              <a:defRPr b="0" i="0" sz="1600" u="none" cap="none" strike="noStrike">
                <a:solidFill>
                  <a:srgbClr val="7F7F7F"/>
                </a:solidFill>
                <a:latin typeface="Century Gothic"/>
                <a:ea typeface="Century Gothic"/>
                <a:cs typeface="Century Gothic"/>
                <a:sym typeface="Century Gothic"/>
              </a:defRPr>
            </a:lvl3pPr>
            <a:lvl4pPr indent="-330200" lvl="3" marL="1828800" marR="0" rtl="0" algn="l">
              <a:spcBef>
                <a:spcPts val="320"/>
              </a:spcBef>
              <a:spcAft>
                <a:spcPts val="0"/>
              </a:spcAft>
              <a:buClr>
                <a:srgbClr val="7F7F7F"/>
              </a:buClr>
              <a:buSzPts val="1600"/>
              <a:buFont typeface="Courier New"/>
              <a:buChar char="o"/>
              <a:defRPr b="0" i="0" sz="1600" u="none" cap="none" strike="noStrike">
                <a:solidFill>
                  <a:srgbClr val="7F7F7F"/>
                </a:solidFill>
                <a:latin typeface="Century Gothic"/>
                <a:ea typeface="Century Gothic"/>
                <a:cs typeface="Century Gothic"/>
                <a:sym typeface="Century Gothic"/>
              </a:defRPr>
            </a:lvl4pPr>
            <a:lvl5pPr indent="-330200" lvl="4" marL="2286000" marR="0" rtl="0" algn="l">
              <a:spcBef>
                <a:spcPts val="320"/>
              </a:spcBef>
              <a:spcAft>
                <a:spcPts val="0"/>
              </a:spcAft>
              <a:buClr>
                <a:srgbClr val="7F7F7F"/>
              </a:buClr>
              <a:buSzPts val="1600"/>
              <a:buFont typeface="Arial"/>
              <a:buChar char="•"/>
              <a:defRPr b="0" i="0" sz="1600" u="none" cap="none" strike="noStrike">
                <a:solidFill>
                  <a:srgbClr val="7F7F7F"/>
                </a:solidFill>
                <a:latin typeface="Century Gothic"/>
                <a:ea typeface="Century Gothic"/>
                <a:cs typeface="Century Gothic"/>
                <a:sym typeface="Century Gothic"/>
              </a:defRPr>
            </a:lvl5pPr>
            <a:lvl6pPr indent="-330200" lvl="5" marL="2743200" marR="0" rtl="0" algn="l">
              <a:spcBef>
                <a:spcPts val="320"/>
              </a:spcBef>
              <a:spcAft>
                <a:spcPts val="0"/>
              </a:spcAft>
              <a:buClr>
                <a:srgbClr val="7F7F7F"/>
              </a:buClr>
              <a:buSzPts val="1600"/>
              <a:buFont typeface="Courier New"/>
              <a:buChar char="o"/>
              <a:defRPr b="0" i="0" sz="1600" u="none" cap="none" strike="noStrike">
                <a:solidFill>
                  <a:srgbClr val="7F7F7F"/>
                </a:solidFill>
                <a:latin typeface="Century Gothic"/>
                <a:ea typeface="Century Gothic"/>
                <a:cs typeface="Century Gothic"/>
                <a:sym typeface="Century Gothic"/>
              </a:defRPr>
            </a:lvl6pPr>
            <a:lvl7pPr indent="-330200" lvl="6" marL="3200400" marR="0" rtl="0" algn="l">
              <a:spcBef>
                <a:spcPts val="320"/>
              </a:spcBef>
              <a:spcAft>
                <a:spcPts val="0"/>
              </a:spcAft>
              <a:buClr>
                <a:srgbClr val="7F7F7F"/>
              </a:buClr>
              <a:buSzPts val="1600"/>
              <a:buFont typeface="Arial"/>
              <a:buChar char="•"/>
              <a:defRPr b="0" i="0" sz="1600" u="none" cap="none" strike="noStrike">
                <a:solidFill>
                  <a:srgbClr val="7F7F7F"/>
                </a:solidFill>
                <a:latin typeface="Century Gothic"/>
                <a:ea typeface="Century Gothic"/>
                <a:cs typeface="Century Gothic"/>
                <a:sym typeface="Century Gothic"/>
              </a:defRPr>
            </a:lvl7pPr>
            <a:lvl8pPr indent="-330200" lvl="7" marL="3657600" marR="0" rtl="0" algn="l">
              <a:spcBef>
                <a:spcPts val="320"/>
              </a:spcBef>
              <a:spcAft>
                <a:spcPts val="0"/>
              </a:spcAft>
              <a:buClr>
                <a:srgbClr val="7F7F7F"/>
              </a:buClr>
              <a:buSzPts val="1600"/>
              <a:buFont typeface="Courier New"/>
              <a:buChar char="o"/>
              <a:defRPr b="0" i="0" sz="1600" u="none" cap="none" strike="noStrike">
                <a:solidFill>
                  <a:srgbClr val="7F7F7F"/>
                </a:solidFill>
                <a:latin typeface="Century Gothic"/>
                <a:ea typeface="Century Gothic"/>
                <a:cs typeface="Century Gothic"/>
                <a:sym typeface="Century Gothic"/>
              </a:defRPr>
            </a:lvl8pPr>
            <a:lvl9pPr indent="-330200" lvl="8" marL="4114800" marR="0" rtl="0" algn="l">
              <a:spcBef>
                <a:spcPts val="320"/>
              </a:spcBef>
              <a:spcAft>
                <a:spcPts val="0"/>
              </a:spcAft>
              <a:buClr>
                <a:srgbClr val="7F7F7F"/>
              </a:buClr>
              <a:buSzPts val="1600"/>
              <a:buFont typeface="Arial"/>
              <a:buChar char="•"/>
              <a:defRPr b="0" i="0" sz="1600" u="none" cap="none" strike="noStrike">
                <a:solidFill>
                  <a:srgbClr val="7F7F7F"/>
                </a:solidFill>
                <a:latin typeface="Century Gothic"/>
                <a:ea typeface="Century Gothic"/>
                <a:cs typeface="Century Gothic"/>
                <a:sym typeface="Century Gothic"/>
              </a:defRPr>
            </a:lvl9pPr>
          </a:lstStyle>
          <a:p/>
        </p:txBody>
      </p:sp>
      <p:sp>
        <p:nvSpPr>
          <p:cNvPr id="12" name="Google Shape;12;p17"/>
          <p:cNvSpPr txBox="1"/>
          <p:nvPr>
            <p:ph idx="10" type="dt"/>
          </p:nvPr>
        </p:nvSpPr>
        <p:spPr>
          <a:xfrm>
            <a:off x="6363347" y="6356350"/>
            <a:ext cx="2085975" cy="365125"/>
          </a:xfrm>
          <a:prstGeom prst="rect">
            <a:avLst/>
          </a:prstGeom>
          <a:noFill/>
          <a:ln>
            <a:noFill/>
          </a:ln>
        </p:spPr>
        <p:txBody>
          <a:bodyPr anchorCtr="0" anchor="ctr" bIns="45700" lIns="91425" spcFirstLastPara="1" rIns="45700" wrap="square" tIns="45700">
            <a:noAutofit/>
          </a:bodyPr>
          <a:lstStyle>
            <a:lvl1pPr lvl="0" marR="0" rtl="0" algn="r">
              <a:spcBef>
                <a:spcPts val="0"/>
              </a:spcBef>
              <a:spcAft>
                <a:spcPts val="0"/>
              </a:spcAft>
              <a:buSzPts val="1400"/>
              <a:buNone/>
              <a:defRPr b="0" i="0" sz="1200" u="none" cap="none" strike="noStrike">
                <a:solidFill>
                  <a:srgbClr val="595959"/>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13" name="Google Shape;13;p17"/>
          <p:cNvSpPr txBox="1"/>
          <p:nvPr>
            <p:ph idx="11" type="ftr"/>
          </p:nvPr>
        </p:nvSpPr>
        <p:spPr>
          <a:xfrm>
            <a:off x="659165" y="6356350"/>
            <a:ext cx="2847975" cy="365125"/>
          </a:xfrm>
          <a:prstGeom prst="rect">
            <a:avLst/>
          </a:prstGeom>
          <a:noFill/>
          <a:ln>
            <a:noFill/>
          </a:ln>
        </p:spPr>
        <p:txBody>
          <a:bodyPr anchorCtr="0" anchor="ctr" bIns="45700" lIns="45700" spcFirstLastPara="1" rIns="91425" wrap="square" tIns="45700">
            <a:noAutofit/>
          </a:bodyPr>
          <a:lstStyle>
            <a:lvl1pPr lvl="0" marR="0" rtl="0" algn="l">
              <a:spcBef>
                <a:spcPts val="0"/>
              </a:spcBef>
              <a:spcAft>
                <a:spcPts val="0"/>
              </a:spcAft>
              <a:buSzPts val="1400"/>
              <a:buNone/>
              <a:defRPr b="0" i="0" sz="1200" u="none" cap="none" strike="noStrike">
                <a:solidFill>
                  <a:srgbClr val="595959"/>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14" name="Google Shape;14;p17"/>
          <p:cNvSpPr txBox="1"/>
          <p:nvPr>
            <p:ph idx="12" type="sldNum"/>
          </p:nvPr>
        </p:nvSpPr>
        <p:spPr>
          <a:xfrm>
            <a:off x="8543278" y="6356350"/>
            <a:ext cx="561975" cy="365125"/>
          </a:xfrm>
          <a:prstGeom prst="rect">
            <a:avLst/>
          </a:prstGeom>
          <a:noFill/>
          <a:ln>
            <a:noFill/>
          </a:ln>
        </p:spPr>
        <p:txBody>
          <a:bodyPr anchorCtr="0" anchor="ctr" bIns="45700" lIns="27425" spcFirstLastPara="1" rIns="45700" wrap="square" tIns="45700">
            <a:noAutofit/>
          </a:bodyPr>
          <a:lstStyle>
            <a:lvl1pPr indent="0" lvl="0" marL="0" marR="0" rtl="0" algn="l">
              <a:spcBef>
                <a:spcPts val="0"/>
              </a:spcBef>
              <a:buNone/>
              <a:defRPr b="0" i="0" sz="1200" u="none" cap="none" strike="noStrike">
                <a:solidFill>
                  <a:srgbClr val="595959"/>
                </a:solidFill>
                <a:latin typeface="Century Gothic"/>
                <a:ea typeface="Century Gothic"/>
                <a:cs typeface="Century Gothic"/>
                <a:sym typeface="Century Gothic"/>
              </a:defRPr>
            </a:lvl1pPr>
            <a:lvl2pPr indent="0" lvl="1" marL="0" marR="0" rtl="0" algn="l">
              <a:spcBef>
                <a:spcPts val="0"/>
              </a:spcBef>
              <a:buNone/>
              <a:defRPr b="0" i="0" sz="1200" u="none" cap="none" strike="noStrike">
                <a:solidFill>
                  <a:srgbClr val="595959"/>
                </a:solidFill>
                <a:latin typeface="Century Gothic"/>
                <a:ea typeface="Century Gothic"/>
                <a:cs typeface="Century Gothic"/>
                <a:sym typeface="Century Gothic"/>
              </a:defRPr>
            </a:lvl2pPr>
            <a:lvl3pPr indent="0" lvl="2" marL="0" marR="0" rtl="0" algn="l">
              <a:spcBef>
                <a:spcPts val="0"/>
              </a:spcBef>
              <a:buNone/>
              <a:defRPr b="0" i="0" sz="1200" u="none" cap="none" strike="noStrike">
                <a:solidFill>
                  <a:srgbClr val="595959"/>
                </a:solidFill>
                <a:latin typeface="Century Gothic"/>
                <a:ea typeface="Century Gothic"/>
                <a:cs typeface="Century Gothic"/>
                <a:sym typeface="Century Gothic"/>
              </a:defRPr>
            </a:lvl3pPr>
            <a:lvl4pPr indent="0" lvl="3" marL="0" marR="0" rtl="0" algn="l">
              <a:spcBef>
                <a:spcPts val="0"/>
              </a:spcBef>
              <a:buNone/>
              <a:defRPr b="0" i="0" sz="1200" u="none" cap="none" strike="noStrike">
                <a:solidFill>
                  <a:srgbClr val="595959"/>
                </a:solidFill>
                <a:latin typeface="Century Gothic"/>
                <a:ea typeface="Century Gothic"/>
                <a:cs typeface="Century Gothic"/>
                <a:sym typeface="Century Gothic"/>
              </a:defRPr>
            </a:lvl4pPr>
            <a:lvl5pPr indent="0" lvl="4" marL="0" marR="0" rtl="0" algn="l">
              <a:spcBef>
                <a:spcPts val="0"/>
              </a:spcBef>
              <a:buNone/>
              <a:defRPr b="0" i="0" sz="1200" u="none" cap="none" strike="noStrike">
                <a:solidFill>
                  <a:srgbClr val="595959"/>
                </a:solidFill>
                <a:latin typeface="Century Gothic"/>
                <a:ea typeface="Century Gothic"/>
                <a:cs typeface="Century Gothic"/>
                <a:sym typeface="Century Gothic"/>
              </a:defRPr>
            </a:lvl5pPr>
            <a:lvl6pPr indent="0" lvl="5" marL="0" marR="0" rtl="0" algn="l">
              <a:spcBef>
                <a:spcPts val="0"/>
              </a:spcBef>
              <a:buNone/>
              <a:defRPr b="0" i="0" sz="1200" u="none" cap="none" strike="noStrike">
                <a:solidFill>
                  <a:srgbClr val="595959"/>
                </a:solidFill>
                <a:latin typeface="Century Gothic"/>
                <a:ea typeface="Century Gothic"/>
                <a:cs typeface="Century Gothic"/>
                <a:sym typeface="Century Gothic"/>
              </a:defRPr>
            </a:lvl6pPr>
            <a:lvl7pPr indent="0" lvl="6" marL="0" marR="0" rtl="0" algn="l">
              <a:spcBef>
                <a:spcPts val="0"/>
              </a:spcBef>
              <a:buNone/>
              <a:defRPr b="0" i="0" sz="1200" u="none" cap="none" strike="noStrike">
                <a:solidFill>
                  <a:srgbClr val="595959"/>
                </a:solidFill>
                <a:latin typeface="Century Gothic"/>
                <a:ea typeface="Century Gothic"/>
                <a:cs typeface="Century Gothic"/>
                <a:sym typeface="Century Gothic"/>
              </a:defRPr>
            </a:lvl7pPr>
            <a:lvl8pPr indent="0" lvl="7" marL="0" marR="0" rtl="0" algn="l">
              <a:spcBef>
                <a:spcPts val="0"/>
              </a:spcBef>
              <a:buNone/>
              <a:defRPr b="0" i="0" sz="1200" u="none" cap="none" strike="noStrike">
                <a:solidFill>
                  <a:srgbClr val="595959"/>
                </a:solidFill>
                <a:latin typeface="Century Gothic"/>
                <a:ea typeface="Century Gothic"/>
                <a:cs typeface="Century Gothic"/>
                <a:sym typeface="Century Gothic"/>
              </a:defRPr>
            </a:lvl8pPr>
            <a:lvl9pPr indent="0" lvl="8" marL="0" marR="0" rtl="0" algn="l">
              <a:spcBef>
                <a:spcPts val="0"/>
              </a:spcBef>
              <a:buNone/>
              <a:defRPr b="0" i="0" sz="1200" u="none" cap="none" strike="noStrike">
                <a:solidFill>
                  <a:srgbClr val="595959"/>
                </a:solidFill>
                <a:latin typeface="Century Gothic"/>
                <a:ea typeface="Century Gothic"/>
                <a:cs typeface="Century Gothic"/>
                <a:sym typeface="Century Gothic"/>
              </a:defRPr>
            </a:lvl9pPr>
          </a:lstStyle>
          <a:p>
            <a:pPr indent="0" lvl="0" marL="0" rtl="0" algn="l">
              <a:spcBef>
                <a:spcPts val="0"/>
              </a:spcBef>
              <a:spcAft>
                <a:spcPts val="0"/>
              </a:spcAft>
              <a:buNone/>
            </a:pPr>
            <a:fld id="{00000000-1234-1234-1234-123412341234}" type="slidenum">
              <a:rPr lang="ru-RU"/>
              <a:t>‹#›</a:t>
            </a:fld>
            <a:endParaRPr/>
          </a:p>
        </p:txBody>
      </p:sp>
      <p:sp>
        <p:nvSpPr>
          <p:cNvPr id="15" name="Google Shape;15;p17"/>
          <p:cNvSpPr/>
          <p:nvPr/>
        </p:nvSpPr>
        <p:spPr>
          <a:xfrm>
            <a:off x="8457760" y="6499384"/>
            <a:ext cx="84772" cy="84772"/>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alatino Linotype"/>
              <a:ea typeface="Palatino Linotype"/>
              <a:cs typeface="Palatino Linotype"/>
              <a:sym typeface="Palatino Linotype"/>
            </a:endParaRPr>
          </a:p>
        </p:txBody>
      </p:sp>
      <p:sp>
        <p:nvSpPr>
          <p:cNvPr id="16" name="Google Shape;16;p17"/>
          <p:cNvSpPr/>
          <p:nvPr/>
        </p:nvSpPr>
        <p:spPr>
          <a:xfrm>
            <a:off x="569119" y="6499384"/>
            <a:ext cx="84772" cy="84772"/>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alatino Linotype"/>
              <a:ea typeface="Palatino Linotype"/>
              <a:cs typeface="Palatino Linotype"/>
              <a:sym typeface="Palatino Linotype"/>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6.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
          <p:cNvSpPr txBox="1"/>
          <p:nvPr>
            <p:ph type="ctrTitle"/>
          </p:nvPr>
        </p:nvSpPr>
        <p:spPr>
          <a:xfrm>
            <a:off x="467544" y="-819472"/>
            <a:ext cx="7772400" cy="4267200"/>
          </a:xfrm>
          <a:prstGeom prst="rect">
            <a:avLst/>
          </a:prstGeom>
          <a:noFill/>
          <a:ln>
            <a:noFill/>
          </a:ln>
        </p:spPr>
        <p:txBody>
          <a:bodyPr anchorCtr="0" anchor="b" bIns="45700" lIns="91425" spcFirstLastPara="1" rIns="91425" wrap="square" tIns="45700">
            <a:noAutofit/>
          </a:bodyPr>
          <a:lstStyle/>
          <a:p>
            <a:pPr indent="0" lvl="0" marL="0" rtl="0" algn="ctr">
              <a:lnSpc>
                <a:spcPct val="100000"/>
              </a:lnSpc>
              <a:spcBef>
                <a:spcPts val="0"/>
              </a:spcBef>
              <a:spcAft>
                <a:spcPts val="0"/>
              </a:spcAft>
              <a:buClr>
                <a:schemeClr val="dk2"/>
              </a:buClr>
              <a:buSzPts val="4000"/>
              <a:buFont typeface="Times New Roman"/>
              <a:buNone/>
            </a:pPr>
            <a:r>
              <a:rPr b="1" lang="ru-RU" sz="4000">
                <a:latin typeface="Times New Roman"/>
                <a:ea typeface="Times New Roman"/>
                <a:cs typeface="Times New Roman"/>
                <a:sym typeface="Times New Roman"/>
              </a:rPr>
              <a:t>Дослідження голосової активності в пристроях з низьким енергоспоживанням</a:t>
            </a:r>
            <a:endParaRPr sz="4000">
              <a:latin typeface="Times New Roman"/>
              <a:ea typeface="Times New Roman"/>
              <a:cs typeface="Times New Roman"/>
              <a:sym typeface="Times New Roman"/>
            </a:endParaRPr>
          </a:p>
        </p:txBody>
      </p:sp>
      <p:sp>
        <p:nvSpPr>
          <p:cNvPr id="94" name="Google Shape;94;p1"/>
          <p:cNvSpPr txBox="1"/>
          <p:nvPr>
            <p:ph idx="1" type="subTitle"/>
          </p:nvPr>
        </p:nvSpPr>
        <p:spPr>
          <a:xfrm>
            <a:off x="1043608" y="4941168"/>
            <a:ext cx="7416824" cy="12192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888888"/>
              </a:buClr>
              <a:buSzPts val="1800"/>
              <a:buNone/>
            </a:pPr>
            <a:r>
              <a:rPr lang="ru-RU">
                <a:latin typeface="Times New Roman"/>
                <a:ea typeface="Times New Roman"/>
                <a:cs typeface="Times New Roman"/>
                <a:sym typeface="Times New Roman"/>
              </a:rPr>
              <a:t>Роботу виконав: ст. Демиденко О.А.</a:t>
            </a:r>
            <a:endParaRPr/>
          </a:p>
          <a:p>
            <a:pPr indent="0" lvl="0" marL="0" rtl="0" algn="l">
              <a:spcBef>
                <a:spcPts val="0"/>
              </a:spcBef>
              <a:spcAft>
                <a:spcPts val="0"/>
              </a:spcAft>
              <a:buClr>
                <a:srgbClr val="888888"/>
              </a:buClr>
              <a:buSzPts val="1800"/>
              <a:buNone/>
            </a:pPr>
            <a:r>
              <a:rPr lang="ru-RU">
                <a:latin typeface="Times New Roman"/>
                <a:ea typeface="Times New Roman"/>
                <a:cs typeface="Times New Roman"/>
                <a:sym typeface="Times New Roman"/>
              </a:rPr>
              <a:t>Науковий керівник: к.т.н., доцент Лебедев Д.Ю.</a:t>
            </a:r>
            <a:endParaRPr>
              <a:latin typeface="Times New Roman"/>
              <a:ea typeface="Times New Roman"/>
              <a:cs typeface="Times New Roman"/>
              <a:sym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10"/>
          <p:cNvSpPr txBox="1"/>
          <p:nvPr>
            <p:ph type="title"/>
          </p:nvPr>
        </p:nvSpPr>
        <p:spPr>
          <a:xfrm>
            <a:off x="0" y="-171400"/>
            <a:ext cx="8686800" cy="1600200"/>
          </a:xfrm>
          <a:prstGeom prst="rect">
            <a:avLst/>
          </a:prstGeom>
          <a:noFill/>
          <a:ln>
            <a:noFill/>
          </a:ln>
        </p:spPr>
        <p:txBody>
          <a:bodyPr anchorCtr="0" anchor="b" bIns="45700" lIns="91425" spcFirstLastPara="1" rIns="91425" wrap="square" tIns="45700">
            <a:noAutofit/>
          </a:bodyPr>
          <a:lstStyle/>
          <a:p>
            <a:pPr indent="0" lvl="0" marL="0" rtl="0" algn="ctr">
              <a:lnSpc>
                <a:spcPct val="161111"/>
              </a:lnSpc>
              <a:spcBef>
                <a:spcPts val="0"/>
              </a:spcBef>
              <a:spcAft>
                <a:spcPts val="0"/>
              </a:spcAft>
              <a:buClr>
                <a:schemeClr val="dk2"/>
              </a:buClr>
              <a:buSzPts val="3600"/>
              <a:buFont typeface="Times New Roman"/>
              <a:buNone/>
            </a:pPr>
            <a:r>
              <a:rPr b="1" lang="ru-RU" sz="3600">
                <a:latin typeface="Times New Roman"/>
                <a:ea typeface="Times New Roman"/>
                <a:cs typeface="Times New Roman"/>
                <a:sym typeface="Times New Roman"/>
              </a:rPr>
              <a:t>Основні методи дослідження голосової активності у нейронних мережах</a:t>
            </a:r>
            <a:endParaRPr b="1" sz="3600">
              <a:latin typeface="Times New Roman"/>
              <a:ea typeface="Times New Roman"/>
              <a:cs typeface="Times New Roman"/>
              <a:sym typeface="Times New Roman"/>
            </a:endParaRPr>
          </a:p>
        </p:txBody>
      </p:sp>
      <p:sp>
        <p:nvSpPr>
          <p:cNvPr id="155" name="Google Shape;155;p10"/>
          <p:cNvSpPr txBox="1"/>
          <p:nvPr>
            <p:ph idx="1" type="body"/>
          </p:nvPr>
        </p:nvSpPr>
        <p:spPr>
          <a:xfrm>
            <a:off x="179512" y="1412776"/>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7F7F7F"/>
              </a:buClr>
              <a:buSzPts val="2400"/>
              <a:buNone/>
            </a:pPr>
            <a:r>
              <a:rPr lang="ru-RU">
                <a:latin typeface="Times New Roman"/>
                <a:ea typeface="Times New Roman"/>
                <a:cs typeface="Times New Roman"/>
                <a:sym typeface="Times New Roman"/>
              </a:rPr>
              <a:t>Основними методами дослідження голосової активності за допомогою машинного навчання є:</a:t>
            </a:r>
            <a:endParaRPr/>
          </a:p>
          <a:p>
            <a:pPr indent="-457200" lvl="0" marL="457200" rtl="0" algn="l">
              <a:spcBef>
                <a:spcPts val="480"/>
              </a:spcBef>
              <a:spcAft>
                <a:spcPts val="0"/>
              </a:spcAft>
              <a:buClr>
                <a:srgbClr val="7F7F7F"/>
              </a:buClr>
              <a:buSzPts val="2400"/>
              <a:buAutoNum type="arabicPeriod"/>
            </a:pPr>
            <a:r>
              <a:rPr lang="ru-RU">
                <a:latin typeface="Times New Roman"/>
                <a:ea typeface="Times New Roman"/>
                <a:cs typeface="Times New Roman"/>
                <a:sym typeface="Times New Roman"/>
              </a:rPr>
              <a:t>Змішана Гаусівська модель</a:t>
            </a:r>
            <a:endParaRPr/>
          </a:p>
          <a:p>
            <a:pPr indent="-457200" lvl="0" marL="457200" rtl="0" algn="l">
              <a:spcBef>
                <a:spcPts val="480"/>
              </a:spcBef>
              <a:spcAft>
                <a:spcPts val="0"/>
              </a:spcAft>
              <a:buClr>
                <a:srgbClr val="7F7F7F"/>
              </a:buClr>
              <a:buSzPts val="2400"/>
              <a:buAutoNum type="arabicPeriod"/>
            </a:pPr>
            <a:r>
              <a:rPr lang="ru-RU">
                <a:latin typeface="Times New Roman"/>
                <a:ea typeface="Times New Roman"/>
                <a:cs typeface="Times New Roman"/>
                <a:sym typeface="Times New Roman"/>
              </a:rPr>
              <a:t>Метод опорних векторів</a:t>
            </a:r>
            <a:endParaRPr/>
          </a:p>
          <a:p>
            <a:pPr indent="-457200" lvl="0" marL="457200" rtl="0" algn="l">
              <a:spcBef>
                <a:spcPts val="480"/>
              </a:spcBef>
              <a:spcAft>
                <a:spcPts val="0"/>
              </a:spcAft>
              <a:buClr>
                <a:srgbClr val="7F7F7F"/>
              </a:buClr>
              <a:buSzPts val="2400"/>
              <a:buFont typeface="Arial"/>
              <a:buAutoNum type="arabicPeriod"/>
            </a:pPr>
            <a:r>
              <a:rPr lang="ru-RU">
                <a:latin typeface="Times New Roman"/>
                <a:ea typeface="Times New Roman"/>
                <a:cs typeface="Times New Roman"/>
                <a:sym typeface="Times New Roman"/>
              </a:rPr>
              <a:t>Приховані моделі Маркова</a:t>
            </a:r>
            <a:endParaRPr>
              <a:latin typeface="Times New Roman"/>
              <a:ea typeface="Times New Roman"/>
              <a:cs typeface="Times New Roman"/>
              <a:sym typeface="Times New Roman"/>
            </a:endParaRPr>
          </a:p>
          <a:p>
            <a:pPr indent="-457200" lvl="0" marL="457200" rtl="0" algn="l">
              <a:spcBef>
                <a:spcPts val="480"/>
              </a:spcBef>
              <a:spcAft>
                <a:spcPts val="0"/>
              </a:spcAft>
              <a:buClr>
                <a:srgbClr val="7F7F7F"/>
              </a:buClr>
              <a:buSzPts val="2400"/>
              <a:buAutoNum type="arabicPeriod"/>
            </a:pPr>
            <a:r>
              <a:rPr lang="ru-RU">
                <a:latin typeface="Times New Roman"/>
                <a:ea typeface="Times New Roman"/>
                <a:cs typeface="Times New Roman"/>
                <a:sym typeface="Times New Roman"/>
              </a:rPr>
              <a:t>Згорткові нейронні мережі</a:t>
            </a:r>
            <a:endParaRPr/>
          </a:p>
          <a:p>
            <a:pPr indent="-457200" lvl="0" marL="457200" rtl="0" algn="l">
              <a:spcBef>
                <a:spcPts val="480"/>
              </a:spcBef>
              <a:spcAft>
                <a:spcPts val="0"/>
              </a:spcAft>
              <a:buClr>
                <a:srgbClr val="7F7F7F"/>
              </a:buClr>
              <a:buSzPts val="2400"/>
              <a:buFont typeface="Arial"/>
              <a:buAutoNum type="arabicPeriod"/>
            </a:pPr>
            <a:r>
              <a:rPr lang="ru-RU">
                <a:latin typeface="Times New Roman"/>
                <a:ea typeface="Times New Roman"/>
                <a:cs typeface="Times New Roman"/>
                <a:sym typeface="Times New Roman"/>
              </a:rPr>
              <a:t>Рекурентні нейронні мережі</a:t>
            </a:r>
            <a:endParaRPr/>
          </a:p>
          <a:p>
            <a:pPr indent="-457200" lvl="0" marL="457200" rtl="0" algn="l">
              <a:spcBef>
                <a:spcPts val="480"/>
              </a:spcBef>
              <a:spcAft>
                <a:spcPts val="0"/>
              </a:spcAft>
              <a:buClr>
                <a:srgbClr val="7F7F7F"/>
              </a:buClr>
              <a:buSzPts val="2400"/>
              <a:buFont typeface="Arial"/>
              <a:buAutoNum type="arabicPeriod"/>
            </a:pPr>
            <a:r>
              <a:rPr lang="ru-RU">
                <a:latin typeface="Times New Roman"/>
                <a:ea typeface="Times New Roman"/>
                <a:cs typeface="Times New Roman"/>
                <a:sym typeface="Times New Roman"/>
              </a:rPr>
              <a:t>Рекурсивні нейронні мережі</a:t>
            </a:r>
            <a:endParaRPr>
              <a:latin typeface="Times New Roman"/>
              <a:ea typeface="Times New Roman"/>
              <a:cs typeface="Times New Roman"/>
              <a:sym typeface="Times New Roman"/>
            </a:endParaRPr>
          </a:p>
          <a:p>
            <a:pPr indent="-304800" lvl="0" marL="457200" rtl="0" algn="l">
              <a:spcBef>
                <a:spcPts val="480"/>
              </a:spcBef>
              <a:spcAft>
                <a:spcPts val="0"/>
              </a:spcAft>
              <a:buClr>
                <a:srgbClr val="7F7F7F"/>
              </a:buClr>
              <a:buSzPts val="2400"/>
              <a:buFont typeface="Arial"/>
              <a:buNone/>
            </a:pPr>
            <a:r>
              <a:t/>
            </a:r>
            <a:endParaRPr/>
          </a:p>
          <a:p>
            <a:pPr indent="-304800" lvl="0" marL="457200" rtl="0" algn="l">
              <a:spcBef>
                <a:spcPts val="480"/>
              </a:spcBef>
              <a:spcAft>
                <a:spcPts val="0"/>
              </a:spcAft>
              <a:buClr>
                <a:srgbClr val="7F7F7F"/>
              </a:buClr>
              <a:buSzPts val="2400"/>
              <a:buNone/>
            </a:pPr>
            <a:r>
              <a:t/>
            </a:r>
            <a:endParaRPr/>
          </a:p>
        </p:txBody>
      </p:sp>
      <p:pic>
        <p:nvPicPr>
          <p:cNvPr descr="Наша система знає, хто говорить! Або голосова біометрія від НОВА АЙТІ |  NovaIT" id="156" name="Google Shape;156;p10"/>
          <p:cNvPicPr preferRelativeResize="0"/>
          <p:nvPr/>
        </p:nvPicPr>
        <p:blipFill rotWithShape="1">
          <a:blip r:embed="rId3">
            <a:alphaModFix/>
          </a:blip>
          <a:srcRect b="0" l="0" r="0" t="0"/>
          <a:stretch/>
        </p:blipFill>
        <p:spPr>
          <a:xfrm>
            <a:off x="4499992" y="4765036"/>
            <a:ext cx="4644008" cy="209296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1"/>
          <p:cNvSpPr txBox="1"/>
          <p:nvPr>
            <p:ph type="title"/>
          </p:nvPr>
        </p:nvSpPr>
        <p:spPr>
          <a:xfrm>
            <a:off x="-509736" y="0"/>
            <a:ext cx="10163472" cy="1600200"/>
          </a:xfrm>
          <a:prstGeom prst="rect">
            <a:avLst/>
          </a:prstGeom>
          <a:noFill/>
          <a:ln>
            <a:noFill/>
          </a:ln>
        </p:spPr>
        <p:txBody>
          <a:bodyPr anchorCtr="0" anchor="b" bIns="45700" lIns="91425" spcFirstLastPara="1" rIns="91425" wrap="square" tIns="45700">
            <a:noAutofit/>
          </a:bodyPr>
          <a:lstStyle/>
          <a:p>
            <a:pPr indent="0" lvl="0" marL="0" rtl="0" algn="ctr">
              <a:lnSpc>
                <a:spcPct val="161111"/>
              </a:lnSpc>
              <a:spcBef>
                <a:spcPts val="0"/>
              </a:spcBef>
              <a:spcAft>
                <a:spcPts val="0"/>
              </a:spcAft>
              <a:buClr>
                <a:schemeClr val="dk2"/>
              </a:buClr>
              <a:buSzPts val="3600"/>
              <a:buFont typeface="Times New Roman"/>
              <a:buNone/>
            </a:pPr>
            <a:r>
              <a:rPr b="1" lang="ru-RU" sz="3600">
                <a:latin typeface="Times New Roman"/>
                <a:ea typeface="Times New Roman"/>
                <a:cs typeface="Times New Roman"/>
                <a:sym typeface="Times New Roman"/>
              </a:rPr>
              <a:t>Блок-схема роботи детектору голосу на базі нейронних мереж</a:t>
            </a:r>
            <a:endParaRPr sz="3600">
              <a:latin typeface="Times New Roman"/>
              <a:ea typeface="Times New Roman"/>
              <a:cs typeface="Times New Roman"/>
              <a:sym typeface="Times New Roman"/>
            </a:endParaRPr>
          </a:p>
        </p:txBody>
      </p:sp>
      <p:sp>
        <p:nvSpPr>
          <p:cNvPr id="163" name="Google Shape;163;p1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7F7F7F"/>
              </a:buClr>
              <a:buSzPts val="2400"/>
              <a:buNone/>
            </a:pPr>
            <a:r>
              <a:t/>
            </a:r>
            <a:endParaRPr/>
          </a:p>
        </p:txBody>
      </p:sp>
      <p:pic>
        <p:nvPicPr>
          <p:cNvPr id="164" name="Google Shape;164;p11"/>
          <p:cNvPicPr preferRelativeResize="0"/>
          <p:nvPr/>
        </p:nvPicPr>
        <p:blipFill rotWithShape="1">
          <a:blip r:embed="rId3">
            <a:alphaModFix/>
          </a:blip>
          <a:srcRect b="0" l="0" r="0" t="0"/>
          <a:stretch/>
        </p:blipFill>
        <p:spPr>
          <a:xfrm>
            <a:off x="1359855" y="1983052"/>
            <a:ext cx="5572877" cy="4143132"/>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12"/>
          <p:cNvSpPr txBox="1"/>
          <p:nvPr>
            <p:ph type="title"/>
          </p:nvPr>
        </p:nvSpPr>
        <p:spPr>
          <a:xfrm>
            <a:off x="-145032" y="-800100"/>
            <a:ext cx="9289032" cy="1600200"/>
          </a:xfrm>
          <a:prstGeom prst="rect">
            <a:avLst/>
          </a:prstGeom>
          <a:noFill/>
          <a:ln>
            <a:noFill/>
          </a:ln>
        </p:spPr>
        <p:txBody>
          <a:bodyPr anchorCtr="0" anchor="b" bIns="45700" lIns="91425" spcFirstLastPara="1" rIns="91425" wrap="square" tIns="45700">
            <a:noAutofit/>
          </a:bodyPr>
          <a:lstStyle/>
          <a:p>
            <a:pPr indent="0" lvl="0" marL="0" rtl="0" algn="ctr">
              <a:lnSpc>
                <a:spcPct val="161111"/>
              </a:lnSpc>
              <a:spcBef>
                <a:spcPts val="0"/>
              </a:spcBef>
              <a:spcAft>
                <a:spcPts val="0"/>
              </a:spcAft>
              <a:buClr>
                <a:schemeClr val="dk2"/>
              </a:buClr>
              <a:buSzPts val="3600"/>
              <a:buFont typeface="Times New Roman"/>
              <a:buNone/>
            </a:pPr>
            <a:r>
              <a:rPr lang="ru-RU" sz="3600">
                <a:latin typeface="Times New Roman"/>
                <a:ea typeface="Times New Roman"/>
                <a:cs typeface="Times New Roman"/>
                <a:sym typeface="Times New Roman"/>
              </a:rPr>
              <a:t>Результати роботи системи та їх порівняння </a:t>
            </a:r>
            <a:endParaRPr sz="3600">
              <a:latin typeface="Times New Roman"/>
              <a:ea typeface="Times New Roman"/>
              <a:cs typeface="Times New Roman"/>
              <a:sym typeface="Times New Roman"/>
            </a:endParaRPr>
          </a:p>
        </p:txBody>
      </p:sp>
      <p:pic>
        <p:nvPicPr>
          <p:cNvPr id="171" name="Google Shape;171;p12"/>
          <p:cNvPicPr preferRelativeResize="0"/>
          <p:nvPr>
            <p:ph idx="1" type="body"/>
          </p:nvPr>
        </p:nvPicPr>
        <p:blipFill rotWithShape="1">
          <a:blip r:embed="rId3">
            <a:alphaModFix/>
          </a:blip>
          <a:srcRect b="0" l="0" r="0" t="0"/>
          <a:stretch/>
        </p:blipFill>
        <p:spPr>
          <a:xfrm>
            <a:off x="2627784" y="2669286"/>
            <a:ext cx="6207626" cy="1656184"/>
          </a:xfrm>
          <a:prstGeom prst="rect">
            <a:avLst/>
          </a:prstGeom>
          <a:noFill/>
          <a:ln>
            <a:noFill/>
          </a:ln>
        </p:spPr>
      </p:pic>
      <p:pic>
        <p:nvPicPr>
          <p:cNvPr id="172" name="Google Shape;172;p12"/>
          <p:cNvPicPr preferRelativeResize="0"/>
          <p:nvPr/>
        </p:nvPicPr>
        <p:blipFill rotWithShape="1">
          <a:blip r:embed="rId4">
            <a:alphaModFix/>
          </a:blip>
          <a:srcRect b="0" l="0" r="0" t="0"/>
          <a:stretch/>
        </p:blipFill>
        <p:spPr>
          <a:xfrm>
            <a:off x="107504" y="4293096"/>
            <a:ext cx="5976664" cy="2429076"/>
          </a:xfrm>
          <a:prstGeom prst="rect">
            <a:avLst/>
          </a:prstGeom>
          <a:noFill/>
          <a:ln>
            <a:noFill/>
          </a:ln>
        </p:spPr>
      </p:pic>
      <p:pic>
        <p:nvPicPr>
          <p:cNvPr id="173" name="Google Shape;173;p12"/>
          <p:cNvPicPr preferRelativeResize="0"/>
          <p:nvPr/>
        </p:nvPicPr>
        <p:blipFill rotWithShape="1">
          <a:blip r:embed="rId5">
            <a:alphaModFix/>
          </a:blip>
          <a:srcRect b="0" l="0" r="0" t="0"/>
          <a:stretch/>
        </p:blipFill>
        <p:spPr>
          <a:xfrm>
            <a:off x="611560" y="748906"/>
            <a:ext cx="6823660" cy="192038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13"/>
          <p:cNvSpPr txBox="1"/>
          <p:nvPr>
            <p:ph type="title"/>
          </p:nvPr>
        </p:nvSpPr>
        <p:spPr>
          <a:xfrm>
            <a:off x="457200" y="0"/>
            <a:ext cx="8229600" cy="1600200"/>
          </a:xfrm>
          <a:prstGeom prst="rect">
            <a:avLst/>
          </a:prstGeom>
          <a:noFill/>
          <a:ln>
            <a:noFill/>
          </a:ln>
        </p:spPr>
        <p:txBody>
          <a:bodyPr anchorCtr="0" anchor="b" bIns="45700" lIns="91425" spcFirstLastPara="1" rIns="91425" wrap="square" tIns="45700">
            <a:noAutofit/>
          </a:bodyPr>
          <a:lstStyle/>
          <a:p>
            <a:pPr indent="0" lvl="0" marL="0" rtl="0" algn="ctr">
              <a:lnSpc>
                <a:spcPct val="120833"/>
              </a:lnSpc>
              <a:spcBef>
                <a:spcPts val="0"/>
              </a:spcBef>
              <a:spcAft>
                <a:spcPts val="0"/>
              </a:spcAft>
              <a:buClr>
                <a:schemeClr val="dk2"/>
              </a:buClr>
              <a:buSzPts val="4800"/>
              <a:buFont typeface="Palatino Linotype"/>
              <a:buNone/>
            </a:pPr>
            <a:r>
              <a:rPr lang="ru-RU" sz="4800"/>
              <a:t>Вибір енергоефективного МК</a:t>
            </a:r>
            <a:endParaRPr sz="4800"/>
          </a:p>
        </p:txBody>
      </p:sp>
      <p:sp>
        <p:nvSpPr>
          <p:cNvPr id="179" name="Google Shape;179;p1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190500" lvl="0" marL="342900" rtl="0" algn="l">
              <a:spcBef>
                <a:spcPts val="0"/>
              </a:spcBef>
              <a:spcAft>
                <a:spcPts val="0"/>
              </a:spcAft>
              <a:buClr>
                <a:srgbClr val="7F7F7F"/>
              </a:buClr>
              <a:buSzPts val="2400"/>
              <a:buNone/>
            </a:pPr>
            <a:r>
              <a:t/>
            </a:r>
            <a:endParaRPr/>
          </a:p>
          <a:p>
            <a:pPr indent="-190500" lvl="0" marL="342900" rtl="0" algn="l">
              <a:spcBef>
                <a:spcPts val="480"/>
              </a:spcBef>
              <a:spcAft>
                <a:spcPts val="0"/>
              </a:spcAft>
              <a:buClr>
                <a:srgbClr val="7F7F7F"/>
              </a:buClr>
              <a:buSzPts val="2400"/>
              <a:buNone/>
            </a:pPr>
            <a:r>
              <a:t/>
            </a:r>
            <a:endParaRPr/>
          </a:p>
          <a:p>
            <a:pPr indent="-228600" lvl="6" marL="2971800" rtl="0" algn="l">
              <a:spcBef>
                <a:spcPts val="640"/>
              </a:spcBef>
              <a:spcAft>
                <a:spcPts val="0"/>
              </a:spcAft>
              <a:buClr>
                <a:srgbClr val="7F7F7F"/>
              </a:buClr>
              <a:buSzPts val="2800"/>
              <a:buChar char="•"/>
            </a:pPr>
            <a:r>
              <a:rPr lang="ru-RU" sz="2800"/>
              <a:t>       </a:t>
            </a:r>
            <a:r>
              <a:rPr b="1" lang="ru-RU" sz="3200">
                <a:solidFill>
                  <a:schemeClr val="dk1"/>
                </a:solidFill>
              </a:rPr>
              <a:t>VS</a:t>
            </a:r>
            <a:endParaRPr/>
          </a:p>
          <a:p>
            <a:pPr indent="-25400" lvl="6" marL="2971800" rtl="0" algn="l">
              <a:spcBef>
                <a:spcPts val="640"/>
              </a:spcBef>
              <a:spcAft>
                <a:spcPts val="0"/>
              </a:spcAft>
              <a:buClr>
                <a:srgbClr val="7F7F7F"/>
              </a:buClr>
              <a:buSzPts val="3200"/>
              <a:buNone/>
            </a:pPr>
            <a:r>
              <a:t/>
            </a:r>
            <a:endParaRPr b="1" sz="3200">
              <a:solidFill>
                <a:schemeClr val="dk1"/>
              </a:solidFill>
            </a:endParaRPr>
          </a:p>
          <a:p>
            <a:pPr indent="-25400" lvl="6" marL="2971800" rtl="0" algn="l">
              <a:spcBef>
                <a:spcPts val="640"/>
              </a:spcBef>
              <a:spcAft>
                <a:spcPts val="0"/>
              </a:spcAft>
              <a:buClr>
                <a:srgbClr val="7F7F7F"/>
              </a:buClr>
              <a:buSzPts val="3200"/>
              <a:buNone/>
            </a:pPr>
            <a:r>
              <a:t/>
            </a:r>
            <a:endParaRPr b="1" sz="3200">
              <a:solidFill>
                <a:schemeClr val="dk1"/>
              </a:solidFill>
            </a:endParaRPr>
          </a:p>
          <a:p>
            <a:pPr indent="-342900" lvl="0" marL="342900" rtl="0" algn="l">
              <a:spcBef>
                <a:spcPts val="400"/>
              </a:spcBef>
              <a:spcAft>
                <a:spcPts val="0"/>
              </a:spcAft>
              <a:buClr>
                <a:schemeClr val="dk1"/>
              </a:buClr>
              <a:buSzPts val="2000"/>
              <a:buChar char="•"/>
            </a:pPr>
            <a:r>
              <a:rPr lang="ru-RU" sz="2000">
                <a:solidFill>
                  <a:schemeClr val="dk1"/>
                </a:solidFill>
                <a:latin typeface="Times New Roman"/>
                <a:ea typeface="Times New Roman"/>
                <a:cs typeface="Times New Roman"/>
                <a:sym typeface="Times New Roman"/>
              </a:rPr>
              <a:t>Визначення кінцевої задачі</a:t>
            </a:r>
            <a:endParaRPr/>
          </a:p>
          <a:p>
            <a:pPr indent="-342900" lvl="0" marL="342900" rtl="0" algn="l">
              <a:spcBef>
                <a:spcPts val="400"/>
              </a:spcBef>
              <a:spcAft>
                <a:spcPts val="0"/>
              </a:spcAft>
              <a:buClr>
                <a:schemeClr val="dk1"/>
              </a:buClr>
              <a:buSzPts val="2000"/>
              <a:buChar char="•"/>
            </a:pPr>
            <a:r>
              <a:rPr lang="ru-RU" sz="2000">
                <a:solidFill>
                  <a:schemeClr val="dk1"/>
                </a:solidFill>
                <a:latin typeface="Times New Roman"/>
                <a:ea typeface="Times New Roman"/>
                <a:cs typeface="Times New Roman"/>
                <a:sym typeface="Times New Roman"/>
              </a:rPr>
              <a:t>Об’єм вбудованої пам’яті</a:t>
            </a:r>
            <a:endParaRPr/>
          </a:p>
          <a:p>
            <a:pPr indent="-342900" lvl="0" marL="342900" rtl="0" algn="l">
              <a:spcBef>
                <a:spcPts val="400"/>
              </a:spcBef>
              <a:spcAft>
                <a:spcPts val="0"/>
              </a:spcAft>
              <a:buClr>
                <a:schemeClr val="dk1"/>
              </a:buClr>
              <a:buSzPts val="2000"/>
              <a:buChar char="•"/>
            </a:pPr>
            <a:r>
              <a:rPr lang="ru-RU" sz="2000">
                <a:solidFill>
                  <a:schemeClr val="dk1"/>
                </a:solidFill>
                <a:latin typeface="Times New Roman"/>
                <a:ea typeface="Times New Roman"/>
                <a:cs typeface="Times New Roman"/>
                <a:sym typeface="Times New Roman"/>
              </a:rPr>
              <a:t>Енергозатратність при обчисленнях</a:t>
            </a:r>
            <a:endParaRPr/>
          </a:p>
          <a:p>
            <a:pPr indent="-342900" lvl="0" marL="342900" rtl="0" algn="l">
              <a:spcBef>
                <a:spcPts val="400"/>
              </a:spcBef>
              <a:spcAft>
                <a:spcPts val="0"/>
              </a:spcAft>
              <a:buClr>
                <a:schemeClr val="dk1"/>
              </a:buClr>
              <a:buSzPts val="2000"/>
              <a:buChar char="•"/>
            </a:pPr>
            <a:r>
              <a:rPr lang="ru-RU" sz="2000">
                <a:solidFill>
                  <a:schemeClr val="dk1"/>
                </a:solidFill>
                <a:latin typeface="Times New Roman"/>
                <a:ea typeface="Times New Roman"/>
                <a:cs typeface="Times New Roman"/>
                <a:sym typeface="Times New Roman"/>
              </a:rPr>
              <a:t>Вимоги до роботи у реальному часі</a:t>
            </a:r>
            <a:endParaRPr/>
          </a:p>
          <a:p>
            <a:pPr indent="-215900" lvl="0" marL="342900" rtl="0" algn="l">
              <a:spcBef>
                <a:spcPts val="400"/>
              </a:spcBef>
              <a:spcAft>
                <a:spcPts val="0"/>
              </a:spcAft>
              <a:buClr>
                <a:srgbClr val="7F7F7F"/>
              </a:buClr>
              <a:buSzPts val="2000"/>
              <a:buNone/>
            </a:pPr>
            <a:r>
              <a:t/>
            </a:r>
            <a:endParaRPr sz="2000">
              <a:solidFill>
                <a:schemeClr val="dk1"/>
              </a:solidFill>
              <a:latin typeface="Times New Roman"/>
              <a:ea typeface="Times New Roman"/>
              <a:cs typeface="Times New Roman"/>
              <a:sym typeface="Times New Roman"/>
            </a:endParaRPr>
          </a:p>
          <a:p>
            <a:pPr indent="-25400" lvl="6" marL="2971800" rtl="0" algn="l">
              <a:spcBef>
                <a:spcPts val="640"/>
              </a:spcBef>
              <a:spcAft>
                <a:spcPts val="0"/>
              </a:spcAft>
              <a:buClr>
                <a:srgbClr val="7F7F7F"/>
              </a:buClr>
              <a:buSzPts val="3200"/>
              <a:buNone/>
            </a:pPr>
            <a:r>
              <a:t/>
            </a:r>
            <a:endParaRPr b="1" sz="3200">
              <a:solidFill>
                <a:schemeClr val="dk1"/>
              </a:solidFill>
            </a:endParaRPr>
          </a:p>
        </p:txBody>
      </p:sp>
      <p:pic>
        <p:nvPicPr>
          <p:cNvPr id="180" name="Google Shape;180;p13"/>
          <p:cNvPicPr preferRelativeResize="0"/>
          <p:nvPr/>
        </p:nvPicPr>
        <p:blipFill rotWithShape="1">
          <a:blip r:embed="rId3">
            <a:alphaModFix/>
          </a:blip>
          <a:srcRect b="0" l="0" r="0" t="0"/>
          <a:stretch/>
        </p:blipFill>
        <p:spPr>
          <a:xfrm>
            <a:off x="611560" y="1766777"/>
            <a:ext cx="3312368" cy="2382927"/>
          </a:xfrm>
          <a:prstGeom prst="rect">
            <a:avLst/>
          </a:prstGeom>
          <a:noFill/>
          <a:ln>
            <a:noFill/>
          </a:ln>
        </p:spPr>
      </p:pic>
      <p:pic>
        <p:nvPicPr>
          <p:cNvPr id="181" name="Google Shape;181;p13"/>
          <p:cNvPicPr preferRelativeResize="0"/>
          <p:nvPr/>
        </p:nvPicPr>
        <p:blipFill rotWithShape="1">
          <a:blip r:embed="rId4">
            <a:alphaModFix/>
          </a:blip>
          <a:srcRect b="0" l="0" r="0" t="0"/>
          <a:stretch/>
        </p:blipFill>
        <p:spPr>
          <a:xfrm>
            <a:off x="5195456" y="1710964"/>
            <a:ext cx="3467584" cy="243874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4"/>
          <p:cNvSpPr txBox="1"/>
          <p:nvPr>
            <p:ph type="title"/>
          </p:nvPr>
        </p:nvSpPr>
        <p:spPr>
          <a:xfrm>
            <a:off x="457200" y="0"/>
            <a:ext cx="8229600" cy="1600200"/>
          </a:xfrm>
          <a:prstGeom prst="rect">
            <a:avLst/>
          </a:prstGeom>
          <a:noFill/>
          <a:ln>
            <a:noFill/>
          </a:ln>
        </p:spPr>
        <p:txBody>
          <a:bodyPr anchorCtr="0" anchor="b" bIns="45700" lIns="91425" spcFirstLastPara="1" rIns="91425" wrap="square" tIns="45700">
            <a:noAutofit/>
          </a:bodyPr>
          <a:lstStyle/>
          <a:p>
            <a:pPr indent="0" lvl="0" marL="0" rtl="0" algn="ctr">
              <a:lnSpc>
                <a:spcPct val="107407"/>
              </a:lnSpc>
              <a:spcBef>
                <a:spcPts val="0"/>
              </a:spcBef>
              <a:spcAft>
                <a:spcPts val="0"/>
              </a:spcAft>
              <a:buClr>
                <a:schemeClr val="dk2"/>
              </a:buClr>
              <a:buSzPts val="5400"/>
              <a:buFont typeface="Palatino Linotype"/>
              <a:buNone/>
            </a:pPr>
            <a:r>
              <a:rPr lang="ru-RU"/>
              <a:t>Апробація наукових результатів</a:t>
            </a:r>
            <a:endParaRPr/>
          </a:p>
        </p:txBody>
      </p:sp>
      <p:sp>
        <p:nvSpPr>
          <p:cNvPr id="187" name="Google Shape;187;p1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7F7F7F"/>
              </a:buClr>
              <a:buSzPts val="2400"/>
              <a:buNone/>
            </a:pPr>
            <a:r>
              <a:rPr lang="ru-RU">
                <a:latin typeface="Times New Roman"/>
                <a:ea typeface="Times New Roman"/>
                <a:cs typeface="Times New Roman"/>
                <a:sym typeface="Times New Roman"/>
              </a:rPr>
              <a:t>За матеріалами дисертації опубліковано 1 друковану статтю.</a:t>
            </a:r>
            <a:endParaRPr/>
          </a:p>
          <a:p>
            <a:pPr indent="0" lvl="0" marL="0" rtl="0" algn="l">
              <a:spcBef>
                <a:spcPts val="480"/>
              </a:spcBef>
              <a:spcAft>
                <a:spcPts val="0"/>
              </a:spcAft>
              <a:buClr>
                <a:srgbClr val="7F7F7F"/>
              </a:buClr>
              <a:buSzPts val="2400"/>
              <a:buNone/>
            </a:pPr>
            <a:r>
              <a:rPr lang="ru-RU">
                <a:latin typeface="Times New Roman"/>
                <a:ea typeface="Times New Roman"/>
                <a:cs typeface="Times New Roman"/>
                <a:sym typeface="Times New Roman"/>
              </a:rPr>
              <a:t>Демиденко О.А., Лебедев Д.Ю. (2023), ДОСЛІДЖЕННЯ</a:t>
            </a:r>
            <a:br>
              <a:rPr lang="ru-RU">
                <a:latin typeface="Times New Roman"/>
                <a:ea typeface="Times New Roman"/>
                <a:cs typeface="Times New Roman"/>
                <a:sym typeface="Times New Roman"/>
              </a:rPr>
            </a:br>
            <a:r>
              <a:rPr lang="ru-RU">
                <a:latin typeface="Times New Roman"/>
                <a:ea typeface="Times New Roman"/>
                <a:cs typeface="Times New Roman"/>
                <a:sym typeface="Times New Roman"/>
              </a:rPr>
              <a:t>ГОЛОСОВОЇ АКТИВНОСТІ В СИСТЕМАХ З НИЗЬКИМ</a:t>
            </a:r>
            <a:br>
              <a:rPr lang="ru-RU">
                <a:latin typeface="Times New Roman"/>
                <a:ea typeface="Times New Roman"/>
                <a:cs typeface="Times New Roman"/>
                <a:sym typeface="Times New Roman"/>
              </a:rPr>
            </a:br>
            <a:r>
              <a:rPr lang="ru-RU">
                <a:latin typeface="Times New Roman"/>
                <a:ea typeface="Times New Roman"/>
                <a:cs typeface="Times New Roman"/>
                <a:sym typeface="Times New Roman"/>
              </a:rPr>
              <a:t>ЕНЕРГОСПОЖИВАННЯМ, Вчені записки Таврійського національного університету імені В. І. Вернадського. Серія: Технічні науки, Vol 34, №6 </a:t>
            </a:r>
            <a:br>
              <a:rPr lang="ru-RU">
                <a:latin typeface="Times New Roman"/>
                <a:ea typeface="Times New Roman"/>
                <a:cs typeface="Times New Roman"/>
                <a:sym typeface="Times New Roman"/>
              </a:rPr>
            </a:br>
            <a:endParaRPr>
              <a:latin typeface="Times New Roman"/>
              <a:ea typeface="Times New Roman"/>
              <a:cs typeface="Times New Roman"/>
              <a:sym typeface="Times New Roman"/>
            </a:endParaRPr>
          </a:p>
          <a:p>
            <a:pPr indent="0" lvl="0" marL="0" rtl="0" algn="l">
              <a:spcBef>
                <a:spcPts val="480"/>
              </a:spcBef>
              <a:spcAft>
                <a:spcPts val="0"/>
              </a:spcAft>
              <a:buClr>
                <a:srgbClr val="7F7F7F"/>
              </a:buClr>
              <a:buSzPts val="2400"/>
              <a:buNone/>
            </a:pPr>
            <a:r>
              <a:t/>
            </a:r>
            <a:endParaRPr/>
          </a:p>
          <a:p>
            <a:pPr indent="-190500" lvl="0" marL="342900" rtl="0" algn="l">
              <a:spcBef>
                <a:spcPts val="480"/>
              </a:spcBef>
              <a:spcAft>
                <a:spcPts val="0"/>
              </a:spcAft>
              <a:buClr>
                <a:srgbClr val="7F7F7F"/>
              </a:buClr>
              <a:buSzPts val="2400"/>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15"/>
          <p:cNvSpPr txBox="1"/>
          <p:nvPr>
            <p:ph type="title"/>
          </p:nvPr>
        </p:nvSpPr>
        <p:spPr>
          <a:xfrm>
            <a:off x="467544" y="-531440"/>
            <a:ext cx="8229600" cy="1600200"/>
          </a:xfrm>
          <a:prstGeom prst="rect">
            <a:avLst/>
          </a:prstGeom>
          <a:noFill/>
          <a:ln>
            <a:noFill/>
          </a:ln>
        </p:spPr>
        <p:txBody>
          <a:bodyPr anchorCtr="0" anchor="b" bIns="45700" lIns="91425" spcFirstLastPara="1" rIns="91425" wrap="square" tIns="45700">
            <a:noAutofit/>
          </a:bodyPr>
          <a:lstStyle/>
          <a:p>
            <a:pPr indent="0" lvl="0" marL="0" rtl="0" algn="ctr">
              <a:lnSpc>
                <a:spcPct val="107407"/>
              </a:lnSpc>
              <a:spcBef>
                <a:spcPts val="0"/>
              </a:spcBef>
              <a:spcAft>
                <a:spcPts val="0"/>
              </a:spcAft>
              <a:buClr>
                <a:schemeClr val="dk2"/>
              </a:buClr>
              <a:buSzPts val="5400"/>
              <a:buFont typeface="Palatino Linotype"/>
              <a:buNone/>
            </a:pPr>
            <a:r>
              <a:rPr lang="ru-RU"/>
              <a:t>Висновки</a:t>
            </a:r>
            <a:endParaRPr/>
          </a:p>
        </p:txBody>
      </p:sp>
      <p:sp>
        <p:nvSpPr>
          <p:cNvPr id="193" name="Google Shape;193;p15"/>
          <p:cNvSpPr txBox="1"/>
          <p:nvPr>
            <p:ph idx="1" type="body"/>
          </p:nvPr>
        </p:nvSpPr>
        <p:spPr>
          <a:xfrm>
            <a:off x="251520" y="1124744"/>
            <a:ext cx="8712968" cy="5328592"/>
          </a:xfrm>
          <a:prstGeom prst="rect">
            <a:avLst/>
          </a:prstGeom>
          <a:noFill/>
          <a:ln>
            <a:noFill/>
          </a:ln>
        </p:spPr>
        <p:txBody>
          <a:bodyPr anchorCtr="0" anchor="t" bIns="45700" lIns="91425" spcFirstLastPara="1" rIns="91425" wrap="square" tIns="45700">
            <a:normAutofit fontScale="77500" lnSpcReduction="20000"/>
          </a:bodyPr>
          <a:lstStyle/>
          <a:p>
            <a:pPr indent="0" lvl="0" marL="0" rtl="0" algn="just">
              <a:spcBef>
                <a:spcPts val="0"/>
              </a:spcBef>
              <a:spcAft>
                <a:spcPts val="0"/>
              </a:spcAft>
              <a:buClr>
                <a:srgbClr val="7F7F7F"/>
              </a:buClr>
              <a:buSzPct val="100000"/>
              <a:buNone/>
            </a:pPr>
            <a:r>
              <a:rPr lang="ru-RU">
                <a:latin typeface="Times New Roman"/>
                <a:ea typeface="Times New Roman"/>
                <a:cs typeface="Times New Roman"/>
                <a:sym typeface="Times New Roman"/>
              </a:rPr>
              <a:t>Під час виконання роботи було отримано наступні результати:</a:t>
            </a:r>
            <a:endParaRPr>
              <a:latin typeface="Times New Roman"/>
              <a:ea typeface="Times New Roman"/>
              <a:cs typeface="Times New Roman"/>
              <a:sym typeface="Times New Roman"/>
            </a:endParaRPr>
          </a:p>
          <a:p>
            <a:pPr indent="0" lvl="0" marL="0" rtl="0" algn="just">
              <a:spcBef>
                <a:spcPts val="372"/>
              </a:spcBef>
              <a:spcAft>
                <a:spcPts val="0"/>
              </a:spcAft>
              <a:buClr>
                <a:srgbClr val="7F7F7F"/>
              </a:buClr>
              <a:buSzPct val="100000"/>
              <a:buNone/>
            </a:pPr>
            <a:r>
              <a:rPr lang="ru-RU">
                <a:latin typeface="Times New Roman"/>
                <a:ea typeface="Times New Roman"/>
                <a:cs typeface="Times New Roman"/>
                <a:sym typeface="Times New Roman"/>
              </a:rPr>
              <a:t>1. Проведено аналіз різних методів, їх основні переваги та недоліки у розробці системи для детектування голосової активності. Детально описано основні алгоритми, що мають широке розповсюдження у сфері детектування мовлення. </a:t>
            </a:r>
            <a:endParaRPr>
              <a:latin typeface="Times New Roman"/>
              <a:ea typeface="Times New Roman"/>
              <a:cs typeface="Times New Roman"/>
              <a:sym typeface="Times New Roman"/>
            </a:endParaRPr>
          </a:p>
          <a:p>
            <a:pPr indent="0" lvl="0" marL="0" rtl="0" algn="just">
              <a:spcBef>
                <a:spcPts val="372"/>
              </a:spcBef>
              <a:spcAft>
                <a:spcPts val="0"/>
              </a:spcAft>
              <a:buClr>
                <a:srgbClr val="7F7F7F"/>
              </a:buClr>
              <a:buSzPct val="100000"/>
              <a:buNone/>
            </a:pPr>
            <a:r>
              <a:rPr lang="ru-RU">
                <a:latin typeface="Times New Roman"/>
                <a:ea typeface="Times New Roman"/>
                <a:cs typeface="Times New Roman"/>
                <a:sym typeface="Times New Roman"/>
              </a:rPr>
              <a:t>2. Проведено детальний опис та аналіз обраного методу. Розібрано складові даного методу, особливості роботи, функціонування, продемонстровано блок-схему алгоритму. Враховуючи всі переваги та недоліки, в якості основного методу, який буде застосовуватись при проєктуванні системи для детектування голосової активності була обрана модель з використанням рекурентної нейронної мережі.</a:t>
            </a:r>
            <a:endParaRPr>
              <a:latin typeface="Times New Roman"/>
              <a:ea typeface="Times New Roman"/>
              <a:cs typeface="Times New Roman"/>
              <a:sym typeface="Times New Roman"/>
            </a:endParaRPr>
          </a:p>
          <a:p>
            <a:pPr indent="0" lvl="0" marL="0" rtl="0" algn="just">
              <a:spcBef>
                <a:spcPts val="372"/>
              </a:spcBef>
              <a:spcAft>
                <a:spcPts val="0"/>
              </a:spcAft>
              <a:buClr>
                <a:srgbClr val="7F7F7F"/>
              </a:buClr>
              <a:buSzPct val="100000"/>
              <a:buNone/>
            </a:pPr>
            <a:r>
              <a:rPr lang="ru-RU">
                <a:latin typeface="Times New Roman"/>
                <a:ea typeface="Times New Roman"/>
                <a:cs typeface="Times New Roman"/>
                <a:sym typeface="Times New Roman"/>
              </a:rPr>
              <a:t>3.  На основі розглянутого методу та алгоритму у попередньому розділі було проведено симуляцію роботи системи у програмному середовищі Matlab. Було детально описано принцип роботи програми та </a:t>
            </a:r>
            <a:r>
              <a:rPr i="1" lang="ru-RU">
                <a:latin typeface="Times New Roman"/>
                <a:ea typeface="Times New Roman"/>
                <a:cs typeface="Times New Roman"/>
                <a:sym typeface="Times New Roman"/>
              </a:rPr>
              <a:t>кожного</a:t>
            </a:r>
            <a:r>
              <a:rPr lang="ru-RU">
                <a:latin typeface="Times New Roman"/>
                <a:ea typeface="Times New Roman"/>
                <a:cs typeface="Times New Roman"/>
                <a:sym typeface="Times New Roman"/>
              </a:rPr>
              <a:t> її фрагменту, описано основні дані та параметри, що передаються при детектуванні голосу. Також структуровано та описано принцип роботи алгоритму у програмному середовищі. Отримано практичні результати, що задовільняють вимоги до системи.</a:t>
            </a:r>
            <a:endParaRPr/>
          </a:p>
          <a:p>
            <a:pPr indent="0" lvl="0" marL="0" rtl="0" algn="just">
              <a:spcBef>
                <a:spcPts val="372"/>
              </a:spcBef>
              <a:spcAft>
                <a:spcPts val="0"/>
              </a:spcAft>
              <a:buClr>
                <a:srgbClr val="7F7F7F"/>
              </a:buClr>
              <a:buSzPct val="100000"/>
              <a:buNone/>
            </a:pPr>
            <a:r>
              <a:rPr lang="ru-RU">
                <a:latin typeface="Times New Roman"/>
                <a:ea typeface="Times New Roman"/>
                <a:cs typeface="Times New Roman"/>
                <a:sym typeface="Times New Roman"/>
              </a:rPr>
              <a:t>4. Розроблено початковий стартап-проект системи, у результаті якого можна стверджувати, що систему можна сміливо виводити на ринок, не зважаючи на величезну конкуренцію у даній сфері. </a:t>
            </a:r>
            <a:endParaRPr/>
          </a:p>
          <a:p>
            <a:pPr indent="0" lvl="0" marL="0" rtl="0" algn="l">
              <a:spcBef>
                <a:spcPts val="372"/>
              </a:spcBef>
              <a:spcAft>
                <a:spcPts val="0"/>
              </a:spcAft>
              <a:buClr>
                <a:srgbClr val="7F7F7F"/>
              </a:buClr>
              <a:buSzPct val="100000"/>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16"/>
          <p:cNvSpPr txBox="1"/>
          <p:nvPr>
            <p:ph type="title"/>
          </p:nvPr>
        </p:nvSpPr>
        <p:spPr>
          <a:xfrm>
            <a:off x="467544" y="1988840"/>
            <a:ext cx="8229600" cy="1600200"/>
          </a:xfrm>
          <a:prstGeom prst="rect">
            <a:avLst/>
          </a:prstGeom>
          <a:noFill/>
          <a:ln>
            <a:noFill/>
          </a:ln>
        </p:spPr>
        <p:txBody>
          <a:bodyPr anchorCtr="0" anchor="b" bIns="45700" lIns="91425" spcFirstLastPara="1" rIns="91425" wrap="square" tIns="45700">
            <a:noAutofit/>
          </a:bodyPr>
          <a:lstStyle/>
          <a:p>
            <a:pPr indent="0" lvl="0" marL="0" rtl="0" algn="ctr">
              <a:lnSpc>
                <a:spcPct val="107407"/>
              </a:lnSpc>
              <a:spcBef>
                <a:spcPts val="0"/>
              </a:spcBef>
              <a:spcAft>
                <a:spcPts val="0"/>
              </a:spcAft>
              <a:buClr>
                <a:schemeClr val="dk2"/>
              </a:buClr>
              <a:buSzPts val="5400"/>
              <a:buFont typeface="Times New Roman"/>
              <a:buNone/>
            </a:pPr>
            <a:r>
              <a:rPr lang="ru-RU">
                <a:latin typeface="Times New Roman"/>
                <a:ea typeface="Times New Roman"/>
                <a:cs typeface="Times New Roman"/>
                <a:sym typeface="Times New Roman"/>
              </a:rPr>
              <a:t>Дякую за увагу!</a:t>
            </a:r>
            <a:endParaRPr>
              <a:latin typeface="Times New Roman"/>
              <a:ea typeface="Times New Roman"/>
              <a:cs typeface="Times New Roman"/>
              <a:sym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2"/>
          <p:cNvSpPr txBox="1"/>
          <p:nvPr>
            <p:ph type="title"/>
          </p:nvPr>
        </p:nvSpPr>
        <p:spPr>
          <a:xfrm>
            <a:off x="251520" y="-753037"/>
            <a:ext cx="8229600" cy="1600200"/>
          </a:xfrm>
          <a:prstGeom prst="rect">
            <a:avLst/>
          </a:prstGeom>
          <a:noFill/>
          <a:ln>
            <a:noFill/>
          </a:ln>
        </p:spPr>
        <p:txBody>
          <a:bodyPr anchorCtr="0" anchor="b" bIns="45700" lIns="91425" spcFirstLastPara="1" rIns="91425" wrap="square" tIns="45700">
            <a:noAutofit/>
          </a:bodyPr>
          <a:lstStyle/>
          <a:p>
            <a:pPr indent="0" lvl="0" marL="0" rtl="0" algn="ctr">
              <a:lnSpc>
                <a:spcPct val="107407"/>
              </a:lnSpc>
              <a:spcBef>
                <a:spcPts val="0"/>
              </a:spcBef>
              <a:spcAft>
                <a:spcPts val="0"/>
              </a:spcAft>
              <a:buClr>
                <a:schemeClr val="dk2"/>
              </a:buClr>
              <a:buSzPts val="5400"/>
              <a:buFont typeface="Times New Roman"/>
              <a:buNone/>
            </a:pPr>
            <a:r>
              <a:rPr b="1" lang="ru-RU">
                <a:latin typeface="Times New Roman"/>
                <a:ea typeface="Times New Roman"/>
                <a:cs typeface="Times New Roman"/>
                <a:sym typeface="Times New Roman"/>
              </a:rPr>
              <a:t>Актуальність</a:t>
            </a:r>
            <a:endParaRPr b="1">
              <a:latin typeface="Times New Roman"/>
              <a:ea typeface="Times New Roman"/>
              <a:cs typeface="Times New Roman"/>
              <a:sym typeface="Times New Roman"/>
            </a:endParaRPr>
          </a:p>
        </p:txBody>
      </p:sp>
      <p:pic>
        <p:nvPicPr>
          <p:cNvPr id="101" name="Google Shape;101;p2"/>
          <p:cNvPicPr preferRelativeResize="0"/>
          <p:nvPr>
            <p:ph idx="1" type="body"/>
          </p:nvPr>
        </p:nvPicPr>
        <p:blipFill rotWithShape="1">
          <a:blip r:embed="rId3">
            <a:alphaModFix/>
          </a:blip>
          <a:srcRect b="0" l="0" r="0" t="0"/>
          <a:stretch/>
        </p:blipFill>
        <p:spPr>
          <a:xfrm>
            <a:off x="5126308" y="3581607"/>
            <a:ext cx="3570888" cy="2376264"/>
          </a:xfrm>
          <a:prstGeom prst="rect">
            <a:avLst/>
          </a:prstGeom>
          <a:noFill/>
          <a:ln>
            <a:noFill/>
          </a:ln>
        </p:spPr>
      </p:pic>
      <p:pic>
        <p:nvPicPr>
          <p:cNvPr id="102" name="Google Shape;102;p2"/>
          <p:cNvPicPr preferRelativeResize="0"/>
          <p:nvPr/>
        </p:nvPicPr>
        <p:blipFill rotWithShape="1">
          <a:blip r:embed="rId4">
            <a:alphaModFix/>
          </a:blip>
          <a:srcRect b="0" l="0" r="0" t="0"/>
          <a:stretch/>
        </p:blipFill>
        <p:spPr>
          <a:xfrm>
            <a:off x="110902" y="847163"/>
            <a:ext cx="4457700" cy="3238500"/>
          </a:xfrm>
          <a:prstGeom prst="rect">
            <a:avLst/>
          </a:prstGeom>
          <a:noFill/>
          <a:ln>
            <a:noFill/>
          </a:ln>
        </p:spPr>
      </p:pic>
      <p:pic>
        <p:nvPicPr>
          <p:cNvPr id="103" name="Google Shape;103;p2"/>
          <p:cNvPicPr preferRelativeResize="0"/>
          <p:nvPr/>
        </p:nvPicPr>
        <p:blipFill rotWithShape="1">
          <a:blip r:embed="rId5">
            <a:alphaModFix/>
          </a:blip>
          <a:srcRect b="0" l="0" r="0" t="0"/>
          <a:stretch/>
        </p:blipFill>
        <p:spPr>
          <a:xfrm>
            <a:off x="4849201" y="1062257"/>
            <a:ext cx="4125102" cy="2304256"/>
          </a:xfrm>
          <a:prstGeom prst="rect">
            <a:avLst/>
          </a:prstGeom>
          <a:noFill/>
          <a:ln>
            <a:noFill/>
          </a:ln>
        </p:spPr>
      </p:pic>
      <p:sp>
        <p:nvSpPr>
          <p:cNvPr id="104" name="Google Shape;104;p2"/>
          <p:cNvSpPr/>
          <p:nvPr/>
        </p:nvSpPr>
        <p:spPr>
          <a:xfrm>
            <a:off x="467544" y="4941168"/>
            <a:ext cx="4572000" cy="1754326"/>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1800"/>
              <a:buFont typeface="Arial"/>
              <a:buChar char="•"/>
            </a:pPr>
            <a:r>
              <a:rPr b="0" i="0" lang="ru-RU" sz="1800" u="none" cap="none" strike="noStrike">
                <a:solidFill>
                  <a:schemeClr val="dk1"/>
                </a:solidFill>
                <a:latin typeface="Palatino Linotype"/>
                <a:ea typeface="Palatino Linotype"/>
                <a:cs typeface="Palatino Linotype"/>
                <a:sym typeface="Palatino Linotype"/>
              </a:rPr>
              <a:t>Вивчення голосової активності дозволяє розробляти енергоефективні алгоритми</a:t>
            </a:r>
            <a:endParaRPr/>
          </a:p>
          <a:p>
            <a:pPr indent="-285750" lvl="0" marL="285750" marR="0" rtl="0" algn="l">
              <a:spcBef>
                <a:spcPts val="0"/>
              </a:spcBef>
              <a:spcAft>
                <a:spcPts val="0"/>
              </a:spcAft>
              <a:buClr>
                <a:schemeClr val="dk1"/>
              </a:buClr>
              <a:buSzPts val="1800"/>
              <a:buFont typeface="Arial"/>
              <a:buChar char="•"/>
            </a:pPr>
            <a:r>
              <a:rPr b="0" i="0" lang="ru-RU" sz="1800" u="none" cap="none" strike="noStrike">
                <a:solidFill>
                  <a:schemeClr val="dk1"/>
                </a:solidFill>
                <a:latin typeface="Palatino Linotype"/>
                <a:ea typeface="Palatino Linotype"/>
                <a:cs typeface="Palatino Linotype"/>
                <a:sym typeface="Palatino Linotype"/>
              </a:rPr>
              <a:t>Оптимізація енергоспоживання</a:t>
            </a:r>
            <a:endParaRPr/>
          </a:p>
          <a:p>
            <a:pPr indent="-171450" lvl="0" marL="285750" marR="0" rtl="0" algn="l">
              <a:spcBef>
                <a:spcPts val="0"/>
              </a:spcBef>
              <a:spcAft>
                <a:spcPts val="0"/>
              </a:spcAft>
              <a:buClr>
                <a:schemeClr val="dk1"/>
              </a:buClr>
              <a:buSzPts val="1800"/>
              <a:buFont typeface="Arial"/>
              <a:buNone/>
            </a:pPr>
            <a:r>
              <a:t/>
            </a:r>
            <a:endParaRPr b="0" i="0" sz="1800" u="none" cap="none" strike="noStrike">
              <a:solidFill>
                <a:schemeClr val="dk1"/>
              </a:solidFill>
              <a:latin typeface="Palatino Linotype"/>
              <a:ea typeface="Palatino Linotype"/>
              <a:cs typeface="Palatino Linotype"/>
              <a:sym typeface="Palatino Linotype"/>
            </a:endParaRPr>
          </a:p>
          <a:p>
            <a:pPr indent="0" lvl="0" marL="0" marR="0" rtl="0" algn="l">
              <a:spcBef>
                <a:spcPts val="0"/>
              </a:spcBef>
              <a:spcAft>
                <a:spcPts val="0"/>
              </a:spcAft>
              <a:buNone/>
            </a:pPr>
            <a:r>
              <a:t/>
            </a:r>
            <a:endParaRPr sz="1800">
              <a:solidFill>
                <a:schemeClr val="dk1"/>
              </a:solidFill>
              <a:latin typeface="Palatino Linotype"/>
              <a:ea typeface="Palatino Linotype"/>
              <a:cs typeface="Palatino Linotype"/>
              <a:sym typeface="Palatino Linotype"/>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3"/>
          <p:cNvSpPr txBox="1"/>
          <p:nvPr>
            <p:ph type="title"/>
          </p:nvPr>
        </p:nvSpPr>
        <p:spPr>
          <a:xfrm>
            <a:off x="-1332656" y="-315416"/>
            <a:ext cx="8229600" cy="1600200"/>
          </a:xfrm>
          <a:prstGeom prst="rect">
            <a:avLst/>
          </a:prstGeom>
          <a:noFill/>
          <a:ln>
            <a:noFill/>
          </a:ln>
        </p:spPr>
        <p:txBody>
          <a:bodyPr anchorCtr="0" anchor="b" bIns="45700" lIns="91425" spcFirstLastPara="1" rIns="91425" wrap="square" tIns="45700">
            <a:noAutofit/>
          </a:bodyPr>
          <a:lstStyle/>
          <a:p>
            <a:pPr indent="0" lvl="0" marL="0" rtl="0" algn="ctr">
              <a:lnSpc>
                <a:spcPct val="107407"/>
              </a:lnSpc>
              <a:spcBef>
                <a:spcPts val="0"/>
              </a:spcBef>
              <a:spcAft>
                <a:spcPts val="0"/>
              </a:spcAft>
              <a:buClr>
                <a:schemeClr val="dk2"/>
              </a:buClr>
              <a:buSzPts val="5400"/>
              <a:buFont typeface="Times New Roman"/>
              <a:buNone/>
            </a:pPr>
            <a:r>
              <a:rPr b="1" lang="ru-RU">
                <a:latin typeface="Times New Roman"/>
                <a:ea typeface="Times New Roman"/>
                <a:cs typeface="Times New Roman"/>
                <a:sym typeface="Times New Roman"/>
              </a:rPr>
              <a:t>Мета роботи</a:t>
            </a:r>
            <a:endParaRPr>
              <a:latin typeface="Times New Roman"/>
              <a:ea typeface="Times New Roman"/>
              <a:cs typeface="Times New Roman"/>
              <a:sym typeface="Times New Roman"/>
            </a:endParaRPr>
          </a:p>
        </p:txBody>
      </p:sp>
      <p:sp>
        <p:nvSpPr>
          <p:cNvPr id="110" name="Google Shape;110;p3"/>
          <p:cNvSpPr txBox="1"/>
          <p:nvPr>
            <p:ph idx="1" type="body"/>
          </p:nvPr>
        </p:nvSpPr>
        <p:spPr>
          <a:xfrm>
            <a:off x="395536" y="1988840"/>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7F7F7F"/>
              </a:buClr>
              <a:buSzPts val="2400"/>
              <a:buNone/>
            </a:pPr>
            <a:r>
              <a:rPr lang="ru-RU">
                <a:latin typeface="Times New Roman"/>
                <a:ea typeface="Times New Roman"/>
                <a:cs typeface="Times New Roman"/>
                <a:sym typeface="Times New Roman"/>
              </a:rPr>
              <a:t>Метою роботи є дослідження ефективності реалізації методів дослідження голосової активності у системах з малим енергоспоживанням.</a:t>
            </a:r>
            <a:endParaRPr>
              <a:latin typeface="Times New Roman"/>
              <a:ea typeface="Times New Roman"/>
              <a:cs typeface="Times New Roman"/>
              <a:sym typeface="Times New Roman"/>
            </a:endParaRPr>
          </a:p>
          <a:p>
            <a:pPr indent="0" lvl="0" marL="0" rtl="0" algn="l">
              <a:spcBef>
                <a:spcPts val="480"/>
              </a:spcBef>
              <a:spcAft>
                <a:spcPts val="0"/>
              </a:spcAft>
              <a:buClr>
                <a:srgbClr val="7F7F7F"/>
              </a:buClr>
              <a:buSzPts val="24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4"/>
          <p:cNvSpPr txBox="1"/>
          <p:nvPr>
            <p:ph type="title"/>
          </p:nvPr>
        </p:nvSpPr>
        <p:spPr>
          <a:xfrm>
            <a:off x="-756592" y="-99392"/>
            <a:ext cx="8229600" cy="1600200"/>
          </a:xfrm>
          <a:prstGeom prst="rect">
            <a:avLst/>
          </a:prstGeom>
          <a:noFill/>
          <a:ln>
            <a:noFill/>
          </a:ln>
        </p:spPr>
        <p:txBody>
          <a:bodyPr anchorCtr="0" anchor="b" bIns="45700" lIns="91425" spcFirstLastPara="1" rIns="91425" wrap="square" tIns="45700">
            <a:noAutofit/>
          </a:bodyPr>
          <a:lstStyle/>
          <a:p>
            <a:pPr indent="0" lvl="0" marL="0" rtl="0" algn="ctr">
              <a:lnSpc>
                <a:spcPct val="107407"/>
              </a:lnSpc>
              <a:spcBef>
                <a:spcPts val="0"/>
              </a:spcBef>
              <a:spcAft>
                <a:spcPts val="0"/>
              </a:spcAft>
              <a:buClr>
                <a:schemeClr val="dk2"/>
              </a:buClr>
              <a:buSzPts val="5400"/>
              <a:buFont typeface="Times New Roman"/>
              <a:buNone/>
            </a:pPr>
            <a:r>
              <a:rPr b="1" lang="ru-RU">
                <a:latin typeface="Times New Roman"/>
                <a:ea typeface="Times New Roman"/>
                <a:cs typeface="Times New Roman"/>
                <a:sym typeface="Times New Roman"/>
              </a:rPr>
              <a:t>Завдання роботи</a:t>
            </a:r>
            <a:endParaRPr b="1">
              <a:latin typeface="Times New Roman"/>
              <a:ea typeface="Times New Roman"/>
              <a:cs typeface="Times New Roman"/>
              <a:sym typeface="Times New Roman"/>
            </a:endParaRPr>
          </a:p>
        </p:txBody>
      </p:sp>
      <p:sp>
        <p:nvSpPr>
          <p:cNvPr id="116" name="Google Shape;116;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rgbClr val="7F7F7F"/>
              </a:buClr>
              <a:buSzPts val="2400"/>
              <a:buChar char="•"/>
            </a:pPr>
            <a:r>
              <a:rPr lang="ru-RU">
                <a:latin typeface="Times New Roman"/>
                <a:ea typeface="Times New Roman"/>
                <a:cs typeface="Times New Roman"/>
                <a:sym typeface="Times New Roman"/>
              </a:rPr>
              <a:t>Аналіз існуючих рішень та наукових статей за темою дослідження. </a:t>
            </a:r>
            <a:endParaRPr>
              <a:latin typeface="Times New Roman"/>
              <a:ea typeface="Times New Roman"/>
              <a:cs typeface="Times New Roman"/>
              <a:sym typeface="Times New Roman"/>
            </a:endParaRPr>
          </a:p>
          <a:p>
            <a:pPr indent="-342900" lvl="0" marL="342900" rtl="0" algn="l">
              <a:spcBef>
                <a:spcPts val="480"/>
              </a:spcBef>
              <a:spcAft>
                <a:spcPts val="0"/>
              </a:spcAft>
              <a:buClr>
                <a:srgbClr val="7F7F7F"/>
              </a:buClr>
              <a:buSzPts val="2400"/>
              <a:buChar char="•"/>
            </a:pPr>
            <a:r>
              <a:rPr lang="ru-RU">
                <a:latin typeface="Times New Roman"/>
                <a:ea typeface="Times New Roman"/>
                <a:cs typeface="Times New Roman"/>
                <a:sym typeface="Times New Roman"/>
              </a:rPr>
              <a:t>Пошук та аналіз інформації про основні параметри, що використовуються та потрібні при детектуванні голосової активності, що дозволяє оцінювати та краще аналізувати вже існуючі методи на предмет покращень у алгоритмах та їх реалізації. </a:t>
            </a:r>
            <a:endParaRPr>
              <a:latin typeface="Times New Roman"/>
              <a:ea typeface="Times New Roman"/>
              <a:cs typeface="Times New Roman"/>
              <a:sym typeface="Times New Roman"/>
            </a:endParaRPr>
          </a:p>
          <a:p>
            <a:pPr indent="-342900" lvl="0" marL="342900" rtl="0" algn="l">
              <a:spcBef>
                <a:spcPts val="480"/>
              </a:spcBef>
              <a:spcAft>
                <a:spcPts val="0"/>
              </a:spcAft>
              <a:buClr>
                <a:srgbClr val="7F7F7F"/>
              </a:buClr>
              <a:buSzPts val="2400"/>
              <a:buChar char="•"/>
            </a:pPr>
            <a:r>
              <a:rPr lang="ru-RU">
                <a:latin typeface="Times New Roman"/>
                <a:ea typeface="Times New Roman"/>
                <a:cs typeface="Times New Roman"/>
                <a:sym typeface="Times New Roman"/>
              </a:rPr>
              <a:t>Розробка покращеного методу та системи.</a:t>
            </a:r>
            <a:endParaRPr>
              <a:latin typeface="Times New Roman"/>
              <a:ea typeface="Times New Roman"/>
              <a:cs typeface="Times New Roman"/>
              <a:sym typeface="Times New Roman"/>
            </a:endParaRPr>
          </a:p>
          <a:p>
            <a:pPr indent="-342900" lvl="0" marL="342900" rtl="0" algn="l">
              <a:spcBef>
                <a:spcPts val="480"/>
              </a:spcBef>
              <a:spcAft>
                <a:spcPts val="0"/>
              </a:spcAft>
              <a:buClr>
                <a:srgbClr val="7F7F7F"/>
              </a:buClr>
              <a:buSzPts val="2400"/>
              <a:buChar char="•"/>
            </a:pPr>
            <a:r>
              <a:rPr lang="ru-RU">
                <a:latin typeface="Times New Roman"/>
                <a:ea typeface="Times New Roman"/>
                <a:cs typeface="Times New Roman"/>
                <a:sym typeface="Times New Roman"/>
              </a:rPr>
              <a:t>Моделювання покращеного методу та системи, що використана.</a:t>
            </a:r>
            <a:endParaRPr>
              <a:latin typeface="Times New Roman"/>
              <a:ea typeface="Times New Roman"/>
              <a:cs typeface="Times New Roman"/>
              <a:sym typeface="Times New Roman"/>
            </a:endParaRPr>
          </a:p>
          <a:p>
            <a:pPr indent="-342900" lvl="0" marL="342900" rtl="0" algn="l">
              <a:spcBef>
                <a:spcPts val="480"/>
              </a:spcBef>
              <a:spcAft>
                <a:spcPts val="0"/>
              </a:spcAft>
              <a:buClr>
                <a:srgbClr val="7F7F7F"/>
              </a:buClr>
              <a:buSzPts val="2400"/>
              <a:buChar char="•"/>
            </a:pPr>
            <a:r>
              <a:rPr lang="ru-RU">
                <a:latin typeface="Times New Roman"/>
                <a:ea typeface="Times New Roman"/>
                <a:cs typeface="Times New Roman"/>
                <a:sym typeface="Times New Roman"/>
              </a:rPr>
              <a:t>Розробка стартап-проєкту.</a:t>
            </a:r>
            <a:endParaRPr>
              <a:latin typeface="Times New Roman"/>
              <a:ea typeface="Times New Roman"/>
              <a:cs typeface="Times New Roman"/>
              <a:sym typeface="Times New Roman"/>
            </a:endParaRPr>
          </a:p>
          <a:p>
            <a:pPr indent="0" lvl="0" marL="0" rtl="0" algn="l">
              <a:spcBef>
                <a:spcPts val="480"/>
              </a:spcBef>
              <a:spcAft>
                <a:spcPts val="0"/>
              </a:spcAft>
              <a:buClr>
                <a:srgbClr val="7F7F7F"/>
              </a:buClr>
              <a:buSzPts val="2400"/>
              <a:buNone/>
            </a:pPr>
            <a:r>
              <a:t/>
            </a:r>
            <a:endParaRPr>
              <a:latin typeface="Times New Roman"/>
              <a:ea typeface="Times New Roman"/>
              <a:cs typeface="Times New Roman"/>
              <a:sym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5"/>
          <p:cNvSpPr txBox="1"/>
          <p:nvPr>
            <p:ph type="title"/>
          </p:nvPr>
        </p:nvSpPr>
        <p:spPr>
          <a:xfrm>
            <a:off x="-108520" y="0"/>
            <a:ext cx="9252520" cy="1600200"/>
          </a:xfrm>
          <a:prstGeom prst="rect">
            <a:avLst/>
          </a:prstGeom>
          <a:noFill/>
          <a:ln>
            <a:noFill/>
          </a:ln>
        </p:spPr>
        <p:txBody>
          <a:bodyPr anchorCtr="0" anchor="b" bIns="45700" lIns="91425" spcFirstLastPara="1" rIns="91425" wrap="square" tIns="45700">
            <a:noAutofit/>
          </a:bodyPr>
          <a:lstStyle/>
          <a:p>
            <a:pPr indent="0" lvl="0" marL="0" rtl="0" algn="ctr">
              <a:lnSpc>
                <a:spcPct val="107407"/>
              </a:lnSpc>
              <a:spcBef>
                <a:spcPts val="0"/>
              </a:spcBef>
              <a:spcAft>
                <a:spcPts val="0"/>
              </a:spcAft>
              <a:buClr>
                <a:schemeClr val="dk2"/>
              </a:buClr>
              <a:buSzPts val="5400"/>
              <a:buFont typeface="Times New Roman"/>
              <a:buNone/>
            </a:pPr>
            <a:r>
              <a:rPr b="1" lang="ru-RU">
                <a:latin typeface="Times New Roman"/>
                <a:ea typeface="Times New Roman"/>
                <a:cs typeface="Times New Roman"/>
                <a:sym typeface="Times New Roman"/>
              </a:rPr>
              <a:t>Об’єкт і предмет дослідження</a:t>
            </a:r>
            <a:endParaRPr b="1">
              <a:latin typeface="Times New Roman"/>
              <a:ea typeface="Times New Roman"/>
              <a:cs typeface="Times New Roman"/>
              <a:sym typeface="Times New Roman"/>
            </a:endParaRPr>
          </a:p>
        </p:txBody>
      </p:sp>
      <p:sp>
        <p:nvSpPr>
          <p:cNvPr id="122" name="Google Shape;122;p5"/>
          <p:cNvSpPr txBox="1"/>
          <p:nvPr>
            <p:ph idx="1" type="body"/>
          </p:nvPr>
        </p:nvSpPr>
        <p:spPr>
          <a:xfrm>
            <a:off x="395536" y="2132856"/>
            <a:ext cx="8229600" cy="3340968"/>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rgbClr val="7F7F7F"/>
              </a:buClr>
              <a:buSzPts val="2400"/>
              <a:buChar char="•"/>
            </a:pPr>
            <a:r>
              <a:rPr b="1" lang="ru-RU">
                <a:latin typeface="Times New Roman"/>
                <a:ea typeface="Times New Roman"/>
                <a:cs typeface="Times New Roman"/>
                <a:sym typeface="Times New Roman"/>
              </a:rPr>
              <a:t>Об’єктом дослідження</a:t>
            </a:r>
            <a:r>
              <a:rPr lang="ru-RU">
                <a:latin typeface="Times New Roman"/>
                <a:ea typeface="Times New Roman"/>
                <a:cs typeface="Times New Roman"/>
                <a:sym typeface="Times New Roman"/>
              </a:rPr>
              <a:t> є різні методи детектування голосової активності у системах з низьким енергоспоживанням.</a:t>
            </a:r>
            <a:endParaRPr>
              <a:latin typeface="Times New Roman"/>
              <a:ea typeface="Times New Roman"/>
              <a:cs typeface="Times New Roman"/>
              <a:sym typeface="Times New Roman"/>
            </a:endParaRPr>
          </a:p>
          <a:p>
            <a:pPr indent="-342900" lvl="0" marL="342900" rtl="0" algn="l">
              <a:spcBef>
                <a:spcPts val="480"/>
              </a:spcBef>
              <a:spcAft>
                <a:spcPts val="0"/>
              </a:spcAft>
              <a:buClr>
                <a:srgbClr val="7F7F7F"/>
              </a:buClr>
              <a:buSzPts val="2400"/>
              <a:buChar char="•"/>
            </a:pPr>
            <a:r>
              <a:rPr b="1" lang="ru-RU">
                <a:latin typeface="Times New Roman"/>
                <a:ea typeface="Times New Roman"/>
                <a:cs typeface="Times New Roman"/>
                <a:sym typeface="Times New Roman"/>
              </a:rPr>
              <a:t>Предметом дослідження</a:t>
            </a:r>
            <a:r>
              <a:rPr lang="ru-RU">
                <a:latin typeface="Times New Roman"/>
                <a:ea typeface="Times New Roman"/>
                <a:cs typeface="Times New Roman"/>
                <a:sym typeface="Times New Roman"/>
              </a:rPr>
              <a:t> є алгоритми та їх реалізація для детектування голосової активності у системах з низьким енергоспоживанням.</a:t>
            </a:r>
            <a:endParaRPr>
              <a:latin typeface="Times New Roman"/>
              <a:ea typeface="Times New Roman"/>
              <a:cs typeface="Times New Roman"/>
              <a:sym typeface="Times New Roman"/>
            </a:endParaRPr>
          </a:p>
          <a:p>
            <a:pPr indent="0" lvl="0" marL="0" rtl="0" algn="l">
              <a:spcBef>
                <a:spcPts val="480"/>
              </a:spcBef>
              <a:spcAft>
                <a:spcPts val="0"/>
              </a:spcAft>
              <a:buClr>
                <a:srgbClr val="7F7F7F"/>
              </a:buClr>
              <a:buSzPts val="2400"/>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6"/>
          <p:cNvSpPr txBox="1"/>
          <p:nvPr>
            <p:ph type="title"/>
          </p:nvPr>
        </p:nvSpPr>
        <p:spPr>
          <a:xfrm>
            <a:off x="457200" y="0"/>
            <a:ext cx="8229600" cy="1600200"/>
          </a:xfrm>
          <a:prstGeom prst="rect">
            <a:avLst/>
          </a:prstGeom>
          <a:noFill/>
          <a:ln>
            <a:noFill/>
          </a:ln>
        </p:spPr>
        <p:txBody>
          <a:bodyPr anchorCtr="0" anchor="b" bIns="45700" lIns="91425" spcFirstLastPara="1" rIns="91425" wrap="square" tIns="45700">
            <a:noAutofit/>
          </a:bodyPr>
          <a:lstStyle/>
          <a:p>
            <a:pPr indent="0" lvl="0" marL="0" rtl="0" algn="ctr">
              <a:lnSpc>
                <a:spcPct val="107407"/>
              </a:lnSpc>
              <a:spcBef>
                <a:spcPts val="0"/>
              </a:spcBef>
              <a:spcAft>
                <a:spcPts val="0"/>
              </a:spcAft>
              <a:buClr>
                <a:schemeClr val="dk2"/>
              </a:buClr>
              <a:buSzPts val="5400"/>
              <a:buFont typeface="Times New Roman"/>
              <a:buNone/>
            </a:pPr>
            <a:r>
              <a:rPr b="1" lang="ru-RU">
                <a:latin typeface="Times New Roman"/>
                <a:ea typeface="Times New Roman"/>
                <a:cs typeface="Times New Roman"/>
                <a:sym typeface="Times New Roman"/>
              </a:rPr>
              <a:t>Методи дослідження</a:t>
            </a:r>
            <a:endParaRPr>
              <a:latin typeface="Times New Roman"/>
              <a:ea typeface="Times New Roman"/>
              <a:cs typeface="Times New Roman"/>
              <a:sym typeface="Times New Roman"/>
            </a:endParaRPr>
          </a:p>
        </p:txBody>
      </p:sp>
      <p:sp>
        <p:nvSpPr>
          <p:cNvPr id="129" name="Google Shape;129;p6"/>
          <p:cNvSpPr txBox="1"/>
          <p:nvPr>
            <p:ph idx="1" type="body"/>
          </p:nvPr>
        </p:nvSpPr>
        <p:spPr>
          <a:xfrm>
            <a:off x="539552" y="1988840"/>
            <a:ext cx="8229600" cy="326896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rgbClr val="7F7F7F"/>
              </a:buClr>
              <a:buSzPts val="2400"/>
              <a:buChar char="•"/>
            </a:pPr>
            <a:r>
              <a:rPr lang="ru-RU">
                <a:latin typeface="Times New Roman"/>
                <a:ea typeface="Times New Roman"/>
                <a:cs typeface="Times New Roman"/>
                <a:sym typeface="Times New Roman"/>
              </a:rPr>
              <a:t>Проведено моделювання методу з використанням рекурентної нейронної мережі у середовищі Matlab з різними фоновими шумами при різних параметрах відношення рівня сигналу до шуму.</a:t>
            </a:r>
            <a:endParaRPr>
              <a:latin typeface="Times New Roman"/>
              <a:ea typeface="Times New Roman"/>
              <a:cs typeface="Times New Roman"/>
              <a:sym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7"/>
          <p:cNvSpPr txBox="1"/>
          <p:nvPr>
            <p:ph type="title"/>
          </p:nvPr>
        </p:nvSpPr>
        <p:spPr>
          <a:xfrm>
            <a:off x="395536" y="-387424"/>
            <a:ext cx="8229600" cy="1600200"/>
          </a:xfrm>
          <a:prstGeom prst="rect">
            <a:avLst/>
          </a:prstGeom>
          <a:noFill/>
          <a:ln>
            <a:noFill/>
          </a:ln>
        </p:spPr>
        <p:txBody>
          <a:bodyPr anchorCtr="0" anchor="b" bIns="45700" lIns="91425" spcFirstLastPara="1" rIns="91425" wrap="square" tIns="45700">
            <a:noAutofit/>
          </a:bodyPr>
          <a:lstStyle/>
          <a:p>
            <a:pPr indent="0" lvl="0" marL="0" rtl="0" algn="ctr">
              <a:lnSpc>
                <a:spcPct val="107407"/>
              </a:lnSpc>
              <a:spcBef>
                <a:spcPts val="0"/>
              </a:spcBef>
              <a:spcAft>
                <a:spcPts val="0"/>
              </a:spcAft>
              <a:buClr>
                <a:schemeClr val="dk2"/>
              </a:buClr>
              <a:buSzPts val="5400"/>
              <a:buFont typeface="Times New Roman"/>
              <a:buNone/>
            </a:pPr>
            <a:r>
              <a:rPr b="1" lang="ru-RU">
                <a:latin typeface="Times New Roman"/>
                <a:ea typeface="Times New Roman"/>
                <a:cs typeface="Times New Roman"/>
                <a:sym typeface="Times New Roman"/>
              </a:rPr>
              <a:t>Наукова новизна</a:t>
            </a:r>
            <a:endParaRPr>
              <a:latin typeface="Times New Roman"/>
              <a:ea typeface="Times New Roman"/>
              <a:cs typeface="Times New Roman"/>
              <a:sym typeface="Times New Roman"/>
            </a:endParaRPr>
          </a:p>
        </p:txBody>
      </p:sp>
      <p:sp>
        <p:nvSpPr>
          <p:cNvPr id="135" name="Google Shape;135;p7"/>
          <p:cNvSpPr txBox="1"/>
          <p:nvPr>
            <p:ph idx="1" type="body"/>
          </p:nvPr>
        </p:nvSpPr>
        <p:spPr>
          <a:xfrm>
            <a:off x="467544" y="2276872"/>
            <a:ext cx="8229600" cy="2908920"/>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rgbClr val="7F7F7F"/>
              </a:buClr>
              <a:buSzPts val="2400"/>
              <a:buNone/>
            </a:pPr>
            <a:r>
              <a:rPr b="1" lang="ru-RU">
                <a:latin typeface="Times New Roman"/>
                <a:ea typeface="Times New Roman"/>
                <a:cs typeface="Times New Roman"/>
                <a:sym typeface="Times New Roman"/>
              </a:rPr>
              <a:t>Наукова новизна</a:t>
            </a:r>
            <a:r>
              <a:rPr lang="ru-RU">
                <a:latin typeface="Times New Roman"/>
                <a:ea typeface="Times New Roman"/>
                <a:cs typeface="Times New Roman"/>
                <a:sym typeface="Times New Roman"/>
              </a:rPr>
              <a:t> визначається результатами аналізу ефективності існуючих методів детектування голосової активності у системах з малим енергоспоживанням.</a:t>
            </a:r>
            <a:endParaRPr/>
          </a:p>
          <a:p>
            <a:pPr indent="0" lvl="0" marL="0" rtl="0" algn="l">
              <a:spcBef>
                <a:spcPts val="480"/>
              </a:spcBef>
              <a:spcAft>
                <a:spcPts val="0"/>
              </a:spcAft>
              <a:buClr>
                <a:srgbClr val="7F7F7F"/>
              </a:buClr>
              <a:buSzPts val="2400"/>
              <a:buNone/>
            </a:pPr>
            <a:r>
              <a:rPr lang="ru-RU">
                <a:latin typeface="Times New Roman"/>
                <a:ea typeface="Times New Roman"/>
                <a:cs typeface="Times New Roman"/>
                <a:sym typeface="Times New Roman"/>
              </a:rPr>
              <a:t>Шляхом порівняльного аналізу обгрунтовано вибір для використання в якості базового при детектуванні голосової активності в системах з низьким енергоспоживанням методу рекурсивних нейронних мереж, що дозволило провести дослідження його ефективності у розробленій системі та провести моделювання</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8"/>
          <p:cNvSpPr txBox="1"/>
          <p:nvPr>
            <p:ph type="title"/>
          </p:nvPr>
        </p:nvSpPr>
        <p:spPr>
          <a:xfrm>
            <a:off x="457200" y="0"/>
            <a:ext cx="8229600" cy="1600200"/>
          </a:xfrm>
          <a:prstGeom prst="rect">
            <a:avLst/>
          </a:prstGeom>
          <a:noFill/>
          <a:ln>
            <a:noFill/>
          </a:ln>
        </p:spPr>
        <p:txBody>
          <a:bodyPr anchorCtr="0" anchor="b" bIns="45700" lIns="91425" spcFirstLastPara="1" rIns="91425" wrap="square" tIns="45700">
            <a:noAutofit/>
          </a:bodyPr>
          <a:lstStyle/>
          <a:p>
            <a:pPr indent="0" lvl="0" marL="0" rtl="0" algn="ctr">
              <a:lnSpc>
                <a:spcPct val="107407"/>
              </a:lnSpc>
              <a:spcBef>
                <a:spcPts val="0"/>
              </a:spcBef>
              <a:spcAft>
                <a:spcPts val="0"/>
              </a:spcAft>
              <a:buClr>
                <a:schemeClr val="dk2"/>
              </a:buClr>
              <a:buSzPts val="5400"/>
              <a:buFont typeface="Times New Roman"/>
              <a:buNone/>
            </a:pPr>
            <a:r>
              <a:rPr b="1" lang="ru-RU">
                <a:latin typeface="Times New Roman"/>
                <a:ea typeface="Times New Roman"/>
                <a:cs typeface="Times New Roman"/>
                <a:sym typeface="Times New Roman"/>
              </a:rPr>
              <a:t>Практичне значення</a:t>
            </a:r>
            <a:endParaRPr>
              <a:latin typeface="Times New Roman"/>
              <a:ea typeface="Times New Roman"/>
              <a:cs typeface="Times New Roman"/>
              <a:sym typeface="Times New Roman"/>
            </a:endParaRPr>
          </a:p>
        </p:txBody>
      </p:sp>
      <p:sp>
        <p:nvSpPr>
          <p:cNvPr id="141" name="Google Shape;141;p8"/>
          <p:cNvSpPr txBox="1"/>
          <p:nvPr>
            <p:ph idx="1" type="body"/>
          </p:nvPr>
        </p:nvSpPr>
        <p:spPr>
          <a:xfrm>
            <a:off x="467544" y="2132856"/>
            <a:ext cx="8229600" cy="254888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7F7F7F"/>
              </a:buClr>
              <a:buSzPts val="2400"/>
              <a:buNone/>
            </a:pPr>
            <a:r>
              <a:rPr b="1" lang="ru-RU">
                <a:latin typeface="Times New Roman"/>
                <a:ea typeface="Times New Roman"/>
                <a:cs typeface="Times New Roman"/>
                <a:sym typeface="Times New Roman"/>
              </a:rPr>
              <a:t>Практичним значенням</a:t>
            </a:r>
            <a:r>
              <a:rPr lang="ru-RU">
                <a:latin typeface="Times New Roman"/>
                <a:ea typeface="Times New Roman"/>
                <a:cs typeface="Times New Roman"/>
                <a:sym typeface="Times New Roman"/>
              </a:rPr>
              <a:t> є створення удосконаленого методу та системи забезпечення детектування голосової активності у системах з малим енергоспоживанням.</a:t>
            </a:r>
            <a:endParaRPr>
              <a:latin typeface="Times New Roman"/>
              <a:ea typeface="Times New Roman"/>
              <a:cs typeface="Times New Roman"/>
              <a:sym typeface="Times New Roman"/>
            </a:endParaRPr>
          </a:p>
          <a:p>
            <a:pPr indent="0" lvl="0" marL="0" rtl="0" algn="l">
              <a:spcBef>
                <a:spcPts val="480"/>
              </a:spcBef>
              <a:spcAft>
                <a:spcPts val="0"/>
              </a:spcAft>
              <a:buClr>
                <a:srgbClr val="7F7F7F"/>
              </a:buClr>
              <a:buSzPts val="2400"/>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9"/>
          <p:cNvSpPr txBox="1"/>
          <p:nvPr>
            <p:ph type="title"/>
          </p:nvPr>
        </p:nvSpPr>
        <p:spPr>
          <a:xfrm>
            <a:off x="-130224" y="764704"/>
            <a:ext cx="9274224" cy="1600200"/>
          </a:xfrm>
          <a:prstGeom prst="rect">
            <a:avLst/>
          </a:prstGeom>
          <a:noFill/>
          <a:ln>
            <a:noFill/>
          </a:ln>
        </p:spPr>
        <p:txBody>
          <a:bodyPr anchorCtr="0" anchor="b" bIns="45700" lIns="91425" spcFirstLastPara="1" rIns="91425" wrap="square" tIns="45700">
            <a:noAutofit/>
          </a:bodyPr>
          <a:lstStyle/>
          <a:p>
            <a:pPr indent="0" lvl="0" marL="0" rtl="0" algn="ctr">
              <a:lnSpc>
                <a:spcPct val="107407"/>
              </a:lnSpc>
              <a:spcBef>
                <a:spcPts val="0"/>
              </a:spcBef>
              <a:spcAft>
                <a:spcPts val="0"/>
              </a:spcAft>
              <a:buClr>
                <a:schemeClr val="dk2"/>
              </a:buClr>
              <a:buSzPts val="3600"/>
              <a:buFont typeface="Times New Roman"/>
              <a:buNone/>
            </a:pPr>
            <a:r>
              <a:rPr b="1" lang="ru-RU" sz="3600">
                <a:latin typeface="Times New Roman"/>
                <a:ea typeface="Times New Roman"/>
                <a:cs typeface="Times New Roman"/>
                <a:sym typeface="Times New Roman"/>
              </a:rPr>
              <a:t>Основні методи дослідження голосової активності</a:t>
            </a:r>
            <a:br>
              <a:rPr lang="ru-RU">
                <a:latin typeface="Times New Roman"/>
                <a:ea typeface="Times New Roman"/>
                <a:cs typeface="Times New Roman"/>
                <a:sym typeface="Times New Roman"/>
              </a:rPr>
            </a:br>
            <a:endParaRPr>
              <a:latin typeface="Times New Roman"/>
              <a:ea typeface="Times New Roman"/>
              <a:cs typeface="Times New Roman"/>
              <a:sym typeface="Times New Roman"/>
            </a:endParaRPr>
          </a:p>
        </p:txBody>
      </p:sp>
      <p:sp>
        <p:nvSpPr>
          <p:cNvPr id="148" name="Google Shape;148;p9"/>
          <p:cNvSpPr txBox="1"/>
          <p:nvPr>
            <p:ph idx="1" type="body"/>
          </p:nvPr>
        </p:nvSpPr>
        <p:spPr>
          <a:xfrm>
            <a:off x="467544" y="1628800"/>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7F7F7F"/>
              </a:buClr>
              <a:buSzPts val="2000"/>
              <a:buNone/>
            </a:pPr>
            <a:r>
              <a:rPr lang="ru-RU" sz="2000">
                <a:latin typeface="Times New Roman"/>
                <a:ea typeface="Times New Roman"/>
                <a:cs typeface="Times New Roman"/>
                <a:sym typeface="Times New Roman"/>
              </a:rPr>
              <a:t>Вивчення активності голосу охоплює застосування різноманітних методів і технік для аналізу аудіосигналів і визначення наявності чи відсутності голосу у конкретний момент часу. Основні методики:</a:t>
            </a:r>
            <a:endParaRPr/>
          </a:p>
          <a:p>
            <a:pPr indent="-342900" lvl="0" marL="342900" rtl="0" algn="l">
              <a:spcBef>
                <a:spcPts val="400"/>
              </a:spcBef>
              <a:spcAft>
                <a:spcPts val="0"/>
              </a:spcAft>
              <a:buClr>
                <a:srgbClr val="7F7F7F"/>
              </a:buClr>
              <a:buSzPts val="2000"/>
              <a:buAutoNum type="arabicPeriod"/>
            </a:pPr>
            <a:r>
              <a:rPr lang="ru-RU" sz="2000">
                <a:latin typeface="Times New Roman"/>
                <a:ea typeface="Times New Roman"/>
                <a:cs typeface="Times New Roman"/>
                <a:sym typeface="Times New Roman"/>
              </a:rPr>
              <a:t>Енергетичний поріг </a:t>
            </a:r>
            <a:endParaRPr sz="2000">
              <a:latin typeface="Times New Roman"/>
              <a:ea typeface="Times New Roman"/>
              <a:cs typeface="Times New Roman"/>
              <a:sym typeface="Times New Roman"/>
            </a:endParaRPr>
          </a:p>
          <a:p>
            <a:pPr indent="-342900" lvl="0" marL="342900" rtl="0" algn="l">
              <a:spcBef>
                <a:spcPts val="400"/>
              </a:spcBef>
              <a:spcAft>
                <a:spcPts val="0"/>
              </a:spcAft>
              <a:buClr>
                <a:srgbClr val="7F7F7F"/>
              </a:buClr>
              <a:buSzPts val="2000"/>
              <a:buAutoNum type="arabicPeriod"/>
            </a:pPr>
            <a:r>
              <a:rPr lang="ru-RU" sz="2000">
                <a:latin typeface="Times New Roman"/>
                <a:ea typeface="Times New Roman"/>
                <a:cs typeface="Times New Roman"/>
                <a:sym typeface="Times New Roman"/>
              </a:rPr>
              <a:t>Частота перетину нуля</a:t>
            </a:r>
            <a:endParaRPr/>
          </a:p>
          <a:p>
            <a:pPr indent="-342900" lvl="0" marL="342900" rtl="0" algn="l">
              <a:spcBef>
                <a:spcPts val="400"/>
              </a:spcBef>
              <a:spcAft>
                <a:spcPts val="0"/>
              </a:spcAft>
              <a:buClr>
                <a:srgbClr val="7F7F7F"/>
              </a:buClr>
              <a:buSzPts val="2000"/>
              <a:buAutoNum type="arabicPeriod"/>
            </a:pPr>
            <a:r>
              <a:rPr lang="ru-RU" sz="2000">
                <a:latin typeface="Times New Roman"/>
                <a:ea typeface="Times New Roman"/>
                <a:cs typeface="Times New Roman"/>
                <a:sym typeface="Times New Roman"/>
              </a:rPr>
              <a:t>Кепстральні коефіцієнти</a:t>
            </a:r>
            <a:endParaRPr/>
          </a:p>
          <a:p>
            <a:pPr indent="-342900" lvl="0" marL="342900" rtl="0" algn="l">
              <a:spcBef>
                <a:spcPts val="400"/>
              </a:spcBef>
              <a:spcAft>
                <a:spcPts val="0"/>
              </a:spcAft>
              <a:buClr>
                <a:srgbClr val="7F7F7F"/>
              </a:buClr>
              <a:buSzPts val="2000"/>
              <a:buAutoNum type="arabicPeriod"/>
            </a:pPr>
            <a:r>
              <a:rPr lang="ru-RU" sz="2000">
                <a:latin typeface="Times New Roman"/>
                <a:ea typeface="Times New Roman"/>
                <a:cs typeface="Times New Roman"/>
                <a:sym typeface="Times New Roman"/>
              </a:rPr>
              <a:t>Метод кореляції</a:t>
            </a:r>
            <a:endParaRPr/>
          </a:p>
          <a:p>
            <a:pPr indent="-342900" lvl="0" marL="342900" rtl="0" algn="l">
              <a:spcBef>
                <a:spcPts val="400"/>
              </a:spcBef>
              <a:spcAft>
                <a:spcPts val="0"/>
              </a:spcAft>
              <a:buClr>
                <a:srgbClr val="7F7F7F"/>
              </a:buClr>
              <a:buSzPts val="2000"/>
              <a:buAutoNum type="arabicPeriod"/>
            </a:pPr>
            <a:r>
              <a:rPr lang="ru-RU" sz="2000">
                <a:latin typeface="Times New Roman"/>
                <a:ea typeface="Times New Roman"/>
                <a:cs typeface="Times New Roman"/>
                <a:sym typeface="Times New Roman"/>
              </a:rPr>
              <a:t>Машинне навчання</a:t>
            </a:r>
            <a:endParaRPr/>
          </a:p>
          <a:p>
            <a:pPr indent="-342900" lvl="0" marL="342900" rtl="0" algn="l">
              <a:spcBef>
                <a:spcPts val="400"/>
              </a:spcBef>
              <a:spcAft>
                <a:spcPts val="0"/>
              </a:spcAft>
              <a:buClr>
                <a:srgbClr val="7F7F7F"/>
              </a:buClr>
              <a:buSzPts val="2000"/>
              <a:buAutoNum type="arabicPeriod"/>
            </a:pPr>
            <a:r>
              <a:rPr lang="ru-RU" sz="2000">
                <a:latin typeface="Times New Roman"/>
                <a:ea typeface="Times New Roman"/>
                <a:cs typeface="Times New Roman"/>
                <a:sym typeface="Times New Roman"/>
              </a:rPr>
              <a:t>Динамічні порогові та адаптивні методики</a:t>
            </a:r>
            <a:endParaRPr/>
          </a:p>
          <a:p>
            <a:pPr indent="-342900" lvl="0" marL="342900" rtl="0" algn="l">
              <a:spcBef>
                <a:spcPts val="400"/>
              </a:spcBef>
              <a:spcAft>
                <a:spcPts val="0"/>
              </a:spcAft>
              <a:buClr>
                <a:srgbClr val="7F7F7F"/>
              </a:buClr>
              <a:buSzPts val="2000"/>
              <a:buAutoNum type="arabicPeriod"/>
            </a:pPr>
            <a:r>
              <a:rPr lang="ru-RU" sz="2000">
                <a:latin typeface="Times New Roman"/>
                <a:ea typeface="Times New Roman"/>
                <a:cs typeface="Times New Roman"/>
                <a:sym typeface="Times New Roman"/>
              </a:rPr>
              <a:t>Глибинне навчання</a:t>
            </a:r>
            <a:endParaRPr sz="2000">
              <a:latin typeface="Times New Roman"/>
              <a:ea typeface="Times New Roman"/>
              <a:cs typeface="Times New Roman"/>
              <a:sym typeface="Times New Roman"/>
            </a:endParaRPr>
          </a:p>
          <a:p>
            <a:pPr indent="0" lvl="0" marL="0" rtl="0" algn="l">
              <a:spcBef>
                <a:spcPts val="480"/>
              </a:spcBef>
              <a:spcAft>
                <a:spcPts val="0"/>
              </a:spcAft>
              <a:buClr>
                <a:srgbClr val="7F7F7F"/>
              </a:buClr>
              <a:buSzPts val="2400"/>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Тема Office">
  <a:themeElements>
    <a:clrScheme name="Стандартная">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Исполнительная">
  <a:themeElements>
    <a:clrScheme name="Исполнительная">
      <a:dk1>
        <a:srgbClr val="000000"/>
      </a:dk1>
      <a:lt1>
        <a:srgbClr val="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2024-01-07T22:14:15Z</dcterms:created>
  <dc:creator>Лерусик</dc:creator>
</cp:coreProperties>
</file>