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ryna Zhukevych" userId="32b9d8b4c7aa7458" providerId="LiveId" clId="{7A709A95-4435-4101-9068-292998DEA765}"/>
    <pc:docChg chg="modSld">
      <pc:chgData name="Iryna Zhukevych" userId="32b9d8b4c7aa7458" providerId="LiveId" clId="{7A709A95-4435-4101-9068-292998DEA765}" dt="2024-10-24T09:14:16.192" v="0" actId="122"/>
      <pc:docMkLst>
        <pc:docMk/>
      </pc:docMkLst>
      <pc:sldChg chg="modSp mod">
        <pc:chgData name="Iryna Zhukevych" userId="32b9d8b4c7aa7458" providerId="LiveId" clId="{7A709A95-4435-4101-9068-292998DEA765}" dt="2024-10-24T09:14:16.192" v="0" actId="122"/>
        <pc:sldMkLst>
          <pc:docMk/>
          <pc:sldMk cId="2630384392" sldId="258"/>
        </pc:sldMkLst>
        <pc:spChg chg="mod">
          <ac:chgData name="Iryna Zhukevych" userId="32b9d8b4c7aa7458" providerId="LiveId" clId="{7A709A95-4435-4101-9068-292998DEA765}" dt="2024-10-24T09:14:16.192" v="0" actId="122"/>
          <ac:spMkLst>
            <pc:docMk/>
            <pc:sldMk cId="2630384392" sldId="258"/>
            <ac:spMk id="3" creationId="{1C469426-1A1A-29D3-D4D1-87B75D8F4F6D}"/>
          </ac:spMkLst>
        </pc:spChg>
      </pc:sldChg>
    </pc:docChg>
  </pc:docChgLst>
  <pc:docChgLst>
    <pc:chgData name="Iryna Zhukevych" userId="32b9d8b4c7aa7458" providerId="LiveId" clId="{AB531363-D75A-4548-BE81-1253163A3530}"/>
    <pc:docChg chg="delSld">
      <pc:chgData name="Iryna Zhukevych" userId="32b9d8b4c7aa7458" providerId="LiveId" clId="{AB531363-D75A-4548-BE81-1253163A3530}" dt="2024-12-04T12:09:58.424" v="0" actId="2696"/>
      <pc:docMkLst>
        <pc:docMk/>
      </pc:docMkLst>
      <pc:sldChg chg="del">
        <pc:chgData name="Iryna Zhukevych" userId="32b9d8b4c7aa7458" providerId="LiveId" clId="{AB531363-D75A-4548-BE81-1253163A3530}" dt="2024-12-04T12:09:58.424" v="0" actId="2696"/>
        <pc:sldMkLst>
          <pc:docMk/>
          <pc:sldMk cId="4134361060" sldId="264"/>
        </pc:sldMkLst>
      </pc:sldChg>
    </pc:docChg>
  </pc:docChgLst>
  <pc:docChgLst>
    <pc:chgData name="Iryna Zhukevych" userId="32b9d8b4c7aa7458" providerId="LiveId" clId="{0D094CF6-3CA3-4A18-AA3A-848831D78199}"/>
    <pc:docChg chg="undo redo custSel addSld delSld modSld modMainMaster">
      <pc:chgData name="Iryna Zhukevych" userId="32b9d8b4c7aa7458" providerId="LiveId" clId="{0D094CF6-3CA3-4A18-AA3A-848831D78199}" dt="2024-09-29T11:22:05.056" v="626" actId="20577"/>
      <pc:docMkLst>
        <pc:docMk/>
      </pc:docMkLst>
      <pc:sldChg chg="addSp modSp new mod modTransition setBg">
        <pc:chgData name="Iryna Zhukevych" userId="32b9d8b4c7aa7458" providerId="LiveId" clId="{0D094CF6-3CA3-4A18-AA3A-848831D78199}" dt="2024-09-29T11:20:58.247" v="617"/>
        <pc:sldMkLst>
          <pc:docMk/>
          <pc:sldMk cId="1010842044" sldId="256"/>
        </pc:sldMkLst>
        <pc:spChg chg="mod">
          <ac:chgData name="Iryna Zhukevych" userId="32b9d8b4c7aa7458" providerId="LiveId" clId="{0D094CF6-3CA3-4A18-AA3A-848831D78199}" dt="2024-09-28T17:42:10.657" v="122" actId="14100"/>
          <ac:spMkLst>
            <pc:docMk/>
            <pc:sldMk cId="1010842044" sldId="256"/>
            <ac:spMk id="2" creationId="{DFEB12F7-82A7-0875-0C1B-CBA2B0CDD5BC}"/>
          </ac:spMkLst>
        </pc:spChg>
        <pc:spChg chg="mod">
          <ac:chgData name="Iryna Zhukevych" userId="32b9d8b4c7aa7458" providerId="LiveId" clId="{0D094CF6-3CA3-4A18-AA3A-848831D78199}" dt="2024-09-28T17:41:56.180" v="119" actId="14100"/>
          <ac:spMkLst>
            <pc:docMk/>
            <pc:sldMk cId="1010842044" sldId="256"/>
            <ac:spMk id="3" creationId="{3A90523A-648F-E2A0-2EC7-BA164CAE961C}"/>
          </ac:spMkLst>
        </pc:spChg>
        <pc:spChg chg="add">
          <ac:chgData name="Iryna Zhukevych" userId="32b9d8b4c7aa7458" providerId="LiveId" clId="{0D094CF6-3CA3-4A18-AA3A-848831D78199}" dt="2024-09-28T17:41:47.032" v="117" actId="26606"/>
          <ac:spMkLst>
            <pc:docMk/>
            <pc:sldMk cId="1010842044" sldId="256"/>
            <ac:spMk id="10" creationId="{6F828D28-8E09-41CC-8229-3070B5467A96}"/>
          </ac:spMkLst>
        </pc:spChg>
        <pc:spChg chg="add">
          <ac:chgData name="Iryna Zhukevych" userId="32b9d8b4c7aa7458" providerId="LiveId" clId="{0D094CF6-3CA3-4A18-AA3A-848831D78199}" dt="2024-09-28T17:41:47.032" v="117" actId="26606"/>
          <ac:spMkLst>
            <pc:docMk/>
            <pc:sldMk cId="1010842044" sldId="256"/>
            <ac:spMk id="12" creationId="{D5B012D8-7F27-4758-9AC6-C889B154BD73}"/>
          </ac:spMkLst>
        </pc:spChg>
        <pc:spChg chg="add">
          <ac:chgData name="Iryna Zhukevych" userId="32b9d8b4c7aa7458" providerId="LiveId" clId="{0D094CF6-3CA3-4A18-AA3A-848831D78199}" dt="2024-09-28T17:41:47.032" v="117" actId="26606"/>
          <ac:spMkLst>
            <pc:docMk/>
            <pc:sldMk cId="1010842044" sldId="256"/>
            <ac:spMk id="14" creationId="{4063B759-00FC-46D1-9898-8E8625268FAF}"/>
          </ac:spMkLst>
        </pc:spChg>
        <pc:picChg chg="add mod ord">
          <ac:chgData name="Iryna Zhukevych" userId="32b9d8b4c7aa7458" providerId="LiveId" clId="{0D094CF6-3CA3-4A18-AA3A-848831D78199}" dt="2024-09-28T17:41:47.032" v="117" actId="26606"/>
          <ac:picMkLst>
            <pc:docMk/>
            <pc:sldMk cId="1010842044" sldId="256"/>
            <ac:picMk id="5" creationId="{79EB63FF-E754-D9F1-1387-1DB4D98C7C4E}"/>
          </ac:picMkLst>
        </pc:picChg>
      </pc:sldChg>
      <pc:sldChg chg="addSp modSp new mod modTransition setBg">
        <pc:chgData name="Iryna Zhukevych" userId="32b9d8b4c7aa7458" providerId="LiveId" clId="{0D094CF6-3CA3-4A18-AA3A-848831D78199}" dt="2024-09-29T11:22:05.056" v="626" actId="20577"/>
        <pc:sldMkLst>
          <pc:docMk/>
          <pc:sldMk cId="206453168" sldId="257"/>
        </pc:sldMkLst>
        <pc:spChg chg="mod">
          <ac:chgData name="Iryna Zhukevych" userId="32b9d8b4c7aa7458" providerId="LiveId" clId="{0D094CF6-3CA3-4A18-AA3A-848831D78199}" dt="2024-09-29T11:21:41.137" v="623" actId="122"/>
          <ac:spMkLst>
            <pc:docMk/>
            <pc:sldMk cId="206453168" sldId="257"/>
            <ac:spMk id="2" creationId="{A382FE15-8DBD-320C-B5FE-683E2566042C}"/>
          </ac:spMkLst>
        </pc:spChg>
        <pc:spChg chg="mod">
          <ac:chgData name="Iryna Zhukevych" userId="32b9d8b4c7aa7458" providerId="LiveId" clId="{0D094CF6-3CA3-4A18-AA3A-848831D78199}" dt="2024-09-29T11:22:05.056" v="626" actId="20577"/>
          <ac:spMkLst>
            <pc:docMk/>
            <pc:sldMk cId="206453168" sldId="257"/>
            <ac:spMk id="3" creationId="{25499779-A4ED-E9AA-88E0-BCF4E8CB75AF}"/>
          </ac:spMkLst>
        </pc:spChg>
        <pc:spChg chg="add">
          <ac:chgData name="Iryna Zhukevych" userId="32b9d8b4c7aa7458" providerId="LiveId" clId="{0D094CF6-3CA3-4A18-AA3A-848831D78199}" dt="2024-09-29T11:21:21.798" v="618" actId="26606"/>
          <ac:spMkLst>
            <pc:docMk/>
            <pc:sldMk cId="206453168" sldId="257"/>
            <ac:spMk id="9" creationId="{D009D6D5-DAC2-4A8B-A17A-E206B9012D09}"/>
          </ac:spMkLst>
        </pc:spChg>
        <pc:picChg chg="add">
          <ac:chgData name="Iryna Zhukevych" userId="32b9d8b4c7aa7458" providerId="LiveId" clId="{0D094CF6-3CA3-4A18-AA3A-848831D78199}" dt="2024-09-29T11:21:21.798" v="618" actId="26606"/>
          <ac:picMkLst>
            <pc:docMk/>
            <pc:sldMk cId="206453168" sldId="257"/>
            <ac:picMk id="5" creationId="{E9EE4EB3-8823-BA02-F605-A77AECA8F3D2}"/>
          </ac:picMkLst>
        </pc:picChg>
      </pc:sldChg>
      <pc:sldChg chg="addSp modSp new mod modTransition setBg">
        <pc:chgData name="Iryna Zhukevych" userId="32b9d8b4c7aa7458" providerId="LiveId" clId="{0D094CF6-3CA3-4A18-AA3A-848831D78199}" dt="2024-09-29T11:20:58.247" v="617"/>
        <pc:sldMkLst>
          <pc:docMk/>
          <pc:sldMk cId="2630384392" sldId="258"/>
        </pc:sldMkLst>
        <pc:spChg chg="mod">
          <ac:chgData name="Iryna Zhukevych" userId="32b9d8b4c7aa7458" providerId="LiveId" clId="{0D094CF6-3CA3-4A18-AA3A-848831D78199}" dt="2024-09-29T11:05:47.832" v="446" actId="27636"/>
          <ac:spMkLst>
            <pc:docMk/>
            <pc:sldMk cId="2630384392" sldId="258"/>
            <ac:spMk id="2" creationId="{29035C04-4D88-A28F-2936-1050943CE7FE}"/>
          </ac:spMkLst>
        </pc:spChg>
        <pc:spChg chg="mod">
          <ac:chgData name="Iryna Zhukevych" userId="32b9d8b4c7aa7458" providerId="LiveId" clId="{0D094CF6-3CA3-4A18-AA3A-848831D78199}" dt="2024-09-29T11:05:53.657" v="448" actId="14100"/>
          <ac:spMkLst>
            <pc:docMk/>
            <pc:sldMk cId="2630384392" sldId="258"/>
            <ac:spMk id="3" creationId="{1C469426-1A1A-29D3-D4D1-87B75D8F4F6D}"/>
          </ac:spMkLst>
        </pc:spChg>
        <pc:spChg chg="add">
          <ac:chgData name="Iryna Zhukevych" userId="32b9d8b4c7aa7458" providerId="LiveId" clId="{0D094CF6-3CA3-4A18-AA3A-848831D78199}" dt="2024-09-29T11:05:43.759" v="444" actId="26606"/>
          <ac:spMkLst>
            <pc:docMk/>
            <pc:sldMk cId="2630384392" sldId="258"/>
            <ac:spMk id="10" creationId="{9F7D5CDA-D291-4307-BF55-1381FED29634}"/>
          </ac:spMkLst>
        </pc:spChg>
        <pc:picChg chg="add mod">
          <ac:chgData name="Iryna Zhukevych" userId="32b9d8b4c7aa7458" providerId="LiveId" clId="{0D094CF6-3CA3-4A18-AA3A-848831D78199}" dt="2024-09-29T11:05:43.759" v="444" actId="26606"/>
          <ac:picMkLst>
            <pc:docMk/>
            <pc:sldMk cId="2630384392" sldId="258"/>
            <ac:picMk id="5" creationId="{4FB75293-9056-46B8-E76C-29E2B9D03A01}"/>
          </ac:picMkLst>
        </pc:picChg>
      </pc:sldChg>
      <pc:sldChg chg="addSp modSp new mod modTransition setBg">
        <pc:chgData name="Iryna Zhukevych" userId="32b9d8b4c7aa7458" providerId="LiveId" clId="{0D094CF6-3CA3-4A18-AA3A-848831D78199}" dt="2024-09-29T11:20:58.247" v="617"/>
        <pc:sldMkLst>
          <pc:docMk/>
          <pc:sldMk cId="880260643" sldId="259"/>
        </pc:sldMkLst>
        <pc:spChg chg="mod">
          <ac:chgData name="Iryna Zhukevych" userId="32b9d8b4c7aa7458" providerId="LiveId" clId="{0D094CF6-3CA3-4A18-AA3A-848831D78199}" dt="2024-09-29T11:06:36.484" v="457" actId="122"/>
          <ac:spMkLst>
            <pc:docMk/>
            <pc:sldMk cId="880260643" sldId="259"/>
            <ac:spMk id="2" creationId="{0C2D326E-E1CC-22A3-1084-CA33B424CD0D}"/>
          </ac:spMkLst>
        </pc:spChg>
        <pc:spChg chg="mod">
          <ac:chgData name="Iryna Zhukevych" userId="32b9d8b4c7aa7458" providerId="LiveId" clId="{0D094CF6-3CA3-4A18-AA3A-848831D78199}" dt="2024-09-29T11:13:03.602" v="579" actId="123"/>
          <ac:spMkLst>
            <pc:docMk/>
            <pc:sldMk cId="880260643" sldId="259"/>
            <ac:spMk id="3" creationId="{8F93F7F4-57B3-E47B-2A79-E26C72D12568}"/>
          </ac:spMkLst>
        </pc:spChg>
        <pc:spChg chg="add">
          <ac:chgData name="Iryna Zhukevych" userId="32b9d8b4c7aa7458" providerId="LiveId" clId="{0D094CF6-3CA3-4A18-AA3A-848831D78199}" dt="2024-09-29T11:06:26.962" v="450" actId="26606"/>
          <ac:spMkLst>
            <pc:docMk/>
            <pc:sldMk cId="880260643" sldId="259"/>
            <ac:spMk id="10" creationId="{04812C46-200A-4DEB-A05E-3ED6C68C2387}"/>
          </ac:spMkLst>
        </pc:spChg>
        <pc:spChg chg="add">
          <ac:chgData name="Iryna Zhukevych" userId="32b9d8b4c7aa7458" providerId="LiveId" clId="{0D094CF6-3CA3-4A18-AA3A-848831D78199}" dt="2024-09-29T11:06:26.962" v="450" actId="26606"/>
          <ac:spMkLst>
            <pc:docMk/>
            <pc:sldMk cId="880260643" sldId="259"/>
            <ac:spMk id="12" creationId="{D1EA859B-E555-4109-94F3-6700E046E008}"/>
          </ac:spMkLst>
        </pc:spChg>
        <pc:picChg chg="add mod ord">
          <ac:chgData name="Iryna Zhukevych" userId="32b9d8b4c7aa7458" providerId="LiveId" clId="{0D094CF6-3CA3-4A18-AA3A-848831D78199}" dt="2024-09-29T11:06:26.962" v="450" actId="26606"/>
          <ac:picMkLst>
            <pc:docMk/>
            <pc:sldMk cId="880260643" sldId="259"/>
            <ac:picMk id="5" creationId="{D64099F4-44B5-C273-7151-BD35AAD270F4}"/>
          </ac:picMkLst>
        </pc:picChg>
      </pc:sldChg>
      <pc:sldChg chg="addSp modSp new add del mod modTransition setBg">
        <pc:chgData name="Iryna Zhukevych" userId="32b9d8b4c7aa7458" providerId="LiveId" clId="{0D094CF6-3CA3-4A18-AA3A-848831D78199}" dt="2024-09-29T11:20:58.247" v="617"/>
        <pc:sldMkLst>
          <pc:docMk/>
          <pc:sldMk cId="2749164026" sldId="260"/>
        </pc:sldMkLst>
        <pc:spChg chg="mod">
          <ac:chgData name="Iryna Zhukevych" userId="32b9d8b4c7aa7458" providerId="LiveId" clId="{0D094CF6-3CA3-4A18-AA3A-848831D78199}" dt="2024-09-29T11:13:15.707" v="580" actId="1076"/>
          <ac:spMkLst>
            <pc:docMk/>
            <pc:sldMk cId="2749164026" sldId="260"/>
            <ac:spMk id="2" creationId="{D6B11F00-03D0-2463-0281-73C702212F1E}"/>
          </ac:spMkLst>
        </pc:spChg>
        <pc:spChg chg="mod">
          <ac:chgData name="Iryna Zhukevych" userId="32b9d8b4c7aa7458" providerId="LiveId" clId="{0D094CF6-3CA3-4A18-AA3A-848831D78199}" dt="2024-09-29T11:07:41.525" v="461" actId="14100"/>
          <ac:spMkLst>
            <pc:docMk/>
            <pc:sldMk cId="2749164026" sldId="260"/>
            <ac:spMk id="3" creationId="{B96CA354-2351-2675-FD09-A7111E4C1A66}"/>
          </ac:spMkLst>
        </pc:spChg>
        <pc:spChg chg="add">
          <ac:chgData name="Iryna Zhukevych" userId="32b9d8b4c7aa7458" providerId="LiveId" clId="{0D094CF6-3CA3-4A18-AA3A-848831D78199}" dt="2024-09-29T11:07:34.163" v="459" actId="26606"/>
          <ac:spMkLst>
            <pc:docMk/>
            <pc:sldMk cId="2749164026" sldId="260"/>
            <ac:spMk id="10" creationId="{04812C46-200A-4DEB-A05E-3ED6C68C2387}"/>
          </ac:spMkLst>
        </pc:spChg>
        <pc:spChg chg="add">
          <ac:chgData name="Iryna Zhukevych" userId="32b9d8b4c7aa7458" providerId="LiveId" clId="{0D094CF6-3CA3-4A18-AA3A-848831D78199}" dt="2024-09-29T11:07:34.163" v="459" actId="26606"/>
          <ac:spMkLst>
            <pc:docMk/>
            <pc:sldMk cId="2749164026" sldId="260"/>
            <ac:spMk id="12" creationId="{D1EA859B-E555-4109-94F3-6700E046E008}"/>
          </ac:spMkLst>
        </pc:spChg>
        <pc:picChg chg="add mod ord">
          <ac:chgData name="Iryna Zhukevych" userId="32b9d8b4c7aa7458" providerId="LiveId" clId="{0D094CF6-3CA3-4A18-AA3A-848831D78199}" dt="2024-09-29T11:07:34.163" v="459" actId="26606"/>
          <ac:picMkLst>
            <pc:docMk/>
            <pc:sldMk cId="2749164026" sldId="260"/>
            <ac:picMk id="5" creationId="{A45B84E7-87F8-4028-BE55-4F8DC764383B}"/>
          </ac:picMkLst>
        </pc:picChg>
      </pc:sldChg>
      <pc:sldChg chg="addSp modSp new mod modTransition setBg">
        <pc:chgData name="Iryna Zhukevych" userId="32b9d8b4c7aa7458" providerId="LiveId" clId="{0D094CF6-3CA3-4A18-AA3A-848831D78199}" dt="2024-09-29T11:20:58.247" v="617"/>
        <pc:sldMkLst>
          <pc:docMk/>
          <pc:sldMk cId="1791673513" sldId="261"/>
        </pc:sldMkLst>
        <pc:spChg chg="mod">
          <ac:chgData name="Iryna Zhukevych" userId="32b9d8b4c7aa7458" providerId="LiveId" clId="{0D094CF6-3CA3-4A18-AA3A-848831D78199}" dt="2024-09-29T11:08:14.256" v="467" actId="26606"/>
          <ac:spMkLst>
            <pc:docMk/>
            <pc:sldMk cId="1791673513" sldId="261"/>
            <ac:spMk id="2" creationId="{498BBDFE-7079-F2A7-AD56-4EAB7404ADAE}"/>
          </ac:spMkLst>
        </pc:spChg>
        <pc:spChg chg="mod">
          <ac:chgData name="Iryna Zhukevych" userId="32b9d8b4c7aa7458" providerId="LiveId" clId="{0D094CF6-3CA3-4A18-AA3A-848831D78199}" dt="2024-09-29T11:08:14.256" v="467" actId="26606"/>
          <ac:spMkLst>
            <pc:docMk/>
            <pc:sldMk cId="1791673513" sldId="261"/>
            <ac:spMk id="3" creationId="{621E32C0-1F15-2522-695A-1D9A74ABE0E7}"/>
          </ac:spMkLst>
        </pc:spChg>
        <pc:spChg chg="add">
          <ac:chgData name="Iryna Zhukevych" userId="32b9d8b4c7aa7458" providerId="LiveId" clId="{0D094CF6-3CA3-4A18-AA3A-848831D78199}" dt="2024-09-29T11:08:14.256" v="467" actId="26606"/>
          <ac:spMkLst>
            <pc:docMk/>
            <pc:sldMk cId="1791673513" sldId="261"/>
            <ac:spMk id="10" creationId="{04812C46-200A-4DEB-A05E-3ED6C68C2387}"/>
          </ac:spMkLst>
        </pc:spChg>
        <pc:spChg chg="add">
          <ac:chgData name="Iryna Zhukevych" userId="32b9d8b4c7aa7458" providerId="LiveId" clId="{0D094CF6-3CA3-4A18-AA3A-848831D78199}" dt="2024-09-29T11:08:14.256" v="467" actId="26606"/>
          <ac:spMkLst>
            <pc:docMk/>
            <pc:sldMk cId="1791673513" sldId="261"/>
            <ac:spMk id="12" creationId="{D1EA859B-E555-4109-94F3-6700E046E008}"/>
          </ac:spMkLst>
        </pc:spChg>
        <pc:picChg chg="add mod ord">
          <ac:chgData name="Iryna Zhukevych" userId="32b9d8b4c7aa7458" providerId="LiveId" clId="{0D094CF6-3CA3-4A18-AA3A-848831D78199}" dt="2024-09-29T11:08:14.256" v="467" actId="26606"/>
          <ac:picMkLst>
            <pc:docMk/>
            <pc:sldMk cId="1791673513" sldId="261"/>
            <ac:picMk id="5" creationId="{62E4270E-EEE9-57A5-6B25-136EB0144C11}"/>
          </ac:picMkLst>
        </pc:picChg>
      </pc:sldChg>
      <pc:sldChg chg="addSp delSp modSp new mod modTransition setBg">
        <pc:chgData name="Iryna Zhukevych" userId="32b9d8b4c7aa7458" providerId="LiveId" clId="{0D094CF6-3CA3-4A18-AA3A-848831D78199}" dt="2024-09-29T11:20:58.247" v="617"/>
        <pc:sldMkLst>
          <pc:docMk/>
          <pc:sldMk cId="228054703" sldId="262"/>
        </pc:sldMkLst>
        <pc:spChg chg="mod">
          <ac:chgData name="Iryna Zhukevych" userId="32b9d8b4c7aa7458" providerId="LiveId" clId="{0D094CF6-3CA3-4A18-AA3A-848831D78199}" dt="2024-09-29T11:08:28.250" v="469" actId="20577"/>
          <ac:spMkLst>
            <pc:docMk/>
            <pc:sldMk cId="228054703" sldId="262"/>
            <ac:spMk id="2" creationId="{5CBFDE79-B31A-B1B6-C186-84F41471260E}"/>
          </ac:spMkLst>
        </pc:spChg>
        <pc:spChg chg="del mod">
          <ac:chgData name="Iryna Zhukevych" userId="32b9d8b4c7aa7458" providerId="LiveId" clId="{0D094CF6-3CA3-4A18-AA3A-848831D78199}" dt="2024-09-29T11:08:25.064" v="468" actId="26606"/>
          <ac:spMkLst>
            <pc:docMk/>
            <pc:sldMk cId="228054703" sldId="262"/>
            <ac:spMk id="3" creationId="{EE73F724-91AA-01C5-A6FB-5E65F1311C65}"/>
          </ac:spMkLst>
        </pc:spChg>
        <pc:graphicFrameChg chg="add">
          <ac:chgData name="Iryna Zhukevych" userId="32b9d8b4c7aa7458" providerId="LiveId" clId="{0D094CF6-3CA3-4A18-AA3A-848831D78199}" dt="2024-09-29T11:08:25.064" v="468" actId="26606"/>
          <ac:graphicFrameMkLst>
            <pc:docMk/>
            <pc:sldMk cId="228054703" sldId="262"/>
            <ac:graphicFrameMk id="5" creationId="{CD0D73BC-77BE-ED12-F405-DADDF476DD6F}"/>
          </ac:graphicFrameMkLst>
        </pc:graphicFrameChg>
        <pc:picChg chg="add">
          <ac:chgData name="Iryna Zhukevych" userId="32b9d8b4c7aa7458" providerId="LiveId" clId="{0D094CF6-3CA3-4A18-AA3A-848831D78199}" dt="2024-09-29T11:08:25.064" v="468" actId="26606"/>
          <ac:picMkLst>
            <pc:docMk/>
            <pc:sldMk cId="228054703" sldId="262"/>
            <ac:picMk id="6" creationId="{B4939D2E-542B-981E-10D1-D2EBB572C897}"/>
          </ac:picMkLst>
        </pc:picChg>
      </pc:sldChg>
      <pc:sldChg chg="addSp delSp modSp new mod modTransition setBg">
        <pc:chgData name="Iryna Zhukevych" userId="32b9d8b4c7aa7458" providerId="LiveId" clId="{0D094CF6-3CA3-4A18-AA3A-848831D78199}" dt="2024-09-29T11:20:58.247" v="617"/>
        <pc:sldMkLst>
          <pc:docMk/>
          <pc:sldMk cId="3743400429" sldId="263"/>
        </pc:sldMkLst>
        <pc:spChg chg="mod ord">
          <ac:chgData name="Iryna Zhukevych" userId="32b9d8b4c7aa7458" providerId="LiveId" clId="{0D094CF6-3CA3-4A18-AA3A-848831D78199}" dt="2024-09-29T11:09:43.353" v="483" actId="14100"/>
          <ac:spMkLst>
            <pc:docMk/>
            <pc:sldMk cId="3743400429" sldId="263"/>
            <ac:spMk id="2" creationId="{D3AA1D82-04F8-563A-217C-BB4FCAD33811}"/>
          </ac:spMkLst>
        </pc:spChg>
        <pc:spChg chg="del mod">
          <ac:chgData name="Iryna Zhukevych" userId="32b9d8b4c7aa7458" providerId="LiveId" clId="{0D094CF6-3CA3-4A18-AA3A-848831D78199}" dt="2024-09-29T10:56:22.509" v="341" actId="22"/>
          <ac:spMkLst>
            <pc:docMk/>
            <pc:sldMk cId="3743400429" sldId="263"/>
            <ac:spMk id="3" creationId="{6A98069D-5405-C65D-88A6-679ABF345AAF}"/>
          </ac:spMkLst>
        </pc:spChg>
        <pc:spChg chg="add">
          <ac:chgData name="Iryna Zhukevych" userId="32b9d8b4c7aa7458" providerId="LiveId" clId="{0D094CF6-3CA3-4A18-AA3A-848831D78199}" dt="2024-09-29T11:09:21.208" v="475" actId="26606"/>
          <ac:spMkLst>
            <pc:docMk/>
            <pc:sldMk cId="3743400429" sldId="263"/>
            <ac:spMk id="20" creationId="{A5A17FC0-D416-4C8B-A9E6-5924D352B986}"/>
          </ac:spMkLst>
        </pc:spChg>
        <pc:picChg chg="add mod ord">
          <ac:chgData name="Iryna Zhukevych" userId="32b9d8b4c7aa7458" providerId="LiveId" clId="{0D094CF6-3CA3-4A18-AA3A-848831D78199}" dt="2024-09-29T11:11:27.638" v="519" actId="14100"/>
          <ac:picMkLst>
            <pc:docMk/>
            <pc:sldMk cId="3743400429" sldId="263"/>
            <ac:picMk id="5" creationId="{1B30CB43-7AE3-317E-16D6-34842ACACFDE}"/>
          </ac:picMkLst>
        </pc:picChg>
        <pc:picChg chg="add mod">
          <ac:chgData name="Iryna Zhukevych" userId="32b9d8b4c7aa7458" providerId="LiveId" clId="{0D094CF6-3CA3-4A18-AA3A-848831D78199}" dt="2024-09-29T11:11:30.410" v="520" actId="1076"/>
          <ac:picMkLst>
            <pc:docMk/>
            <pc:sldMk cId="3743400429" sldId="263"/>
            <ac:picMk id="7" creationId="{BFF0518F-176E-EC8E-F67C-3887011B4448}"/>
          </ac:picMkLst>
        </pc:picChg>
        <pc:picChg chg="add mod">
          <ac:chgData name="Iryna Zhukevych" userId="32b9d8b4c7aa7458" providerId="LiveId" clId="{0D094CF6-3CA3-4A18-AA3A-848831D78199}" dt="2024-09-29T11:11:18.744" v="516" actId="14100"/>
          <ac:picMkLst>
            <pc:docMk/>
            <pc:sldMk cId="3743400429" sldId="263"/>
            <ac:picMk id="9" creationId="{844E7C70-AB53-B5EF-4AFF-04E3B1610D85}"/>
          </ac:picMkLst>
        </pc:picChg>
        <pc:picChg chg="add mod">
          <ac:chgData name="Iryna Zhukevych" userId="32b9d8b4c7aa7458" providerId="LiveId" clId="{0D094CF6-3CA3-4A18-AA3A-848831D78199}" dt="2024-09-29T11:11:12.867" v="513" actId="14100"/>
          <ac:picMkLst>
            <pc:docMk/>
            <pc:sldMk cId="3743400429" sldId="263"/>
            <ac:picMk id="11" creationId="{8788AEA7-B8D3-EB3D-E547-0772E38365DF}"/>
          </ac:picMkLst>
        </pc:picChg>
        <pc:picChg chg="add mod ord">
          <ac:chgData name="Iryna Zhukevych" userId="32b9d8b4c7aa7458" providerId="LiveId" clId="{0D094CF6-3CA3-4A18-AA3A-848831D78199}" dt="2024-09-29T11:11:07.887" v="511" actId="14100"/>
          <ac:picMkLst>
            <pc:docMk/>
            <pc:sldMk cId="3743400429" sldId="263"/>
            <ac:picMk id="13" creationId="{6EDEB42E-40D6-47CB-24EA-A0B4EF7EEDC5}"/>
          </ac:picMkLst>
        </pc:picChg>
        <pc:picChg chg="add mod">
          <ac:chgData name="Iryna Zhukevych" userId="32b9d8b4c7aa7458" providerId="LiveId" clId="{0D094CF6-3CA3-4A18-AA3A-848831D78199}" dt="2024-09-29T11:09:35.309" v="481" actId="14100"/>
          <ac:picMkLst>
            <pc:docMk/>
            <pc:sldMk cId="3743400429" sldId="263"/>
            <ac:picMk id="15" creationId="{C47F26D2-9994-EC38-CAE7-E37E6685B82B}"/>
          </ac:picMkLst>
        </pc:picChg>
        <pc:cxnChg chg="add">
          <ac:chgData name="Iryna Zhukevych" userId="32b9d8b4c7aa7458" providerId="LiveId" clId="{0D094CF6-3CA3-4A18-AA3A-848831D78199}" dt="2024-09-29T11:09:21.208" v="475" actId="26606"/>
          <ac:cxnSpMkLst>
            <pc:docMk/>
            <pc:sldMk cId="3743400429" sldId="263"/>
            <ac:cxnSpMk id="22" creationId="{982DC870-E8E5-4050-B10C-CC24FC67E50A}"/>
          </ac:cxnSpMkLst>
        </pc:cxnChg>
        <pc:cxnChg chg="add">
          <ac:chgData name="Iryna Zhukevych" userId="32b9d8b4c7aa7458" providerId="LiveId" clId="{0D094CF6-3CA3-4A18-AA3A-848831D78199}" dt="2024-09-29T11:09:21.208" v="475" actId="26606"/>
          <ac:cxnSpMkLst>
            <pc:docMk/>
            <pc:sldMk cId="3743400429" sldId="263"/>
            <ac:cxnSpMk id="24" creationId="{FF76A74F-C283-4DED-BD4D-086753B7CB00}"/>
          </ac:cxnSpMkLst>
        </pc:cxnChg>
        <pc:cxnChg chg="add">
          <ac:chgData name="Iryna Zhukevych" userId="32b9d8b4c7aa7458" providerId="LiveId" clId="{0D094CF6-3CA3-4A18-AA3A-848831D78199}" dt="2024-09-29T11:09:21.208" v="475" actId="26606"/>
          <ac:cxnSpMkLst>
            <pc:docMk/>
            <pc:sldMk cId="3743400429" sldId="263"/>
            <ac:cxnSpMk id="26" creationId="{3B2791FB-B2F7-4BBE-B8D8-74C37FF9E85C}"/>
          </ac:cxnSpMkLst>
        </pc:cxnChg>
        <pc:cxnChg chg="add">
          <ac:chgData name="Iryna Zhukevych" userId="32b9d8b4c7aa7458" providerId="LiveId" clId="{0D094CF6-3CA3-4A18-AA3A-848831D78199}" dt="2024-09-29T11:09:21.208" v="475" actId="26606"/>
          <ac:cxnSpMkLst>
            <pc:docMk/>
            <pc:sldMk cId="3743400429" sldId="263"/>
            <ac:cxnSpMk id="28" creationId="{9891B5DE-6811-4844-BB18-472A3F360EE5}"/>
          </ac:cxnSpMkLst>
        </pc:cxnChg>
        <pc:cxnChg chg="add">
          <ac:chgData name="Iryna Zhukevych" userId="32b9d8b4c7aa7458" providerId="LiveId" clId="{0D094CF6-3CA3-4A18-AA3A-848831D78199}" dt="2024-09-29T11:09:21.208" v="475" actId="26606"/>
          <ac:cxnSpMkLst>
            <pc:docMk/>
            <pc:sldMk cId="3743400429" sldId="263"/>
            <ac:cxnSpMk id="30" creationId="{77A9CA3A-7216-41E0-B3CD-058077FD396D}"/>
          </ac:cxnSpMkLst>
        </pc:cxnChg>
      </pc:sldChg>
      <pc:sldChg chg="addSp delSp modSp new mod modTransition setBg">
        <pc:chgData name="Iryna Zhukevych" userId="32b9d8b4c7aa7458" providerId="LiveId" clId="{0D094CF6-3CA3-4A18-AA3A-848831D78199}" dt="2024-09-29T11:20:58.247" v="617"/>
        <pc:sldMkLst>
          <pc:docMk/>
          <pc:sldMk cId="4134361060" sldId="264"/>
        </pc:sldMkLst>
        <pc:spChg chg="del">
          <ac:chgData name="Iryna Zhukevych" userId="32b9d8b4c7aa7458" providerId="LiveId" clId="{0D094CF6-3CA3-4A18-AA3A-848831D78199}" dt="2024-09-29T11:11:47.406" v="522" actId="478"/>
          <ac:spMkLst>
            <pc:docMk/>
            <pc:sldMk cId="4134361060" sldId="264"/>
            <ac:spMk id="2" creationId="{6994A890-FF1D-DF32-E54D-AE3056BEF081}"/>
          </ac:spMkLst>
        </pc:spChg>
        <pc:spChg chg="mod">
          <ac:chgData name="Iryna Zhukevych" userId="32b9d8b4c7aa7458" providerId="LiveId" clId="{0D094CF6-3CA3-4A18-AA3A-848831D78199}" dt="2024-09-29T11:12:31.507" v="578" actId="1076"/>
          <ac:spMkLst>
            <pc:docMk/>
            <pc:sldMk cId="4134361060" sldId="264"/>
            <ac:spMk id="3" creationId="{1A45E4BE-0A43-6D6D-09B0-4D1D8A4C575D}"/>
          </ac:spMkLst>
        </pc:spChg>
        <pc:spChg chg="add">
          <ac:chgData name="Iryna Zhukevych" userId="32b9d8b4c7aa7458" providerId="LiveId" clId="{0D094CF6-3CA3-4A18-AA3A-848831D78199}" dt="2024-09-29T11:12:15.974" v="573" actId="26606"/>
          <ac:spMkLst>
            <pc:docMk/>
            <pc:sldMk cId="4134361060" sldId="264"/>
            <ac:spMk id="9" creationId="{D009D6D5-DAC2-4A8B-A17A-E206B9012D09}"/>
          </ac:spMkLst>
        </pc:spChg>
        <pc:picChg chg="add">
          <ac:chgData name="Iryna Zhukevych" userId="32b9d8b4c7aa7458" providerId="LiveId" clId="{0D094CF6-3CA3-4A18-AA3A-848831D78199}" dt="2024-09-29T11:12:15.974" v="573" actId="26606"/>
          <ac:picMkLst>
            <pc:docMk/>
            <pc:sldMk cId="4134361060" sldId="264"/>
            <ac:picMk id="5" creationId="{C3A069EB-0277-227E-CE66-FF5C0FBC8E38}"/>
          </ac:picMkLst>
        </pc:picChg>
      </pc:sldChg>
      <pc:sldChg chg="addSp modSp new mod modTransition setBg">
        <pc:chgData name="Iryna Zhukevych" userId="32b9d8b4c7aa7458" providerId="LiveId" clId="{0D094CF6-3CA3-4A18-AA3A-848831D78199}" dt="2024-09-29T11:20:58.247" v="617"/>
        <pc:sldMkLst>
          <pc:docMk/>
          <pc:sldMk cId="1874029745" sldId="265"/>
        </pc:sldMkLst>
        <pc:spChg chg="mod">
          <ac:chgData name="Iryna Zhukevych" userId="32b9d8b4c7aa7458" providerId="LiveId" clId="{0D094CF6-3CA3-4A18-AA3A-848831D78199}" dt="2024-09-29T11:04:47.736" v="437" actId="122"/>
          <ac:spMkLst>
            <pc:docMk/>
            <pc:sldMk cId="1874029745" sldId="265"/>
            <ac:spMk id="2" creationId="{3780495C-F8A1-497C-2AC1-629E469BC0DE}"/>
          </ac:spMkLst>
        </pc:spChg>
        <pc:spChg chg="mod">
          <ac:chgData name="Iryna Zhukevych" userId="32b9d8b4c7aa7458" providerId="LiveId" clId="{0D094CF6-3CA3-4A18-AA3A-848831D78199}" dt="2024-09-29T11:05:05.726" v="442" actId="255"/>
          <ac:spMkLst>
            <pc:docMk/>
            <pc:sldMk cId="1874029745" sldId="265"/>
            <ac:spMk id="3" creationId="{426599F3-3301-6AAB-75F4-4697E887E73A}"/>
          </ac:spMkLst>
        </pc:spChg>
        <pc:spChg chg="add">
          <ac:chgData name="Iryna Zhukevych" userId="32b9d8b4c7aa7458" providerId="LiveId" clId="{0D094CF6-3CA3-4A18-AA3A-848831D78199}" dt="2024-09-29T11:04:32.498" v="433" actId="26606"/>
          <ac:spMkLst>
            <pc:docMk/>
            <pc:sldMk cId="1874029745" sldId="265"/>
            <ac:spMk id="10" creationId="{9F7D5CDA-D291-4307-BF55-1381FED29634}"/>
          </ac:spMkLst>
        </pc:spChg>
        <pc:picChg chg="add mod">
          <ac:chgData name="Iryna Zhukevych" userId="32b9d8b4c7aa7458" providerId="LiveId" clId="{0D094CF6-3CA3-4A18-AA3A-848831D78199}" dt="2024-09-29T11:04:32.498" v="433" actId="26606"/>
          <ac:picMkLst>
            <pc:docMk/>
            <pc:sldMk cId="1874029745" sldId="265"/>
            <ac:picMk id="5" creationId="{A1F45649-DE5F-95AC-5002-B6EA52995BF8}"/>
          </ac:picMkLst>
        </pc:picChg>
      </pc:sldChg>
      <pc:sldChg chg="addSp delSp modSp new mod modTransition setBg">
        <pc:chgData name="Iryna Zhukevych" userId="32b9d8b4c7aa7458" providerId="LiveId" clId="{0D094CF6-3CA3-4A18-AA3A-848831D78199}" dt="2024-09-29T11:20:58.247" v="617"/>
        <pc:sldMkLst>
          <pc:docMk/>
          <pc:sldMk cId="1784642735" sldId="266"/>
        </pc:sldMkLst>
        <pc:spChg chg="mod">
          <ac:chgData name="Iryna Zhukevych" userId="32b9d8b4c7aa7458" providerId="LiveId" clId="{0D094CF6-3CA3-4A18-AA3A-848831D78199}" dt="2024-09-29T11:19:31.678" v="601" actId="26606"/>
          <ac:spMkLst>
            <pc:docMk/>
            <pc:sldMk cId="1784642735" sldId="266"/>
            <ac:spMk id="2" creationId="{510780A9-04FC-FE17-FDA6-D6A467CDBBDA}"/>
          </ac:spMkLst>
        </pc:spChg>
        <pc:spChg chg="del mod">
          <ac:chgData name="Iryna Zhukevych" userId="32b9d8b4c7aa7458" providerId="LiveId" clId="{0D094CF6-3CA3-4A18-AA3A-848831D78199}" dt="2024-09-29T11:16:30.284" v="585" actId="22"/>
          <ac:spMkLst>
            <pc:docMk/>
            <pc:sldMk cId="1784642735" sldId="266"/>
            <ac:spMk id="3" creationId="{056D8991-EEBF-7291-BF10-BB63A085471E}"/>
          </ac:spMkLst>
        </pc:spChg>
        <pc:spChg chg="add">
          <ac:chgData name="Iryna Zhukevych" userId="32b9d8b4c7aa7458" providerId="LiveId" clId="{0D094CF6-3CA3-4A18-AA3A-848831D78199}" dt="2024-09-29T11:19:31.678" v="601" actId="26606"/>
          <ac:spMkLst>
            <pc:docMk/>
            <pc:sldMk cId="1784642735" sldId="266"/>
            <ac:spMk id="9" creationId="{115719BB-48A7-4AF4-BB91-DC82E0DF727D}"/>
          </ac:spMkLst>
        </pc:spChg>
        <pc:spChg chg="add del">
          <ac:chgData name="Iryna Zhukevych" userId="32b9d8b4c7aa7458" providerId="LiveId" clId="{0D094CF6-3CA3-4A18-AA3A-848831D78199}" dt="2024-09-29T11:19:36.626" v="602" actId="478"/>
          <ac:spMkLst>
            <pc:docMk/>
            <pc:sldMk cId="1784642735" sldId="266"/>
            <ac:spMk id="10" creationId="{D502B37E-18D4-8E28-30A0-196F26E882AD}"/>
          </ac:spMkLst>
        </pc:spChg>
        <pc:spChg chg="add del">
          <ac:chgData name="Iryna Zhukevych" userId="32b9d8b4c7aa7458" providerId="LiveId" clId="{0D094CF6-3CA3-4A18-AA3A-848831D78199}" dt="2024-09-29T11:19:08.044" v="599" actId="26606"/>
          <ac:spMkLst>
            <pc:docMk/>
            <pc:sldMk cId="1784642735" sldId="266"/>
            <ac:spMk id="11" creationId="{11E13468-8EDF-28E0-53E3-98EDCE061D0E}"/>
          </ac:spMkLst>
        </pc:spChg>
        <pc:spChg chg="add del">
          <ac:chgData name="Iryna Zhukevych" userId="32b9d8b4c7aa7458" providerId="LiveId" clId="{0D094CF6-3CA3-4A18-AA3A-848831D78199}" dt="2024-09-29T11:19:08.044" v="599" actId="26606"/>
          <ac:spMkLst>
            <pc:docMk/>
            <pc:sldMk cId="1784642735" sldId="266"/>
            <ac:spMk id="14" creationId="{99F1FFA9-D672-408C-9220-ADEEC6ABDD09}"/>
          </ac:spMkLst>
        </pc:spChg>
        <pc:spChg chg="add">
          <ac:chgData name="Iryna Zhukevych" userId="32b9d8b4c7aa7458" providerId="LiveId" clId="{0D094CF6-3CA3-4A18-AA3A-848831D78199}" dt="2024-09-29T11:19:31.678" v="601" actId="26606"/>
          <ac:spMkLst>
            <pc:docMk/>
            <pc:sldMk cId="1784642735" sldId="266"/>
            <ac:spMk id="16" creationId="{10973A55-5440-4A99-B526-B5812E46271E}"/>
          </ac:spMkLst>
        </pc:spChg>
        <pc:spChg chg="add">
          <ac:chgData name="Iryna Zhukevych" userId="32b9d8b4c7aa7458" providerId="LiveId" clId="{0D094CF6-3CA3-4A18-AA3A-848831D78199}" dt="2024-09-29T11:19:31.678" v="601" actId="26606"/>
          <ac:spMkLst>
            <pc:docMk/>
            <pc:sldMk cId="1784642735" sldId="266"/>
            <ac:spMk id="18" creationId="{A9682493-588A-4D52-98F6-FBBD80C07ECB}"/>
          </ac:spMkLst>
        </pc:spChg>
        <pc:spChg chg="add">
          <ac:chgData name="Iryna Zhukevych" userId="32b9d8b4c7aa7458" providerId="LiveId" clId="{0D094CF6-3CA3-4A18-AA3A-848831D78199}" dt="2024-09-29T11:19:31.678" v="601" actId="26606"/>
          <ac:spMkLst>
            <pc:docMk/>
            <pc:sldMk cId="1784642735" sldId="266"/>
            <ac:spMk id="20" creationId="{FBEC5A7A-ADE4-48D9-B89C-2BA1C9110632}"/>
          </ac:spMkLst>
        </pc:spChg>
        <pc:spChg chg="add">
          <ac:chgData name="Iryna Zhukevych" userId="32b9d8b4c7aa7458" providerId="LiveId" clId="{0D094CF6-3CA3-4A18-AA3A-848831D78199}" dt="2024-09-29T11:19:31.678" v="601" actId="26606"/>
          <ac:spMkLst>
            <pc:docMk/>
            <pc:sldMk cId="1784642735" sldId="266"/>
            <ac:spMk id="22" creationId="{82095FCE-EF05-4443-B97A-85DEE3A5CA17}"/>
          </ac:spMkLst>
        </pc:spChg>
        <pc:picChg chg="add mod ord">
          <ac:chgData name="Iryna Zhukevych" userId="32b9d8b4c7aa7458" providerId="LiveId" clId="{0D094CF6-3CA3-4A18-AA3A-848831D78199}" dt="2024-09-29T11:20:04.951" v="610" actId="14100"/>
          <ac:picMkLst>
            <pc:docMk/>
            <pc:sldMk cId="1784642735" sldId="266"/>
            <ac:picMk id="5" creationId="{95D39C81-60AF-BFEC-FABE-2948F0B57233}"/>
          </ac:picMkLst>
        </pc:picChg>
        <pc:picChg chg="add mod">
          <ac:chgData name="Iryna Zhukevych" userId="32b9d8b4c7aa7458" providerId="LiveId" clId="{0D094CF6-3CA3-4A18-AA3A-848831D78199}" dt="2024-09-29T11:20:25.972" v="613" actId="14100"/>
          <ac:picMkLst>
            <pc:docMk/>
            <pc:sldMk cId="1784642735" sldId="266"/>
            <ac:picMk id="7" creationId="{17FEBEE5-4AFD-0EAF-65DD-F1404E81D6CA}"/>
          </ac:picMkLst>
        </pc:picChg>
      </pc:sldChg>
      <pc:sldMasterChg chg="modTransition modSldLayout">
        <pc:chgData name="Iryna Zhukevych" userId="32b9d8b4c7aa7458" providerId="LiveId" clId="{0D094CF6-3CA3-4A18-AA3A-848831D78199}" dt="2024-09-29T11:20:58.247" v="617"/>
        <pc:sldMasterMkLst>
          <pc:docMk/>
          <pc:sldMasterMk cId="160834732" sldId="2147483648"/>
        </pc:sldMasterMkLst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408374997" sldId="2147483649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2927256652" sldId="2147483650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1047038578" sldId="2147483651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560012100" sldId="2147483652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2558158785" sldId="2147483653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165473365" sldId="2147483654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2326759443" sldId="2147483655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964000991" sldId="2147483656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1110967787" sldId="2147483657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3155771355" sldId="2147483658"/>
          </pc:sldLayoutMkLst>
        </pc:sldLayoutChg>
        <pc:sldLayoutChg chg="modTransition">
          <pc:chgData name="Iryna Zhukevych" userId="32b9d8b4c7aa7458" providerId="LiveId" clId="{0D094CF6-3CA3-4A18-AA3A-848831D78199}" dt="2024-09-29T11:20:58.247" v="617"/>
          <pc:sldLayoutMkLst>
            <pc:docMk/>
            <pc:sldMasterMk cId="160834732" sldId="2147483648"/>
            <pc:sldLayoutMk cId="2785168275" sldId="2147483659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25ADFC-CE5B-4893-9EFC-460133CD7043}" type="doc">
      <dgm:prSet loTypeId="urn:microsoft.com/office/officeart/2005/8/layout/vList2" loCatId="list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ED90A905-AEF4-44C4-998B-D0BEC73302D9}">
      <dgm:prSet/>
      <dgm:spPr/>
      <dgm:t>
        <a:bodyPr/>
        <a:lstStyle/>
        <a:p>
          <a:r>
            <a:rPr lang="en-US" b="0" i="0"/>
            <a:t>Many Ukrainian students seek education abroad to gain </a:t>
          </a:r>
          <a:r>
            <a:rPr lang="en-US" b="1" i="1"/>
            <a:t>__</a:t>
          </a:r>
          <a:r>
            <a:rPr lang="en-US" b="0" i="0"/>
            <a:t> experience and improve their career prospects.</a:t>
          </a:r>
          <a:endParaRPr lang="en-US"/>
        </a:p>
      </dgm:t>
    </dgm:pt>
    <dgm:pt modelId="{79AE5936-6379-4069-A8B6-0DBD3E3D288E}" type="parTrans" cxnId="{C83B834F-D87C-4AD4-ABA4-EEA946AD4B1D}">
      <dgm:prSet/>
      <dgm:spPr/>
      <dgm:t>
        <a:bodyPr/>
        <a:lstStyle/>
        <a:p>
          <a:endParaRPr lang="en-US"/>
        </a:p>
      </dgm:t>
    </dgm:pt>
    <dgm:pt modelId="{DCF652DC-2F6C-4112-87B6-AC2E52389C9C}" type="sibTrans" cxnId="{C83B834F-D87C-4AD4-ABA4-EEA946AD4B1D}">
      <dgm:prSet/>
      <dgm:spPr/>
      <dgm:t>
        <a:bodyPr/>
        <a:lstStyle/>
        <a:p>
          <a:endParaRPr lang="en-US"/>
        </a:p>
      </dgm:t>
    </dgm:pt>
    <dgm:pt modelId="{7D44FD51-EE08-405F-9A77-C8131B31F8B7}">
      <dgm:prSet/>
      <dgm:spPr/>
      <dgm:t>
        <a:bodyPr/>
        <a:lstStyle/>
        <a:p>
          <a:r>
            <a:rPr lang="en-US" b="0" i="0"/>
            <a:t>One of the main challenges for Ukrainian students studying abroad is overcoming </a:t>
          </a:r>
          <a:r>
            <a:rPr lang="en-US" b="1" i="1"/>
            <a:t>__</a:t>
          </a:r>
          <a:r>
            <a:rPr lang="en-US" b="0" i="0"/>
            <a:t> barriers.</a:t>
          </a:r>
          <a:endParaRPr lang="en-US"/>
        </a:p>
      </dgm:t>
    </dgm:pt>
    <dgm:pt modelId="{D776E647-D4E2-4AC4-AD8B-166A368912B0}" type="parTrans" cxnId="{2666AA4E-421A-47CE-8422-F6344635E7A0}">
      <dgm:prSet/>
      <dgm:spPr/>
      <dgm:t>
        <a:bodyPr/>
        <a:lstStyle/>
        <a:p>
          <a:endParaRPr lang="en-US"/>
        </a:p>
      </dgm:t>
    </dgm:pt>
    <dgm:pt modelId="{A1D2826D-F74F-43EE-97E9-F53C8C69478F}" type="sibTrans" cxnId="{2666AA4E-421A-47CE-8422-F6344635E7A0}">
      <dgm:prSet/>
      <dgm:spPr/>
      <dgm:t>
        <a:bodyPr/>
        <a:lstStyle/>
        <a:p>
          <a:endParaRPr lang="en-US"/>
        </a:p>
      </dgm:t>
    </dgm:pt>
    <dgm:pt modelId="{9BD13D5D-9446-431C-96CA-34C3C1768C5A}">
      <dgm:prSet/>
      <dgm:spPr/>
      <dgm:t>
        <a:bodyPr/>
        <a:lstStyle/>
        <a:p>
          <a:r>
            <a:rPr lang="en-US" b="0" i="0"/>
            <a:t>Studying in another country often requires students to adapt to a new </a:t>
          </a:r>
          <a:r>
            <a:rPr lang="en-US" b="1" i="1"/>
            <a:t>__</a:t>
          </a:r>
          <a:r>
            <a:rPr lang="en-US" b="0" i="0"/>
            <a:t> environment.</a:t>
          </a:r>
          <a:endParaRPr lang="en-US"/>
        </a:p>
      </dgm:t>
    </dgm:pt>
    <dgm:pt modelId="{A7DC0FDA-A5C5-4311-9398-FCAFBC1A8968}" type="parTrans" cxnId="{58B39395-EE68-4B9A-A89E-8EDB794FEDC5}">
      <dgm:prSet/>
      <dgm:spPr/>
      <dgm:t>
        <a:bodyPr/>
        <a:lstStyle/>
        <a:p>
          <a:endParaRPr lang="en-US"/>
        </a:p>
      </dgm:t>
    </dgm:pt>
    <dgm:pt modelId="{63C898A1-3111-4703-B7B6-6F00A214E167}" type="sibTrans" cxnId="{58B39395-EE68-4B9A-A89E-8EDB794FEDC5}">
      <dgm:prSet/>
      <dgm:spPr/>
      <dgm:t>
        <a:bodyPr/>
        <a:lstStyle/>
        <a:p>
          <a:endParaRPr lang="en-US"/>
        </a:p>
      </dgm:t>
    </dgm:pt>
    <dgm:pt modelId="{D2C42EB4-E2F4-4D90-A2D5-72612CF0D1C1}">
      <dgm:prSet/>
      <dgm:spPr/>
      <dgm:t>
        <a:bodyPr/>
        <a:lstStyle/>
        <a:p>
          <a:r>
            <a:rPr lang="en-US" b="1" i="1"/>
            <a:t>__</a:t>
          </a:r>
          <a:r>
            <a:rPr lang="en-US" b="0" i="0"/>
            <a:t> considerations are a significant factor for Ukrainian students planning to study abroad.</a:t>
          </a:r>
          <a:endParaRPr lang="en-US"/>
        </a:p>
      </dgm:t>
    </dgm:pt>
    <dgm:pt modelId="{16710C84-C965-4C6A-91F7-367555CDE74F}" type="parTrans" cxnId="{4A8E23A5-62CF-4982-9EBD-D5909A766DAD}">
      <dgm:prSet/>
      <dgm:spPr/>
      <dgm:t>
        <a:bodyPr/>
        <a:lstStyle/>
        <a:p>
          <a:endParaRPr lang="en-US"/>
        </a:p>
      </dgm:t>
    </dgm:pt>
    <dgm:pt modelId="{B0FD59F1-E34E-4F03-B076-4EE22C1FD94D}" type="sibTrans" cxnId="{4A8E23A5-62CF-4982-9EBD-D5909A766DAD}">
      <dgm:prSet/>
      <dgm:spPr/>
      <dgm:t>
        <a:bodyPr/>
        <a:lstStyle/>
        <a:p>
          <a:endParaRPr lang="en-US"/>
        </a:p>
      </dgm:t>
    </dgm:pt>
    <dgm:pt modelId="{B5A92484-F555-4F10-842F-1458FDC294C3}">
      <dgm:prSet/>
      <dgm:spPr/>
      <dgm:t>
        <a:bodyPr/>
        <a:lstStyle/>
        <a:p>
          <a:r>
            <a:rPr lang="en-US" b="0" i="0"/>
            <a:t>Education abroad can provide Ukrainian students with access to advanced </a:t>
          </a:r>
          <a:r>
            <a:rPr lang="en-US" b="1" i="1"/>
            <a:t>__</a:t>
          </a:r>
          <a:r>
            <a:rPr lang="en-US" b="0" i="0"/>
            <a:t> and research opportunities.</a:t>
          </a:r>
          <a:endParaRPr lang="en-US"/>
        </a:p>
      </dgm:t>
    </dgm:pt>
    <dgm:pt modelId="{4835F630-482E-4A06-B422-3C09D415BFBC}" type="parTrans" cxnId="{1B50666C-074F-4F92-9A35-BBDEE80D4381}">
      <dgm:prSet/>
      <dgm:spPr/>
      <dgm:t>
        <a:bodyPr/>
        <a:lstStyle/>
        <a:p>
          <a:endParaRPr lang="en-US"/>
        </a:p>
      </dgm:t>
    </dgm:pt>
    <dgm:pt modelId="{A6EEF977-69F8-4EE7-839E-452E0707F1BD}" type="sibTrans" cxnId="{1B50666C-074F-4F92-9A35-BBDEE80D4381}">
      <dgm:prSet/>
      <dgm:spPr/>
      <dgm:t>
        <a:bodyPr/>
        <a:lstStyle/>
        <a:p>
          <a:endParaRPr lang="en-US"/>
        </a:p>
      </dgm:t>
    </dgm:pt>
    <dgm:pt modelId="{D76E8E4B-48DA-4B60-94E1-D85308AFB912}" type="pres">
      <dgm:prSet presAssocID="{8425ADFC-CE5B-4893-9EFC-460133CD7043}" presName="linear" presStyleCnt="0">
        <dgm:presLayoutVars>
          <dgm:animLvl val="lvl"/>
          <dgm:resizeHandles val="exact"/>
        </dgm:presLayoutVars>
      </dgm:prSet>
      <dgm:spPr/>
    </dgm:pt>
    <dgm:pt modelId="{607E6358-31D9-47B2-92B8-12EB29BEEA95}" type="pres">
      <dgm:prSet presAssocID="{ED90A905-AEF4-44C4-998B-D0BEC73302D9}" presName="parentText" presStyleLbl="node1" presStyleIdx="0" presStyleCnt="5">
        <dgm:presLayoutVars>
          <dgm:chMax val="0"/>
          <dgm:bulletEnabled val="1"/>
        </dgm:presLayoutVars>
      </dgm:prSet>
      <dgm:spPr/>
    </dgm:pt>
    <dgm:pt modelId="{8334F1B6-35E8-4D63-BE31-E48438EF4BDC}" type="pres">
      <dgm:prSet presAssocID="{DCF652DC-2F6C-4112-87B6-AC2E52389C9C}" presName="spacer" presStyleCnt="0"/>
      <dgm:spPr/>
    </dgm:pt>
    <dgm:pt modelId="{50516080-192E-446D-B248-94186D7F0B98}" type="pres">
      <dgm:prSet presAssocID="{7D44FD51-EE08-405F-9A77-C8131B31F8B7}" presName="parentText" presStyleLbl="node1" presStyleIdx="1" presStyleCnt="5">
        <dgm:presLayoutVars>
          <dgm:chMax val="0"/>
          <dgm:bulletEnabled val="1"/>
        </dgm:presLayoutVars>
      </dgm:prSet>
      <dgm:spPr/>
    </dgm:pt>
    <dgm:pt modelId="{DDAB2C59-78FD-43DF-B026-07823585E214}" type="pres">
      <dgm:prSet presAssocID="{A1D2826D-F74F-43EE-97E9-F53C8C69478F}" presName="spacer" presStyleCnt="0"/>
      <dgm:spPr/>
    </dgm:pt>
    <dgm:pt modelId="{D95DEC20-7A25-4E16-9FFA-5C87944308FC}" type="pres">
      <dgm:prSet presAssocID="{9BD13D5D-9446-431C-96CA-34C3C1768C5A}" presName="parentText" presStyleLbl="node1" presStyleIdx="2" presStyleCnt="5">
        <dgm:presLayoutVars>
          <dgm:chMax val="0"/>
          <dgm:bulletEnabled val="1"/>
        </dgm:presLayoutVars>
      </dgm:prSet>
      <dgm:spPr/>
    </dgm:pt>
    <dgm:pt modelId="{C250AE55-A131-47AA-B0FD-B5DCF747A113}" type="pres">
      <dgm:prSet presAssocID="{63C898A1-3111-4703-B7B6-6F00A214E167}" presName="spacer" presStyleCnt="0"/>
      <dgm:spPr/>
    </dgm:pt>
    <dgm:pt modelId="{04A952E1-3ADB-4896-A893-B79E4C934F73}" type="pres">
      <dgm:prSet presAssocID="{D2C42EB4-E2F4-4D90-A2D5-72612CF0D1C1}" presName="parentText" presStyleLbl="node1" presStyleIdx="3" presStyleCnt="5">
        <dgm:presLayoutVars>
          <dgm:chMax val="0"/>
          <dgm:bulletEnabled val="1"/>
        </dgm:presLayoutVars>
      </dgm:prSet>
      <dgm:spPr/>
    </dgm:pt>
    <dgm:pt modelId="{08434C39-9556-4A17-92B9-FC99598A55A2}" type="pres">
      <dgm:prSet presAssocID="{B0FD59F1-E34E-4F03-B076-4EE22C1FD94D}" presName="spacer" presStyleCnt="0"/>
      <dgm:spPr/>
    </dgm:pt>
    <dgm:pt modelId="{B4591EA2-617C-4AEB-A35E-7712D414720A}" type="pres">
      <dgm:prSet presAssocID="{B5A92484-F555-4F10-842F-1458FDC294C3}" presName="parentText" presStyleLbl="node1" presStyleIdx="4" presStyleCnt="5">
        <dgm:presLayoutVars>
          <dgm:chMax val="0"/>
          <dgm:bulletEnabled val="1"/>
        </dgm:presLayoutVars>
      </dgm:prSet>
      <dgm:spPr/>
    </dgm:pt>
  </dgm:ptLst>
  <dgm:cxnLst>
    <dgm:cxn modelId="{448E8015-FAC3-4A23-844D-F050DDE4699C}" type="presOf" srcId="{B5A92484-F555-4F10-842F-1458FDC294C3}" destId="{B4591EA2-617C-4AEB-A35E-7712D414720A}" srcOrd="0" destOrd="0" presId="urn:microsoft.com/office/officeart/2005/8/layout/vList2"/>
    <dgm:cxn modelId="{1B50666C-074F-4F92-9A35-BBDEE80D4381}" srcId="{8425ADFC-CE5B-4893-9EFC-460133CD7043}" destId="{B5A92484-F555-4F10-842F-1458FDC294C3}" srcOrd="4" destOrd="0" parTransId="{4835F630-482E-4A06-B422-3C09D415BFBC}" sibTransId="{A6EEF977-69F8-4EE7-839E-452E0707F1BD}"/>
    <dgm:cxn modelId="{2666AA4E-421A-47CE-8422-F6344635E7A0}" srcId="{8425ADFC-CE5B-4893-9EFC-460133CD7043}" destId="{7D44FD51-EE08-405F-9A77-C8131B31F8B7}" srcOrd="1" destOrd="0" parTransId="{D776E647-D4E2-4AC4-AD8B-166A368912B0}" sibTransId="{A1D2826D-F74F-43EE-97E9-F53C8C69478F}"/>
    <dgm:cxn modelId="{C83B834F-D87C-4AD4-ABA4-EEA946AD4B1D}" srcId="{8425ADFC-CE5B-4893-9EFC-460133CD7043}" destId="{ED90A905-AEF4-44C4-998B-D0BEC73302D9}" srcOrd="0" destOrd="0" parTransId="{79AE5936-6379-4069-A8B6-0DBD3E3D288E}" sibTransId="{DCF652DC-2F6C-4112-87B6-AC2E52389C9C}"/>
    <dgm:cxn modelId="{2BE41A50-11E0-467C-932D-A922D7D69B31}" type="presOf" srcId="{9BD13D5D-9446-431C-96CA-34C3C1768C5A}" destId="{D95DEC20-7A25-4E16-9FFA-5C87944308FC}" srcOrd="0" destOrd="0" presId="urn:microsoft.com/office/officeart/2005/8/layout/vList2"/>
    <dgm:cxn modelId="{58B39395-EE68-4B9A-A89E-8EDB794FEDC5}" srcId="{8425ADFC-CE5B-4893-9EFC-460133CD7043}" destId="{9BD13D5D-9446-431C-96CA-34C3C1768C5A}" srcOrd="2" destOrd="0" parTransId="{A7DC0FDA-A5C5-4311-9398-FCAFBC1A8968}" sibTransId="{63C898A1-3111-4703-B7B6-6F00A214E167}"/>
    <dgm:cxn modelId="{4A8E23A5-62CF-4982-9EBD-D5909A766DAD}" srcId="{8425ADFC-CE5B-4893-9EFC-460133CD7043}" destId="{D2C42EB4-E2F4-4D90-A2D5-72612CF0D1C1}" srcOrd="3" destOrd="0" parTransId="{16710C84-C965-4C6A-91F7-367555CDE74F}" sibTransId="{B0FD59F1-E34E-4F03-B076-4EE22C1FD94D}"/>
    <dgm:cxn modelId="{475A06AA-B9C3-4982-B873-488E99E6AB07}" type="presOf" srcId="{8425ADFC-CE5B-4893-9EFC-460133CD7043}" destId="{D76E8E4B-48DA-4B60-94E1-D85308AFB912}" srcOrd="0" destOrd="0" presId="urn:microsoft.com/office/officeart/2005/8/layout/vList2"/>
    <dgm:cxn modelId="{17723DC5-3F42-46D3-9C44-3591AD8670A9}" type="presOf" srcId="{7D44FD51-EE08-405F-9A77-C8131B31F8B7}" destId="{50516080-192E-446D-B248-94186D7F0B98}" srcOrd="0" destOrd="0" presId="urn:microsoft.com/office/officeart/2005/8/layout/vList2"/>
    <dgm:cxn modelId="{A16AF3DF-86BE-48AD-A7EE-8E26C0AB22FA}" type="presOf" srcId="{D2C42EB4-E2F4-4D90-A2D5-72612CF0D1C1}" destId="{04A952E1-3ADB-4896-A893-B79E4C934F73}" srcOrd="0" destOrd="0" presId="urn:microsoft.com/office/officeart/2005/8/layout/vList2"/>
    <dgm:cxn modelId="{1638B4F4-D407-4E02-910F-FF37EF0052F6}" type="presOf" srcId="{ED90A905-AEF4-44C4-998B-D0BEC73302D9}" destId="{607E6358-31D9-47B2-92B8-12EB29BEEA95}" srcOrd="0" destOrd="0" presId="urn:microsoft.com/office/officeart/2005/8/layout/vList2"/>
    <dgm:cxn modelId="{6A6D26B7-56F1-4F5D-ACAA-76CAD66E4C27}" type="presParOf" srcId="{D76E8E4B-48DA-4B60-94E1-D85308AFB912}" destId="{607E6358-31D9-47B2-92B8-12EB29BEEA95}" srcOrd="0" destOrd="0" presId="urn:microsoft.com/office/officeart/2005/8/layout/vList2"/>
    <dgm:cxn modelId="{72B2385F-B896-447F-B463-4A002BA60638}" type="presParOf" srcId="{D76E8E4B-48DA-4B60-94E1-D85308AFB912}" destId="{8334F1B6-35E8-4D63-BE31-E48438EF4BDC}" srcOrd="1" destOrd="0" presId="urn:microsoft.com/office/officeart/2005/8/layout/vList2"/>
    <dgm:cxn modelId="{AE982663-CAA9-4028-87B0-5D7F8D2C860C}" type="presParOf" srcId="{D76E8E4B-48DA-4B60-94E1-D85308AFB912}" destId="{50516080-192E-446D-B248-94186D7F0B98}" srcOrd="2" destOrd="0" presId="urn:microsoft.com/office/officeart/2005/8/layout/vList2"/>
    <dgm:cxn modelId="{A555D43C-3064-4C56-BD94-486197B3AA39}" type="presParOf" srcId="{D76E8E4B-48DA-4B60-94E1-D85308AFB912}" destId="{DDAB2C59-78FD-43DF-B026-07823585E214}" srcOrd="3" destOrd="0" presId="urn:microsoft.com/office/officeart/2005/8/layout/vList2"/>
    <dgm:cxn modelId="{FE526EB9-62E9-425B-8A92-747EDDBA2102}" type="presParOf" srcId="{D76E8E4B-48DA-4B60-94E1-D85308AFB912}" destId="{D95DEC20-7A25-4E16-9FFA-5C87944308FC}" srcOrd="4" destOrd="0" presId="urn:microsoft.com/office/officeart/2005/8/layout/vList2"/>
    <dgm:cxn modelId="{055343C1-C9D0-438D-8754-0A91FC4FF031}" type="presParOf" srcId="{D76E8E4B-48DA-4B60-94E1-D85308AFB912}" destId="{C250AE55-A131-47AA-B0FD-B5DCF747A113}" srcOrd="5" destOrd="0" presId="urn:microsoft.com/office/officeart/2005/8/layout/vList2"/>
    <dgm:cxn modelId="{356BB268-2B90-4760-8995-95FCB9250FB6}" type="presParOf" srcId="{D76E8E4B-48DA-4B60-94E1-D85308AFB912}" destId="{04A952E1-3ADB-4896-A893-B79E4C934F73}" srcOrd="6" destOrd="0" presId="urn:microsoft.com/office/officeart/2005/8/layout/vList2"/>
    <dgm:cxn modelId="{9DA9D54F-6644-479B-885A-90FE4C177651}" type="presParOf" srcId="{D76E8E4B-48DA-4B60-94E1-D85308AFB912}" destId="{08434C39-9556-4A17-92B9-FC99598A55A2}" srcOrd="7" destOrd="0" presId="urn:microsoft.com/office/officeart/2005/8/layout/vList2"/>
    <dgm:cxn modelId="{7DD2124A-DB28-41FC-8407-AAA13B025BA3}" type="presParOf" srcId="{D76E8E4B-48DA-4B60-94E1-D85308AFB912}" destId="{B4591EA2-617C-4AEB-A35E-7712D414720A}" srcOrd="8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07E6358-31D9-47B2-92B8-12EB29BEEA95}">
      <dsp:nvSpPr>
        <dsp:cNvPr id="0" name=""/>
        <dsp:cNvSpPr/>
      </dsp:nvSpPr>
      <dsp:spPr>
        <a:xfrm>
          <a:off x="0" y="87854"/>
          <a:ext cx="5291663" cy="6762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Many Ukrainian students seek education abroad to gain </a:t>
          </a:r>
          <a:r>
            <a:rPr lang="en-US" sz="1700" b="1" i="1" kern="1200"/>
            <a:t>__</a:t>
          </a:r>
          <a:r>
            <a:rPr lang="en-US" sz="1700" b="0" i="0" kern="1200"/>
            <a:t> experience and improve their career prospects.</a:t>
          </a:r>
          <a:endParaRPr lang="en-US" sz="1700" kern="1200"/>
        </a:p>
      </dsp:txBody>
      <dsp:txXfrm>
        <a:off x="33012" y="120866"/>
        <a:ext cx="5225639" cy="610236"/>
      </dsp:txXfrm>
    </dsp:sp>
    <dsp:sp modelId="{50516080-192E-446D-B248-94186D7F0B98}">
      <dsp:nvSpPr>
        <dsp:cNvPr id="0" name=""/>
        <dsp:cNvSpPr/>
      </dsp:nvSpPr>
      <dsp:spPr>
        <a:xfrm>
          <a:off x="0" y="813074"/>
          <a:ext cx="5291663" cy="676260"/>
        </a:xfrm>
        <a:prstGeom prst="roundRect">
          <a:avLst/>
        </a:prstGeom>
        <a:solidFill>
          <a:schemeClr val="accent2">
            <a:hueOff val="1610903"/>
            <a:satOff val="-4623"/>
            <a:lumOff val="-7402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One of the main challenges for Ukrainian students studying abroad is overcoming </a:t>
          </a:r>
          <a:r>
            <a:rPr lang="en-US" sz="1700" b="1" i="1" kern="1200"/>
            <a:t>__</a:t>
          </a:r>
          <a:r>
            <a:rPr lang="en-US" sz="1700" b="0" i="0" kern="1200"/>
            <a:t> barriers.</a:t>
          </a:r>
          <a:endParaRPr lang="en-US" sz="1700" kern="1200"/>
        </a:p>
      </dsp:txBody>
      <dsp:txXfrm>
        <a:off x="33012" y="846086"/>
        <a:ext cx="5225639" cy="610236"/>
      </dsp:txXfrm>
    </dsp:sp>
    <dsp:sp modelId="{D95DEC20-7A25-4E16-9FFA-5C87944308FC}">
      <dsp:nvSpPr>
        <dsp:cNvPr id="0" name=""/>
        <dsp:cNvSpPr/>
      </dsp:nvSpPr>
      <dsp:spPr>
        <a:xfrm>
          <a:off x="0" y="1538294"/>
          <a:ext cx="5291663" cy="676260"/>
        </a:xfrm>
        <a:prstGeom prst="roundRect">
          <a:avLst/>
        </a:prstGeom>
        <a:solidFill>
          <a:schemeClr val="accent2">
            <a:hueOff val="3221807"/>
            <a:satOff val="-9246"/>
            <a:lumOff val="-14805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Studying in another country often requires students to adapt to a new </a:t>
          </a:r>
          <a:r>
            <a:rPr lang="en-US" sz="1700" b="1" i="1" kern="1200"/>
            <a:t>__</a:t>
          </a:r>
          <a:r>
            <a:rPr lang="en-US" sz="1700" b="0" i="0" kern="1200"/>
            <a:t> environment.</a:t>
          </a:r>
          <a:endParaRPr lang="en-US" sz="1700" kern="1200"/>
        </a:p>
      </dsp:txBody>
      <dsp:txXfrm>
        <a:off x="33012" y="1571306"/>
        <a:ext cx="5225639" cy="610236"/>
      </dsp:txXfrm>
    </dsp:sp>
    <dsp:sp modelId="{04A952E1-3ADB-4896-A893-B79E4C934F73}">
      <dsp:nvSpPr>
        <dsp:cNvPr id="0" name=""/>
        <dsp:cNvSpPr/>
      </dsp:nvSpPr>
      <dsp:spPr>
        <a:xfrm>
          <a:off x="0" y="2263514"/>
          <a:ext cx="5291663" cy="676260"/>
        </a:xfrm>
        <a:prstGeom prst="roundRect">
          <a:avLst/>
        </a:prstGeom>
        <a:solidFill>
          <a:schemeClr val="accent2">
            <a:hueOff val="4832710"/>
            <a:satOff val="-13870"/>
            <a:lumOff val="-22207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1" i="1" kern="1200"/>
            <a:t>__</a:t>
          </a:r>
          <a:r>
            <a:rPr lang="en-US" sz="1700" b="0" i="0" kern="1200"/>
            <a:t> considerations are a significant factor for Ukrainian students planning to study abroad.</a:t>
          </a:r>
          <a:endParaRPr lang="en-US" sz="1700" kern="1200"/>
        </a:p>
      </dsp:txBody>
      <dsp:txXfrm>
        <a:off x="33012" y="2296526"/>
        <a:ext cx="5225639" cy="610236"/>
      </dsp:txXfrm>
    </dsp:sp>
    <dsp:sp modelId="{B4591EA2-617C-4AEB-A35E-7712D414720A}">
      <dsp:nvSpPr>
        <dsp:cNvPr id="0" name=""/>
        <dsp:cNvSpPr/>
      </dsp:nvSpPr>
      <dsp:spPr>
        <a:xfrm>
          <a:off x="0" y="2988734"/>
          <a:ext cx="5291663" cy="676260"/>
        </a:xfrm>
        <a:prstGeom prst="roundRect">
          <a:avLst/>
        </a:prstGeom>
        <a:solidFill>
          <a:schemeClr val="accent2">
            <a:hueOff val="6443614"/>
            <a:satOff val="-18493"/>
            <a:lumOff val="-2960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b="0" i="0" kern="1200"/>
            <a:t>Education abroad can provide Ukrainian students with access to advanced </a:t>
          </a:r>
          <a:r>
            <a:rPr lang="en-US" sz="1700" b="1" i="1" kern="1200"/>
            <a:t>__</a:t>
          </a:r>
          <a:r>
            <a:rPr lang="en-US" sz="1700" b="0" i="0" kern="1200"/>
            <a:t> and research opportunities.</a:t>
          </a:r>
          <a:endParaRPr lang="en-US" sz="1700" kern="1200"/>
        </a:p>
      </dsp:txBody>
      <dsp:txXfrm>
        <a:off x="33012" y="3021746"/>
        <a:ext cx="5225639" cy="6102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7BE026-C70C-4DD9-05A8-261FDA928C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00446782-045D-B576-7405-D6D8DDC339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uk-UA"/>
              <a:t>Клацніть, щоб редагувати стиль зразка підзаголовка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E59E98C1-6BAA-1BB8-621C-A680721F9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CA56ACB9-D3D4-ACF0-ECF8-B5AFF4202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58AFF0A7-079E-1F20-2736-D13FFABF3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83749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9CCD23-DE91-9EB4-F73B-BE44541FC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B2043ADA-BCDF-5165-0D4E-11F3984B7B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D943705A-709F-1233-7EB6-8A564725D5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3AAC5716-28AB-3D64-ADE0-04B586AF3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DF53BD76-9E67-B9D1-136C-C5F6997FA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55771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>
            <a:extLst>
              <a:ext uri="{FF2B5EF4-FFF2-40B4-BE49-F238E27FC236}">
                <a16:creationId xmlns:a16="http://schemas.microsoft.com/office/drawing/2014/main" id="{52FB61F5-AE64-F099-BC87-2DA522FD50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ертикального тексту 2">
            <a:extLst>
              <a:ext uri="{FF2B5EF4-FFF2-40B4-BE49-F238E27FC236}">
                <a16:creationId xmlns:a16="http://schemas.microsoft.com/office/drawing/2014/main" id="{E6D4334E-A926-2E91-EE33-ABF0A7D8A8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A72D6055-4E83-6CA2-FFF2-E2BC58D8A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8A29B7B6-1441-CA0C-321B-5425FD666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122D9814-E7ED-30D8-4F60-F96CB89A19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51682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Назва та вмі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F79375F-09F1-C994-43CE-603FDF252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8D6956D-66AD-78FC-8AAE-0B9F2E7147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18E916D2-BE9E-B4C8-87CB-9C263D11D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D6557F61-03CF-B979-8027-7DF9928DA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AF9B7F01-B751-B42D-289E-6E5E4E54C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72566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Назва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210B1-C90F-EE02-4B9A-C6F3896A0C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485E4503-DD8F-DB98-003A-826E460E5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B6F32985-D741-2A41-1857-DF1E9D6A1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05DFB63A-B604-D154-9198-B4BCFDD63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7D0651D6-C2A2-06B3-3E3E-4CE5073CC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70385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’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487343-5C6F-D9C9-5867-7785E940F8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A30EB9D3-3F11-8E3A-4BC3-FE096FAEE5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9A6446D4-C5E8-5061-8A58-F183ABDD7B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E2292087-3CCF-70F5-A483-5A841A4C21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C8033EDB-B85A-50B4-225F-02178243B5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C99849E9-2AFC-BEAD-DEA6-32C26D05A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600121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E9E99A-31E8-8D5C-9FBE-B27DD1D39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78115A9-52EE-2C1C-B3EF-9D83F5348A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4" name="Місце для вмісту 3">
            <a:extLst>
              <a:ext uri="{FF2B5EF4-FFF2-40B4-BE49-F238E27FC236}">
                <a16:creationId xmlns:a16="http://schemas.microsoft.com/office/drawing/2014/main" id="{FFFE3D41-AE7C-72BA-C604-C66787711F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5" name="Місце для тексту 4">
            <a:extLst>
              <a:ext uri="{FF2B5EF4-FFF2-40B4-BE49-F238E27FC236}">
                <a16:creationId xmlns:a16="http://schemas.microsoft.com/office/drawing/2014/main" id="{13401706-5421-CAC9-B857-374E72B238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6" name="Місце для вмісту 5">
            <a:extLst>
              <a:ext uri="{FF2B5EF4-FFF2-40B4-BE49-F238E27FC236}">
                <a16:creationId xmlns:a16="http://schemas.microsoft.com/office/drawing/2014/main" id="{F3D7ED34-30B2-9321-0341-E3380B73C80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7" name="Місце для дати 6">
            <a:extLst>
              <a:ext uri="{FF2B5EF4-FFF2-40B4-BE49-F238E27FC236}">
                <a16:creationId xmlns:a16="http://schemas.microsoft.com/office/drawing/2014/main" id="{2ACA0D97-B680-5B36-0849-3BC66D28E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8" name="Місце для нижнього колонтитула 7">
            <a:extLst>
              <a:ext uri="{FF2B5EF4-FFF2-40B4-BE49-F238E27FC236}">
                <a16:creationId xmlns:a16="http://schemas.microsoft.com/office/drawing/2014/main" id="{AE8D25B5-B373-3395-8687-07F23098C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>
            <a:extLst>
              <a:ext uri="{FF2B5EF4-FFF2-40B4-BE49-F238E27FC236}">
                <a16:creationId xmlns:a16="http://schemas.microsoft.com/office/drawing/2014/main" id="{14A52559-0B04-E51D-F557-59C655D8D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8158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42BE2E-AF5A-A890-C286-16722A318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дати 2">
            <a:extLst>
              <a:ext uri="{FF2B5EF4-FFF2-40B4-BE49-F238E27FC236}">
                <a16:creationId xmlns:a16="http://schemas.microsoft.com/office/drawing/2014/main" id="{CF37751D-6940-DEDA-06DA-6FDA3E4F7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4" name="Місце для нижнього колонтитула 3">
            <a:extLst>
              <a:ext uri="{FF2B5EF4-FFF2-40B4-BE49-F238E27FC236}">
                <a16:creationId xmlns:a16="http://schemas.microsoft.com/office/drawing/2014/main" id="{B1050CFA-EC11-51F5-F0F8-6F6F865CC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>
            <a:extLst>
              <a:ext uri="{FF2B5EF4-FFF2-40B4-BE49-F238E27FC236}">
                <a16:creationId xmlns:a16="http://schemas.microsoft.com/office/drawing/2014/main" id="{65E35157-41C9-563C-7085-5385C18226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473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>
            <a:extLst>
              <a:ext uri="{FF2B5EF4-FFF2-40B4-BE49-F238E27FC236}">
                <a16:creationId xmlns:a16="http://schemas.microsoft.com/office/drawing/2014/main" id="{05C5E219-8166-70D1-8102-491F210991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3" name="Місце для нижнього колонтитула 2">
            <a:extLst>
              <a:ext uri="{FF2B5EF4-FFF2-40B4-BE49-F238E27FC236}">
                <a16:creationId xmlns:a16="http://schemas.microsoft.com/office/drawing/2014/main" id="{1F431971-8F91-1964-D2B6-81DAF0F2AF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>
            <a:extLst>
              <a:ext uri="{FF2B5EF4-FFF2-40B4-BE49-F238E27FC236}">
                <a16:creationId xmlns:a16="http://schemas.microsoft.com/office/drawing/2014/main" id="{79CD6320-417D-47F5-D725-5A22737BB3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267594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40F80A-0F42-0024-8807-1CAA03D405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55D26549-54EC-B1A1-7A1A-F6D4F10F4F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886E7EDA-B136-9804-AA08-398BC8053A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A63BBD4F-9D05-78D9-62D3-BE9C9D276F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D62C0B96-121B-A8B5-95AC-52DCA70E5C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18B1180C-5904-F845-3FF6-D4D81FE4EE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0009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і підпис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6A79716-55C4-8274-59EB-7C0C029B7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зображення 2">
            <a:extLst>
              <a:ext uri="{FF2B5EF4-FFF2-40B4-BE49-F238E27FC236}">
                <a16:creationId xmlns:a16="http://schemas.microsoft.com/office/drawing/2014/main" id="{D786C18E-9452-1127-3A23-EDD960068EC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>
            <a:extLst>
              <a:ext uri="{FF2B5EF4-FFF2-40B4-BE49-F238E27FC236}">
                <a16:creationId xmlns:a16="http://schemas.microsoft.com/office/drawing/2014/main" id="{5E6CFD6C-93D8-CE25-809F-442076B922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uk-UA"/>
              <a:t>Клацніть, щоб відредагувати стилі зразків тексту</a:t>
            </a:r>
          </a:p>
        </p:txBody>
      </p:sp>
      <p:sp>
        <p:nvSpPr>
          <p:cNvPr id="5" name="Місце для дати 4">
            <a:extLst>
              <a:ext uri="{FF2B5EF4-FFF2-40B4-BE49-F238E27FC236}">
                <a16:creationId xmlns:a16="http://schemas.microsoft.com/office/drawing/2014/main" id="{3935E587-FA24-DD8B-7B74-4347D7CEB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6" name="Місце для нижнього колонтитула 5">
            <a:extLst>
              <a:ext uri="{FF2B5EF4-FFF2-40B4-BE49-F238E27FC236}">
                <a16:creationId xmlns:a16="http://schemas.microsoft.com/office/drawing/2014/main" id="{17738B53-AD7A-7148-D5F8-8431580EAE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>
            <a:extLst>
              <a:ext uri="{FF2B5EF4-FFF2-40B4-BE49-F238E27FC236}">
                <a16:creationId xmlns:a16="http://schemas.microsoft.com/office/drawing/2014/main" id="{EE92A41B-943C-4110-0795-EFB9B66373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09677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>
            <a:extLst>
              <a:ext uri="{FF2B5EF4-FFF2-40B4-BE49-F238E27FC236}">
                <a16:creationId xmlns:a16="http://schemas.microsoft.com/office/drawing/2014/main" id="{05390E1D-296C-3569-2127-F9C8EA6DD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/>
              <a:t>Клацніть, щоб редагувати стиль зразка заголовка</a:t>
            </a:r>
          </a:p>
        </p:txBody>
      </p:sp>
      <p:sp>
        <p:nvSpPr>
          <p:cNvPr id="3" name="Місце для тексту 2">
            <a:extLst>
              <a:ext uri="{FF2B5EF4-FFF2-40B4-BE49-F238E27FC236}">
                <a16:creationId xmlns:a16="http://schemas.microsoft.com/office/drawing/2014/main" id="{EC5F1A35-2398-1D93-7434-34B6128F9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/>
              <a:t>Клацніть, щоб відредагувати стилі зразків тексту</a:t>
            </a:r>
          </a:p>
          <a:p>
            <a:pPr lvl="1"/>
            <a:r>
              <a:rPr lang="uk-UA"/>
              <a:t>Другий рівень</a:t>
            </a:r>
          </a:p>
          <a:p>
            <a:pPr lvl="2"/>
            <a:r>
              <a:rPr lang="uk-UA"/>
              <a:t>Третій рівень</a:t>
            </a:r>
          </a:p>
          <a:p>
            <a:pPr lvl="3"/>
            <a:r>
              <a:rPr lang="uk-UA"/>
              <a:t>Четвертий рівень</a:t>
            </a:r>
          </a:p>
          <a:p>
            <a:pPr lvl="4"/>
            <a:r>
              <a:rPr lang="uk-UA"/>
              <a:t>П’ятий рівень</a:t>
            </a:r>
          </a:p>
        </p:txBody>
      </p:sp>
      <p:sp>
        <p:nvSpPr>
          <p:cNvPr id="4" name="Місце для дати 3">
            <a:extLst>
              <a:ext uri="{FF2B5EF4-FFF2-40B4-BE49-F238E27FC236}">
                <a16:creationId xmlns:a16="http://schemas.microsoft.com/office/drawing/2014/main" id="{F5624583-4743-39D3-9940-56FF14583A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875C836-424E-4CD0-890A-BD330EEB84B3}" type="datetimeFigureOut">
              <a:rPr lang="uk-UA" smtClean="0"/>
              <a:t>04.12.2024</a:t>
            </a:fld>
            <a:endParaRPr lang="uk-UA"/>
          </a:p>
        </p:txBody>
      </p:sp>
      <p:sp>
        <p:nvSpPr>
          <p:cNvPr id="5" name="Місце для нижнього колонтитула 4">
            <a:extLst>
              <a:ext uri="{FF2B5EF4-FFF2-40B4-BE49-F238E27FC236}">
                <a16:creationId xmlns:a16="http://schemas.microsoft.com/office/drawing/2014/main" id="{29A241BE-C90B-80C8-B160-24A10175F1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>
            <a:extLst>
              <a:ext uri="{FF2B5EF4-FFF2-40B4-BE49-F238E27FC236}">
                <a16:creationId xmlns:a16="http://schemas.microsoft.com/office/drawing/2014/main" id="{61BCD3D9-E834-15DD-3DA3-1E968796A5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C9E0F42-A11B-4B6F-A29A-67475E4C1A2D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834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www.youtube.com/watch?v=Hgih6_M7ieY&amp;t=1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www.youtube.com/watch?v=DzsWMiwBeK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euneighbourseast.eu/news/explainers/erasmus-in-ukraine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visitukraine.today/blog/3765/free-study-abroad-2024-countries-programs-conditions#which-countries-offer-free-education-for-ukrainian-students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rudera.com/resources/list-of-universities-helping-ukrainian-students/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ordwall.net/resource/78883358/education-abroad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Students in hallway">
            <a:extLst>
              <a:ext uri="{FF2B5EF4-FFF2-40B4-BE49-F238E27FC236}">
                <a16:creationId xmlns:a16="http://schemas.microsoft.com/office/drawing/2014/main" id="{79EB63FF-E754-D9F1-1387-1DB4D98C7C4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76" b="1655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EB12F7-82A7-0875-0C1B-CBA2B0CDD5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643467"/>
            <a:ext cx="9867218" cy="3569242"/>
          </a:xfrm>
        </p:spPr>
        <p:txBody>
          <a:bodyPr anchor="t">
            <a:normAutofit/>
          </a:bodyPr>
          <a:lstStyle/>
          <a:p>
            <a:pPr algn="l"/>
            <a:r>
              <a:rPr lang="en-US" sz="5200" b="1" dirty="0"/>
              <a:t>Ukrainians and Education Abroad</a:t>
            </a:r>
            <a:endParaRPr lang="uk-UA" sz="5200" b="1" dirty="0"/>
          </a:p>
        </p:txBody>
      </p:sp>
      <p:sp>
        <p:nvSpPr>
          <p:cNvPr id="3" name="Підзаголовок 2">
            <a:extLst>
              <a:ext uri="{FF2B5EF4-FFF2-40B4-BE49-F238E27FC236}">
                <a16:creationId xmlns:a16="http://schemas.microsoft.com/office/drawing/2014/main" id="{3A90523A-648F-E2A0-2EC7-BA164CAE96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14968" y="4983657"/>
            <a:ext cx="4136325" cy="1578054"/>
          </a:xfrm>
        </p:spPr>
        <p:txBody>
          <a:bodyPr anchor="b">
            <a:normAutofit/>
          </a:bodyPr>
          <a:lstStyle/>
          <a:p>
            <a:pPr algn="l"/>
            <a:r>
              <a:rPr lang="en-US" dirty="0">
                <a:solidFill>
                  <a:srgbClr val="FFFFFF"/>
                </a:solidFill>
              </a:rPr>
              <a:t>Created by Iryna Zhukevych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PhD in Pedagogical Sciences</a:t>
            </a:r>
          </a:p>
          <a:p>
            <a:pPr algn="l"/>
            <a:r>
              <a:rPr lang="en-US" dirty="0">
                <a:solidFill>
                  <a:srgbClr val="FFFFFF"/>
                </a:solidFill>
              </a:rPr>
              <a:t>Associate Professor</a:t>
            </a:r>
            <a:endParaRPr lang="uk-UA" dirty="0">
              <a:solidFill>
                <a:srgbClr val="FFFFFF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8420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EDEB42E-40D6-47CB-24EA-A0B4EF7EED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9952" y="4738279"/>
            <a:ext cx="3815172" cy="197627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FF0518F-176E-EC8E-F67C-3887011B44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6176" y="250722"/>
            <a:ext cx="3806143" cy="157316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44E7C70-AB53-B5EF-4AFF-04E3B1610D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25" y="2487116"/>
            <a:ext cx="3890361" cy="1799747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788AEA7-B8D3-EB3D-E547-0772E38365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738279"/>
            <a:ext cx="3998702" cy="1868998"/>
          </a:xfrm>
          <a:prstGeom prst="rect">
            <a:avLst/>
          </a:pr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1B30CB43-7AE3-317E-16D6-34842ACACFD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131231" y="250722"/>
            <a:ext cx="3857451" cy="175036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5A17FC0-D416-4C8B-A9E6-5924D352B9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55127" y="-680"/>
            <a:ext cx="4236873" cy="6858681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AA1D82-04F8-563A-217C-BB4FCAD338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2152" y="1010485"/>
            <a:ext cx="3563777" cy="335395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3700" b="0" i="0" kern="1200" dirty="0">
                <a:solidFill>
                  <a:srgbClr val="FFFFFF"/>
                </a:solidFill>
                <a:effectLst/>
                <a:latin typeface="+mj-lt"/>
                <a:ea typeface="+mj-ea"/>
                <a:cs typeface="+mj-cs"/>
              </a:rPr>
              <a:t>Choose the correct answer from the choices for each question</a:t>
            </a:r>
            <a:endParaRPr lang="en-US" sz="3700" kern="1200" dirty="0">
              <a:solidFill>
                <a:srgbClr val="FFFFFF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2DC870-E8E5-4050-B10C-CC24FC67E5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0" y="2285774"/>
            <a:ext cx="8020742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F76A74F-C283-4DED-BD4D-086753B7CB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4571549"/>
            <a:ext cx="8113985" cy="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B2791FB-B2F7-4BBE-B8D8-74C37FF9E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4319" y="-680"/>
            <a:ext cx="0" cy="6858003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891B5DE-6811-4844-BB18-472A3F360E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020742" y="-680"/>
            <a:ext cx="0" cy="2240280"/>
          </a:xfrm>
          <a:prstGeom prst="line">
            <a:avLst/>
          </a:prstGeom>
          <a:ln w="101600">
            <a:solidFill>
              <a:srgbClr val="404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 descr="Aerial view of students studying">
            <a:extLst>
              <a:ext uri="{FF2B5EF4-FFF2-40B4-BE49-F238E27FC236}">
                <a16:creationId xmlns:a16="http://schemas.microsoft.com/office/drawing/2014/main" id="{C47F26D2-9994-EC38-CAE7-E37E6685B8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4319" y="2331949"/>
            <a:ext cx="3890805" cy="2239599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77A9CA3A-7216-41E0-B3CD-058077FD39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340636" y="4571549"/>
            <a:ext cx="1892695" cy="0"/>
          </a:xfrm>
          <a:prstGeom prst="line">
            <a:avLst/>
          </a:prstGeom>
          <a:ln w="15875">
            <a:solidFill>
              <a:srgbClr val="FFFFFF">
                <a:alpha val="75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34004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13">
            <a:extLst>
              <a:ext uri="{FF2B5EF4-FFF2-40B4-BE49-F238E27FC236}">
                <a16:creationId xmlns:a16="http://schemas.microsoft.com/office/drawing/2014/main" id="{115719BB-48A7-4AF4-BB91-DC82E0DF72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6" name="Freeform: Shape 15">
            <a:extLst>
              <a:ext uri="{FF2B5EF4-FFF2-40B4-BE49-F238E27FC236}">
                <a16:creationId xmlns:a16="http://schemas.microsoft.com/office/drawing/2014/main" id="{10973A55-5440-4A99-B526-B5812E4627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6096002" cy="6858000"/>
          </a:xfrm>
          <a:custGeom>
            <a:avLst/>
            <a:gdLst>
              <a:gd name="connsiteX0" fmla="*/ 0 w 6096002"/>
              <a:gd name="connsiteY0" fmla="*/ 0 h 6858000"/>
              <a:gd name="connsiteX1" fmla="*/ 4885967 w 6096002"/>
              <a:gd name="connsiteY1" fmla="*/ 0 h 6858000"/>
              <a:gd name="connsiteX2" fmla="*/ 4946007 w 6096002"/>
              <a:gd name="connsiteY2" fmla="*/ 69271 h 6858000"/>
              <a:gd name="connsiteX3" fmla="*/ 6096002 w 6096002"/>
              <a:gd name="connsiteY3" fmla="*/ 3429000 h 6858000"/>
              <a:gd name="connsiteX4" fmla="*/ 4946007 w 6096002"/>
              <a:gd name="connsiteY4" fmla="*/ 6788730 h 6858000"/>
              <a:gd name="connsiteX5" fmla="*/ 4885967 w 6096002"/>
              <a:gd name="connsiteY5" fmla="*/ 6858000 h 6858000"/>
              <a:gd name="connsiteX6" fmla="*/ 0 w 609600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6002" h="6858000">
                <a:moveTo>
                  <a:pt x="0" y="0"/>
                </a:moveTo>
                <a:lnTo>
                  <a:pt x="4885967" y="0"/>
                </a:lnTo>
                <a:lnTo>
                  <a:pt x="4946007" y="69271"/>
                </a:lnTo>
                <a:cubicBezTo>
                  <a:pt x="5656533" y="929100"/>
                  <a:pt x="6096002" y="2116944"/>
                  <a:pt x="6096002" y="3429000"/>
                </a:cubicBezTo>
                <a:cubicBezTo>
                  <a:pt x="6096002" y="4741056"/>
                  <a:pt x="5656533" y="5928900"/>
                  <a:pt x="4946007" y="6788730"/>
                </a:cubicBezTo>
                <a:lnTo>
                  <a:pt x="4885967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88900" dist="38100" algn="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8" name="Freeform: Shape 17">
            <a:extLst>
              <a:ext uri="{FF2B5EF4-FFF2-40B4-BE49-F238E27FC236}">
                <a16:creationId xmlns:a16="http://schemas.microsoft.com/office/drawing/2014/main" id="{A9682493-588A-4D52-98F6-FBBD80C07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6085370" cy="6858000"/>
          </a:xfrm>
          <a:custGeom>
            <a:avLst/>
            <a:gdLst>
              <a:gd name="connsiteX0" fmla="*/ 0 w 6085370"/>
              <a:gd name="connsiteY0" fmla="*/ 0 h 6858000"/>
              <a:gd name="connsiteX1" fmla="*/ 4875335 w 6085370"/>
              <a:gd name="connsiteY1" fmla="*/ 0 h 6858000"/>
              <a:gd name="connsiteX2" fmla="*/ 4935375 w 6085370"/>
              <a:gd name="connsiteY2" fmla="*/ 69271 h 6858000"/>
              <a:gd name="connsiteX3" fmla="*/ 6085370 w 6085370"/>
              <a:gd name="connsiteY3" fmla="*/ 3429000 h 6858000"/>
              <a:gd name="connsiteX4" fmla="*/ 4935375 w 6085370"/>
              <a:gd name="connsiteY4" fmla="*/ 6788730 h 6858000"/>
              <a:gd name="connsiteX5" fmla="*/ 4875335 w 6085370"/>
              <a:gd name="connsiteY5" fmla="*/ 6858000 h 6858000"/>
              <a:gd name="connsiteX6" fmla="*/ 0 w 6085370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85370" h="6858000">
                <a:moveTo>
                  <a:pt x="0" y="0"/>
                </a:moveTo>
                <a:lnTo>
                  <a:pt x="4875335" y="0"/>
                </a:lnTo>
                <a:lnTo>
                  <a:pt x="4935375" y="69271"/>
                </a:lnTo>
                <a:cubicBezTo>
                  <a:pt x="5645901" y="929100"/>
                  <a:pt x="6085370" y="2116944"/>
                  <a:pt x="6085370" y="3429000"/>
                </a:cubicBezTo>
                <a:cubicBezTo>
                  <a:pt x="6085370" y="4741056"/>
                  <a:pt x="5645901" y="5928900"/>
                  <a:pt x="4935375" y="6788730"/>
                </a:cubicBezTo>
                <a:lnTo>
                  <a:pt x="4875335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780A9-04FC-FE17-FDA6-D6A467CDBB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8913" y="859536"/>
            <a:ext cx="4832802" cy="1170432"/>
          </a:xfrm>
        </p:spPr>
        <p:txBody>
          <a:bodyPr anchor="b">
            <a:normAutofit/>
          </a:bodyPr>
          <a:lstStyle/>
          <a:p>
            <a:r>
              <a:rPr lang="en-US" sz="2100" b="1"/>
              <a:t>What is your opinion of studying abroad? </a:t>
            </a:r>
            <a:br>
              <a:rPr lang="en-US" sz="2100" b="1"/>
            </a:br>
            <a:r>
              <a:rPr lang="en-US" sz="2100" b="1"/>
              <a:t>Check (✓) the statements you agree with.</a:t>
            </a:r>
            <a:endParaRPr lang="uk-UA" sz="2100" b="1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C5A7A-ADE4-48D9-B89C-2BA1C911063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03236" y="363389"/>
            <a:ext cx="73152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2095FCE-EF05-4443-B97A-85DEE3A5CA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5492" y="2185062"/>
            <a:ext cx="49377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Рисунок 6" descr="Person in toga sitting alone">
            <a:extLst>
              <a:ext uri="{FF2B5EF4-FFF2-40B4-BE49-F238E27FC236}">
                <a16:creationId xmlns:a16="http://schemas.microsoft.com/office/drawing/2014/main" id="{17FEBEE5-4AFD-0EAF-65DD-F1404E81D6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6270" y="517600"/>
            <a:ext cx="5461821" cy="5804542"/>
          </a:xfrm>
          <a:prstGeom prst="rect">
            <a:avLst/>
          </a:prstGeom>
        </p:spPr>
      </p:pic>
      <p:pic>
        <p:nvPicPr>
          <p:cNvPr id="5" name="Місце для вмісту 4">
            <a:extLst>
              <a:ext uri="{FF2B5EF4-FFF2-40B4-BE49-F238E27FC236}">
                <a16:creationId xmlns:a16="http://schemas.microsoft.com/office/drawing/2014/main" id="{95D39C81-60AF-BFEC-FABE-2948F0B572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09" y="2859347"/>
            <a:ext cx="6454877" cy="1935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6427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80495C-F8A1-497C-2AC1-629E469BC0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5974" y="381001"/>
            <a:ext cx="6322142" cy="1708242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dirty="0"/>
              <a:t>Studying abroad – why you should do it!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426599F3-3301-6AAB-75F4-4697E887E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974" y="1769806"/>
            <a:ext cx="6410632" cy="488663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1300" dirty="0">
                <a:hlinkClick r:id="rId2"/>
              </a:rPr>
              <a:t>https://www.youtube.com/watch?v=Hgih6_M7ieY&amp;t=1s</a:t>
            </a:r>
            <a:endParaRPr lang="en-GB" sz="1300" dirty="0"/>
          </a:p>
          <a:p>
            <a:pPr>
              <a:buFont typeface="+mj-lt"/>
              <a:buAutoNum type="arabicPeriod"/>
            </a:pPr>
            <a:r>
              <a:rPr lang="en-US" sz="1600" b="0" i="0" dirty="0">
                <a:effectLst/>
                <a:latin typeface="Inter"/>
              </a:rPr>
              <a:t>What reasons does the speaker give for why students should consider studying abroad?</a:t>
            </a:r>
          </a:p>
          <a:p>
            <a:pPr>
              <a:buFont typeface="+mj-lt"/>
              <a:buAutoNum type="arabicPeriod" startAt="2"/>
            </a:pPr>
            <a:r>
              <a:rPr lang="en-US" sz="1600" b="0" i="0" dirty="0">
                <a:effectLst/>
                <a:latin typeface="Inter"/>
              </a:rPr>
              <a:t>How does the speaker describe the impact of immersion in a new language on personal development? </a:t>
            </a:r>
          </a:p>
          <a:p>
            <a:pPr>
              <a:buFont typeface="+mj-lt"/>
              <a:buAutoNum type="arabicPeriod" startAt="3"/>
            </a:pPr>
            <a:r>
              <a:rPr lang="en-US" sz="1600" b="0" i="0" dirty="0">
                <a:effectLst/>
                <a:latin typeface="Inter"/>
              </a:rPr>
              <a:t>In what ways does the speaker suggest that studying abroad has influenced their confidence?</a:t>
            </a:r>
          </a:p>
          <a:p>
            <a:pPr>
              <a:buFont typeface="+mj-lt"/>
              <a:buAutoNum type="arabicPeriod" startAt="4"/>
            </a:pPr>
            <a:r>
              <a:rPr lang="en-US" sz="1600" b="0" i="0" dirty="0">
                <a:effectLst/>
                <a:latin typeface="Inter"/>
              </a:rPr>
              <a:t>What financial support does the speaker mention, and how did it assist them during their time abroad? </a:t>
            </a:r>
          </a:p>
          <a:p>
            <a:pPr>
              <a:buFont typeface="+mj-lt"/>
              <a:buAutoNum type="arabicPeriod" startAt="5"/>
            </a:pPr>
            <a:r>
              <a:rPr lang="en-US" sz="1600" b="0" i="0" dirty="0">
                <a:effectLst/>
                <a:latin typeface="Inter"/>
              </a:rPr>
              <a:t>How does the speaker feel about the opportunities available to them after studying abroad?</a:t>
            </a:r>
          </a:p>
          <a:p>
            <a:pPr>
              <a:buFont typeface="+mj-lt"/>
              <a:buAutoNum type="arabicPeriod" startAt="6"/>
            </a:pPr>
            <a:r>
              <a:rPr lang="en-US" sz="1600" b="0" i="0" dirty="0">
                <a:effectLst/>
                <a:latin typeface="Inter"/>
              </a:rPr>
              <a:t>What skills does the speaker believe they have developed that will help in their job applications?</a:t>
            </a:r>
          </a:p>
          <a:p>
            <a:pPr>
              <a:buFont typeface="+mj-lt"/>
              <a:buAutoNum type="arabicPeriod" startAt="7"/>
            </a:pPr>
            <a:r>
              <a:rPr lang="en-US" sz="1600" b="0" i="0" dirty="0">
                <a:effectLst/>
                <a:latin typeface="Inter"/>
              </a:rPr>
              <a:t>How does the speaker suggest students should approach meeting new people while studying abroad?</a:t>
            </a:r>
          </a:p>
        </p:txBody>
      </p:sp>
      <p:pic>
        <p:nvPicPr>
          <p:cNvPr id="5" name="Рисунок 4" descr="Group of students reading open books, standing and sitting on stairs indoors">
            <a:extLst>
              <a:ext uri="{FF2B5EF4-FFF2-40B4-BE49-F238E27FC236}">
                <a16:creationId xmlns:a16="http://schemas.microsoft.com/office/drawing/2014/main" id="{A1F45649-DE5F-95AC-5002-B6EA52995B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" b="11149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7402974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D009D6D5-DAC2-4A8B-A17A-E206B9012D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2FE15-8DBD-320C-B5FE-683E25660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732" y="365125"/>
            <a:ext cx="6873836" cy="1807305"/>
          </a:xfrm>
        </p:spPr>
        <p:txBody>
          <a:bodyPr>
            <a:normAutofit/>
          </a:bodyPr>
          <a:lstStyle/>
          <a:p>
            <a:pPr algn="ctr"/>
            <a:r>
              <a:rPr lang="en-US" sz="4100" dirty="0"/>
              <a:t>Watch the video and discuss the following questions</a:t>
            </a:r>
            <a:endParaRPr lang="uk-UA" sz="41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25499779-A4ED-E9AA-88E0-BCF4E8CB75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384" y="2333297"/>
            <a:ext cx="5962784" cy="4411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>
                <a:hlinkClick r:id="rId2"/>
              </a:rPr>
              <a:t>https://www.youtube.com/watch?v</a:t>
            </a:r>
            <a:r>
              <a:rPr lang="en-GB" sz="1400">
                <a:hlinkClick r:id="rId2"/>
              </a:rPr>
              <a:t>=DzsWMiwBeKM</a:t>
            </a:r>
            <a:endParaRPr lang="en-GB" sz="1400"/>
          </a:p>
          <a:p>
            <a:pPr marL="0" indent="0">
              <a:buNone/>
            </a:pPr>
            <a:endParaRPr lang="en-GB" sz="1400" dirty="0"/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What are the main educational opportunities presented for Ukrainian families during the event?</a:t>
            </a:r>
            <a:endParaRPr lang="en-GB" sz="2000" b="1" i="0" dirty="0">
              <a:effectLst/>
              <a:latin typeface="Inter"/>
            </a:endParaRPr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Describe the significance of scholarships mentioned in the video for Ukrainian students studying abroad.</a:t>
            </a:r>
            <a:endParaRPr lang="en-GB" sz="2000" b="1" dirty="0">
              <a:latin typeface="Inter"/>
            </a:endParaRPr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Explain the three types of scholarships discussed in the video and provide an example of each.</a:t>
            </a:r>
            <a:endParaRPr lang="en-GB" sz="2000" b="1" i="0" dirty="0">
              <a:effectLst/>
              <a:latin typeface="Inter"/>
            </a:endParaRPr>
          </a:p>
          <a:p>
            <a:pPr marL="514350" indent="-514350">
              <a:buAutoNum type="arabicPeriod"/>
            </a:pPr>
            <a:r>
              <a:rPr lang="en-US" sz="2000" b="1" i="0" dirty="0">
                <a:effectLst/>
                <a:latin typeface="Inter"/>
              </a:rPr>
              <a:t>According to the speaker, what qualities should a student possess to be a successful candidate for university admission and scholarships?</a:t>
            </a:r>
            <a:endParaRPr lang="uk-UA" sz="2000" dirty="0"/>
          </a:p>
        </p:txBody>
      </p:sp>
      <p:pic>
        <p:nvPicPr>
          <p:cNvPr id="5" name="Picture 4" descr="Rear-view of rows of people watching a film in a theater">
            <a:extLst>
              <a:ext uri="{FF2B5EF4-FFF2-40B4-BE49-F238E27FC236}">
                <a16:creationId xmlns:a16="http://schemas.microsoft.com/office/drawing/2014/main" id="{E9EE4EB3-8823-BA02-F605-A77AECA8F3D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8429" r="23534" b="-1"/>
          <a:stretch/>
        </p:blipFill>
        <p:spPr>
          <a:xfrm>
            <a:off x="6229215" y="10"/>
            <a:ext cx="5962785" cy="68579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064531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Slide Background">
            <a:extLst>
              <a:ext uri="{FF2B5EF4-FFF2-40B4-BE49-F238E27FC236}">
                <a16:creationId xmlns:a16="http://schemas.microsoft.com/office/drawing/2014/main" id="{9F7D5CDA-D291-4307-BF55-1381FED296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035C04-4D88-A28F-2936-1050943CE7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1800" y="1622323"/>
            <a:ext cx="5334197" cy="847920"/>
          </a:xfrm>
        </p:spPr>
        <p:txBody>
          <a:bodyPr anchor="ctr">
            <a:normAutofit fontScale="90000"/>
          </a:bodyPr>
          <a:lstStyle/>
          <a:p>
            <a:r>
              <a:rPr lang="en-GB" sz="4000" b="1" i="0" dirty="0">
                <a:effectLst/>
                <a:latin typeface="new_spiritsemibold_condensed"/>
              </a:rPr>
              <a:t>Erasmus+ in Ukraine</a:t>
            </a:r>
            <a:br>
              <a:rPr lang="en-GB" sz="4000" b="0" i="0" dirty="0">
                <a:effectLst/>
                <a:latin typeface="new_spiritsemibold_condensed"/>
              </a:rPr>
            </a:b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1C469426-1A1A-29D3-D4D1-87B75D8F4F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6477" y="2470244"/>
            <a:ext cx="6469625" cy="3769835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GB" sz="2000" dirty="0">
                <a:hlinkClick r:id="rId2"/>
              </a:rPr>
              <a:t>https://euneighbourseast.eu/news/explainers/erasmus-in-ukraine/</a:t>
            </a:r>
            <a:endParaRPr lang="en-GB" sz="2000" dirty="0"/>
          </a:p>
          <a:p>
            <a:pPr marL="0" indent="0">
              <a:buNone/>
            </a:pPr>
            <a:endParaRPr lang="uk-UA" sz="2000" dirty="0"/>
          </a:p>
        </p:txBody>
      </p:sp>
      <p:pic>
        <p:nvPicPr>
          <p:cNvPr id="5" name="Рисунок 4" descr="An abstract design with lines and financial symbols">
            <a:extLst>
              <a:ext uri="{FF2B5EF4-FFF2-40B4-BE49-F238E27FC236}">
                <a16:creationId xmlns:a16="http://schemas.microsoft.com/office/drawing/2014/main" id="{4FB75293-9056-46B8-E76C-29E2B9D03A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97" r="25761"/>
          <a:stretch/>
        </p:blipFill>
        <p:spPr>
          <a:xfrm>
            <a:off x="6857797" y="-10886"/>
            <a:ext cx="5334204" cy="6868886"/>
          </a:xfrm>
          <a:prstGeom prst="rect">
            <a:avLst/>
          </a:prstGeom>
          <a:effectLst>
            <a:outerShdw blurRad="127000" dist="50800" dir="10800000" sx="99000" sy="99000" algn="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03843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Students in study carrels">
            <a:extLst>
              <a:ext uri="{FF2B5EF4-FFF2-40B4-BE49-F238E27FC236}">
                <a16:creationId xmlns:a16="http://schemas.microsoft.com/office/drawing/2014/main" id="{D64099F4-44B5-C273-7151-BD35AAD270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876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2D326E-E1CC-22A3-1084-CA33B424C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Free study</a:t>
            </a:r>
            <a:endParaRPr lang="uk-UA" sz="40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8F93F7F4-57B3-E47B-2A79-E26C72D12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GB" sz="2000" dirty="0">
                <a:hlinkClick r:id="rId3"/>
              </a:rPr>
              <a:t>https://visitukraine.today/blog/3765/free-study-abroad-2024-countries-programs-conditions#which-countries-offer-free-education-for-ukrainian-students</a:t>
            </a:r>
            <a:endParaRPr lang="en-GB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88026064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Wall of advesive notes with one standing out">
            <a:extLst>
              <a:ext uri="{FF2B5EF4-FFF2-40B4-BE49-F238E27FC236}">
                <a16:creationId xmlns:a16="http://schemas.microsoft.com/office/drawing/2014/main" id="{A45B84E7-87F8-4028-BE55-4F8DC76438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82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B11F00-03D0-2463-0281-73C702212F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9187" y="915731"/>
            <a:ext cx="5444612" cy="1899912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3700" dirty="0"/>
              <a:t>List of Universities helping Ukrainian students</a:t>
            </a:r>
            <a:endParaRPr lang="uk-UA" sz="3700" dirty="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B96CA354-2351-2675-FD09-A7111E4C1A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3588773"/>
            <a:ext cx="3822189" cy="258818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>
                <a:hlinkClick r:id="rId3"/>
              </a:rPr>
              <a:t>https://erudera.com/resources/list-of-universities-helping-ukrainian-students/</a:t>
            </a:r>
            <a:endParaRPr lang="en-GB" sz="2000" dirty="0"/>
          </a:p>
          <a:p>
            <a:pPr marL="0" indent="0">
              <a:buNone/>
            </a:pPr>
            <a:endParaRPr lang="uk-UA" sz="2000" dirty="0"/>
          </a:p>
        </p:txBody>
      </p:sp>
    </p:spTree>
    <p:extLst>
      <p:ext uri="{BB962C8B-B14F-4D97-AF65-F5344CB8AC3E}">
        <p14:creationId xmlns:p14="http://schemas.microsoft.com/office/powerpoint/2010/main" val="27491640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812C46-200A-4DEB-A05E-3ED6C68C23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Рисунок 4" descr="Colored envelopes">
            <a:extLst>
              <a:ext uri="{FF2B5EF4-FFF2-40B4-BE49-F238E27FC236}">
                <a16:creationId xmlns:a16="http://schemas.microsoft.com/office/drawing/2014/main" id="{62E4270E-EEE9-57A5-6B25-136EB0144C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" r="3010" b="-1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1EA859B-E555-4109-94F3-6700E046E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98BBDFE-7079-F2A7-AD56-4EAB7404A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1610" y="365125"/>
            <a:ext cx="3822189" cy="1899912"/>
          </a:xfrm>
        </p:spPr>
        <p:txBody>
          <a:bodyPr>
            <a:normAutofit/>
          </a:bodyPr>
          <a:lstStyle/>
          <a:p>
            <a:r>
              <a:rPr lang="en-US" sz="4000"/>
              <a:t>Speaking Cards</a:t>
            </a:r>
            <a:endParaRPr lang="uk-UA" sz="4000"/>
          </a:p>
        </p:txBody>
      </p:sp>
      <p:sp>
        <p:nvSpPr>
          <p:cNvPr id="3" name="Місце для вмісту 2">
            <a:extLst>
              <a:ext uri="{FF2B5EF4-FFF2-40B4-BE49-F238E27FC236}">
                <a16:creationId xmlns:a16="http://schemas.microsoft.com/office/drawing/2014/main" id="{621E32C0-1F15-2522-695A-1D9A74ABE0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1610" y="2434201"/>
            <a:ext cx="3822189" cy="37427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>
                <a:hlinkClick r:id="rId3"/>
              </a:rPr>
              <a:t>https://wordwall.net/resource/78883358/education-abroad</a:t>
            </a:r>
            <a:endParaRPr lang="en-GB" sz="2000"/>
          </a:p>
          <a:p>
            <a:pPr marL="0" indent="0">
              <a:buNone/>
            </a:pPr>
            <a:endParaRPr lang="uk-UA" sz="2000"/>
          </a:p>
        </p:txBody>
      </p:sp>
    </p:spTree>
    <p:extLst>
      <p:ext uri="{BB962C8B-B14F-4D97-AF65-F5344CB8AC3E}">
        <p14:creationId xmlns:p14="http://schemas.microsoft.com/office/powerpoint/2010/main" val="17916735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BFDE79-B31A-B1B6-C186-84F414712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7733" y="490537"/>
            <a:ext cx="5291663" cy="1628775"/>
          </a:xfrm>
        </p:spPr>
        <p:txBody>
          <a:bodyPr anchor="b">
            <a:normAutofit/>
          </a:bodyPr>
          <a:lstStyle/>
          <a:p>
            <a:r>
              <a:rPr lang="en-US" sz="2200" b="1" i="0" dirty="0">
                <a:effectLst/>
                <a:latin typeface="Inter"/>
              </a:rPr>
              <a:t>Fill in the blank with the correct words.</a:t>
            </a:r>
            <a:br>
              <a:rPr lang="en-US" sz="2200" b="1" i="0" dirty="0">
                <a:effectLst/>
                <a:latin typeface="Inter"/>
              </a:rPr>
            </a:br>
            <a:br>
              <a:rPr lang="en-US" sz="2200" b="1" i="0" dirty="0">
                <a:effectLst/>
                <a:latin typeface="Inter"/>
              </a:rPr>
            </a:br>
            <a:r>
              <a:rPr lang="en-US" sz="2200" b="1" i="0" dirty="0">
                <a:effectLst/>
                <a:latin typeface="Inter"/>
              </a:rPr>
              <a:t>Word bank</a:t>
            </a:r>
            <a:r>
              <a:rPr lang="en-US" sz="2200" b="0" i="0" dirty="0">
                <a:effectLst/>
                <a:latin typeface="Inter"/>
              </a:rPr>
              <a:t>: international, language, cultural, financial, resources, academic, social, economic, political, technological</a:t>
            </a:r>
            <a:endParaRPr lang="uk-UA" sz="2200" b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939D2E-542B-981E-10D1-D2EBB572C8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40652" b="-2"/>
          <a:stretch/>
        </p:blipFill>
        <p:spPr>
          <a:xfrm>
            <a:off x="2" y="1587"/>
            <a:ext cx="6095999" cy="6856413"/>
          </a:xfrm>
          <a:custGeom>
            <a:avLst/>
            <a:gdLst/>
            <a:ahLst/>
            <a:cxnLst/>
            <a:rect l="l" t="t" r="r" b="b"/>
            <a:pathLst>
              <a:path w="6649908" h="6856413">
                <a:moveTo>
                  <a:pt x="0" y="0"/>
                </a:moveTo>
                <a:lnTo>
                  <a:pt x="6559859" y="0"/>
                </a:lnTo>
                <a:lnTo>
                  <a:pt x="6572145" y="79394"/>
                </a:lnTo>
                <a:cubicBezTo>
                  <a:pt x="6857782" y="2230562"/>
                  <a:pt x="6243159" y="4473353"/>
                  <a:pt x="6528796" y="6624522"/>
                </a:cubicBezTo>
                <a:lnTo>
                  <a:pt x="6564680" y="6856413"/>
                </a:lnTo>
                <a:lnTo>
                  <a:pt x="0" y="6856413"/>
                </a:lnTo>
                <a:close/>
              </a:path>
            </a:pathLst>
          </a:custGeom>
        </p:spPr>
      </p:pic>
      <p:graphicFrame>
        <p:nvGraphicFramePr>
          <p:cNvPr id="5" name="Місце для вмісту 2">
            <a:extLst>
              <a:ext uri="{FF2B5EF4-FFF2-40B4-BE49-F238E27FC236}">
                <a16:creationId xmlns:a16="http://schemas.microsoft.com/office/drawing/2014/main" id="{CD0D73BC-77BE-ED12-F405-DADDF476DD6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0997699"/>
              </p:ext>
            </p:extLst>
          </p:nvPr>
        </p:nvGraphicFramePr>
        <p:xfrm>
          <a:off x="6417734" y="2614612"/>
          <a:ext cx="5291663" cy="37528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280547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Офіс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Офіс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Офіс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</TotalTime>
  <Words>441</Words>
  <Application>Microsoft Office PowerPoint</Application>
  <PresentationFormat>Широкий екран</PresentationFormat>
  <Paragraphs>36</Paragraphs>
  <Slides>10</Slides>
  <Notes>0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Inter</vt:lpstr>
      <vt:lpstr>new_spiritsemibold_condensed</vt:lpstr>
      <vt:lpstr>Тема Office</vt:lpstr>
      <vt:lpstr>Ukrainians and Education Abroad</vt:lpstr>
      <vt:lpstr>What is your opinion of studying abroad?  Check (✓) the statements you agree with.</vt:lpstr>
      <vt:lpstr>Studying abroad – why you should do it!</vt:lpstr>
      <vt:lpstr>Watch the video and discuss the following questions</vt:lpstr>
      <vt:lpstr>Erasmus+ in Ukraine </vt:lpstr>
      <vt:lpstr>Free study</vt:lpstr>
      <vt:lpstr>List of Universities helping Ukrainian students</vt:lpstr>
      <vt:lpstr>Speaking Cards</vt:lpstr>
      <vt:lpstr>Fill in the blank with the correct words.  Word bank: international, language, cultural, financial, resources, academic, social, economic, political, technological</vt:lpstr>
      <vt:lpstr>Choose the correct answer from the choices for each question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Iryna Zhukevych</dc:creator>
  <cp:lastModifiedBy>Iryna Zhukevych</cp:lastModifiedBy>
  <cp:revision>1</cp:revision>
  <dcterms:created xsi:type="dcterms:W3CDTF">2024-09-28T17:39:32Z</dcterms:created>
  <dcterms:modified xsi:type="dcterms:W3CDTF">2024-12-04T12:10:02Z</dcterms:modified>
</cp:coreProperties>
</file>