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0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3D1F45AA-C1BE-4D3F-8D8F-70A50E9C2B72}"/>
    <pc:docChg chg="undo custSel addSld modSld modMainMaster">
      <pc:chgData name="Iryna Zhukevych" userId="32b9d8b4c7aa7458" providerId="LiveId" clId="{3D1F45AA-C1BE-4D3F-8D8F-70A50E9C2B72}" dt="2024-10-10T06:49:00.168" v="697" actId="122"/>
      <pc:docMkLst>
        <pc:docMk/>
      </pc:docMkLst>
      <pc:sldChg chg="addSp delSp modSp new mod modTransition modMedia setBg addAnim delAnim setClrOvrMap">
        <pc:chgData name="Iryna Zhukevych" userId="32b9d8b4c7aa7458" providerId="LiveId" clId="{3D1F45AA-C1BE-4D3F-8D8F-70A50E9C2B72}" dt="2024-10-09T12:20:10.316" v="685"/>
        <pc:sldMkLst>
          <pc:docMk/>
          <pc:sldMk cId="3330151679" sldId="256"/>
        </pc:sldMkLst>
        <pc:spChg chg="mod">
          <ac:chgData name="Iryna Zhukevych" userId="32b9d8b4c7aa7458" providerId="LiveId" clId="{3D1F45AA-C1BE-4D3F-8D8F-70A50E9C2B72}" dt="2024-10-09T10:20:23.217" v="105" actId="26606"/>
          <ac:spMkLst>
            <pc:docMk/>
            <pc:sldMk cId="3330151679" sldId="256"/>
            <ac:spMk id="2" creationId="{3F909CBB-9D16-6E93-0E63-F17143DE93C2}"/>
          </ac:spMkLst>
        </pc:spChg>
        <pc:spChg chg="mod">
          <ac:chgData name="Iryna Zhukevych" userId="32b9d8b4c7aa7458" providerId="LiveId" clId="{3D1F45AA-C1BE-4D3F-8D8F-70A50E9C2B72}" dt="2024-10-09T10:20:35.195" v="108" actId="1076"/>
          <ac:spMkLst>
            <pc:docMk/>
            <pc:sldMk cId="3330151679" sldId="256"/>
            <ac:spMk id="3" creationId="{A4BE1AFA-7290-87F8-AE83-BEDFD1D1BC15}"/>
          </ac:spMkLst>
        </pc:spChg>
        <pc:spChg chg="add">
          <ac:chgData name="Iryna Zhukevych" userId="32b9d8b4c7aa7458" providerId="LiveId" clId="{3D1F45AA-C1BE-4D3F-8D8F-70A50E9C2B72}" dt="2024-10-09T10:20:23.217" v="105" actId="26606"/>
          <ac:spMkLst>
            <pc:docMk/>
            <pc:sldMk cId="3330151679" sldId="256"/>
            <ac:spMk id="8" creationId="{657F69E0-C4B0-4BEC-A689-4F8D877F05D4}"/>
          </ac:spMkLst>
        </pc:spChg>
        <pc:spChg chg="add del">
          <ac:chgData name="Iryna Zhukevych" userId="32b9d8b4c7aa7458" providerId="LiveId" clId="{3D1F45AA-C1BE-4D3F-8D8F-70A50E9C2B72}" dt="2024-10-09T10:19:36.726" v="99" actId="26606"/>
          <ac:spMkLst>
            <pc:docMk/>
            <pc:sldMk cId="3330151679" sldId="256"/>
            <ac:spMk id="9" creationId="{716F42E0-28DF-4093-AFC5-CA01F54C8897}"/>
          </ac:spMkLst>
        </pc:spChg>
        <pc:spChg chg="add">
          <ac:chgData name="Iryna Zhukevych" userId="32b9d8b4c7aa7458" providerId="LiveId" clId="{3D1F45AA-C1BE-4D3F-8D8F-70A50E9C2B72}" dt="2024-10-09T10:20:23.217" v="105" actId="26606"/>
          <ac:spMkLst>
            <pc:docMk/>
            <pc:sldMk cId="3330151679" sldId="256"/>
            <ac:spMk id="10" creationId="{9F6380B4-6A1C-481E-8408-B4E6C75B9B81}"/>
          </ac:spMkLst>
        </pc:spChg>
        <pc:spChg chg="add del">
          <ac:chgData name="Iryna Zhukevych" userId="32b9d8b4c7aa7458" providerId="LiveId" clId="{3D1F45AA-C1BE-4D3F-8D8F-70A50E9C2B72}" dt="2024-10-09T10:19:36.726" v="99" actId="26606"/>
          <ac:spMkLst>
            <pc:docMk/>
            <pc:sldMk cId="3330151679" sldId="256"/>
            <ac:spMk id="11" creationId="{4063B759-00FC-46D1-9898-8E8625268FAF}"/>
          </ac:spMkLst>
        </pc:spChg>
        <pc:spChg chg="add del">
          <ac:chgData name="Iryna Zhukevych" userId="32b9d8b4c7aa7458" providerId="LiveId" clId="{3D1F45AA-C1BE-4D3F-8D8F-70A50E9C2B72}" dt="2024-10-09T10:19:36.726" v="99" actId="26606"/>
          <ac:spMkLst>
            <pc:docMk/>
            <pc:sldMk cId="3330151679" sldId="256"/>
            <ac:spMk id="13" creationId="{D5B012D8-7F27-4758-9AC6-C889B154BD73}"/>
          </ac:spMkLst>
        </pc:spChg>
        <pc:spChg chg="add del">
          <ac:chgData name="Iryna Zhukevych" userId="32b9d8b4c7aa7458" providerId="LiveId" clId="{3D1F45AA-C1BE-4D3F-8D8F-70A50E9C2B72}" dt="2024-10-09T10:19:45.083" v="103" actId="26606"/>
          <ac:spMkLst>
            <pc:docMk/>
            <pc:sldMk cId="3330151679" sldId="256"/>
            <ac:spMk id="15" creationId="{71B2258F-86CA-4D4D-8270-BC05FCDEBFB3}"/>
          </ac:spMkLst>
        </pc:spChg>
        <pc:picChg chg="add del mod">
          <ac:chgData name="Iryna Zhukevych" userId="32b9d8b4c7aa7458" providerId="LiveId" clId="{3D1F45AA-C1BE-4D3F-8D8F-70A50E9C2B72}" dt="2024-10-09T10:19:36.726" v="99" actId="26606"/>
          <ac:picMkLst>
            <pc:docMk/>
            <pc:sldMk cId="3330151679" sldId="256"/>
            <ac:picMk id="5" creationId="{89E70CFC-1655-6ED1-243E-A8AF55C73281}"/>
          </ac:picMkLst>
        </pc:picChg>
        <pc:picChg chg="add mod ord">
          <ac:chgData name="Iryna Zhukevych" userId="32b9d8b4c7aa7458" providerId="LiveId" clId="{3D1F45AA-C1BE-4D3F-8D8F-70A50E9C2B72}" dt="2024-10-09T10:20:23.217" v="105" actId="26606"/>
          <ac:picMkLst>
            <pc:docMk/>
            <pc:sldMk cId="3330151679" sldId="256"/>
            <ac:picMk id="6" creationId="{57AA37BD-3B88-5EDD-0E03-4DD84F319935}"/>
          </ac:picMkLst>
        </pc:picChg>
        <pc:picChg chg="add del">
          <ac:chgData name="Iryna Zhukevych" userId="32b9d8b4c7aa7458" providerId="LiveId" clId="{3D1F45AA-C1BE-4D3F-8D8F-70A50E9C2B72}" dt="2024-10-09T10:19:45.083" v="103" actId="26606"/>
          <ac:picMkLst>
            <pc:docMk/>
            <pc:sldMk cId="3330151679" sldId="256"/>
            <ac:picMk id="16" creationId="{F8E1048A-B425-23C6-22E7-16C36D111FF7}"/>
          </ac:picMkLst>
        </pc:picChg>
      </pc:sldChg>
      <pc:sldChg chg="addSp modSp new mod modTransition setBg">
        <pc:chgData name="Iryna Zhukevych" userId="32b9d8b4c7aa7458" providerId="LiveId" clId="{3D1F45AA-C1BE-4D3F-8D8F-70A50E9C2B72}" dt="2024-10-09T12:20:10.316" v="685"/>
        <pc:sldMkLst>
          <pc:docMk/>
          <pc:sldMk cId="926928453" sldId="257"/>
        </pc:sldMkLst>
        <pc:spChg chg="mod">
          <ac:chgData name="Iryna Zhukevych" userId="32b9d8b4c7aa7458" providerId="LiveId" clId="{3D1F45AA-C1BE-4D3F-8D8F-70A50E9C2B72}" dt="2024-10-09T10:20:59.744" v="112" actId="1076"/>
          <ac:spMkLst>
            <pc:docMk/>
            <pc:sldMk cId="926928453" sldId="257"/>
            <ac:spMk id="2" creationId="{B7DB75D7-3D79-C509-324B-22963FBC5087}"/>
          </ac:spMkLst>
        </pc:spChg>
        <pc:spChg chg="mod ord">
          <ac:chgData name="Iryna Zhukevych" userId="32b9d8b4c7aa7458" providerId="LiveId" clId="{3D1F45AA-C1BE-4D3F-8D8F-70A50E9C2B72}" dt="2024-10-09T10:20:55.938" v="111" actId="14100"/>
          <ac:spMkLst>
            <pc:docMk/>
            <pc:sldMk cId="926928453" sldId="257"/>
            <ac:spMk id="3" creationId="{E83DFCEB-B4E4-BD82-9160-B9EDA7EAAFD8}"/>
          </ac:spMkLst>
        </pc:spChg>
        <pc:spChg chg="add">
          <ac:chgData name="Iryna Zhukevych" userId="32b9d8b4c7aa7458" providerId="LiveId" clId="{3D1F45AA-C1BE-4D3F-8D8F-70A50E9C2B72}" dt="2024-10-09T10:20:51.462" v="110" actId="26606"/>
          <ac:spMkLst>
            <pc:docMk/>
            <pc:sldMk cId="926928453" sldId="257"/>
            <ac:spMk id="10" creationId="{23E547B5-89CF-4EC0-96DE-25771AED0799}"/>
          </ac:spMkLst>
        </pc:spChg>
        <pc:spChg chg="add">
          <ac:chgData name="Iryna Zhukevych" userId="32b9d8b4c7aa7458" providerId="LiveId" clId="{3D1F45AA-C1BE-4D3F-8D8F-70A50E9C2B72}" dt="2024-10-09T10:20:51.462" v="110" actId="26606"/>
          <ac:spMkLst>
            <pc:docMk/>
            <pc:sldMk cId="926928453" sldId="257"/>
            <ac:spMk id="12" creationId="{3F0B8CEB-8279-4E5E-A0CE-1FC9F71736F2}"/>
          </ac:spMkLst>
        </pc:spChg>
        <pc:picChg chg="add mod">
          <ac:chgData name="Iryna Zhukevych" userId="32b9d8b4c7aa7458" providerId="LiveId" clId="{3D1F45AA-C1BE-4D3F-8D8F-70A50E9C2B72}" dt="2024-10-09T10:20:51.462" v="110" actId="26606"/>
          <ac:picMkLst>
            <pc:docMk/>
            <pc:sldMk cId="926928453" sldId="257"/>
            <ac:picMk id="5" creationId="{FBD342D0-74E8-32EB-30FD-FE3E6D225C4F}"/>
          </ac:picMkLst>
        </pc:picChg>
      </pc:sldChg>
      <pc:sldChg chg="addSp modSp new mod modTransition setBg">
        <pc:chgData name="Iryna Zhukevych" userId="32b9d8b4c7aa7458" providerId="LiveId" clId="{3D1F45AA-C1BE-4D3F-8D8F-70A50E9C2B72}" dt="2024-10-10T06:49:00.168" v="697" actId="122"/>
        <pc:sldMkLst>
          <pc:docMk/>
          <pc:sldMk cId="309509700" sldId="258"/>
        </pc:sldMkLst>
        <pc:spChg chg="mod">
          <ac:chgData name="Iryna Zhukevych" userId="32b9d8b4c7aa7458" providerId="LiveId" clId="{3D1F45AA-C1BE-4D3F-8D8F-70A50E9C2B72}" dt="2024-10-09T11:57:14.179" v="372" actId="113"/>
          <ac:spMkLst>
            <pc:docMk/>
            <pc:sldMk cId="309509700" sldId="258"/>
            <ac:spMk id="2" creationId="{7179B70C-D4AE-E4DE-E1E8-E9555087F9BD}"/>
          </ac:spMkLst>
        </pc:spChg>
        <pc:spChg chg="mod">
          <ac:chgData name="Iryna Zhukevych" userId="32b9d8b4c7aa7458" providerId="LiveId" clId="{3D1F45AA-C1BE-4D3F-8D8F-70A50E9C2B72}" dt="2024-10-10T06:49:00.168" v="697" actId="122"/>
          <ac:spMkLst>
            <pc:docMk/>
            <pc:sldMk cId="309509700" sldId="258"/>
            <ac:spMk id="3" creationId="{445A762E-7F24-C373-B2C6-422AC534AAA2}"/>
          </ac:spMkLst>
        </pc:spChg>
        <pc:spChg chg="add">
          <ac:chgData name="Iryna Zhukevych" userId="32b9d8b4c7aa7458" providerId="LiveId" clId="{3D1F45AA-C1BE-4D3F-8D8F-70A50E9C2B72}" dt="2024-10-09T11:56:53.231" v="365" actId="26606"/>
          <ac:spMkLst>
            <pc:docMk/>
            <pc:sldMk cId="309509700" sldId="258"/>
            <ac:spMk id="9" creationId="{23E547B5-89CF-4EC0-96DE-25771AED0799}"/>
          </ac:spMkLst>
        </pc:spChg>
        <pc:spChg chg="add">
          <ac:chgData name="Iryna Zhukevych" userId="32b9d8b4c7aa7458" providerId="LiveId" clId="{3D1F45AA-C1BE-4D3F-8D8F-70A50E9C2B72}" dt="2024-10-09T11:56:53.231" v="365" actId="26606"/>
          <ac:spMkLst>
            <pc:docMk/>
            <pc:sldMk cId="309509700" sldId="258"/>
            <ac:spMk id="11" creationId="{3F0B8CEB-8279-4E5E-A0CE-1FC9F71736F2}"/>
          </ac:spMkLst>
        </pc:spChg>
        <pc:picChg chg="add">
          <ac:chgData name="Iryna Zhukevych" userId="32b9d8b4c7aa7458" providerId="LiveId" clId="{3D1F45AA-C1BE-4D3F-8D8F-70A50E9C2B72}" dt="2024-10-09T11:56:53.231" v="365" actId="26606"/>
          <ac:picMkLst>
            <pc:docMk/>
            <pc:sldMk cId="309509700" sldId="258"/>
            <ac:picMk id="5" creationId="{9A216B03-1CB6-6091-36D9-8FCC182C9158}"/>
          </ac:picMkLst>
        </pc:picChg>
      </pc:sldChg>
      <pc:sldChg chg="addSp delSp modSp new mod modTransition setBg setClrOvrMap">
        <pc:chgData name="Iryna Zhukevych" userId="32b9d8b4c7aa7458" providerId="LiveId" clId="{3D1F45AA-C1BE-4D3F-8D8F-70A50E9C2B72}" dt="2024-10-09T18:50:19.405" v="696" actId="14100"/>
        <pc:sldMkLst>
          <pc:docMk/>
          <pc:sldMk cId="3795446781" sldId="259"/>
        </pc:sldMkLst>
        <pc:spChg chg="mod ord">
          <ac:chgData name="Iryna Zhukevych" userId="32b9d8b4c7aa7458" providerId="LiveId" clId="{3D1F45AA-C1BE-4D3F-8D8F-70A50E9C2B72}" dt="2024-10-09T10:30:23.780" v="194" actId="1076"/>
          <ac:spMkLst>
            <pc:docMk/>
            <pc:sldMk cId="3795446781" sldId="259"/>
            <ac:spMk id="2" creationId="{9F384C0F-04FB-9F0B-1B91-A9650B25D9A0}"/>
          </ac:spMkLst>
        </pc:spChg>
        <pc:spChg chg="del mod">
          <ac:chgData name="Iryna Zhukevych" userId="32b9d8b4c7aa7458" providerId="LiveId" clId="{3D1F45AA-C1BE-4D3F-8D8F-70A50E9C2B72}" dt="2024-10-09T10:27:05.482" v="161" actId="22"/>
          <ac:spMkLst>
            <pc:docMk/>
            <pc:sldMk cId="3795446781" sldId="259"/>
            <ac:spMk id="3" creationId="{9E0E06E7-0299-614D-CE82-0F22D7325D64}"/>
          </ac:spMkLst>
        </pc:spChg>
        <pc:spChg chg="add del">
          <ac:chgData name="Iryna Zhukevych" userId="32b9d8b4c7aa7458" providerId="LiveId" clId="{3D1F45AA-C1BE-4D3F-8D8F-70A50E9C2B72}" dt="2024-10-09T10:29:14.371" v="172" actId="478"/>
          <ac:spMkLst>
            <pc:docMk/>
            <pc:sldMk cId="3795446781" sldId="259"/>
            <ac:spMk id="17" creationId="{BD4110F5-CFDE-0789-52D3-75C74C33CA97}"/>
          </ac:spMkLst>
        </pc:spChg>
        <pc:spChg chg="add">
          <ac:chgData name="Iryna Zhukevych" userId="32b9d8b4c7aa7458" providerId="LiveId" clId="{3D1F45AA-C1BE-4D3F-8D8F-70A50E9C2B72}" dt="2024-10-09T10:29:11.095" v="171" actId="26606"/>
          <ac:spMkLst>
            <pc:docMk/>
            <pc:sldMk cId="3795446781" sldId="259"/>
            <ac:spMk id="20" creationId="{891401DC-7AF6-42FA-BE31-CF773B6C8B2E}"/>
          </ac:spMkLst>
        </pc:spChg>
        <pc:spChg chg="add">
          <ac:chgData name="Iryna Zhukevych" userId="32b9d8b4c7aa7458" providerId="LiveId" clId="{3D1F45AA-C1BE-4D3F-8D8F-70A50E9C2B72}" dt="2024-10-09T10:29:11.095" v="171" actId="26606"/>
          <ac:spMkLst>
            <pc:docMk/>
            <pc:sldMk cId="3795446781" sldId="259"/>
            <ac:spMk id="22" creationId="{2B7203F0-D9CB-4774-B9D4-B3AB625DFBAD}"/>
          </ac:spMkLst>
        </pc:spChg>
        <pc:picChg chg="add mod ord">
          <ac:chgData name="Iryna Zhukevych" userId="32b9d8b4c7aa7458" providerId="LiveId" clId="{3D1F45AA-C1BE-4D3F-8D8F-70A50E9C2B72}" dt="2024-10-09T18:50:05.882" v="694" actId="14100"/>
          <ac:picMkLst>
            <pc:docMk/>
            <pc:sldMk cId="3795446781" sldId="259"/>
            <ac:picMk id="5" creationId="{86232DB1-0B3C-244D-4A61-EC86A56BA453}"/>
          </ac:picMkLst>
        </pc:picChg>
        <pc:picChg chg="add mod">
          <ac:chgData name="Iryna Zhukevych" userId="32b9d8b4c7aa7458" providerId="LiveId" clId="{3D1F45AA-C1BE-4D3F-8D8F-70A50E9C2B72}" dt="2024-10-09T18:50:19.405" v="696" actId="14100"/>
          <ac:picMkLst>
            <pc:docMk/>
            <pc:sldMk cId="3795446781" sldId="259"/>
            <ac:picMk id="7" creationId="{2F091B37-3684-8D1E-6864-A53ABDC52C68}"/>
          </ac:picMkLst>
        </pc:picChg>
        <pc:picChg chg="add mod">
          <ac:chgData name="Iryna Zhukevych" userId="32b9d8b4c7aa7458" providerId="LiveId" clId="{3D1F45AA-C1BE-4D3F-8D8F-70A50E9C2B72}" dt="2024-10-09T18:49:58.404" v="693" actId="14100"/>
          <ac:picMkLst>
            <pc:docMk/>
            <pc:sldMk cId="3795446781" sldId="259"/>
            <ac:picMk id="9" creationId="{29368921-4E76-944E-D680-2DC02AE30690}"/>
          </ac:picMkLst>
        </pc:picChg>
        <pc:picChg chg="add mod ord">
          <ac:chgData name="Iryna Zhukevych" userId="32b9d8b4c7aa7458" providerId="LiveId" clId="{3D1F45AA-C1BE-4D3F-8D8F-70A50E9C2B72}" dt="2024-10-09T18:50:14.174" v="695" actId="14100"/>
          <ac:picMkLst>
            <pc:docMk/>
            <pc:sldMk cId="3795446781" sldId="259"/>
            <ac:picMk id="11" creationId="{387ACB90-A785-50BC-A30C-63162CC3580C}"/>
          </ac:picMkLst>
        </pc:picChg>
        <pc:picChg chg="add mod ord">
          <ac:chgData name="Iryna Zhukevych" userId="32b9d8b4c7aa7458" providerId="LiveId" clId="{3D1F45AA-C1BE-4D3F-8D8F-70A50E9C2B72}" dt="2024-10-09T10:30:38.295" v="198" actId="14100"/>
          <ac:picMkLst>
            <pc:docMk/>
            <pc:sldMk cId="3795446781" sldId="259"/>
            <ac:picMk id="13" creationId="{E92A4E70-68DD-5B52-980F-3C5BAE7AD2DC}"/>
          </ac:picMkLst>
        </pc:picChg>
        <pc:cxnChg chg="add">
          <ac:chgData name="Iryna Zhukevych" userId="32b9d8b4c7aa7458" providerId="LiveId" clId="{3D1F45AA-C1BE-4D3F-8D8F-70A50E9C2B72}" dt="2024-10-09T10:29:11.095" v="171" actId="26606"/>
          <ac:cxnSpMkLst>
            <pc:docMk/>
            <pc:sldMk cId="3795446781" sldId="259"/>
            <ac:cxnSpMk id="24" creationId="{A88CB8AF-5631-45C6-BFEC-971C4D6E5836}"/>
          </ac:cxnSpMkLst>
        </pc:cxnChg>
        <pc:cxnChg chg="add">
          <ac:chgData name="Iryna Zhukevych" userId="32b9d8b4c7aa7458" providerId="LiveId" clId="{3D1F45AA-C1BE-4D3F-8D8F-70A50E9C2B72}" dt="2024-10-09T10:29:11.095" v="171" actId="26606"/>
          <ac:cxnSpMkLst>
            <pc:docMk/>
            <pc:sldMk cId="3795446781" sldId="259"/>
            <ac:cxnSpMk id="26" creationId="{9F2EA1AF-73AB-4FCB-B4EE-0E42E7250F64}"/>
          </ac:cxnSpMkLst>
        </pc:cxnChg>
        <pc:cxnChg chg="add">
          <ac:chgData name="Iryna Zhukevych" userId="32b9d8b4c7aa7458" providerId="LiveId" clId="{3D1F45AA-C1BE-4D3F-8D8F-70A50E9C2B72}" dt="2024-10-09T10:29:11.095" v="171" actId="26606"/>
          <ac:cxnSpMkLst>
            <pc:docMk/>
            <pc:sldMk cId="3795446781" sldId="259"/>
            <ac:cxnSpMk id="28" creationId="{65A18FBF-6157-4210-BEF2-9A6C31FA89AD}"/>
          </ac:cxnSpMkLst>
        </pc:cxnChg>
        <pc:cxnChg chg="add">
          <ac:chgData name="Iryna Zhukevych" userId="32b9d8b4c7aa7458" providerId="LiveId" clId="{3D1F45AA-C1BE-4D3F-8D8F-70A50E9C2B72}" dt="2024-10-09T10:29:11.095" v="171" actId="26606"/>
          <ac:cxnSpMkLst>
            <pc:docMk/>
            <pc:sldMk cId="3795446781" sldId="259"/>
            <ac:cxnSpMk id="30" creationId="{43C9CCA8-3CEC-4CD0-A624-A701C612511D}"/>
          </ac:cxnSpMkLst>
        </pc:cxnChg>
      </pc:sldChg>
      <pc:sldChg chg="addSp modSp new mod modTransition setBg">
        <pc:chgData name="Iryna Zhukevych" userId="32b9d8b4c7aa7458" providerId="LiveId" clId="{3D1F45AA-C1BE-4D3F-8D8F-70A50E9C2B72}" dt="2024-10-09T12:20:10.316" v="685"/>
        <pc:sldMkLst>
          <pc:docMk/>
          <pc:sldMk cId="2494295302" sldId="260"/>
        </pc:sldMkLst>
        <pc:spChg chg="mod">
          <ac:chgData name="Iryna Zhukevych" userId="32b9d8b4c7aa7458" providerId="LiveId" clId="{3D1F45AA-C1BE-4D3F-8D8F-70A50E9C2B72}" dt="2024-10-09T12:19:43.079" v="680" actId="122"/>
          <ac:spMkLst>
            <pc:docMk/>
            <pc:sldMk cId="2494295302" sldId="260"/>
            <ac:spMk id="2" creationId="{1A909F6D-9C14-BD61-17D1-64A799536D90}"/>
          </ac:spMkLst>
        </pc:spChg>
        <pc:spChg chg="mod">
          <ac:chgData name="Iryna Zhukevych" userId="32b9d8b4c7aa7458" providerId="LiveId" clId="{3D1F45AA-C1BE-4D3F-8D8F-70A50E9C2B72}" dt="2024-10-09T12:19:46.401" v="681" actId="14100"/>
          <ac:spMkLst>
            <pc:docMk/>
            <pc:sldMk cId="2494295302" sldId="260"/>
            <ac:spMk id="3" creationId="{51C01770-6A36-FE21-316B-C1D4DA024BFD}"/>
          </ac:spMkLst>
        </pc:spChg>
        <pc:spChg chg="add">
          <ac:chgData name="Iryna Zhukevych" userId="32b9d8b4c7aa7458" providerId="LiveId" clId="{3D1F45AA-C1BE-4D3F-8D8F-70A50E9C2B72}" dt="2024-10-09T12:19:25.672" v="675" actId="26606"/>
          <ac:spMkLst>
            <pc:docMk/>
            <pc:sldMk cId="2494295302" sldId="260"/>
            <ac:spMk id="10" creationId="{04812C46-200A-4DEB-A05E-3ED6C68C2387}"/>
          </ac:spMkLst>
        </pc:spChg>
        <pc:spChg chg="add">
          <ac:chgData name="Iryna Zhukevych" userId="32b9d8b4c7aa7458" providerId="LiveId" clId="{3D1F45AA-C1BE-4D3F-8D8F-70A50E9C2B72}" dt="2024-10-09T12:19:25.672" v="675" actId="26606"/>
          <ac:spMkLst>
            <pc:docMk/>
            <pc:sldMk cId="2494295302" sldId="260"/>
            <ac:spMk id="12" creationId="{D1EA859B-E555-4109-94F3-6700E046E008}"/>
          </ac:spMkLst>
        </pc:spChg>
        <pc:picChg chg="add mod ord">
          <ac:chgData name="Iryna Zhukevych" userId="32b9d8b4c7aa7458" providerId="LiveId" clId="{3D1F45AA-C1BE-4D3F-8D8F-70A50E9C2B72}" dt="2024-10-09T12:19:25.672" v="675" actId="26606"/>
          <ac:picMkLst>
            <pc:docMk/>
            <pc:sldMk cId="2494295302" sldId="260"/>
            <ac:picMk id="5" creationId="{C7A90A67-4716-0C68-E383-A069819639DE}"/>
          </ac:picMkLst>
        </pc:picChg>
      </pc:sldChg>
      <pc:sldChg chg="addSp modSp new mod modTransition setBg">
        <pc:chgData name="Iryna Zhukevych" userId="32b9d8b4c7aa7458" providerId="LiveId" clId="{3D1F45AA-C1BE-4D3F-8D8F-70A50E9C2B72}" dt="2024-10-09T12:20:10.316" v="685"/>
        <pc:sldMkLst>
          <pc:docMk/>
          <pc:sldMk cId="3268980649" sldId="261"/>
        </pc:sldMkLst>
        <pc:spChg chg="mod">
          <ac:chgData name="Iryna Zhukevych" userId="32b9d8b4c7aa7458" providerId="LiveId" clId="{3D1F45AA-C1BE-4D3F-8D8F-70A50E9C2B72}" dt="2024-10-09T11:59:46.106" v="441" actId="20577"/>
          <ac:spMkLst>
            <pc:docMk/>
            <pc:sldMk cId="3268980649" sldId="261"/>
            <ac:spMk id="2" creationId="{B6F459F9-5D5F-C651-B232-7527D824301C}"/>
          </ac:spMkLst>
        </pc:spChg>
        <pc:spChg chg="mod ord">
          <ac:chgData name="Iryna Zhukevych" userId="32b9d8b4c7aa7458" providerId="LiveId" clId="{3D1F45AA-C1BE-4D3F-8D8F-70A50E9C2B72}" dt="2024-10-09T11:59:06.996" v="416" actId="27636"/>
          <ac:spMkLst>
            <pc:docMk/>
            <pc:sldMk cId="3268980649" sldId="261"/>
            <ac:spMk id="3" creationId="{DC11031A-516A-5FDA-1981-9DAC1447A648}"/>
          </ac:spMkLst>
        </pc:spChg>
        <pc:spChg chg="add">
          <ac:chgData name="Iryna Zhukevych" userId="32b9d8b4c7aa7458" providerId="LiveId" clId="{3D1F45AA-C1BE-4D3F-8D8F-70A50E9C2B72}" dt="2024-10-09T11:57:49.461" v="374" actId="26606"/>
          <ac:spMkLst>
            <pc:docMk/>
            <pc:sldMk cId="3268980649" sldId="261"/>
            <ac:spMk id="10" creationId="{23E547B5-89CF-4EC0-96DE-25771AED0799}"/>
          </ac:spMkLst>
        </pc:spChg>
        <pc:spChg chg="add">
          <ac:chgData name="Iryna Zhukevych" userId="32b9d8b4c7aa7458" providerId="LiveId" clId="{3D1F45AA-C1BE-4D3F-8D8F-70A50E9C2B72}" dt="2024-10-09T11:57:49.461" v="374" actId="26606"/>
          <ac:spMkLst>
            <pc:docMk/>
            <pc:sldMk cId="3268980649" sldId="261"/>
            <ac:spMk id="12" creationId="{3F0B8CEB-8279-4E5E-A0CE-1FC9F71736F2}"/>
          </ac:spMkLst>
        </pc:spChg>
        <pc:picChg chg="add mod">
          <ac:chgData name="Iryna Zhukevych" userId="32b9d8b4c7aa7458" providerId="LiveId" clId="{3D1F45AA-C1BE-4D3F-8D8F-70A50E9C2B72}" dt="2024-10-09T11:57:49.461" v="374" actId="26606"/>
          <ac:picMkLst>
            <pc:docMk/>
            <pc:sldMk cId="3268980649" sldId="261"/>
            <ac:picMk id="5" creationId="{2AFEE439-4F3C-18F5-678E-44A75496813A}"/>
          </ac:picMkLst>
        </pc:picChg>
      </pc:sldChg>
      <pc:sldChg chg="addSp modSp new mod modTransition setBg">
        <pc:chgData name="Iryna Zhukevych" userId="32b9d8b4c7aa7458" providerId="LiveId" clId="{3D1F45AA-C1BE-4D3F-8D8F-70A50E9C2B72}" dt="2024-10-09T12:20:10.316" v="685"/>
        <pc:sldMkLst>
          <pc:docMk/>
          <pc:sldMk cId="2848632285" sldId="262"/>
        </pc:sldMkLst>
        <pc:spChg chg="mod">
          <ac:chgData name="Iryna Zhukevych" userId="32b9d8b4c7aa7458" providerId="LiveId" clId="{3D1F45AA-C1BE-4D3F-8D8F-70A50E9C2B72}" dt="2024-10-09T12:00:15.740" v="446" actId="14100"/>
          <ac:spMkLst>
            <pc:docMk/>
            <pc:sldMk cId="2848632285" sldId="262"/>
            <ac:spMk id="2" creationId="{5A269ECB-95D4-C3D9-5515-F3D4ED62EB76}"/>
          </ac:spMkLst>
        </pc:spChg>
        <pc:spChg chg="mod">
          <ac:chgData name="Iryna Zhukevych" userId="32b9d8b4c7aa7458" providerId="LiveId" clId="{3D1F45AA-C1BE-4D3F-8D8F-70A50E9C2B72}" dt="2024-10-09T12:01:17.774" v="485" actId="27636"/>
          <ac:spMkLst>
            <pc:docMk/>
            <pc:sldMk cId="2848632285" sldId="262"/>
            <ac:spMk id="3" creationId="{5B894356-C53E-0E84-F165-0140B50F1194}"/>
          </ac:spMkLst>
        </pc:spChg>
        <pc:spChg chg="add">
          <ac:chgData name="Iryna Zhukevych" userId="32b9d8b4c7aa7458" providerId="LiveId" clId="{3D1F45AA-C1BE-4D3F-8D8F-70A50E9C2B72}" dt="2024-10-09T12:00:06.720" v="443" actId="26606"/>
          <ac:spMkLst>
            <pc:docMk/>
            <pc:sldMk cId="2848632285" sldId="262"/>
            <ac:spMk id="10" creationId="{04812C46-200A-4DEB-A05E-3ED6C68C2387}"/>
          </ac:spMkLst>
        </pc:spChg>
        <pc:spChg chg="add">
          <ac:chgData name="Iryna Zhukevych" userId="32b9d8b4c7aa7458" providerId="LiveId" clId="{3D1F45AA-C1BE-4D3F-8D8F-70A50E9C2B72}" dt="2024-10-09T12:00:06.720" v="443" actId="26606"/>
          <ac:spMkLst>
            <pc:docMk/>
            <pc:sldMk cId="2848632285" sldId="262"/>
            <ac:spMk id="12" creationId="{D1EA859B-E555-4109-94F3-6700E046E008}"/>
          </ac:spMkLst>
        </pc:spChg>
        <pc:picChg chg="add mod ord">
          <ac:chgData name="Iryna Zhukevych" userId="32b9d8b4c7aa7458" providerId="LiveId" clId="{3D1F45AA-C1BE-4D3F-8D8F-70A50E9C2B72}" dt="2024-10-09T12:00:06.720" v="443" actId="26606"/>
          <ac:picMkLst>
            <pc:docMk/>
            <pc:sldMk cId="2848632285" sldId="262"/>
            <ac:picMk id="5" creationId="{4CAB40C0-1C5C-6460-C54F-AA88CF6A3AE6}"/>
          </ac:picMkLst>
        </pc:picChg>
      </pc:sldChg>
      <pc:sldChg chg="addSp modSp new mod modTransition setBg">
        <pc:chgData name="Iryna Zhukevych" userId="32b9d8b4c7aa7458" providerId="LiveId" clId="{3D1F45AA-C1BE-4D3F-8D8F-70A50E9C2B72}" dt="2024-10-09T12:20:10.316" v="685"/>
        <pc:sldMkLst>
          <pc:docMk/>
          <pc:sldMk cId="941060211" sldId="263"/>
        </pc:sldMkLst>
        <pc:spChg chg="mod">
          <ac:chgData name="Iryna Zhukevych" userId="32b9d8b4c7aa7458" providerId="LiveId" clId="{3D1F45AA-C1BE-4D3F-8D8F-70A50E9C2B72}" dt="2024-10-09T12:02:53.925" v="508" actId="14100"/>
          <ac:spMkLst>
            <pc:docMk/>
            <pc:sldMk cId="941060211" sldId="263"/>
            <ac:spMk id="2" creationId="{6454D5D4-C564-D2DD-F977-ACB11BBCF6C8}"/>
          </ac:spMkLst>
        </pc:spChg>
        <pc:spChg chg="mod">
          <ac:chgData name="Iryna Zhukevych" userId="32b9d8b4c7aa7458" providerId="LiveId" clId="{3D1F45AA-C1BE-4D3F-8D8F-70A50E9C2B72}" dt="2024-10-09T12:03:01.984" v="510" actId="114"/>
          <ac:spMkLst>
            <pc:docMk/>
            <pc:sldMk cId="941060211" sldId="263"/>
            <ac:spMk id="3" creationId="{24C0011C-BC87-9868-D5CB-EF1CF48717B0}"/>
          </ac:spMkLst>
        </pc:spChg>
        <pc:spChg chg="add">
          <ac:chgData name="Iryna Zhukevych" userId="32b9d8b4c7aa7458" providerId="LiveId" clId="{3D1F45AA-C1BE-4D3F-8D8F-70A50E9C2B72}" dt="2024-10-09T12:01:52.306" v="487" actId="26606"/>
          <ac:spMkLst>
            <pc:docMk/>
            <pc:sldMk cId="941060211" sldId="263"/>
            <ac:spMk id="10" creationId="{F13C74B1-5B17-4795-BED0-7140497B445A}"/>
          </ac:spMkLst>
        </pc:spChg>
        <pc:spChg chg="add">
          <ac:chgData name="Iryna Zhukevych" userId="32b9d8b4c7aa7458" providerId="LiveId" clId="{3D1F45AA-C1BE-4D3F-8D8F-70A50E9C2B72}" dt="2024-10-09T12:01:52.306" v="487" actId="26606"/>
          <ac:spMkLst>
            <pc:docMk/>
            <pc:sldMk cId="941060211" sldId="263"/>
            <ac:spMk id="12" creationId="{D4974D33-8DC5-464E-8C6D-BE58F0669C17}"/>
          </ac:spMkLst>
        </pc:spChg>
        <pc:picChg chg="add mod">
          <ac:chgData name="Iryna Zhukevych" userId="32b9d8b4c7aa7458" providerId="LiveId" clId="{3D1F45AA-C1BE-4D3F-8D8F-70A50E9C2B72}" dt="2024-10-09T12:01:52.306" v="487" actId="26606"/>
          <ac:picMkLst>
            <pc:docMk/>
            <pc:sldMk cId="941060211" sldId="263"/>
            <ac:picMk id="5" creationId="{EC5B15D6-CE79-C28F-F2BD-F5179B29DB9D}"/>
          </ac:picMkLst>
        </pc:picChg>
      </pc:sldChg>
      <pc:sldChg chg="addSp modSp new mod modTransition setBg">
        <pc:chgData name="Iryna Zhukevych" userId="32b9d8b4c7aa7458" providerId="LiveId" clId="{3D1F45AA-C1BE-4D3F-8D8F-70A50E9C2B72}" dt="2024-10-09T12:20:10.316" v="685"/>
        <pc:sldMkLst>
          <pc:docMk/>
          <pc:sldMk cId="2381151825" sldId="264"/>
        </pc:sldMkLst>
        <pc:spChg chg="mod">
          <ac:chgData name="Iryna Zhukevych" userId="32b9d8b4c7aa7458" providerId="LiveId" clId="{3D1F45AA-C1BE-4D3F-8D8F-70A50E9C2B72}" dt="2024-10-09T12:15:55.539" v="614" actId="14100"/>
          <ac:spMkLst>
            <pc:docMk/>
            <pc:sldMk cId="2381151825" sldId="264"/>
            <ac:spMk id="2" creationId="{051D3FFF-7C97-D271-926D-946B6243A5E4}"/>
          </ac:spMkLst>
        </pc:spChg>
        <pc:spChg chg="mod">
          <ac:chgData name="Iryna Zhukevych" userId="32b9d8b4c7aa7458" providerId="LiveId" clId="{3D1F45AA-C1BE-4D3F-8D8F-70A50E9C2B72}" dt="2024-10-09T12:16:02.424" v="615" actId="255"/>
          <ac:spMkLst>
            <pc:docMk/>
            <pc:sldMk cId="2381151825" sldId="264"/>
            <ac:spMk id="3" creationId="{833BB5A4-95B0-93CF-A00B-F0DE217C9FF1}"/>
          </ac:spMkLst>
        </pc:spChg>
        <pc:spChg chg="add">
          <ac:chgData name="Iryna Zhukevych" userId="32b9d8b4c7aa7458" providerId="LiveId" clId="{3D1F45AA-C1BE-4D3F-8D8F-70A50E9C2B72}" dt="2024-10-09T12:14:56.515" v="591" actId="26606"/>
          <ac:spMkLst>
            <pc:docMk/>
            <pc:sldMk cId="2381151825" sldId="264"/>
            <ac:spMk id="10" creationId="{D009D6D5-DAC2-4A8B-A17A-E206B9012D09}"/>
          </ac:spMkLst>
        </pc:spChg>
        <pc:picChg chg="add mod">
          <ac:chgData name="Iryna Zhukevych" userId="32b9d8b4c7aa7458" providerId="LiveId" clId="{3D1F45AA-C1BE-4D3F-8D8F-70A50E9C2B72}" dt="2024-10-09T12:14:59.633" v="592" actId="14100"/>
          <ac:picMkLst>
            <pc:docMk/>
            <pc:sldMk cId="2381151825" sldId="264"/>
            <ac:picMk id="5" creationId="{5445454E-7FF4-14C3-B6BB-2863684BE2AE}"/>
          </ac:picMkLst>
        </pc:picChg>
      </pc:sldChg>
      <pc:sldChg chg="addSp modSp new mod modTransition setBg">
        <pc:chgData name="Iryna Zhukevych" userId="32b9d8b4c7aa7458" providerId="LiveId" clId="{3D1F45AA-C1BE-4D3F-8D8F-70A50E9C2B72}" dt="2024-10-09T18:46:20.396" v="686" actId="20577"/>
        <pc:sldMkLst>
          <pc:docMk/>
          <pc:sldMk cId="2252215609" sldId="265"/>
        </pc:sldMkLst>
        <pc:spChg chg="mod">
          <ac:chgData name="Iryna Zhukevych" userId="32b9d8b4c7aa7458" providerId="LiveId" clId="{3D1F45AA-C1BE-4D3F-8D8F-70A50E9C2B72}" dt="2024-10-09T11:56:39.575" v="364" actId="113"/>
          <ac:spMkLst>
            <pc:docMk/>
            <pc:sldMk cId="2252215609" sldId="265"/>
            <ac:spMk id="2" creationId="{7576570E-0EC8-4AA6-6FA6-7CC12B1ED285}"/>
          </ac:spMkLst>
        </pc:spChg>
        <pc:spChg chg="mod">
          <ac:chgData name="Iryna Zhukevych" userId="32b9d8b4c7aa7458" providerId="LiveId" clId="{3D1F45AA-C1BE-4D3F-8D8F-70A50E9C2B72}" dt="2024-10-09T18:46:20.396" v="686" actId="20577"/>
          <ac:spMkLst>
            <pc:docMk/>
            <pc:sldMk cId="2252215609" sldId="265"/>
            <ac:spMk id="3" creationId="{95A8C194-70CE-8B34-1EBC-D7690CF78D02}"/>
          </ac:spMkLst>
        </pc:spChg>
        <pc:spChg chg="add">
          <ac:chgData name="Iryna Zhukevych" userId="32b9d8b4c7aa7458" providerId="LiveId" clId="{3D1F45AA-C1BE-4D3F-8D8F-70A50E9C2B72}" dt="2024-10-09T11:56:09.154" v="356" actId="26606"/>
          <ac:spMkLst>
            <pc:docMk/>
            <pc:sldMk cId="2252215609" sldId="265"/>
            <ac:spMk id="9" creationId="{23E547B5-89CF-4EC0-96DE-25771AED0799}"/>
          </ac:spMkLst>
        </pc:spChg>
        <pc:spChg chg="add">
          <ac:chgData name="Iryna Zhukevych" userId="32b9d8b4c7aa7458" providerId="LiveId" clId="{3D1F45AA-C1BE-4D3F-8D8F-70A50E9C2B72}" dt="2024-10-09T11:56:09.154" v="356" actId="26606"/>
          <ac:spMkLst>
            <pc:docMk/>
            <pc:sldMk cId="2252215609" sldId="265"/>
            <ac:spMk id="11" creationId="{3F0B8CEB-8279-4E5E-A0CE-1FC9F71736F2}"/>
          </ac:spMkLst>
        </pc:spChg>
        <pc:picChg chg="add">
          <ac:chgData name="Iryna Zhukevych" userId="32b9d8b4c7aa7458" providerId="LiveId" clId="{3D1F45AA-C1BE-4D3F-8D8F-70A50E9C2B72}" dt="2024-10-09T11:56:09.154" v="356" actId="26606"/>
          <ac:picMkLst>
            <pc:docMk/>
            <pc:sldMk cId="2252215609" sldId="265"/>
            <ac:picMk id="5" creationId="{BA7E9687-FA18-23A8-E446-EF7C368F0E65}"/>
          </ac:picMkLst>
        </pc:picChg>
      </pc:sldChg>
      <pc:sldChg chg="addSp delSp modSp new mod modTransition setBg">
        <pc:chgData name="Iryna Zhukevych" userId="32b9d8b4c7aa7458" providerId="LiveId" clId="{3D1F45AA-C1BE-4D3F-8D8F-70A50E9C2B72}" dt="2024-10-09T12:20:10.316" v="685"/>
        <pc:sldMkLst>
          <pc:docMk/>
          <pc:sldMk cId="2197740176" sldId="266"/>
        </pc:sldMkLst>
        <pc:spChg chg="del">
          <ac:chgData name="Iryna Zhukevych" userId="32b9d8b4c7aa7458" providerId="LiveId" clId="{3D1F45AA-C1BE-4D3F-8D8F-70A50E9C2B72}" dt="2024-10-09T12:18:15.520" v="617" actId="478"/>
          <ac:spMkLst>
            <pc:docMk/>
            <pc:sldMk cId="2197740176" sldId="266"/>
            <ac:spMk id="2" creationId="{59D44192-941C-128A-1576-51B14C595AEE}"/>
          </ac:spMkLst>
        </pc:spChg>
        <pc:spChg chg="mod">
          <ac:chgData name="Iryna Zhukevych" userId="32b9d8b4c7aa7458" providerId="LiveId" clId="{3D1F45AA-C1BE-4D3F-8D8F-70A50E9C2B72}" dt="2024-10-09T12:18:59.317" v="673" actId="122"/>
          <ac:spMkLst>
            <pc:docMk/>
            <pc:sldMk cId="2197740176" sldId="266"/>
            <ac:spMk id="3" creationId="{C01CDDEA-D2F6-7332-F483-E1312EEE8160}"/>
          </ac:spMkLst>
        </pc:spChg>
        <pc:spChg chg="add">
          <ac:chgData name="Iryna Zhukevych" userId="32b9d8b4c7aa7458" providerId="LiveId" clId="{3D1F45AA-C1BE-4D3F-8D8F-70A50E9C2B72}" dt="2024-10-09T12:18:39.947" v="667" actId="26606"/>
          <ac:spMkLst>
            <pc:docMk/>
            <pc:sldMk cId="2197740176" sldId="266"/>
            <ac:spMk id="9" creationId="{D009D6D5-DAC2-4A8B-A17A-E206B9012D09}"/>
          </ac:spMkLst>
        </pc:spChg>
        <pc:picChg chg="add">
          <ac:chgData name="Iryna Zhukevych" userId="32b9d8b4c7aa7458" providerId="LiveId" clId="{3D1F45AA-C1BE-4D3F-8D8F-70A50E9C2B72}" dt="2024-10-09T12:18:39.947" v="667" actId="26606"/>
          <ac:picMkLst>
            <pc:docMk/>
            <pc:sldMk cId="2197740176" sldId="266"/>
            <ac:picMk id="5" creationId="{65789C8B-89E2-0DE2-27AF-CC373F854D9E}"/>
          </ac:picMkLst>
        </pc:picChg>
      </pc:sldChg>
      <pc:sldMasterChg chg="modTransition modSldLayout">
        <pc:chgData name="Iryna Zhukevych" userId="32b9d8b4c7aa7458" providerId="LiveId" clId="{3D1F45AA-C1BE-4D3F-8D8F-70A50E9C2B72}" dt="2024-10-09T12:20:10.316" v="685"/>
        <pc:sldMasterMkLst>
          <pc:docMk/>
          <pc:sldMasterMk cId="1559590993" sldId="2147483648"/>
        </pc:sldMasterMkLst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2248566976" sldId="2147483649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2051176266" sldId="2147483650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1244011156" sldId="2147483651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4222435417" sldId="2147483652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3618749695" sldId="2147483653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369186092" sldId="2147483654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1986904863" sldId="2147483655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2738419824" sldId="2147483656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2783159440" sldId="2147483657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3090669240" sldId="2147483658"/>
          </pc:sldLayoutMkLst>
        </pc:sldLayoutChg>
        <pc:sldLayoutChg chg="modTransition">
          <pc:chgData name="Iryna Zhukevych" userId="32b9d8b4c7aa7458" providerId="LiveId" clId="{3D1F45AA-C1BE-4D3F-8D8F-70A50E9C2B72}" dt="2024-10-09T12:20:10.316" v="685"/>
          <pc:sldLayoutMkLst>
            <pc:docMk/>
            <pc:sldMasterMk cId="1559590993" sldId="2147483648"/>
            <pc:sldLayoutMk cId="3600820451" sldId="2147483659"/>
          </pc:sldLayoutMkLst>
        </pc:sldLayoutChg>
      </pc:sldMasterChg>
    </pc:docChg>
  </pc:docChgLst>
  <pc:docChgLst>
    <pc:chgData name="Iryna Zhukevych" userId="32b9d8b4c7aa7458" providerId="LiveId" clId="{7EBCF99F-627E-4BAA-A9FF-838E81EA8458}"/>
    <pc:docChg chg="delSld">
      <pc:chgData name="Iryna Zhukevych" userId="32b9d8b4c7aa7458" providerId="LiveId" clId="{7EBCF99F-627E-4BAA-A9FF-838E81EA8458}" dt="2024-12-04T11:06:44.638" v="0" actId="2696"/>
      <pc:docMkLst>
        <pc:docMk/>
      </pc:docMkLst>
      <pc:sldChg chg="del">
        <pc:chgData name="Iryna Zhukevych" userId="32b9d8b4c7aa7458" providerId="LiveId" clId="{7EBCF99F-627E-4BAA-A9FF-838E81EA8458}" dt="2024-12-04T11:06:44.638" v="0" actId="2696"/>
        <pc:sldMkLst>
          <pc:docMk/>
          <pc:sldMk cId="2197740176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750888-3C18-7C9B-193F-B5B366B9B3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0A757A96-C38F-F216-1A79-8B8FCBB77C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26221BC-50A2-411A-C312-79CD1E4CB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38CA7F4-11DF-A108-3B53-F248A095A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935C797-7F7B-32C3-5991-F57D686F3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8566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D76FC-283B-7F4E-6DF9-FBC898B36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9CCEE39D-E756-202A-EA0D-233CBDB3DD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8A8C54B-CE50-E4C7-B313-6412EDB90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5AE4930-3E9D-51BF-83DF-36FA5E397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CFB53A0-96F8-02D0-80FA-227DEEE18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06692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8D75F900-2882-4841-2104-1112D4AFB3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314E17F-8F09-38F8-C1BB-17730068D2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5952E7F-81D6-94CF-C6B7-E65C39B4B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E480E6B-8027-56E7-E585-2B95D917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143039F-7DD9-77D4-7B61-866E01A45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08204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67BF7A-BE6B-2FCF-B860-88FC6EC83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27C619E-6A1D-B545-C577-7A2ECC141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B31B381-06CA-C5CF-AFFB-C827EE09F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D7B5D32-1DEC-90F7-994F-289574DF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83A9247-C8F4-4A68-14CD-15F28C82B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1176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CDC69F-1670-8CD6-8F00-504A2982B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04FDB36-2C56-C255-5A0F-952697DDF4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EC87C83-164B-3F7C-E787-64B2B1E2A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107204C-C133-3F6D-4739-6682032D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3DD4341-F0A3-071D-6123-F5545E99C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4011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982921-54CC-C909-A312-95C846A51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BC59FE7-F306-B6B5-6067-B973A86D2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AFC1817-A28D-2388-D1D4-368264B8DD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4162AF6-324F-B5FC-5EC8-8BD305C78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9A28B50-6E90-466F-0F85-9ED2C7793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097A02B-A15C-B925-0548-E54A5AED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24354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72FD10-4CC2-333A-7F2B-701FB38DA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093974C-8D59-E69B-6232-9DCEE377D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29CCB985-A8ED-EED0-079C-0C33E58C6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3AD8B8DF-5518-5DFA-506B-BDE46A2B0D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53BDE7B-A9A8-F46A-2C89-D648626AC2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53A012AA-121F-31F0-05B9-5F7472304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33DB573-B81E-CE44-2117-203AE0228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40441112-2127-CFA9-2684-6D923556C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8749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9669C8-7F56-8D2E-3931-0ECABF05D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394110AD-1EFE-CEEE-D8D0-24A1F2A29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14483D15-5D1F-11FE-657E-17A6C6DA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12AA6F12-FD51-DBCF-C776-1DEC7CF7B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186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A546593A-BB48-077B-0E97-C91C8F876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0196CF87-E68F-BA97-AC5C-05B9A29CC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B5F090A5-4EBC-DC8E-BB4A-72D57182D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6904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C5B119-3B34-BC12-0818-5EAF57C9D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193933E-83F3-76C9-ADCD-AE9ED04C8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2CE5EFBF-1D43-6EA3-4BA0-B3B4E1BE2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3A6353A-A287-0FE5-2434-2552AF7A7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C8A55C1-0BB7-BDD5-9E39-67D276E6C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4631184-01E4-E32C-E13A-860AA7A8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8419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350FBB-8D81-7642-B982-2B0323221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CDE3050A-F0A3-B919-573D-4D8862DC0F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8C9FF40-7519-BFFF-37FE-EECCD829A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BF00016-D660-A6C3-10DA-CF15DCFC0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A036B33-67F8-84B9-C989-57F31B705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9C74BFF-5E1F-BAE8-B11F-B0D9BC461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3159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89851F35-5293-03AE-3594-CDE6A7C5B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99DBA16-7BC3-2FB3-F761-B4E724306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DDACCF5-1F6F-70F9-34AA-A2CAB1629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115437-CD2F-4043-8002-3ED696D04D8F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D80095F-3869-F24F-96F2-E273A9DF33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556A8F6-D60D-5962-E4D9-A4A12A63C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C81AB0-4115-47BC-8055-E0B58D147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959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9565188/computer-instruction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gMOYZoMtEs&amp;t=13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9563875/computer-application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docs/Untitled-fzd1khygz5mdkf0?mode=do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www.youtube.com/watch?v=sGgXP4dGJm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 descr="Close-up of woman's hands typing and using a trackpad on a laptop with mug">
            <a:extLst>
              <a:ext uri="{FF2B5EF4-FFF2-40B4-BE49-F238E27FC236}">
                <a16:creationId xmlns:a16="http://schemas.microsoft.com/office/drawing/2014/main" id="{57AA37BD-3B88-5EDD-0E03-4DD84F31993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4" r="20402" b="-1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909CBB-9D16-6E93-0E63-F17143DE9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ru-RU" sz="6600">
                <a:solidFill>
                  <a:schemeClr val="bg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Computer Applications</a:t>
            </a:r>
            <a:endParaRPr lang="uk-UA" sz="6600">
              <a:solidFill>
                <a:schemeClr val="bg1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4BE1AFA-7290-87F8-AE83-BEDFD1D1BC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5819" y="5091044"/>
            <a:ext cx="4243590" cy="1536192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Created by Iryna Zhukevych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PhD in Pedagogical Sciences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Associate Professor</a:t>
            </a: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10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51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Man wearing black t-shirt and headset sitting in front of orange and black keyboard in dimly lit room with blue walls">
            <a:extLst>
              <a:ext uri="{FF2B5EF4-FFF2-40B4-BE49-F238E27FC236}">
                <a16:creationId xmlns:a16="http://schemas.microsoft.com/office/drawing/2014/main" id="{C7A90A67-4716-0C68-E383-A069819639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-1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909F6D-9C14-BD61-17D1-64A799536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303" y="365125"/>
            <a:ext cx="5407741" cy="189991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/>
              <a:t>Game.</a:t>
            </a:r>
            <a:br>
              <a:rPr lang="en-US" sz="4000" dirty="0"/>
            </a:br>
            <a:r>
              <a:rPr lang="en-US" sz="4000" dirty="0"/>
              <a:t> Computer Instructions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1C01770-6A36-FE21-316B-C1D4DA024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93573"/>
            <a:ext cx="3822189" cy="2283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https://wordwall.net/resource/79565188/computer-instruction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4942953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76570E-0EC8-4AA6-6FA6-7CC12B1ED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0903" y="609600"/>
            <a:ext cx="4479577" cy="1330839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/>
              <a:t>Watch the video and answer the questions below</a:t>
            </a:r>
            <a:endParaRPr lang="uk-UA" sz="2800" b="1" dirty="0"/>
          </a:p>
        </p:txBody>
      </p:sp>
      <p:pic>
        <p:nvPicPr>
          <p:cNvPr id="5" name="Picture 4" descr="Mobile device with apps">
            <a:extLst>
              <a:ext uri="{FF2B5EF4-FFF2-40B4-BE49-F238E27FC236}">
                <a16:creationId xmlns:a16="http://schemas.microsoft.com/office/drawing/2014/main" id="{BA7E9687-FA18-23A8-E446-EF7C368F0E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481" r="1910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5A8C194-70CE-8B34-1EBC-D7690CF78D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8284" y="2194101"/>
            <a:ext cx="5643715" cy="4531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hlinkClick r:id="rId3"/>
              </a:rPr>
              <a:t>https://www.youtube.com/watch?v=3gMOYZoMtEs&amp;t=13s</a:t>
            </a:r>
            <a:endParaRPr lang="en-US" sz="1600" dirty="0"/>
          </a:p>
          <a:p>
            <a:r>
              <a:rPr lang="en-US" sz="1600" b="1" i="0" dirty="0">
                <a:effectLst/>
                <a:latin typeface="Inter"/>
              </a:rPr>
              <a:t>1. What is an app, and how does it function on a smartphone or tablet?</a:t>
            </a:r>
            <a:endParaRPr lang="en-US" sz="1600" b="0" i="0" dirty="0">
              <a:effectLst/>
              <a:latin typeface="Inter"/>
            </a:endParaRPr>
          </a:p>
          <a:p>
            <a:r>
              <a:rPr lang="en-US" sz="1600" b="1" i="0" dirty="0">
                <a:effectLst/>
                <a:latin typeface="Inter"/>
              </a:rPr>
              <a:t>2. Describe how mobile apps can enhance convenience in daily activities. Provide an example from the video.</a:t>
            </a:r>
            <a:endParaRPr lang="en-US" sz="1600" b="0" i="0" dirty="0">
              <a:effectLst/>
              <a:latin typeface="Inter"/>
            </a:endParaRPr>
          </a:p>
          <a:p>
            <a:r>
              <a:rPr lang="en-US" sz="1600" b="1" i="0" dirty="0">
                <a:effectLst/>
                <a:latin typeface="Inter"/>
              </a:rPr>
              <a:t>3. Explain the difference between mobile apps and computer applications based on the information provided in the video.</a:t>
            </a:r>
            <a:endParaRPr lang="en-US" sz="1600" b="0" i="0" dirty="0">
              <a:effectLst/>
              <a:latin typeface="Inter"/>
            </a:endParaRPr>
          </a:p>
          <a:p>
            <a:r>
              <a:rPr lang="en-US" sz="1600" b="1" i="0" dirty="0">
                <a:effectLst/>
                <a:latin typeface="Inter"/>
              </a:rPr>
              <a:t>4. What types of tasks or activities can apps assist users with, according to the video?</a:t>
            </a:r>
            <a:endParaRPr lang="en-US" sz="1600" b="0" i="0" dirty="0">
              <a:effectLst/>
              <a:latin typeface="Inter"/>
            </a:endParaRPr>
          </a:p>
          <a:p>
            <a:r>
              <a:rPr lang="en-US" sz="1600" b="1" i="0" dirty="0">
                <a:effectLst/>
                <a:latin typeface="Inter"/>
              </a:rPr>
              <a:t>5. Discuss the ways in which apps contribute to communication, productivity, and entertainment.</a:t>
            </a:r>
            <a:endParaRPr lang="en-US" sz="1600" b="0" i="0" dirty="0">
              <a:effectLst/>
              <a:latin typeface="Inter"/>
            </a:endParaRPr>
          </a:p>
          <a:p>
            <a:r>
              <a:rPr lang="en-US" sz="1600" b="1" i="0" dirty="0">
                <a:effectLst/>
                <a:latin typeface="Inter"/>
              </a:rPr>
              <a:t>6. How can users acquire new apps? What are some methods mentioned in the video?</a:t>
            </a:r>
            <a:endParaRPr lang="en-US" sz="1600" b="0" i="0" dirty="0">
              <a:effectLst/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22522156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DB75D7-3D79-C509-324B-22963FBC5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6858" y="1187961"/>
            <a:ext cx="4140014" cy="1330839"/>
          </a:xfrm>
        </p:spPr>
        <p:txBody>
          <a:bodyPr>
            <a:normAutofit/>
          </a:bodyPr>
          <a:lstStyle/>
          <a:p>
            <a:r>
              <a:rPr lang="en-US" dirty="0"/>
              <a:t>Speaking Cards</a:t>
            </a:r>
            <a:endParaRPr lang="uk-UA" dirty="0"/>
          </a:p>
        </p:txBody>
      </p:sp>
      <p:pic>
        <p:nvPicPr>
          <p:cNvPr id="5" name="Рисунок 4" descr="Colored envelopes">
            <a:extLst>
              <a:ext uri="{FF2B5EF4-FFF2-40B4-BE49-F238E27FC236}">
                <a16:creationId xmlns:a16="http://schemas.microsoft.com/office/drawing/2014/main" id="{FBD342D0-74E8-32EB-30FD-FE3E6D225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3" r="16481" b="-1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83DFCEB-B4E4-BD82-9160-B9EDA7EAA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465" y="3706760"/>
            <a:ext cx="4140013" cy="2395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https://wordwall.net/resource/79563875/computer-applications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9269284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9B70C-D4AE-E4DE-E1E8-E9555087F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0466" y="609600"/>
            <a:ext cx="4140014" cy="1330839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400" b="1" dirty="0"/>
              <a:t>Theoretical Materials. Presentation</a:t>
            </a:r>
            <a:endParaRPr lang="uk-UA" sz="3400" b="1" dirty="0"/>
          </a:p>
        </p:txBody>
      </p:sp>
      <p:pic>
        <p:nvPicPr>
          <p:cNvPr id="5" name="Picture 4" descr="Colourful pins connected with a thread">
            <a:extLst>
              <a:ext uri="{FF2B5EF4-FFF2-40B4-BE49-F238E27FC236}">
                <a16:creationId xmlns:a16="http://schemas.microsoft.com/office/drawing/2014/main" id="{9A216B03-1CB6-6091-36D9-8FCC182C91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33" r="25291" b="-1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45A762E-7F24-C373-B2C6-422AC534A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7949" y="3264310"/>
            <a:ext cx="5506064" cy="2838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https://gamma.app/docs/Untitled-fzd1khygz5mdkf0?mode=doc</a:t>
            </a:r>
            <a:endParaRPr lang="en-US" sz="2000" dirty="0"/>
          </a:p>
          <a:p>
            <a:pPr marL="0" indent="0" algn="ctr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095097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91401DC-7AF6-42FA-BE31-CF773B6C8B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680"/>
            <a:ext cx="12188952" cy="68580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Рисунок 12" descr="Laptop and a notebook on a table">
            <a:extLst>
              <a:ext uri="{FF2B5EF4-FFF2-40B4-BE49-F238E27FC236}">
                <a16:creationId xmlns:a16="http://schemas.microsoft.com/office/drawing/2014/main" id="{E92A4E70-68DD-5B52-980F-3C5BAE7AD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64"/>
            <a:ext cx="4048343" cy="222473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87ACB90-A785-50BC-A30C-63162CC35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313" y="-235967"/>
            <a:ext cx="3948445" cy="25217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091B37-3684-8D1E-6864-A53ABDC52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8727" y="-236644"/>
            <a:ext cx="4168206" cy="2521739"/>
          </a:xfrm>
          <a:prstGeom prst="rect">
            <a:avLst/>
          </a:pr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86232DB1-0B3C-244D-4A61-EC86A56BA4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73625" y="2225413"/>
            <a:ext cx="4739148" cy="2360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9368921-4E76-944E-D680-2DC02AE306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73625" y="4632586"/>
            <a:ext cx="4571998" cy="222541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B7203F0-D9CB-4774-B9D4-B3AB625DF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7495" y="2300641"/>
            <a:ext cx="8124506" cy="455736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384C0F-04FB-9F0B-1B91-A9650B25D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432" y="3826648"/>
            <a:ext cx="6868620" cy="101689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100" b="1" i="0" dirty="0">
                <a:solidFill>
                  <a:srgbClr val="FFFFFF"/>
                </a:solidFill>
                <a:effectLst/>
                <a:latin typeface="Sora"/>
              </a:rPr>
              <a:t>Read these opinions. Which one do you agree with the most and why?</a:t>
            </a:r>
            <a:endParaRPr lang="uk-UA" sz="3100" dirty="0">
              <a:solidFill>
                <a:srgbClr val="FFFFFF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88CB8AF-5631-45C6-BFEC-971C4D6E5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1218895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2EA1AF-73AB-4FCB-B4EE-0E42E725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4571548"/>
            <a:ext cx="4064320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5A18FBF-6157-4210-BEF2-9A6C31FA8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3C9CCA8-3CEC-4CD0-A624-A701C61251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4467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F459F9-5D5F-C651-B232-7527D8243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9729" y="201562"/>
            <a:ext cx="4567143" cy="1330839"/>
          </a:xfrm>
        </p:spPr>
        <p:txBody>
          <a:bodyPr>
            <a:normAutofit/>
          </a:bodyPr>
          <a:lstStyle/>
          <a:p>
            <a:pPr algn="ctr"/>
            <a:r>
              <a:rPr lang="en-US" b="1" i="0" dirty="0">
                <a:effectLst/>
                <a:latin typeface="Sora"/>
              </a:rPr>
              <a:t>Advantages of using CAs</a:t>
            </a:r>
            <a:endParaRPr lang="uk-UA" dirty="0"/>
          </a:p>
        </p:txBody>
      </p:sp>
      <p:pic>
        <p:nvPicPr>
          <p:cNvPr id="5" name="Рисунок 4" descr="High angle view of a work table with a laptop">
            <a:extLst>
              <a:ext uri="{FF2B5EF4-FFF2-40B4-BE49-F238E27FC236}">
                <a16:creationId xmlns:a16="http://schemas.microsoft.com/office/drawing/2014/main" id="{2AFEE439-4F3C-18F5-678E-44A754968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59" r="1764" b="-1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C11031A-516A-5FDA-1981-9DAC1447A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1" y="1940439"/>
            <a:ext cx="5515896" cy="4715999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300" b="1" i="0" dirty="0">
                <a:effectLst/>
                <a:latin typeface="Sora"/>
              </a:rPr>
              <a:t>1. </a:t>
            </a:r>
            <a:r>
              <a:rPr lang="en-US" sz="2300" b="0" i="0" dirty="0">
                <a:effectLst/>
                <a:latin typeface="Sora"/>
              </a:rPr>
              <a:t>Helps with organization and time management through tools like calendars and to-do lists.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300" b="1" i="0" dirty="0">
                <a:effectLst/>
                <a:latin typeface="Sora"/>
              </a:rPr>
              <a:t>2. </a:t>
            </a:r>
            <a:r>
              <a:rPr lang="en-US" sz="2300" b="0" i="0" dirty="0">
                <a:effectLst/>
                <a:latin typeface="Sora"/>
              </a:rPr>
              <a:t>Makes it easy to communicate with others using email and messaging apps.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300" b="1" i="0" dirty="0">
                <a:effectLst/>
                <a:latin typeface="Sora"/>
              </a:rPr>
              <a:t>3. </a:t>
            </a:r>
            <a:r>
              <a:rPr lang="en-US" sz="2300" b="0" i="0" dirty="0">
                <a:effectLst/>
                <a:latin typeface="Sora"/>
              </a:rPr>
              <a:t>Offers many resources for learning new skills, such as online courses and tutorials.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300" b="1" i="0" dirty="0">
                <a:effectLst/>
                <a:latin typeface="Sora"/>
              </a:rPr>
              <a:t>4. </a:t>
            </a:r>
            <a:r>
              <a:rPr lang="en-US" sz="2300" b="0" i="0" dirty="0">
                <a:effectLst/>
                <a:latin typeface="Sora"/>
              </a:rPr>
              <a:t>Saves time on tasks like budgeting, editing documents, and creating presentations.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300" b="1" i="0" dirty="0">
                <a:effectLst/>
                <a:latin typeface="Sora"/>
              </a:rPr>
              <a:t>5</a:t>
            </a:r>
            <a:r>
              <a:rPr lang="en-US" sz="2300" b="1" dirty="0">
                <a:latin typeface="Sora"/>
              </a:rPr>
              <a:t>. </a:t>
            </a:r>
            <a:r>
              <a:rPr lang="en-US" sz="2300" b="0" i="0" dirty="0">
                <a:effectLst/>
                <a:latin typeface="Sora"/>
              </a:rPr>
              <a:t>Provides access to a wide range of information and entertainment options online.</a:t>
            </a:r>
          </a:p>
          <a:p>
            <a:pPr marL="0" indent="0">
              <a:buNone/>
            </a:pPr>
            <a:endParaRPr lang="uk-UA" sz="1100" dirty="0"/>
          </a:p>
        </p:txBody>
      </p:sp>
    </p:spTree>
    <p:extLst>
      <p:ext uri="{BB962C8B-B14F-4D97-AF65-F5344CB8AC3E}">
        <p14:creationId xmlns:p14="http://schemas.microsoft.com/office/powerpoint/2010/main" val="3268980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eople working on computers">
            <a:extLst>
              <a:ext uri="{FF2B5EF4-FFF2-40B4-BE49-F238E27FC236}">
                <a16:creationId xmlns:a16="http://schemas.microsoft.com/office/drawing/2014/main" id="{4CAB40C0-1C5C-6460-C54F-AA88CF6A3A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" r="3445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269ECB-95D4-C3D9-5515-F3D4ED62E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5936" y="365125"/>
            <a:ext cx="4667864" cy="1149043"/>
          </a:xfrm>
        </p:spPr>
        <p:txBody>
          <a:bodyPr>
            <a:normAutofit/>
          </a:bodyPr>
          <a:lstStyle/>
          <a:p>
            <a:r>
              <a:rPr lang="en-US" sz="4000" b="1" i="0" dirty="0">
                <a:effectLst/>
                <a:latin typeface="Sora"/>
              </a:rPr>
              <a:t>Disadvantages of CAs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B894356-C53E-0E84-F165-0140B50F1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7045" y="1514168"/>
            <a:ext cx="4984955" cy="534382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i="0" dirty="0">
                <a:effectLst/>
                <a:latin typeface="Sora"/>
              </a:rPr>
              <a:t>1. </a:t>
            </a:r>
            <a:r>
              <a:rPr lang="en-US" sz="2000" b="0" i="0" dirty="0">
                <a:effectLst/>
                <a:latin typeface="Sora"/>
              </a:rPr>
              <a:t>Can be overwhelming with too many applications and options available.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0" dirty="0">
                <a:effectLst/>
                <a:latin typeface="Sora"/>
              </a:rPr>
              <a:t>2. </a:t>
            </a:r>
            <a:r>
              <a:rPr lang="en-US" sz="2000" b="0" i="0" dirty="0">
                <a:effectLst/>
                <a:latin typeface="Sora"/>
              </a:rPr>
              <a:t>May lead to distractions from work or study due to games and social media.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0" dirty="0">
                <a:effectLst/>
                <a:latin typeface="Sora"/>
              </a:rPr>
              <a:t>3</a:t>
            </a:r>
            <a:r>
              <a:rPr lang="en-US" sz="2000" b="1" dirty="0">
                <a:latin typeface="Sora"/>
              </a:rPr>
              <a:t>. </a:t>
            </a:r>
            <a:r>
              <a:rPr lang="en-US" sz="2000" b="0" i="0" dirty="0">
                <a:effectLst/>
                <a:latin typeface="Sora"/>
              </a:rPr>
              <a:t>Requires regular updates and maintenance to run smoothly.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0" dirty="0">
                <a:effectLst/>
                <a:latin typeface="Sora"/>
              </a:rPr>
              <a:t>4. </a:t>
            </a:r>
            <a:r>
              <a:rPr lang="en-US" sz="2000" b="0" i="0" dirty="0">
                <a:effectLst/>
                <a:latin typeface="Sora"/>
              </a:rPr>
              <a:t>Can cause eye strain or fatigue from long periods of screen time.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0" dirty="0">
                <a:effectLst/>
                <a:latin typeface="Sora"/>
              </a:rPr>
              <a:t>5. </a:t>
            </a:r>
            <a:r>
              <a:rPr lang="en-US" sz="2000" b="0" i="0" dirty="0">
                <a:effectLst/>
                <a:latin typeface="Sora"/>
              </a:rPr>
              <a:t>Increases dependence on technology, making it hard to complete tasks without a computer.</a:t>
            </a:r>
          </a:p>
          <a:p>
            <a:pPr marL="0" indent="0">
              <a:buNone/>
            </a:pPr>
            <a:endParaRPr lang="uk-UA" sz="1100" dirty="0"/>
          </a:p>
        </p:txBody>
      </p:sp>
    </p:spTree>
    <p:extLst>
      <p:ext uri="{BB962C8B-B14F-4D97-AF65-F5344CB8AC3E}">
        <p14:creationId xmlns:p14="http://schemas.microsoft.com/office/powerpoint/2010/main" val="28486322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54D5D4-C564-D2DD-F977-ACB11BBCF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25369"/>
            <a:ext cx="5663381" cy="1426149"/>
          </a:xfrm>
        </p:spPr>
        <p:txBody>
          <a:bodyPr anchor="b">
            <a:normAutofit/>
          </a:bodyPr>
          <a:lstStyle/>
          <a:p>
            <a:pPr algn="ctr"/>
            <a:r>
              <a:rPr lang="en-US" sz="5400" dirty="0"/>
              <a:t>Discuss the quotes </a:t>
            </a:r>
            <a:endParaRPr lang="uk-UA" sz="5400" dirty="0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4C0011C-BC87-9868-D5CB-EF1CF4871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19" y="2872899"/>
            <a:ext cx="5073446" cy="332066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sz="2000" b="1" i="1" dirty="0">
                <a:effectLst/>
                <a:latin typeface="Sora"/>
              </a:rPr>
              <a:t>Computers are like a bicycle for our minds.</a:t>
            </a:r>
          </a:p>
          <a:p>
            <a:pPr marL="0" indent="0" algn="r">
              <a:lnSpc>
                <a:spcPct val="160000"/>
              </a:lnSpc>
              <a:buNone/>
            </a:pPr>
            <a:r>
              <a:rPr lang="en-US" sz="2000" b="1" i="0" dirty="0">
                <a:effectLst/>
                <a:latin typeface="Sora"/>
              </a:rPr>
              <a:t>- Steve Jobs</a:t>
            </a:r>
          </a:p>
          <a:p>
            <a:endParaRPr lang="en-US" sz="2000" b="1" dirty="0">
              <a:latin typeface="Sora"/>
            </a:endParaRPr>
          </a:p>
          <a:p>
            <a:endParaRPr lang="en-US" sz="2000" b="1" i="0" dirty="0">
              <a:effectLst/>
              <a:latin typeface="Sor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>
                <a:effectLst/>
                <a:latin typeface="Sora"/>
              </a:rPr>
              <a:t>The great thing about a computer notebook is that no matter how much you stuff into it, it doesn't get bigger or heavier.</a:t>
            </a:r>
          </a:p>
          <a:p>
            <a:pPr marL="0" indent="0" algn="r">
              <a:buNone/>
            </a:pPr>
            <a:r>
              <a:rPr lang="en-US" sz="2000" b="1" i="0" dirty="0">
                <a:effectLst/>
                <a:latin typeface="Sora"/>
              </a:rPr>
              <a:t>- Bill Gates</a:t>
            </a:r>
          </a:p>
          <a:p>
            <a:pPr marL="0" indent="0">
              <a:buNone/>
            </a:pPr>
            <a:endParaRPr lang="uk-UA" sz="1700" dirty="0"/>
          </a:p>
        </p:txBody>
      </p:sp>
      <p:pic>
        <p:nvPicPr>
          <p:cNvPr id="5" name="Рисунок 4" descr="Doctor speaking with two patients">
            <a:extLst>
              <a:ext uri="{FF2B5EF4-FFF2-40B4-BE49-F238E27FC236}">
                <a16:creationId xmlns:a16="http://schemas.microsoft.com/office/drawing/2014/main" id="{EC5B15D6-CE79-C28F-F2BD-F5179B29D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4" r="23523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41060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1D3FFF-7C97-D271-926D-946B6243A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55" y="365126"/>
            <a:ext cx="6941574" cy="104088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/>
              <a:t>Watch the video and answer the questions below </a:t>
            </a:r>
            <a:endParaRPr lang="uk-UA" sz="28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33BB5A4-95B0-93CF-A00B-F0DE217C9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155" y="1612490"/>
            <a:ext cx="7089058" cy="5063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dirty="0">
                <a:hlinkClick r:id="rId2"/>
              </a:rPr>
              <a:t>https://www.youtube.com/watch?v=sGgXP4dGJms</a:t>
            </a:r>
            <a:endParaRPr lang="en-US" sz="17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i="0" dirty="0">
                <a:effectLst/>
                <a:latin typeface="Inter"/>
              </a:rPr>
              <a:t>1. Describe the primary functions of word processing software as mentioned in the video.</a:t>
            </a:r>
            <a:endParaRPr lang="en-US" sz="1800" b="0" i="0" dirty="0">
              <a:effectLst/>
              <a:latin typeface="Inter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i="0" dirty="0">
                <a:effectLst/>
                <a:latin typeface="Inter"/>
              </a:rPr>
              <a:t>2. Explain how spreadsheets can be beneficial for managing personal finances.</a:t>
            </a:r>
            <a:r>
              <a:rPr lang="en-US" sz="1800" b="0" i="0" dirty="0">
                <a:effectLst/>
                <a:latin typeface="Inter"/>
              </a:rPr>
              <a:t> </a:t>
            </a:r>
            <a:br>
              <a:rPr lang="en-US" sz="1800" b="0" i="0" dirty="0">
                <a:effectLst/>
                <a:latin typeface="Inter"/>
              </a:rPr>
            </a:br>
            <a:r>
              <a:rPr lang="en-US" sz="1800" b="1" i="0" dirty="0">
                <a:effectLst/>
                <a:latin typeface="Inter"/>
              </a:rPr>
              <a:t>3. What are the three main components of databases highlighted in the video, and what role does each play?</a:t>
            </a:r>
            <a:endParaRPr lang="en-US" sz="1800" b="0" i="0" dirty="0">
              <a:effectLst/>
              <a:latin typeface="Inter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i="0" dirty="0">
                <a:effectLst/>
                <a:latin typeface="Inter"/>
              </a:rPr>
              <a:t>4. Discuss how the integration of different productivity applications can enhance workflow efficiency according to the video.</a:t>
            </a:r>
            <a:r>
              <a:rPr lang="en-US" sz="1800" b="0" i="0" dirty="0">
                <a:effectLst/>
                <a:latin typeface="Inter"/>
              </a:rPr>
              <a:t> </a:t>
            </a:r>
            <a:br>
              <a:rPr lang="en-US" sz="1800" b="0" i="0" dirty="0">
                <a:effectLst/>
                <a:latin typeface="Inter"/>
              </a:rPr>
            </a:br>
            <a:r>
              <a:rPr lang="en-US" sz="1800" b="1" i="0" dirty="0">
                <a:effectLst/>
                <a:latin typeface="Inter"/>
              </a:rPr>
              <a:t>5. Why is mastering productivity software considered important in today's digital world?</a:t>
            </a:r>
            <a:endParaRPr lang="en-US" sz="1800" b="0" i="0" dirty="0">
              <a:effectLst/>
              <a:latin typeface="Inter"/>
            </a:endParaRPr>
          </a:p>
          <a:p>
            <a:pPr marL="0" indent="0">
              <a:buNone/>
            </a:pPr>
            <a:endParaRPr lang="uk-UA" sz="1700" dirty="0"/>
          </a:p>
        </p:txBody>
      </p:sp>
      <p:pic>
        <p:nvPicPr>
          <p:cNvPr id="5" name="Рисунок 4" descr="Person using laptop">
            <a:extLst>
              <a:ext uri="{FF2B5EF4-FFF2-40B4-BE49-F238E27FC236}">
                <a16:creationId xmlns:a16="http://schemas.microsoft.com/office/drawing/2014/main" id="{5445454E-7FF4-14C3-B6BB-2863684BE2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1" r="31414" b="-1"/>
          <a:stretch/>
        </p:blipFill>
        <p:spPr>
          <a:xfrm>
            <a:off x="6940684" y="10"/>
            <a:ext cx="5251316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81151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520</Words>
  <Application>Microsoft Office PowerPoint</Application>
  <PresentationFormat>Широкий екран</PresentationFormat>
  <Paragraphs>43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Inter</vt:lpstr>
      <vt:lpstr>Sora</vt:lpstr>
      <vt:lpstr>Тема Office</vt:lpstr>
      <vt:lpstr>Computer Applications</vt:lpstr>
      <vt:lpstr>Watch the video and answer the questions below</vt:lpstr>
      <vt:lpstr>Speaking Cards</vt:lpstr>
      <vt:lpstr>Theoretical Materials. Presentation</vt:lpstr>
      <vt:lpstr>Read these opinions. Which one do you agree with the most and why?</vt:lpstr>
      <vt:lpstr>Advantages of using CAs</vt:lpstr>
      <vt:lpstr>Disadvantages of CAs</vt:lpstr>
      <vt:lpstr>Discuss the quotes </vt:lpstr>
      <vt:lpstr>Watch the video and answer the questions below </vt:lpstr>
      <vt:lpstr>Game.  Computer Instructions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2024-10-09T10:12:43Z</dcterms:created>
  <dcterms:modified xsi:type="dcterms:W3CDTF">2024-12-04T11:06:46Z</dcterms:modified>
</cp:coreProperties>
</file>