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_rels/slideMaster7.xml.rels" ContentType="application/vnd.openxmlformats-package.relationships+xml"/>
  <Override PartName="/ppt/slideMasters/_rels/slideMaster8.xml.rels" ContentType="application/vnd.openxmlformats-package.relationships+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_rels/theme1.xml.rels" ContentType="application/vnd.openxmlformats-package.relationships+xml"/>
  <Override PartName="/ppt/theme/_rels/theme2.xml.rels" ContentType="application/vnd.openxmlformats-package.relationships+xml"/>
  <Override PartName="/ppt/theme/_rels/theme3.xml.rels" ContentType="application/vnd.openxmlformats-package.relationships+xml"/>
  <Override PartName="/ppt/theme/_rels/theme4.xml.rels" ContentType="application/vnd.openxmlformats-package.relationships+xml"/>
  <Override PartName="/ppt/theme/_rels/theme5.xml.rels" ContentType="application/vnd.openxmlformats-package.relationships+xml"/>
  <Override PartName="/ppt/theme/_rels/theme6.xml.rels" ContentType="application/vnd.openxmlformats-package.relationships+xml"/>
  <Override PartName="/ppt/theme/_rels/theme7.xml.rels" ContentType="application/vnd.openxmlformats-package.relationships+xml"/>
  <Override PartName="/ppt/theme/_rels/theme8.xml.rels" ContentType="application/vnd.openxmlformats-package.relationships+xml"/>
  <Override PartName="/ppt/theme/_rels/theme9.xml.rels" ContentType="application/vnd.openxmlformats-package.relationships+xml"/>
  <Override PartName="/ppt/theme/_rels/theme10.xml.rels" ContentType="application/vnd.openxmlformats-package.relationships+xml"/>
  <Override PartName="/ppt/theme/_rels/theme11.xml.rels" ContentType="application/vnd.openxmlformats-package.relationships+xml"/>
  <Override PartName="/ppt/media/image1.jpeg" ContentType="image/jpeg"/>
  <Override PartName="/ppt/media/image3.png" ContentType="image/png"/>
  <Override PartName="/ppt/media/image2.png" ContentType="image/png"/>
  <Override PartName="/ppt/media/image4.jpeg" ContentType="image/jpeg"/>
  <Override PartName="/ppt/media/image5.jpeg" ContentType="image/jpeg"/>
  <Override PartName="/ppt/media/image7.png" ContentType="image/png"/>
  <Override PartName="/ppt/media/image6.png" ContentType="image/png"/>
  <Override PartName="/ppt/media/image8.png" ContentType="image/png"/>
  <Override PartName="/ppt/media/image9.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Lst>
  <p:sldIdLst>
    <p:sldId id="256" r:id="rId13"/>
    <p:sldId id="257" r:id="rId14"/>
    <p:sldId id="258" r:id="rId15"/>
    <p:sldId id="259" r:id="rId16"/>
    <p:sldId id="260" r:id="rId17"/>
    <p:sldId id="261" r:id="rId18"/>
    <p:sldId id="262" r:id="rId19"/>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Титульный слайд">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4680"/>
            <a:ext cx="10972440" cy="1142640"/>
          </a:xfrm>
          <a:prstGeom prst="rect">
            <a:avLst/>
          </a:prstGeom>
          <a:noFill/>
          <a:ln w="0">
            <a:noFill/>
          </a:ln>
        </p:spPr>
        <p:txBody>
          <a:bodyPr lIns="0" rIns="0" tIns="0" bIns="0" anchor="ctr">
            <a:noAutofit/>
          </a:bodyPr>
          <a:p>
            <a:pPr indent="0">
              <a:buNone/>
            </a:pPr>
            <a:endParaRPr b="0" lang="ru-RU" sz="1800" spc="-1" strike="noStrike">
              <a:solidFill>
                <a:schemeClr val="dk1"/>
              </a:solidFill>
              <a:latin typeface="Book Antiqua"/>
            </a:endParaRPr>
          </a:p>
        </p:txBody>
      </p:sp>
      <p:sp>
        <p:nvSpPr>
          <p:cNvPr id="6" name="PlaceHolder 2"/>
          <p:cNvSpPr>
            <a:spLocks noGrp="1"/>
          </p:cNvSpPr>
          <p:nvPr>
            <p:ph type="subTitle"/>
          </p:nvPr>
        </p:nvSpPr>
        <p:spPr>
          <a:xfrm>
            <a:off x="609480" y="1600200"/>
            <a:ext cx="10972440" cy="4708800"/>
          </a:xfrm>
          <a:prstGeom prst="rect">
            <a:avLst/>
          </a:prstGeom>
          <a:noFill/>
          <a:ln w="0">
            <a:noFill/>
          </a:ln>
        </p:spPr>
        <p:txBody>
          <a:bodyPr lIns="0" rIns="0" tIns="0" bIns="0" anchor="ctr">
            <a:noAutofit/>
          </a:bodyPr>
          <a:p>
            <a:pPr indent="0" algn="ctr">
              <a:buNone/>
            </a:pPr>
            <a:endParaRPr b="0" lang="ru-RU" sz="3200" spc="-1" strike="noStrike">
              <a:solidFill>
                <a:srgbClr val="ffffff"/>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9D9A2FC8-CCF7-4E1D-A43C-9D3AC0229C58}" type="slidenum">
              <a:t>&lt;#&gt;</a:t>
            </a:fld>
          </a:p>
        </p:txBody>
      </p:sp>
      <p:sp>
        <p:nvSpPr>
          <p:cNvPr id="6" name="PlaceHolder 5"/>
          <p:cNvSpPr>
            <a:spLocks noGrp="1"/>
          </p:cNvSpPr>
          <p:nvPr>
            <p:ph type="dt" idx="1"/>
          </p:nvPr>
        </p:nvSpPr>
        <p:spPr/>
        <p:txBody>
          <a:bodyPr/>
          <a:p>
            <a:r>
              <a:rPr lang="ru-RU"/>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Объект с подписью">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992470FE-54F6-44FD-A0D1-67708D0407B1}" type="slidenum">
              <a:t>&lt;#&gt;</a:t>
            </a:fld>
          </a:p>
        </p:txBody>
      </p:sp>
      <p:sp>
        <p:nvSpPr>
          <p:cNvPr id="4" name="PlaceHolder 3"/>
          <p:cNvSpPr>
            <a:spLocks noGrp="1"/>
          </p:cNvSpPr>
          <p:nvPr>
            <p:ph type="dt" idx="28"/>
          </p:nvPr>
        </p:nvSpPr>
        <p:spPr/>
        <p:txBody>
          <a:bodyPr/>
          <a:p>
            <a:r>
              <a:rPr lang="ru-RU"/>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Рисунок с подписью">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p>
            <a:r>
              <a:t>Footer</a:t>
            </a:r>
          </a:p>
        </p:txBody>
      </p:sp>
      <p:sp>
        <p:nvSpPr>
          <p:cNvPr id="3" name="PlaceHolder 2"/>
          <p:cNvSpPr>
            <a:spLocks noGrp="1"/>
          </p:cNvSpPr>
          <p:nvPr>
            <p:ph type="sldNum" idx="33"/>
          </p:nvPr>
        </p:nvSpPr>
        <p:spPr/>
        <p:txBody>
          <a:bodyPr/>
          <a:p>
            <a:fld id="{12A2C1AA-572F-4B12-9063-2BBC0923BB37}" type="slidenum">
              <a:t>&lt;#&gt;</a:t>
            </a:fld>
          </a:p>
        </p:txBody>
      </p:sp>
      <p:sp>
        <p:nvSpPr>
          <p:cNvPr id="4" name="PlaceHolder 3"/>
          <p:cNvSpPr>
            <a:spLocks noGrp="1"/>
          </p:cNvSpPr>
          <p:nvPr>
            <p:ph type="dt" idx="31"/>
          </p:nvPr>
        </p:nvSpPr>
        <p:spPr/>
        <p:txBody>
          <a:bodyPr/>
          <a:p>
            <a:r>
              <a:rPr lang="ru-RU"/>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Заголовок и вертикальный текст">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C15E33FA-F6C2-4918-BCF4-020CE108DDA1}" type="slidenum">
              <a:t>&lt;#&gt;</a:t>
            </a:fld>
          </a:p>
        </p:txBody>
      </p:sp>
      <p:sp>
        <p:nvSpPr>
          <p:cNvPr id="4" name="PlaceHolder 3"/>
          <p:cNvSpPr>
            <a:spLocks noGrp="1"/>
          </p:cNvSpPr>
          <p:nvPr>
            <p:ph type="dt" idx="4"/>
          </p:nvPr>
        </p:nvSpPr>
        <p:spPr/>
        <p:txBody>
          <a:bodyPr/>
          <a:p>
            <a:r>
              <a:rPr lang="ru-RU"/>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Вертикальный заголовок и текст">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1ECA0C5A-B657-423B-A500-EBC4012F8FAB}" type="slidenum">
              <a:t>&lt;#&gt;</a:t>
            </a:fld>
          </a:p>
        </p:txBody>
      </p:sp>
      <p:sp>
        <p:nvSpPr>
          <p:cNvPr id="4" name="PlaceHolder 3"/>
          <p:cNvSpPr>
            <a:spLocks noGrp="1"/>
          </p:cNvSpPr>
          <p:nvPr>
            <p:ph type="dt" idx="7"/>
          </p:nvPr>
        </p:nvSpPr>
        <p:spPr/>
        <p:txBody>
          <a:bodyPr/>
          <a:p>
            <a:r>
              <a:rPr lang="ru-RU"/>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Заголовок и объект">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4680"/>
            <a:ext cx="10972440" cy="1142640"/>
          </a:xfrm>
          <a:prstGeom prst="rect">
            <a:avLst/>
          </a:prstGeom>
          <a:noFill/>
          <a:ln w="0">
            <a:noFill/>
          </a:ln>
        </p:spPr>
        <p:txBody>
          <a:bodyPr lIns="0" rIns="0" tIns="0" bIns="0" anchor="ctr">
            <a:noAutofit/>
          </a:bodyPr>
          <a:p>
            <a:pPr indent="0">
              <a:buNone/>
            </a:pPr>
            <a:endParaRPr b="0" lang="ru-RU" sz="1800" spc="-1" strike="noStrike">
              <a:solidFill>
                <a:schemeClr val="dk1"/>
              </a:solidFill>
              <a:latin typeface="Book Antiqua"/>
            </a:endParaRPr>
          </a:p>
        </p:txBody>
      </p:sp>
      <p:sp>
        <p:nvSpPr>
          <p:cNvPr id="23" name="PlaceHolder 2"/>
          <p:cNvSpPr>
            <a:spLocks noGrp="1"/>
          </p:cNvSpPr>
          <p:nvPr>
            <p:ph/>
          </p:nvPr>
        </p:nvSpPr>
        <p:spPr>
          <a:xfrm>
            <a:off x="609480" y="1600200"/>
            <a:ext cx="10972440" cy="4708800"/>
          </a:xfrm>
          <a:prstGeom prst="rect">
            <a:avLst/>
          </a:prstGeom>
          <a:noFill/>
          <a:ln w="0">
            <a:noFill/>
          </a:ln>
        </p:spPr>
        <p:txBody>
          <a:bodyPr lIns="0" rIns="0" tIns="0" bIns="0" anchor="t">
            <a:normAutofit/>
          </a:bodyPr>
          <a:p>
            <a:pPr indent="0">
              <a:spcBef>
                <a:spcPts val="1417"/>
              </a:spcBef>
              <a:buNone/>
            </a:pPr>
            <a:endParaRPr b="0" lang="ru-RU" sz="2800" spc="-1" strike="noStrike">
              <a:solidFill>
                <a:schemeClr val="dk1"/>
              </a:solidFill>
              <a:latin typeface="Book Antiqua"/>
            </a:endParaRPr>
          </a:p>
        </p:txBody>
      </p:sp>
      <p:sp>
        <p:nvSpPr>
          <p:cNvPr id="4" name="PlaceHolder 3"/>
          <p:cNvSpPr>
            <a:spLocks noGrp="1"/>
          </p:cNvSpPr>
          <p:nvPr>
            <p:ph type="ftr" idx="11"/>
          </p:nvPr>
        </p:nvSpPr>
        <p:spPr/>
        <p:txBody>
          <a:bodyPr/>
          <a:p>
            <a:r>
              <a:t>Footer</a:t>
            </a:r>
          </a:p>
        </p:txBody>
      </p:sp>
      <p:sp>
        <p:nvSpPr>
          <p:cNvPr id="5" name="PlaceHolder 4"/>
          <p:cNvSpPr>
            <a:spLocks noGrp="1"/>
          </p:cNvSpPr>
          <p:nvPr>
            <p:ph type="sldNum" idx="12"/>
          </p:nvPr>
        </p:nvSpPr>
        <p:spPr/>
        <p:txBody>
          <a:bodyPr/>
          <a:p>
            <a:fld id="{E8F773D1-51B2-47B8-8C97-05485E08993A}" type="slidenum">
              <a:t>&lt;#&gt;</a:t>
            </a:fld>
          </a:p>
        </p:txBody>
      </p:sp>
      <p:sp>
        <p:nvSpPr>
          <p:cNvPr id="6" name="PlaceHolder 5"/>
          <p:cNvSpPr>
            <a:spLocks noGrp="1"/>
          </p:cNvSpPr>
          <p:nvPr>
            <p:ph type="dt" idx="10"/>
          </p:nvPr>
        </p:nvSpPr>
        <p:spPr/>
        <p:txBody>
          <a:bodyPr/>
          <a:p>
            <a:r>
              <a:rPr lang="ru-RU"/>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Заголовок раздела">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CD9F5D14-3307-4E4D-AE21-A06FEC4C5D28}" type="slidenum">
              <a:t>&lt;#&gt;</a:t>
            </a:fld>
          </a:p>
        </p:txBody>
      </p:sp>
      <p:sp>
        <p:nvSpPr>
          <p:cNvPr id="4" name="PlaceHolder 3"/>
          <p:cNvSpPr>
            <a:spLocks noGrp="1"/>
          </p:cNvSpPr>
          <p:nvPr>
            <p:ph type="dt" idx="13"/>
          </p:nvPr>
        </p:nvSpPr>
        <p:spPr/>
        <p:txBody>
          <a:bodyPr/>
          <a:p>
            <a:r>
              <a:rPr lang="ru-RU"/>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Два объекта">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4680"/>
            <a:ext cx="10972440" cy="1142640"/>
          </a:xfrm>
          <a:prstGeom prst="rect">
            <a:avLst/>
          </a:prstGeom>
          <a:noFill/>
          <a:ln w="0">
            <a:noFill/>
          </a:ln>
        </p:spPr>
        <p:txBody>
          <a:bodyPr lIns="0" rIns="0" tIns="0" bIns="0" anchor="ctr">
            <a:noAutofit/>
          </a:bodyPr>
          <a:p>
            <a:pPr indent="0">
              <a:buNone/>
            </a:pPr>
            <a:endParaRPr b="0" lang="ru-RU" sz="1800" spc="-1" strike="noStrike">
              <a:solidFill>
                <a:schemeClr val="dk1"/>
              </a:solidFill>
              <a:latin typeface="Book Antiqua"/>
            </a:endParaRPr>
          </a:p>
        </p:txBody>
      </p:sp>
      <p:sp>
        <p:nvSpPr>
          <p:cNvPr id="36" name="PlaceHolder 2"/>
          <p:cNvSpPr>
            <a:spLocks noGrp="1"/>
          </p:cNvSpPr>
          <p:nvPr>
            <p:ph/>
          </p:nvPr>
        </p:nvSpPr>
        <p:spPr>
          <a:xfrm>
            <a:off x="609480" y="1600200"/>
            <a:ext cx="5354280" cy="4708800"/>
          </a:xfrm>
          <a:prstGeom prst="rect">
            <a:avLst/>
          </a:prstGeom>
          <a:noFill/>
          <a:ln w="0">
            <a:noFill/>
          </a:ln>
        </p:spPr>
        <p:txBody>
          <a:bodyPr lIns="0" rIns="0" tIns="0" bIns="0" anchor="t">
            <a:normAutofit/>
          </a:bodyPr>
          <a:p>
            <a:pPr indent="0">
              <a:spcBef>
                <a:spcPts val="1417"/>
              </a:spcBef>
              <a:buNone/>
            </a:pPr>
            <a:endParaRPr b="0" lang="ru-RU" sz="2800" spc="-1" strike="noStrike">
              <a:solidFill>
                <a:schemeClr val="dk1"/>
              </a:solidFill>
              <a:latin typeface="Book Antiqua"/>
            </a:endParaRPr>
          </a:p>
        </p:txBody>
      </p:sp>
      <p:sp>
        <p:nvSpPr>
          <p:cNvPr id="37" name="PlaceHolder 3"/>
          <p:cNvSpPr>
            <a:spLocks noGrp="1"/>
          </p:cNvSpPr>
          <p:nvPr>
            <p:ph/>
          </p:nvPr>
        </p:nvSpPr>
        <p:spPr>
          <a:xfrm>
            <a:off x="6231960" y="1600200"/>
            <a:ext cx="5354280" cy="4708800"/>
          </a:xfrm>
          <a:prstGeom prst="rect">
            <a:avLst/>
          </a:prstGeom>
          <a:noFill/>
          <a:ln w="0">
            <a:noFill/>
          </a:ln>
        </p:spPr>
        <p:txBody>
          <a:bodyPr lIns="0" rIns="0" tIns="0" bIns="0" anchor="t">
            <a:normAutofit/>
          </a:bodyPr>
          <a:p>
            <a:pPr indent="0">
              <a:spcBef>
                <a:spcPts val="1417"/>
              </a:spcBef>
              <a:buNone/>
            </a:pPr>
            <a:endParaRPr b="0" lang="ru-RU" sz="2800" spc="-1" strike="noStrike">
              <a:solidFill>
                <a:schemeClr val="dk1"/>
              </a:solidFill>
              <a:latin typeface="Book Antiqua"/>
            </a:endParaRPr>
          </a:p>
        </p:txBody>
      </p:sp>
      <p:sp>
        <p:nvSpPr>
          <p:cNvPr id="5" name="PlaceHolder 4"/>
          <p:cNvSpPr>
            <a:spLocks noGrp="1"/>
          </p:cNvSpPr>
          <p:nvPr>
            <p:ph type="ftr" idx="17"/>
          </p:nvPr>
        </p:nvSpPr>
        <p:spPr/>
        <p:txBody>
          <a:bodyPr/>
          <a:p>
            <a:r>
              <a:t>Footer</a:t>
            </a:r>
          </a:p>
        </p:txBody>
      </p:sp>
      <p:sp>
        <p:nvSpPr>
          <p:cNvPr id="6" name="PlaceHolder 5"/>
          <p:cNvSpPr>
            <a:spLocks noGrp="1"/>
          </p:cNvSpPr>
          <p:nvPr>
            <p:ph type="sldNum" idx="18"/>
          </p:nvPr>
        </p:nvSpPr>
        <p:spPr/>
        <p:txBody>
          <a:bodyPr/>
          <a:p>
            <a:fld id="{5BC3AF11-CCB9-4BB7-BEBD-3E3AA8A7933B}" type="slidenum">
              <a:t>&lt;#&gt;</a:t>
            </a:fld>
          </a:p>
        </p:txBody>
      </p:sp>
      <p:sp>
        <p:nvSpPr>
          <p:cNvPr id="7" name="PlaceHolder 6"/>
          <p:cNvSpPr>
            <a:spLocks noGrp="1"/>
          </p:cNvSpPr>
          <p:nvPr>
            <p:ph type="dt" idx="16"/>
          </p:nvPr>
        </p:nvSpPr>
        <p:spPr/>
        <p:txBody>
          <a:bodyPr/>
          <a:p>
            <a:r>
              <a:rPr lang="ru-RU"/>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Сравнение">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AE14824A-B859-4436-AF82-BFE53D3924D6}" type="slidenum">
              <a:t>&lt;#&gt;</a:t>
            </a:fld>
          </a:p>
        </p:txBody>
      </p:sp>
      <p:sp>
        <p:nvSpPr>
          <p:cNvPr id="4" name="PlaceHolder 3"/>
          <p:cNvSpPr>
            <a:spLocks noGrp="1"/>
          </p:cNvSpPr>
          <p:nvPr>
            <p:ph type="dt" idx="19"/>
          </p:nvPr>
        </p:nvSpPr>
        <p:spPr/>
        <p:txBody>
          <a:bodyPr/>
          <a:p>
            <a:r>
              <a:rPr lang="ru-RU"/>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Только заголовок">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4680"/>
            <a:ext cx="10972440" cy="1142640"/>
          </a:xfrm>
          <a:prstGeom prst="rect">
            <a:avLst/>
          </a:prstGeom>
          <a:noFill/>
          <a:ln w="0">
            <a:noFill/>
          </a:ln>
        </p:spPr>
        <p:txBody>
          <a:bodyPr lIns="0" rIns="0" tIns="0" bIns="0" anchor="ctr">
            <a:noAutofit/>
          </a:bodyPr>
          <a:p>
            <a:pPr indent="0">
              <a:buNone/>
            </a:pPr>
            <a:endParaRPr b="0" lang="ru-RU" sz="1800" spc="-1" strike="noStrike">
              <a:solidFill>
                <a:schemeClr val="dk1"/>
              </a:solidFill>
              <a:latin typeface="Book Antiqua"/>
            </a:endParaRPr>
          </a:p>
        </p:txBody>
      </p:sp>
      <p:sp>
        <p:nvSpPr>
          <p:cNvPr id="3" name="PlaceHolder 2"/>
          <p:cNvSpPr>
            <a:spLocks noGrp="1"/>
          </p:cNvSpPr>
          <p:nvPr>
            <p:ph type="ftr" idx="23"/>
          </p:nvPr>
        </p:nvSpPr>
        <p:spPr/>
        <p:txBody>
          <a:bodyPr/>
          <a:p>
            <a:r>
              <a:t>Footer</a:t>
            </a:r>
          </a:p>
        </p:txBody>
      </p:sp>
      <p:sp>
        <p:nvSpPr>
          <p:cNvPr id="4" name="PlaceHolder 3"/>
          <p:cNvSpPr>
            <a:spLocks noGrp="1"/>
          </p:cNvSpPr>
          <p:nvPr>
            <p:ph type="sldNum" idx="24"/>
          </p:nvPr>
        </p:nvSpPr>
        <p:spPr/>
        <p:txBody>
          <a:bodyPr/>
          <a:p>
            <a:fld id="{EB1D8096-84E7-4505-B38D-374FC6B2B942}" type="slidenum">
              <a:t>&lt;#&gt;</a:t>
            </a:fld>
          </a:p>
        </p:txBody>
      </p:sp>
      <p:sp>
        <p:nvSpPr>
          <p:cNvPr id="5" name="PlaceHolder 4"/>
          <p:cNvSpPr>
            <a:spLocks noGrp="1"/>
          </p:cNvSpPr>
          <p:nvPr>
            <p:ph type="dt" idx="22"/>
          </p:nvPr>
        </p:nvSpPr>
        <p:spPr/>
        <p:txBody>
          <a:bodyPr/>
          <a:p>
            <a:r>
              <a:rPr lang="ru-RU"/>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Пустой слайд">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083B7516-BB1E-494A-A5AD-E2773483D20F}" type="slidenum">
              <a:t>&lt;#&gt;</a:t>
            </a:fld>
          </a:p>
        </p:txBody>
      </p:sp>
      <p:sp>
        <p:nvSpPr>
          <p:cNvPr id="4" name="PlaceHolder 3"/>
          <p:cNvSpPr>
            <a:spLocks noGrp="1"/>
          </p:cNvSpPr>
          <p:nvPr>
            <p:ph type="dt" idx="25"/>
          </p:nvPr>
        </p:nvSpPr>
        <p:spPr/>
        <p:txBody>
          <a:bodyPr/>
          <a:p>
            <a:r>
              <a:rPr lang="ru-RU"/>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2.png"/><Relationship Id="rId3"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image" Target="../media/image2.png"/><Relationship Id="rId3"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image" Target="../media/image2.png"/><Relationship Id="rId3" Type="http://schemas.openxmlformats.org/officeDocument/2006/relationships/slideLayout" Target="../slideLayouts/slideLayout1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2.png"/><Relationship Id="rId3"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2.png"/><Relationship Id="rId3"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2.png"/><Relationship Id="rId3"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2.png"/><Relationship Id="rId3"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2.png"/><Relationship Id="rId3"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image" Target="../media/image2.png"/><Relationship Id="rId3"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image" Target="../media/image2.png"/><Relationship Id="rId3"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62680" y="1371600"/>
            <a:ext cx="10972440" cy="1828440"/>
          </a:xfrm>
          <a:prstGeom prst="rect">
            <a:avLst/>
          </a:prstGeom>
          <a:noFill/>
          <a:ln w="0">
            <a:noFill/>
          </a:ln>
        </p:spPr>
        <p:txBody>
          <a:bodyPr lIns="45720" rIns="45720" tIns="0" bIns="0" anchor="b">
            <a:normAutofit/>
          </a:bodyPr>
          <a:p>
            <a:pPr indent="0" algn="ctr">
              <a:lnSpc>
                <a:spcPct val="100000"/>
              </a:lnSpc>
              <a:buNone/>
            </a:pPr>
            <a:r>
              <a:rPr b="1" lang="ru-RU" sz="4800" spc="-1" strike="noStrike" cap="all">
                <a:solidFill>
                  <a:srgbClr val="ffffff"/>
                </a:solidFill>
                <a:latin typeface="Lucida Sans"/>
              </a:rPr>
              <a:t>Образец заголовка</a:t>
            </a:r>
            <a:endParaRPr b="0" lang="ru-RU" sz="4800" spc="-1" strike="noStrike">
              <a:solidFill>
                <a:schemeClr val="dk1"/>
              </a:solidFill>
              <a:latin typeface="Book Antiqua"/>
            </a:endParaRPr>
          </a:p>
        </p:txBody>
      </p:sp>
      <p:sp>
        <p:nvSpPr>
          <p:cNvPr id="1" name="PlaceHolder 2"/>
          <p:cNvSpPr>
            <a:spLocks noGrp="1"/>
          </p:cNvSpPr>
          <p:nvPr>
            <p:ph type="dt" idx="1"/>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2" name="PlaceHolder 3"/>
          <p:cNvSpPr>
            <a:spLocks noGrp="1"/>
          </p:cNvSpPr>
          <p:nvPr>
            <p:ph type="ftr" idx="2"/>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3" name="PlaceHolder 4"/>
          <p:cNvSpPr>
            <a:spLocks noGrp="1"/>
          </p:cNvSpPr>
          <p:nvPr>
            <p:ph type="sldNum" idx="3"/>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576873AA-5DAD-4143-8F68-05CBB40212DD}"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ru-RU" sz="2800" spc="-1" strike="noStrike">
                <a:solidFill>
                  <a:schemeClr val="dk1"/>
                </a:solidFill>
                <a:latin typeface="Book Antiqua"/>
              </a:rPr>
              <a:t>Для правки структуры щёлкните мышью</a:t>
            </a:r>
            <a:endParaRPr b="0" lang="ru-RU" sz="2800" spc="-1" strike="noStrike">
              <a:solidFill>
                <a:schemeClr val="dk1"/>
              </a:solidFill>
              <a:latin typeface="Book Antiqua"/>
            </a:endParaRPr>
          </a:p>
          <a:p>
            <a:pPr lvl="1" marL="864000" indent="-324000">
              <a:spcBef>
                <a:spcPts val="1134"/>
              </a:spcBef>
              <a:buClr>
                <a:srgbClr val="ffffff"/>
              </a:buClr>
              <a:buSzPct val="75000"/>
              <a:buFont typeface="Symbol" charset="2"/>
              <a:buChar char=""/>
            </a:pPr>
            <a:r>
              <a:rPr b="0" lang="ru-RU" sz="2200" spc="-1" strike="noStrike">
                <a:solidFill>
                  <a:schemeClr val="dk1"/>
                </a:solidFill>
                <a:latin typeface="Book Antiqua"/>
              </a:rPr>
              <a:t>Второй уровень структуры</a:t>
            </a:r>
            <a:endParaRPr b="0" lang="ru-RU" sz="2200" spc="-1" strike="noStrike">
              <a:solidFill>
                <a:schemeClr val="dk1"/>
              </a:solidFill>
              <a:latin typeface="Book Antiqua"/>
            </a:endParaRPr>
          </a:p>
          <a:p>
            <a:pPr lvl="2" marL="1296000" indent="-288000">
              <a:spcBef>
                <a:spcPts val="850"/>
              </a:spcBef>
              <a:buClr>
                <a:srgbClr val="ffffff"/>
              </a:buClr>
              <a:buSzPct val="45000"/>
              <a:buFont typeface="Wingdings" charset="2"/>
              <a:buChar char=""/>
            </a:pPr>
            <a:r>
              <a:rPr b="0" lang="ru-RU" sz="2000" spc="-1" strike="noStrike">
                <a:solidFill>
                  <a:schemeClr val="dk1"/>
                </a:solidFill>
                <a:latin typeface="Book Antiqua"/>
              </a:rPr>
              <a:t>Третий уровень структуры</a:t>
            </a:r>
            <a:endParaRPr b="0" lang="ru-RU" sz="2000" spc="-1" strike="noStrike">
              <a:solidFill>
                <a:schemeClr val="dk1"/>
              </a:solidFill>
              <a:latin typeface="Book Antiqua"/>
            </a:endParaRPr>
          </a:p>
          <a:p>
            <a:pPr lvl="3" marL="1728000" indent="-216000">
              <a:spcBef>
                <a:spcPts val="567"/>
              </a:spcBef>
              <a:buClr>
                <a:srgbClr val="ffffff"/>
              </a:buClr>
              <a:buSzPct val="75000"/>
              <a:buFont typeface="Symbol" charset="2"/>
              <a:buChar char=""/>
            </a:pPr>
            <a:r>
              <a:rPr b="0" lang="ru-RU" sz="2000" spc="-1" strike="noStrike">
                <a:solidFill>
                  <a:schemeClr val="dk1"/>
                </a:solidFill>
                <a:latin typeface="Book Antiqua"/>
              </a:rPr>
              <a:t>Четвёртый уровень структуры</a:t>
            </a:r>
            <a:endParaRPr b="0" lang="ru-RU" sz="2000" spc="-1" strike="noStrike">
              <a:solidFill>
                <a:schemeClr val="dk1"/>
              </a:solidFill>
              <a:latin typeface="Book Antiqua"/>
            </a:endParaRPr>
          </a:p>
          <a:p>
            <a:pPr lvl="4" marL="2160000" indent="-216000">
              <a:spcBef>
                <a:spcPts val="283"/>
              </a:spcBef>
              <a:buClr>
                <a:srgbClr val="ffffff"/>
              </a:buClr>
              <a:buSzPct val="45000"/>
              <a:buFont typeface="Wingdings" charset="2"/>
              <a:buChar char=""/>
            </a:pPr>
            <a:r>
              <a:rPr b="0" lang="ru-RU" sz="2000" spc="-1" strike="noStrike">
                <a:solidFill>
                  <a:schemeClr val="dk1"/>
                </a:solidFill>
                <a:latin typeface="Book Antiqua"/>
              </a:rPr>
              <a:t>Пятый уровень структуры</a:t>
            </a:r>
            <a:endParaRPr b="0" lang="ru-RU" sz="2000" spc="-1" strike="noStrike">
              <a:solidFill>
                <a:schemeClr val="dk1"/>
              </a:solidFill>
              <a:latin typeface="Book Antiqua"/>
            </a:endParaRPr>
          </a:p>
          <a:p>
            <a:pPr lvl="5" marL="2592000" indent="-216000">
              <a:spcBef>
                <a:spcPts val="283"/>
              </a:spcBef>
              <a:buClr>
                <a:srgbClr val="ffffff"/>
              </a:buClr>
              <a:buSzPct val="45000"/>
              <a:buFont typeface="Wingdings" charset="2"/>
              <a:buChar char=""/>
            </a:pPr>
            <a:r>
              <a:rPr b="0" lang="ru-RU" sz="2000" spc="-1" strike="noStrike">
                <a:solidFill>
                  <a:schemeClr val="dk1"/>
                </a:solidFill>
                <a:latin typeface="Book Antiqua"/>
              </a:rPr>
              <a:t>Шестой уровень структуры</a:t>
            </a:r>
            <a:endParaRPr b="0" lang="ru-RU" sz="2000" spc="-1" strike="noStrike">
              <a:solidFill>
                <a:schemeClr val="dk1"/>
              </a:solidFill>
              <a:latin typeface="Book Antiqua"/>
            </a:endParaRPr>
          </a:p>
          <a:p>
            <a:pPr lvl="6" marL="3024000" indent="-216000">
              <a:spcBef>
                <a:spcPts val="283"/>
              </a:spcBef>
              <a:buClr>
                <a:srgbClr val="ffffff"/>
              </a:buClr>
              <a:buSzPct val="45000"/>
              <a:buFont typeface="Wingdings" charset="2"/>
              <a:buChar char=""/>
            </a:pPr>
            <a:r>
              <a:rPr b="0" lang="ru-RU" sz="2000" spc="-1" strike="noStrike">
                <a:solidFill>
                  <a:schemeClr val="dk1"/>
                </a:solidFill>
                <a:latin typeface="Book Antiqua"/>
              </a:rPr>
              <a:t>Седьмой уровень структуры</a:t>
            </a:r>
            <a:endParaRPr b="0" lang="ru-RU" sz="2000" spc="-1" strike="noStrike">
              <a:solidFill>
                <a:schemeClr val="dk1"/>
              </a:solidFill>
              <a:latin typeface="Book Antiqua"/>
            </a:endParaRPr>
          </a:p>
        </p:txBody>
      </p:sp>
    </p:spTree>
  </p:cSld>
  <p:clrMap bg1="lt1" bg2="lt2" tx1="dk1" tx2="dk2" accent1="accent1" accent2="accent2" accent3="accent3" accent4="accent4" accent5="accent5" accent6="accent6" hlink="hlink" folHlink="folHlink"/>
  <p:sldLayoutIdLst>
    <p:sldLayoutId id="2147483649" r:id="rId3"/>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609480" y="272880"/>
            <a:ext cx="4010760" cy="1161720"/>
          </a:xfrm>
          <a:prstGeom prst="rect">
            <a:avLst/>
          </a:prstGeom>
          <a:noFill/>
          <a:ln w="0">
            <a:noFill/>
          </a:ln>
        </p:spPr>
        <p:txBody>
          <a:bodyPr lIns="90000" rIns="90000" tIns="45000" bIns="45000" anchor="b">
            <a:normAutofit/>
          </a:bodyPr>
          <a:p>
            <a:pPr indent="0">
              <a:lnSpc>
                <a:spcPct val="100000"/>
              </a:lnSpc>
              <a:buNone/>
            </a:pPr>
            <a:r>
              <a:rPr b="0" lang="ru-RU" sz="2200" spc="-1" strike="noStrike">
                <a:solidFill>
                  <a:schemeClr val="accent1">
                    <a:tint val="73000"/>
                  </a:schemeClr>
                </a:solidFill>
                <a:latin typeface="Lucida Sans"/>
              </a:rPr>
              <a:t>Образец заголовка</a:t>
            </a:r>
            <a:endParaRPr b="0" lang="ru-RU" sz="2200" spc="-1" strike="noStrike">
              <a:solidFill>
                <a:schemeClr val="dk1"/>
              </a:solidFill>
              <a:latin typeface="Book Antiqua"/>
            </a:endParaRPr>
          </a:p>
        </p:txBody>
      </p:sp>
      <p:sp>
        <p:nvSpPr>
          <p:cNvPr id="55" name="PlaceHolder 2"/>
          <p:cNvSpPr>
            <a:spLocks noGrp="1"/>
          </p:cNvSpPr>
          <p:nvPr>
            <p:ph type="body"/>
          </p:nvPr>
        </p:nvSpPr>
        <p:spPr>
          <a:xfrm>
            <a:off x="609480" y="1523880"/>
            <a:ext cx="4010760" cy="4601880"/>
          </a:xfrm>
          <a:prstGeom prst="rect">
            <a:avLst/>
          </a:prstGeom>
          <a:noFill/>
          <a:ln w="0">
            <a:noFill/>
          </a:ln>
        </p:spPr>
        <p:txBody>
          <a:bodyPr lIns="90000" rIns="90000" tIns="45000" bIns="45000" anchor="t">
            <a:noAutofit/>
          </a:bodyPr>
          <a:p>
            <a:pPr indent="0">
              <a:lnSpc>
                <a:spcPct val="100000"/>
              </a:lnSpc>
              <a:spcBef>
                <a:spcPts val="281"/>
              </a:spcBef>
              <a:buNone/>
              <a:tabLst>
                <a:tab algn="l" pos="0"/>
              </a:tabLst>
            </a:pPr>
            <a:r>
              <a:rPr b="0" lang="ru-RU" sz="1400" spc="-1" strike="noStrike">
                <a:solidFill>
                  <a:schemeClr val="dk1"/>
                </a:solidFill>
                <a:latin typeface="Book Antiqua"/>
              </a:rPr>
              <a:t>Образец текста</a:t>
            </a:r>
            <a:endParaRPr b="0" lang="ru-RU" sz="1400" spc="-1" strike="noStrike">
              <a:solidFill>
                <a:schemeClr val="dk1"/>
              </a:solidFill>
              <a:latin typeface="Book Antiqua"/>
            </a:endParaRPr>
          </a:p>
        </p:txBody>
      </p:sp>
      <p:sp>
        <p:nvSpPr>
          <p:cNvPr id="56" name="PlaceHolder 3"/>
          <p:cNvSpPr>
            <a:spLocks noGrp="1"/>
          </p:cNvSpPr>
          <p:nvPr>
            <p:ph type="body"/>
          </p:nvPr>
        </p:nvSpPr>
        <p:spPr>
          <a:xfrm>
            <a:off x="4766760" y="272880"/>
            <a:ext cx="6815160" cy="5852880"/>
          </a:xfrm>
          <a:prstGeom prst="rect">
            <a:avLst/>
          </a:prstGeom>
          <a:noFill/>
          <a:ln w="0">
            <a:noFill/>
          </a:ln>
        </p:spPr>
        <p:txBody>
          <a:bodyPr lIns="90000" rIns="90000" tIns="45000" bIns="45000" anchor="t">
            <a:noAutofit/>
          </a:bodyPr>
          <a:p>
            <a:pPr marL="548640" indent="-411480">
              <a:lnSpc>
                <a:spcPct val="100000"/>
              </a:lnSpc>
              <a:spcBef>
                <a:spcPts val="519"/>
              </a:spcBef>
              <a:buClr>
                <a:srgbClr val="f9f9f9"/>
              </a:buClr>
              <a:buSzPct val="65000"/>
              <a:buFont typeface="Wingdings 2" charset="2"/>
              <a:buChar char=""/>
            </a:pPr>
            <a:r>
              <a:rPr b="0" lang="ru-RU" sz="2600" spc="-1" strike="noStrike">
                <a:solidFill>
                  <a:schemeClr val="dk1"/>
                </a:solidFill>
                <a:latin typeface="Book Antiqua"/>
              </a:rPr>
              <a:t>Образец текста</a:t>
            </a:r>
            <a:endParaRPr b="0" lang="ru-RU" sz="2600" spc="-1" strike="noStrike">
              <a:solidFill>
                <a:schemeClr val="dk1"/>
              </a:solidFill>
              <a:latin typeface="Book Antiqua"/>
            </a:endParaRPr>
          </a:p>
          <a:p>
            <a:pPr lvl="1" marL="868680" indent="-283320">
              <a:lnSpc>
                <a:spcPct val="100000"/>
              </a:lnSpc>
              <a:spcBef>
                <a:spcPts val="479"/>
              </a:spcBef>
              <a:buClr>
                <a:srgbClr val="ffffff"/>
              </a:buClr>
              <a:buSzPct val="80000"/>
              <a:buFont typeface="Wingdings 2" charset="2"/>
              <a:buChar char=""/>
            </a:pPr>
            <a:r>
              <a:rPr b="0" lang="ru-RU" sz="2400" spc="-1" strike="noStrike">
                <a:solidFill>
                  <a:schemeClr val="dk1"/>
                </a:solidFill>
                <a:latin typeface="Book Antiqua"/>
              </a:rPr>
              <a:t>Второй уровень</a:t>
            </a:r>
            <a:endParaRPr b="0" lang="ru-RU" sz="2400" spc="-1" strike="noStrike">
              <a:solidFill>
                <a:schemeClr val="dk1"/>
              </a:solidFill>
              <a:latin typeface="Book Antiqua"/>
            </a:endParaRPr>
          </a:p>
          <a:p>
            <a:pPr lvl="2" marL="1134000" indent="-228600">
              <a:lnSpc>
                <a:spcPct val="100000"/>
              </a:lnSpc>
              <a:spcBef>
                <a:spcPts val="439"/>
              </a:spcBef>
              <a:buClr>
                <a:srgbClr val="ffffff"/>
              </a:buClr>
              <a:buSzPct val="95000"/>
              <a:buFont typeface="Wingdings" charset="2"/>
              <a:buChar char=""/>
            </a:pPr>
            <a:r>
              <a:rPr b="0" lang="ru-RU" sz="2200" spc="-1" strike="noStrike">
                <a:solidFill>
                  <a:schemeClr val="dk1"/>
                </a:solidFill>
                <a:latin typeface="Book Antiqua"/>
              </a:rPr>
              <a:t>Третий уровень</a:t>
            </a:r>
            <a:endParaRPr b="0" lang="ru-RU" sz="2200" spc="-1" strike="noStrike">
              <a:solidFill>
                <a:schemeClr val="dk1"/>
              </a:solidFill>
              <a:latin typeface="Book Antiqua"/>
            </a:endParaRPr>
          </a:p>
          <a:p>
            <a:pPr lvl="3" marL="1353240" indent="-182880">
              <a:lnSpc>
                <a:spcPct val="100000"/>
              </a:lnSpc>
              <a:spcBef>
                <a:spcPts val="400"/>
              </a:spcBef>
              <a:buClr>
                <a:srgbClr val="ffffff"/>
              </a:buClr>
              <a:buFont typeface="Wingdings 3" charset="2"/>
              <a:buChar char=""/>
            </a:pPr>
            <a:r>
              <a:rPr b="0" lang="ru-RU" sz="2000" spc="-1" strike="noStrike">
                <a:solidFill>
                  <a:schemeClr val="dk1"/>
                </a:solidFill>
                <a:latin typeface="Book Antiqua"/>
              </a:rPr>
              <a:t>Четвертый уровень</a:t>
            </a:r>
            <a:endParaRPr b="0" lang="ru-RU" sz="2000" spc="-1" strike="noStrike">
              <a:solidFill>
                <a:schemeClr val="dk1"/>
              </a:solidFill>
              <a:latin typeface="Book Antiqua"/>
            </a:endParaRPr>
          </a:p>
          <a:p>
            <a:pPr lvl="4" marL="1545480" indent="-182880">
              <a:lnSpc>
                <a:spcPct val="100000"/>
              </a:lnSpc>
              <a:spcBef>
                <a:spcPts val="360"/>
              </a:spcBef>
              <a:buClr>
                <a:srgbClr val="ffffff"/>
              </a:buClr>
              <a:buFont typeface="Wingdings 2" charset="2"/>
              <a:buChar char=""/>
            </a:pPr>
            <a:r>
              <a:rPr b="0" lang="ru-RU" sz="1800" spc="-1" strike="noStrike">
                <a:solidFill>
                  <a:schemeClr val="dk1"/>
                </a:solidFill>
                <a:latin typeface="Book Antiqua"/>
              </a:rPr>
              <a:t>Пятый уровень</a:t>
            </a:r>
            <a:endParaRPr b="0" lang="ru-RU" sz="1800" spc="-1" strike="noStrike">
              <a:solidFill>
                <a:schemeClr val="dk1"/>
              </a:solidFill>
              <a:latin typeface="Book Antiqua"/>
            </a:endParaRPr>
          </a:p>
        </p:txBody>
      </p:sp>
      <p:sp>
        <p:nvSpPr>
          <p:cNvPr id="57" name="PlaceHolder 4"/>
          <p:cNvSpPr>
            <a:spLocks noGrp="1"/>
          </p:cNvSpPr>
          <p:nvPr>
            <p:ph type="dt" idx="28"/>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58" name="PlaceHolder 5"/>
          <p:cNvSpPr>
            <a:spLocks noGrp="1"/>
          </p:cNvSpPr>
          <p:nvPr>
            <p:ph type="ftr" idx="29"/>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59" name="PlaceHolder 6"/>
          <p:cNvSpPr>
            <a:spLocks noGrp="1"/>
          </p:cNvSpPr>
          <p:nvPr>
            <p:ph type="sldNum" idx="30"/>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75CD51E1-AF80-4EEC-AF8F-B5F5E150143F}"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3"/>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2438280" y="609480"/>
            <a:ext cx="7314840" cy="522000"/>
          </a:xfrm>
          <a:prstGeom prst="rect">
            <a:avLst/>
          </a:prstGeom>
          <a:noFill/>
          <a:ln w="0">
            <a:noFill/>
          </a:ln>
        </p:spPr>
        <p:txBody>
          <a:bodyPr lIns="45720" rIns="45720" tIns="45000" bIns="0" anchor="b">
            <a:noAutofit/>
          </a:bodyPr>
          <a:p>
            <a:pPr indent="0" algn="ctr">
              <a:lnSpc>
                <a:spcPct val="100000"/>
              </a:lnSpc>
              <a:buNone/>
            </a:pPr>
            <a:r>
              <a:rPr b="1" lang="ru-RU" sz="2000" spc="-1" strike="noStrike">
                <a:solidFill>
                  <a:srgbClr val="ffffff"/>
                </a:solidFill>
                <a:latin typeface="Lucida Sans"/>
              </a:rPr>
              <a:t>Образец заголовка</a:t>
            </a:r>
            <a:endParaRPr b="0" lang="ru-RU" sz="2000" spc="-1" strike="noStrike">
              <a:solidFill>
                <a:schemeClr val="dk1"/>
              </a:solidFill>
              <a:latin typeface="Book Antiqua"/>
            </a:endParaRPr>
          </a:p>
        </p:txBody>
      </p:sp>
      <p:sp>
        <p:nvSpPr>
          <p:cNvPr id="61" name="PlaceHolder 2"/>
          <p:cNvSpPr>
            <a:spLocks noGrp="1"/>
          </p:cNvSpPr>
          <p:nvPr>
            <p:ph type="body"/>
          </p:nvPr>
        </p:nvSpPr>
        <p:spPr>
          <a:xfrm>
            <a:off x="2438280" y="1832040"/>
            <a:ext cx="7314840" cy="3962160"/>
          </a:xfrm>
          <a:prstGeom prst="rect">
            <a:avLst/>
          </a:prstGeom>
          <a:solidFill>
            <a:schemeClr val="lt2"/>
          </a:solidFill>
          <a:ln cap="sq" w="44280">
            <a:solidFill>
              <a:schemeClr val="lt1"/>
            </a:solidFill>
            <a:miter/>
          </a:ln>
          <a:effectLst>
            <a:outerShdw dist="228593" dir="2700000" blurRad="190440" rotWithShape="0">
              <a:srgbClr val="000000">
                <a:alpha val="25000"/>
              </a:srgbClr>
            </a:outerShdw>
          </a:effectLst>
        </p:spPr>
        <p:txBody>
          <a:bodyPr lIns="90000" rIns="90000" tIns="45000" bIns="45000" anchor="t">
            <a:noAutofit/>
          </a:bodyPr>
          <a:p>
            <a:pPr indent="0" defTabSz="914400">
              <a:lnSpc>
                <a:spcPct val="100000"/>
              </a:lnSpc>
              <a:buNone/>
              <a:tabLst>
                <a:tab algn="l" pos="0"/>
              </a:tabLst>
            </a:pPr>
            <a:r>
              <a:rPr b="0" lang="ru-RU" sz="3200" spc="-1" strike="noStrike">
                <a:solidFill>
                  <a:schemeClr val="lt1"/>
                </a:solidFill>
                <a:latin typeface="Book Antiqua"/>
              </a:rPr>
              <a:t>Вставка рисунка</a:t>
            </a:r>
            <a:endParaRPr b="0" lang="ru-RU" sz="3200" spc="-1" strike="noStrike">
              <a:solidFill>
                <a:schemeClr val="dk1"/>
              </a:solidFill>
              <a:latin typeface="Book Antiqua"/>
            </a:endParaRPr>
          </a:p>
        </p:txBody>
      </p:sp>
      <p:sp>
        <p:nvSpPr>
          <p:cNvPr id="62" name="PlaceHolder 3"/>
          <p:cNvSpPr>
            <a:spLocks noGrp="1"/>
          </p:cNvSpPr>
          <p:nvPr>
            <p:ph type="body"/>
          </p:nvPr>
        </p:nvSpPr>
        <p:spPr>
          <a:xfrm>
            <a:off x="2438280" y="1166760"/>
            <a:ext cx="7314840" cy="529920"/>
          </a:xfrm>
          <a:prstGeom prst="rect">
            <a:avLst/>
          </a:prstGeom>
          <a:noFill/>
          <a:ln w="0">
            <a:noFill/>
          </a:ln>
        </p:spPr>
        <p:txBody>
          <a:bodyPr lIns="45720" rIns="45720" tIns="45720" bIns="45000" anchor="t">
            <a:noAutofit/>
          </a:bodyPr>
          <a:p>
            <a:pPr indent="0" algn="ctr">
              <a:lnSpc>
                <a:spcPct val="100000"/>
              </a:lnSpc>
              <a:spcBef>
                <a:spcPts val="281"/>
              </a:spcBef>
              <a:buNone/>
              <a:tabLst>
                <a:tab algn="l" pos="0"/>
              </a:tabLst>
            </a:pPr>
            <a:r>
              <a:rPr b="0" lang="ru-RU" sz="1400" spc="-1" strike="noStrike">
                <a:solidFill>
                  <a:schemeClr val="dk1"/>
                </a:solidFill>
                <a:latin typeface="Book Antiqua"/>
              </a:rPr>
              <a:t>Образец текста</a:t>
            </a:r>
            <a:endParaRPr b="0" lang="ru-RU" sz="1400" spc="-1" strike="noStrike">
              <a:solidFill>
                <a:schemeClr val="dk1"/>
              </a:solidFill>
              <a:latin typeface="Book Antiqua"/>
            </a:endParaRPr>
          </a:p>
        </p:txBody>
      </p:sp>
      <p:sp>
        <p:nvSpPr>
          <p:cNvPr id="63" name="PlaceHolder 4"/>
          <p:cNvSpPr>
            <a:spLocks noGrp="1"/>
          </p:cNvSpPr>
          <p:nvPr>
            <p:ph type="dt" idx="31"/>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64" name="PlaceHolder 5"/>
          <p:cNvSpPr>
            <a:spLocks noGrp="1"/>
          </p:cNvSpPr>
          <p:nvPr>
            <p:ph type="ftr" idx="32"/>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65" name="PlaceHolder 6"/>
          <p:cNvSpPr>
            <a:spLocks noGrp="1"/>
          </p:cNvSpPr>
          <p:nvPr>
            <p:ph type="sldNum" idx="33"/>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78A84CC3-57A6-4FB3-97FB-3FB96B62FD94}"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69" r:id="rId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4680"/>
            <a:ext cx="10972440" cy="1142640"/>
          </a:xfrm>
          <a:prstGeom prst="rect">
            <a:avLst/>
          </a:prstGeom>
          <a:noFill/>
          <a:ln w="0">
            <a:noFill/>
          </a:ln>
        </p:spPr>
        <p:txBody>
          <a:bodyPr lIns="90000" rIns="90000" tIns="45000" bIns="45000" anchor="ctr">
            <a:noAutofit/>
          </a:bodyPr>
          <a:p>
            <a:pPr indent="0" algn="ctr">
              <a:lnSpc>
                <a:spcPct val="100000"/>
              </a:lnSpc>
              <a:buNone/>
            </a:pPr>
            <a:r>
              <a:rPr b="1" lang="ru-RU" sz="4100" spc="-1" strike="noStrike">
                <a:solidFill>
                  <a:srgbClr val="ffffff"/>
                </a:solidFill>
                <a:latin typeface="Lucida Sans"/>
              </a:rPr>
              <a:t>Образец заголовка</a:t>
            </a:r>
            <a:endParaRPr b="0" lang="ru-RU" sz="4100" spc="-1" strike="noStrike">
              <a:solidFill>
                <a:schemeClr val="dk1"/>
              </a:solidFill>
              <a:latin typeface="Book Antiqua"/>
            </a:endParaRPr>
          </a:p>
        </p:txBody>
      </p:sp>
      <p:sp>
        <p:nvSpPr>
          <p:cNvPr id="8" name="PlaceHolder 2"/>
          <p:cNvSpPr>
            <a:spLocks noGrp="1"/>
          </p:cNvSpPr>
          <p:nvPr>
            <p:ph type="body"/>
          </p:nvPr>
        </p:nvSpPr>
        <p:spPr>
          <a:xfrm>
            <a:off x="609480" y="1600200"/>
            <a:ext cx="10972440" cy="4708800"/>
          </a:xfrm>
          <a:prstGeom prst="rect">
            <a:avLst/>
          </a:prstGeom>
          <a:noFill/>
          <a:ln w="0">
            <a:noFill/>
          </a:ln>
        </p:spPr>
        <p:txBody>
          <a:bodyPr lIns="45000" rIns="45000" tIns="90000" bIns="90000" anchor="t" vert="eaVert">
            <a:noAutofit/>
          </a:bodyPr>
          <a:p>
            <a:pPr marL="548640" indent="-411480">
              <a:lnSpc>
                <a:spcPct val="100000"/>
              </a:lnSpc>
              <a:spcBef>
                <a:spcPts val="561"/>
              </a:spcBef>
              <a:buClr>
                <a:srgbClr val="f9f9f9"/>
              </a:buClr>
              <a:buSzPct val="65000"/>
              <a:buFont typeface="Wingdings 2" charset="2"/>
              <a:buChar char=""/>
            </a:pPr>
            <a:r>
              <a:rPr b="0" lang="ru-RU" sz="2800" spc="-1" strike="noStrike">
                <a:solidFill>
                  <a:schemeClr val="dk1"/>
                </a:solidFill>
                <a:latin typeface="Book Antiqua"/>
              </a:rPr>
              <a:t>Образец текста</a:t>
            </a:r>
            <a:endParaRPr b="0" lang="ru-RU" sz="2800" spc="-1" strike="noStrike">
              <a:solidFill>
                <a:schemeClr val="dk1"/>
              </a:solidFill>
              <a:latin typeface="Book Antiqua"/>
            </a:endParaRPr>
          </a:p>
          <a:p>
            <a:pPr lvl="1" marL="868680" indent="-283320">
              <a:lnSpc>
                <a:spcPct val="100000"/>
              </a:lnSpc>
              <a:spcBef>
                <a:spcPts val="479"/>
              </a:spcBef>
              <a:buClr>
                <a:srgbClr val="ffffff"/>
              </a:buClr>
              <a:buSzPct val="80000"/>
              <a:buFont typeface="Wingdings 2" charset="2"/>
              <a:buChar char=""/>
            </a:pPr>
            <a:r>
              <a:rPr b="0" lang="ru-RU" sz="2400" spc="-1" strike="noStrike">
                <a:solidFill>
                  <a:schemeClr val="dk1"/>
                </a:solidFill>
                <a:latin typeface="Book Antiqua"/>
              </a:rPr>
              <a:t>Второй уровень</a:t>
            </a:r>
            <a:endParaRPr b="0" lang="ru-RU" sz="2400" spc="-1" strike="noStrike">
              <a:solidFill>
                <a:schemeClr val="dk1"/>
              </a:solidFill>
              <a:latin typeface="Book Antiqua"/>
            </a:endParaRPr>
          </a:p>
          <a:p>
            <a:pPr lvl="2" marL="1134000" indent="-228600">
              <a:lnSpc>
                <a:spcPct val="100000"/>
              </a:lnSpc>
              <a:spcBef>
                <a:spcPts val="439"/>
              </a:spcBef>
              <a:buClr>
                <a:srgbClr val="ffffff"/>
              </a:buClr>
              <a:buSzPct val="95000"/>
              <a:buFont typeface="Wingdings" charset="2"/>
              <a:buChar char=""/>
            </a:pPr>
            <a:r>
              <a:rPr b="0" lang="ru-RU" sz="2200" spc="-1" strike="noStrike">
                <a:solidFill>
                  <a:schemeClr val="dk1"/>
                </a:solidFill>
                <a:latin typeface="Book Antiqua"/>
              </a:rPr>
              <a:t>Третий уровень</a:t>
            </a:r>
            <a:endParaRPr b="0" lang="ru-RU" sz="2200" spc="-1" strike="noStrike">
              <a:solidFill>
                <a:schemeClr val="dk1"/>
              </a:solidFill>
              <a:latin typeface="Book Antiqua"/>
            </a:endParaRPr>
          </a:p>
          <a:p>
            <a:pPr lvl="3" marL="1353240" indent="-182880">
              <a:lnSpc>
                <a:spcPct val="100000"/>
              </a:lnSpc>
              <a:spcBef>
                <a:spcPts val="400"/>
              </a:spcBef>
              <a:buClr>
                <a:srgbClr val="ffffff"/>
              </a:buClr>
              <a:buFont typeface="Wingdings 3" charset="2"/>
              <a:buChar char=""/>
            </a:pPr>
            <a:r>
              <a:rPr b="0" lang="ru-RU" sz="2000" spc="-1" strike="noStrike">
                <a:solidFill>
                  <a:schemeClr val="dk1"/>
                </a:solidFill>
                <a:latin typeface="Book Antiqua"/>
              </a:rPr>
              <a:t>Четвертый уровень</a:t>
            </a:r>
            <a:endParaRPr b="0" lang="ru-RU" sz="2000" spc="-1" strike="noStrike">
              <a:solidFill>
                <a:schemeClr val="dk1"/>
              </a:solidFill>
              <a:latin typeface="Book Antiqua"/>
            </a:endParaRPr>
          </a:p>
          <a:p>
            <a:pPr lvl="4" marL="1545480" indent="-182880">
              <a:lnSpc>
                <a:spcPct val="100000"/>
              </a:lnSpc>
              <a:spcBef>
                <a:spcPts val="400"/>
              </a:spcBef>
              <a:buClr>
                <a:srgbClr val="ffffff"/>
              </a:buClr>
              <a:buFont typeface="Wingdings 2" charset="2"/>
              <a:buChar char=""/>
            </a:pPr>
            <a:r>
              <a:rPr b="0" lang="ru-RU" sz="2000" spc="-1" strike="noStrike">
                <a:solidFill>
                  <a:schemeClr val="dk1"/>
                </a:solidFill>
                <a:latin typeface="Book Antiqua"/>
              </a:rPr>
              <a:t>Пятый уровень</a:t>
            </a:r>
            <a:endParaRPr b="0" lang="ru-RU" sz="2000" spc="-1" strike="noStrike">
              <a:solidFill>
                <a:schemeClr val="dk1"/>
              </a:solidFill>
              <a:latin typeface="Book Antiqua"/>
            </a:endParaRPr>
          </a:p>
        </p:txBody>
      </p:sp>
      <p:sp>
        <p:nvSpPr>
          <p:cNvPr id="9" name="PlaceHolder 3"/>
          <p:cNvSpPr>
            <a:spLocks noGrp="1"/>
          </p:cNvSpPr>
          <p:nvPr>
            <p:ph type="dt" idx="4"/>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10" name="PlaceHolder 4"/>
          <p:cNvSpPr>
            <a:spLocks noGrp="1"/>
          </p:cNvSpPr>
          <p:nvPr>
            <p:ph type="ftr" idx="5"/>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11" name="PlaceHolder 5"/>
          <p:cNvSpPr>
            <a:spLocks noGrp="1"/>
          </p:cNvSpPr>
          <p:nvPr>
            <p:ph type="sldNum" idx="6"/>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D24EC2FF-8F46-4F78-B991-D924AA70624A}"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8839080" y="274680"/>
            <a:ext cx="2742840" cy="5851080"/>
          </a:xfrm>
          <a:prstGeom prst="rect">
            <a:avLst/>
          </a:prstGeom>
          <a:noFill/>
          <a:ln w="0">
            <a:noFill/>
          </a:ln>
        </p:spPr>
        <p:txBody>
          <a:bodyPr lIns="45000" rIns="45000" tIns="90000" bIns="90000" anchor="ctr" vert="eaVert">
            <a:noAutofit/>
          </a:bodyPr>
          <a:p>
            <a:pPr indent="0" algn="ctr">
              <a:lnSpc>
                <a:spcPct val="100000"/>
              </a:lnSpc>
              <a:buNone/>
            </a:pPr>
            <a:r>
              <a:rPr b="1" lang="ru-RU" sz="4100" spc="-1" strike="noStrike">
                <a:solidFill>
                  <a:srgbClr val="ffffff"/>
                </a:solidFill>
                <a:latin typeface="Lucida Sans"/>
              </a:rPr>
              <a:t>Образец заголовка</a:t>
            </a:r>
            <a:endParaRPr b="0" lang="ru-RU" sz="4100" spc="-1" strike="noStrike">
              <a:solidFill>
                <a:schemeClr val="dk1"/>
              </a:solidFill>
              <a:latin typeface="Book Antiqua"/>
            </a:endParaRPr>
          </a:p>
        </p:txBody>
      </p:sp>
      <p:sp>
        <p:nvSpPr>
          <p:cNvPr id="13" name="PlaceHolder 2"/>
          <p:cNvSpPr>
            <a:spLocks noGrp="1"/>
          </p:cNvSpPr>
          <p:nvPr>
            <p:ph type="body"/>
          </p:nvPr>
        </p:nvSpPr>
        <p:spPr>
          <a:xfrm>
            <a:off x="609480" y="274680"/>
            <a:ext cx="8026200" cy="5851080"/>
          </a:xfrm>
          <a:prstGeom prst="rect">
            <a:avLst/>
          </a:prstGeom>
          <a:noFill/>
          <a:ln w="0">
            <a:noFill/>
          </a:ln>
        </p:spPr>
        <p:txBody>
          <a:bodyPr lIns="45000" rIns="45000" tIns="90000" bIns="90000" anchor="t" vert="eaVert">
            <a:noAutofit/>
          </a:bodyPr>
          <a:p>
            <a:pPr marL="548640" indent="-411480">
              <a:lnSpc>
                <a:spcPct val="100000"/>
              </a:lnSpc>
              <a:spcBef>
                <a:spcPts val="561"/>
              </a:spcBef>
              <a:buClr>
                <a:srgbClr val="f9f9f9"/>
              </a:buClr>
              <a:buSzPct val="65000"/>
              <a:buFont typeface="Wingdings 2" charset="2"/>
              <a:buChar char=""/>
            </a:pPr>
            <a:r>
              <a:rPr b="0" lang="ru-RU" sz="2800" spc="-1" strike="noStrike">
                <a:solidFill>
                  <a:schemeClr val="dk1"/>
                </a:solidFill>
                <a:latin typeface="Book Antiqua"/>
              </a:rPr>
              <a:t>Образец текста</a:t>
            </a:r>
            <a:endParaRPr b="0" lang="ru-RU" sz="2800" spc="-1" strike="noStrike">
              <a:solidFill>
                <a:schemeClr val="dk1"/>
              </a:solidFill>
              <a:latin typeface="Book Antiqua"/>
            </a:endParaRPr>
          </a:p>
          <a:p>
            <a:pPr lvl="1" marL="868680" indent="-283320">
              <a:lnSpc>
                <a:spcPct val="100000"/>
              </a:lnSpc>
              <a:spcBef>
                <a:spcPts val="479"/>
              </a:spcBef>
              <a:buClr>
                <a:srgbClr val="ffffff"/>
              </a:buClr>
              <a:buSzPct val="80000"/>
              <a:buFont typeface="Wingdings 2" charset="2"/>
              <a:buChar char=""/>
            </a:pPr>
            <a:r>
              <a:rPr b="0" lang="ru-RU" sz="2400" spc="-1" strike="noStrike">
                <a:solidFill>
                  <a:schemeClr val="dk1"/>
                </a:solidFill>
                <a:latin typeface="Book Antiqua"/>
              </a:rPr>
              <a:t>Второй уровень</a:t>
            </a:r>
            <a:endParaRPr b="0" lang="ru-RU" sz="2400" spc="-1" strike="noStrike">
              <a:solidFill>
                <a:schemeClr val="dk1"/>
              </a:solidFill>
              <a:latin typeface="Book Antiqua"/>
            </a:endParaRPr>
          </a:p>
          <a:p>
            <a:pPr lvl="2" marL="1134000" indent="-228600">
              <a:lnSpc>
                <a:spcPct val="100000"/>
              </a:lnSpc>
              <a:spcBef>
                <a:spcPts val="439"/>
              </a:spcBef>
              <a:buClr>
                <a:srgbClr val="ffffff"/>
              </a:buClr>
              <a:buSzPct val="95000"/>
              <a:buFont typeface="Wingdings" charset="2"/>
              <a:buChar char=""/>
            </a:pPr>
            <a:r>
              <a:rPr b="0" lang="ru-RU" sz="2200" spc="-1" strike="noStrike">
                <a:solidFill>
                  <a:schemeClr val="dk1"/>
                </a:solidFill>
                <a:latin typeface="Book Antiqua"/>
              </a:rPr>
              <a:t>Третий уровень</a:t>
            </a:r>
            <a:endParaRPr b="0" lang="ru-RU" sz="2200" spc="-1" strike="noStrike">
              <a:solidFill>
                <a:schemeClr val="dk1"/>
              </a:solidFill>
              <a:latin typeface="Book Antiqua"/>
            </a:endParaRPr>
          </a:p>
          <a:p>
            <a:pPr lvl="3" marL="1353240" indent="-182880">
              <a:lnSpc>
                <a:spcPct val="100000"/>
              </a:lnSpc>
              <a:spcBef>
                <a:spcPts val="400"/>
              </a:spcBef>
              <a:buClr>
                <a:srgbClr val="ffffff"/>
              </a:buClr>
              <a:buFont typeface="Wingdings 3" charset="2"/>
              <a:buChar char=""/>
            </a:pPr>
            <a:r>
              <a:rPr b="0" lang="ru-RU" sz="2000" spc="-1" strike="noStrike">
                <a:solidFill>
                  <a:schemeClr val="dk1"/>
                </a:solidFill>
                <a:latin typeface="Book Antiqua"/>
              </a:rPr>
              <a:t>Четвертый уровень</a:t>
            </a:r>
            <a:endParaRPr b="0" lang="ru-RU" sz="2000" spc="-1" strike="noStrike">
              <a:solidFill>
                <a:schemeClr val="dk1"/>
              </a:solidFill>
              <a:latin typeface="Book Antiqua"/>
            </a:endParaRPr>
          </a:p>
          <a:p>
            <a:pPr lvl="4" marL="1545480" indent="-182880">
              <a:lnSpc>
                <a:spcPct val="100000"/>
              </a:lnSpc>
              <a:spcBef>
                <a:spcPts val="400"/>
              </a:spcBef>
              <a:buClr>
                <a:srgbClr val="ffffff"/>
              </a:buClr>
              <a:buFont typeface="Wingdings 2" charset="2"/>
              <a:buChar char=""/>
            </a:pPr>
            <a:r>
              <a:rPr b="0" lang="ru-RU" sz="2000" spc="-1" strike="noStrike">
                <a:solidFill>
                  <a:schemeClr val="dk1"/>
                </a:solidFill>
                <a:latin typeface="Book Antiqua"/>
              </a:rPr>
              <a:t>Пятый уровень</a:t>
            </a:r>
            <a:endParaRPr b="0" lang="ru-RU" sz="2000" spc="-1" strike="noStrike">
              <a:solidFill>
                <a:schemeClr val="dk1"/>
              </a:solidFill>
              <a:latin typeface="Book Antiqua"/>
            </a:endParaRPr>
          </a:p>
        </p:txBody>
      </p:sp>
      <p:sp>
        <p:nvSpPr>
          <p:cNvPr id="14" name="PlaceHolder 3"/>
          <p:cNvSpPr>
            <a:spLocks noGrp="1"/>
          </p:cNvSpPr>
          <p:nvPr>
            <p:ph type="dt" idx="7"/>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15" name="PlaceHolder 4"/>
          <p:cNvSpPr>
            <a:spLocks noGrp="1"/>
          </p:cNvSpPr>
          <p:nvPr>
            <p:ph type="ftr" idx="8"/>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16" name="PlaceHolder 5"/>
          <p:cNvSpPr>
            <a:spLocks noGrp="1"/>
          </p:cNvSpPr>
          <p:nvPr>
            <p:ph type="sldNum" idx="9"/>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3FA3D7BF-0B8E-4F1D-B904-91364AA97404}"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609480" y="274680"/>
            <a:ext cx="10972440" cy="1142640"/>
          </a:xfrm>
          <a:prstGeom prst="rect">
            <a:avLst/>
          </a:prstGeom>
          <a:noFill/>
          <a:ln w="0">
            <a:noFill/>
          </a:ln>
        </p:spPr>
        <p:txBody>
          <a:bodyPr lIns="90000" rIns="90000" tIns="45000" bIns="45000" anchor="ctr">
            <a:noAutofit/>
          </a:bodyPr>
          <a:p>
            <a:pPr indent="0" algn="ctr">
              <a:lnSpc>
                <a:spcPct val="100000"/>
              </a:lnSpc>
              <a:buNone/>
            </a:pPr>
            <a:r>
              <a:rPr b="1" lang="ru-RU" sz="4100" spc="-1" strike="noStrike">
                <a:solidFill>
                  <a:srgbClr val="ffffff"/>
                </a:solidFill>
                <a:latin typeface="Lucida Sans"/>
              </a:rPr>
              <a:t>Образец заголовка</a:t>
            </a:r>
            <a:endParaRPr b="0" lang="ru-RU" sz="4100" spc="-1" strike="noStrike">
              <a:solidFill>
                <a:schemeClr val="dk1"/>
              </a:solidFill>
              <a:latin typeface="Book Antiqua"/>
            </a:endParaRPr>
          </a:p>
        </p:txBody>
      </p:sp>
      <p:sp>
        <p:nvSpPr>
          <p:cNvPr id="18" name="PlaceHolder 2"/>
          <p:cNvSpPr>
            <a:spLocks noGrp="1"/>
          </p:cNvSpPr>
          <p:nvPr>
            <p:ph type="body"/>
          </p:nvPr>
        </p:nvSpPr>
        <p:spPr>
          <a:xfrm>
            <a:off x="609480" y="1600200"/>
            <a:ext cx="10972440" cy="4708800"/>
          </a:xfrm>
          <a:prstGeom prst="rect">
            <a:avLst/>
          </a:prstGeom>
          <a:noFill/>
          <a:ln w="0">
            <a:noFill/>
          </a:ln>
        </p:spPr>
        <p:txBody>
          <a:bodyPr lIns="90000" rIns="90000" tIns="45000" bIns="45000" anchor="t">
            <a:noAutofit/>
          </a:bodyPr>
          <a:p>
            <a:pPr marL="548640" indent="-411480">
              <a:lnSpc>
                <a:spcPct val="100000"/>
              </a:lnSpc>
              <a:spcBef>
                <a:spcPts val="561"/>
              </a:spcBef>
              <a:buClr>
                <a:srgbClr val="f9f9f9"/>
              </a:buClr>
              <a:buSzPct val="65000"/>
              <a:buFont typeface="Wingdings 2" charset="2"/>
              <a:buChar char=""/>
            </a:pPr>
            <a:r>
              <a:rPr b="0" lang="ru-RU" sz="2800" spc="-1" strike="noStrike">
                <a:solidFill>
                  <a:schemeClr val="dk1"/>
                </a:solidFill>
                <a:latin typeface="Book Antiqua"/>
              </a:rPr>
              <a:t>Образец текста</a:t>
            </a:r>
            <a:endParaRPr b="0" lang="ru-RU" sz="2800" spc="-1" strike="noStrike">
              <a:solidFill>
                <a:schemeClr val="dk1"/>
              </a:solidFill>
              <a:latin typeface="Book Antiqua"/>
            </a:endParaRPr>
          </a:p>
          <a:p>
            <a:pPr lvl="1" marL="868680" indent="-283320">
              <a:lnSpc>
                <a:spcPct val="100000"/>
              </a:lnSpc>
              <a:spcBef>
                <a:spcPts val="479"/>
              </a:spcBef>
              <a:buClr>
                <a:srgbClr val="ffffff"/>
              </a:buClr>
              <a:buSzPct val="80000"/>
              <a:buFont typeface="Wingdings 2" charset="2"/>
              <a:buChar char=""/>
            </a:pPr>
            <a:r>
              <a:rPr b="0" lang="ru-RU" sz="2400" spc="-1" strike="noStrike">
                <a:solidFill>
                  <a:schemeClr val="dk1"/>
                </a:solidFill>
                <a:latin typeface="Book Antiqua"/>
              </a:rPr>
              <a:t>Второй уровень</a:t>
            </a:r>
            <a:endParaRPr b="0" lang="ru-RU" sz="2400" spc="-1" strike="noStrike">
              <a:solidFill>
                <a:schemeClr val="dk1"/>
              </a:solidFill>
              <a:latin typeface="Book Antiqua"/>
            </a:endParaRPr>
          </a:p>
          <a:p>
            <a:pPr lvl="2" marL="1134000" indent="-228600">
              <a:lnSpc>
                <a:spcPct val="100000"/>
              </a:lnSpc>
              <a:spcBef>
                <a:spcPts val="439"/>
              </a:spcBef>
              <a:buClr>
                <a:srgbClr val="ffffff"/>
              </a:buClr>
              <a:buSzPct val="95000"/>
              <a:buFont typeface="Wingdings" charset="2"/>
              <a:buChar char=""/>
            </a:pPr>
            <a:r>
              <a:rPr b="0" lang="ru-RU" sz="2200" spc="-1" strike="noStrike">
                <a:solidFill>
                  <a:schemeClr val="dk1"/>
                </a:solidFill>
                <a:latin typeface="Book Antiqua"/>
              </a:rPr>
              <a:t>Третий уровень</a:t>
            </a:r>
            <a:endParaRPr b="0" lang="ru-RU" sz="2200" spc="-1" strike="noStrike">
              <a:solidFill>
                <a:schemeClr val="dk1"/>
              </a:solidFill>
              <a:latin typeface="Book Antiqua"/>
            </a:endParaRPr>
          </a:p>
          <a:p>
            <a:pPr lvl="3" marL="1353240" indent="-182880">
              <a:lnSpc>
                <a:spcPct val="100000"/>
              </a:lnSpc>
              <a:spcBef>
                <a:spcPts val="400"/>
              </a:spcBef>
              <a:buClr>
                <a:srgbClr val="ffffff"/>
              </a:buClr>
              <a:buFont typeface="Wingdings 3" charset="2"/>
              <a:buChar char=""/>
            </a:pPr>
            <a:r>
              <a:rPr b="0" lang="ru-RU" sz="2000" spc="-1" strike="noStrike">
                <a:solidFill>
                  <a:schemeClr val="dk1"/>
                </a:solidFill>
                <a:latin typeface="Book Antiqua"/>
              </a:rPr>
              <a:t>Четвертый уровень</a:t>
            </a:r>
            <a:endParaRPr b="0" lang="ru-RU" sz="2000" spc="-1" strike="noStrike">
              <a:solidFill>
                <a:schemeClr val="dk1"/>
              </a:solidFill>
              <a:latin typeface="Book Antiqua"/>
            </a:endParaRPr>
          </a:p>
          <a:p>
            <a:pPr lvl="4" marL="1545480" indent="-182880">
              <a:lnSpc>
                <a:spcPct val="100000"/>
              </a:lnSpc>
              <a:spcBef>
                <a:spcPts val="400"/>
              </a:spcBef>
              <a:buClr>
                <a:srgbClr val="ffffff"/>
              </a:buClr>
              <a:buFont typeface="Wingdings 2" charset="2"/>
              <a:buChar char=""/>
            </a:pPr>
            <a:r>
              <a:rPr b="0" lang="ru-RU" sz="2000" spc="-1" strike="noStrike">
                <a:solidFill>
                  <a:schemeClr val="dk1"/>
                </a:solidFill>
                <a:latin typeface="Book Antiqua"/>
              </a:rPr>
              <a:t>Пятый уровень</a:t>
            </a:r>
            <a:endParaRPr b="0" lang="ru-RU" sz="2000" spc="-1" strike="noStrike">
              <a:solidFill>
                <a:schemeClr val="dk1"/>
              </a:solidFill>
              <a:latin typeface="Book Antiqua"/>
            </a:endParaRPr>
          </a:p>
        </p:txBody>
      </p:sp>
      <p:sp>
        <p:nvSpPr>
          <p:cNvPr id="19" name="PlaceHolder 3"/>
          <p:cNvSpPr>
            <a:spLocks noGrp="1"/>
          </p:cNvSpPr>
          <p:nvPr>
            <p:ph type="dt" idx="10"/>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20" name="PlaceHolder 4"/>
          <p:cNvSpPr>
            <a:spLocks noGrp="1"/>
          </p:cNvSpPr>
          <p:nvPr>
            <p:ph type="ftr" idx="11"/>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21" name="PlaceHolder 5"/>
          <p:cNvSpPr>
            <a:spLocks noGrp="1"/>
          </p:cNvSpPr>
          <p:nvPr>
            <p:ph type="sldNum" idx="12"/>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A7AFF72B-58CC-436C-9ADD-6B28C30BBEFE}"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2133720" y="609480"/>
            <a:ext cx="9448560" cy="1828440"/>
          </a:xfrm>
          <a:prstGeom prst="rect">
            <a:avLst/>
          </a:prstGeom>
          <a:noFill/>
          <a:ln w="0">
            <a:noFill/>
          </a:ln>
        </p:spPr>
        <p:txBody>
          <a:bodyPr lIns="90000" rIns="90000" tIns="45000" bIns="0" anchor="b">
            <a:noAutofit/>
          </a:bodyPr>
          <a:p>
            <a:pPr indent="0">
              <a:lnSpc>
                <a:spcPct val="100000"/>
              </a:lnSpc>
              <a:buNone/>
            </a:pPr>
            <a:r>
              <a:rPr b="1" lang="ru-RU" sz="4800" spc="-1" strike="noStrike">
                <a:solidFill>
                  <a:schemeClr val="accent1">
                    <a:tint val="90000"/>
                  </a:schemeClr>
                </a:solidFill>
                <a:latin typeface="Lucida Sans"/>
              </a:rPr>
              <a:t>Образец заголовка</a:t>
            </a:r>
            <a:endParaRPr b="0" lang="ru-RU" sz="4800" spc="-1" strike="noStrike">
              <a:solidFill>
                <a:schemeClr val="dk1"/>
              </a:solidFill>
              <a:latin typeface="Book Antiqua"/>
            </a:endParaRPr>
          </a:p>
        </p:txBody>
      </p:sp>
      <p:sp>
        <p:nvSpPr>
          <p:cNvPr id="25" name="PlaceHolder 2"/>
          <p:cNvSpPr>
            <a:spLocks noGrp="1"/>
          </p:cNvSpPr>
          <p:nvPr>
            <p:ph type="body"/>
          </p:nvPr>
        </p:nvSpPr>
        <p:spPr>
          <a:xfrm>
            <a:off x="2133720" y="2507760"/>
            <a:ext cx="9448560" cy="1509480"/>
          </a:xfrm>
          <a:prstGeom prst="rect">
            <a:avLst/>
          </a:prstGeom>
          <a:noFill/>
          <a:ln w="0">
            <a:noFill/>
          </a:ln>
        </p:spPr>
        <p:txBody>
          <a:bodyPr lIns="90000" rIns="90000" tIns="45000" bIns="45000" anchor="t">
            <a:noAutofit/>
          </a:bodyPr>
          <a:p>
            <a:pPr marL="73080" indent="0">
              <a:lnSpc>
                <a:spcPct val="100000"/>
              </a:lnSpc>
              <a:spcBef>
                <a:spcPts val="400"/>
              </a:spcBef>
              <a:buNone/>
              <a:tabLst>
                <a:tab algn="l" pos="0"/>
              </a:tabLst>
            </a:pPr>
            <a:r>
              <a:rPr b="0" lang="ru-RU" sz="2000" spc="-1" strike="noStrike">
                <a:solidFill>
                  <a:schemeClr val="dk1"/>
                </a:solidFill>
                <a:latin typeface="Book Antiqua"/>
              </a:rPr>
              <a:t>Образец текста</a:t>
            </a:r>
            <a:endParaRPr b="0" lang="ru-RU" sz="2000" spc="-1" strike="noStrike">
              <a:solidFill>
                <a:schemeClr val="dk1"/>
              </a:solidFill>
              <a:latin typeface="Book Antiqua"/>
            </a:endParaRPr>
          </a:p>
        </p:txBody>
      </p:sp>
      <p:sp>
        <p:nvSpPr>
          <p:cNvPr id="26" name="PlaceHolder 3"/>
          <p:cNvSpPr>
            <a:spLocks noGrp="1"/>
          </p:cNvSpPr>
          <p:nvPr>
            <p:ph type="dt" idx="13"/>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27" name="PlaceHolder 4"/>
          <p:cNvSpPr>
            <a:spLocks noGrp="1"/>
          </p:cNvSpPr>
          <p:nvPr>
            <p:ph type="ftr" idx="14"/>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28" name="PlaceHolder 5"/>
          <p:cNvSpPr>
            <a:spLocks noGrp="1"/>
          </p:cNvSpPr>
          <p:nvPr>
            <p:ph type="sldNum" idx="15"/>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9A1213A4-6270-45A8-996E-056E5E59EA4F}"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4680"/>
            <a:ext cx="10972440" cy="1142640"/>
          </a:xfrm>
          <a:prstGeom prst="rect">
            <a:avLst/>
          </a:prstGeom>
          <a:noFill/>
          <a:ln w="0">
            <a:noFill/>
          </a:ln>
        </p:spPr>
        <p:txBody>
          <a:bodyPr lIns="90000" rIns="90000" tIns="45000" bIns="45000" anchor="ctr">
            <a:noAutofit/>
          </a:bodyPr>
          <a:p>
            <a:pPr indent="0" algn="ctr">
              <a:lnSpc>
                <a:spcPct val="100000"/>
              </a:lnSpc>
              <a:buNone/>
            </a:pPr>
            <a:r>
              <a:rPr b="1" lang="ru-RU" sz="4100" spc="-1" strike="noStrike">
                <a:solidFill>
                  <a:srgbClr val="ffffff"/>
                </a:solidFill>
                <a:latin typeface="Lucida Sans"/>
              </a:rPr>
              <a:t>Образец заголовка</a:t>
            </a:r>
            <a:endParaRPr b="0" lang="ru-RU" sz="4100" spc="-1" strike="noStrike">
              <a:solidFill>
                <a:schemeClr val="dk1"/>
              </a:solidFill>
              <a:latin typeface="Book Antiqua"/>
            </a:endParaRPr>
          </a:p>
        </p:txBody>
      </p:sp>
      <p:sp>
        <p:nvSpPr>
          <p:cNvPr id="30" name="PlaceHolder 2"/>
          <p:cNvSpPr>
            <a:spLocks noGrp="1"/>
          </p:cNvSpPr>
          <p:nvPr>
            <p:ph type="body"/>
          </p:nvPr>
        </p:nvSpPr>
        <p:spPr>
          <a:xfrm>
            <a:off x="609480" y="1600200"/>
            <a:ext cx="5384520" cy="4525560"/>
          </a:xfrm>
          <a:prstGeom prst="rect">
            <a:avLst/>
          </a:prstGeom>
          <a:noFill/>
          <a:ln w="0">
            <a:noFill/>
          </a:ln>
        </p:spPr>
        <p:txBody>
          <a:bodyPr lIns="90000" rIns="90000" tIns="45000" bIns="45000" anchor="t">
            <a:noAutofit/>
          </a:bodyPr>
          <a:p>
            <a:pPr marL="548640" indent="-411480">
              <a:lnSpc>
                <a:spcPct val="100000"/>
              </a:lnSpc>
              <a:spcBef>
                <a:spcPts val="519"/>
              </a:spcBef>
              <a:buClr>
                <a:srgbClr val="f9f9f9"/>
              </a:buClr>
              <a:buSzPct val="65000"/>
              <a:buFont typeface="Wingdings 2" charset="2"/>
              <a:buChar char=""/>
            </a:pPr>
            <a:r>
              <a:rPr b="0" lang="ru-RU" sz="2600" spc="-1" strike="noStrike">
                <a:solidFill>
                  <a:schemeClr val="dk1"/>
                </a:solidFill>
                <a:latin typeface="Book Antiqua"/>
              </a:rPr>
              <a:t>Образец текста</a:t>
            </a:r>
            <a:endParaRPr b="0" lang="ru-RU" sz="2600" spc="-1" strike="noStrike">
              <a:solidFill>
                <a:schemeClr val="dk1"/>
              </a:solidFill>
              <a:latin typeface="Book Antiqua"/>
            </a:endParaRPr>
          </a:p>
          <a:p>
            <a:pPr lvl="1" marL="868680" indent="-283320">
              <a:lnSpc>
                <a:spcPct val="100000"/>
              </a:lnSpc>
              <a:spcBef>
                <a:spcPts val="479"/>
              </a:spcBef>
              <a:buClr>
                <a:srgbClr val="ffffff"/>
              </a:buClr>
              <a:buSzPct val="80000"/>
              <a:buFont typeface="Wingdings 2" charset="2"/>
              <a:buChar char=""/>
            </a:pPr>
            <a:r>
              <a:rPr b="0" lang="ru-RU" sz="2400" spc="-1" strike="noStrike">
                <a:solidFill>
                  <a:schemeClr val="dk1"/>
                </a:solidFill>
                <a:latin typeface="Book Antiqua"/>
              </a:rPr>
              <a:t>Второй уровень</a:t>
            </a:r>
            <a:endParaRPr b="0" lang="ru-RU" sz="2400" spc="-1" strike="noStrike">
              <a:solidFill>
                <a:schemeClr val="dk1"/>
              </a:solidFill>
              <a:latin typeface="Book Antiqua"/>
            </a:endParaRPr>
          </a:p>
          <a:p>
            <a:pPr lvl="2" marL="1134000" indent="-228600">
              <a:lnSpc>
                <a:spcPct val="100000"/>
              </a:lnSpc>
              <a:spcBef>
                <a:spcPts val="400"/>
              </a:spcBef>
              <a:buClr>
                <a:srgbClr val="ffffff"/>
              </a:buClr>
              <a:buSzPct val="95000"/>
              <a:buFont typeface="Wingdings" charset="2"/>
              <a:buChar char=""/>
            </a:pPr>
            <a:r>
              <a:rPr b="0" lang="ru-RU" sz="2000" spc="-1" strike="noStrike">
                <a:solidFill>
                  <a:schemeClr val="dk1"/>
                </a:solidFill>
                <a:latin typeface="Book Antiqua"/>
              </a:rPr>
              <a:t>Третий уровень</a:t>
            </a:r>
            <a:endParaRPr b="0" lang="ru-RU" sz="2000" spc="-1" strike="noStrike">
              <a:solidFill>
                <a:schemeClr val="dk1"/>
              </a:solidFill>
              <a:latin typeface="Book Antiqua"/>
            </a:endParaRPr>
          </a:p>
          <a:p>
            <a:pPr lvl="3" marL="1353240" indent="-182880">
              <a:lnSpc>
                <a:spcPct val="100000"/>
              </a:lnSpc>
              <a:spcBef>
                <a:spcPts val="360"/>
              </a:spcBef>
              <a:buClr>
                <a:srgbClr val="ffffff"/>
              </a:buClr>
              <a:buFont typeface="Wingdings 3" charset="2"/>
              <a:buChar char=""/>
            </a:pPr>
            <a:r>
              <a:rPr b="0" lang="ru-RU" sz="1800" spc="-1" strike="noStrike">
                <a:solidFill>
                  <a:schemeClr val="dk1"/>
                </a:solidFill>
                <a:latin typeface="Book Antiqua"/>
              </a:rPr>
              <a:t>Четвертый уровень</a:t>
            </a:r>
            <a:endParaRPr b="0" lang="ru-RU" sz="1800" spc="-1" strike="noStrike">
              <a:solidFill>
                <a:schemeClr val="dk1"/>
              </a:solidFill>
              <a:latin typeface="Book Antiqua"/>
            </a:endParaRPr>
          </a:p>
          <a:p>
            <a:pPr lvl="4" marL="1545480" indent="-182880">
              <a:lnSpc>
                <a:spcPct val="100000"/>
              </a:lnSpc>
              <a:spcBef>
                <a:spcPts val="360"/>
              </a:spcBef>
              <a:buClr>
                <a:srgbClr val="ffffff"/>
              </a:buClr>
              <a:buFont typeface="Wingdings 2" charset="2"/>
              <a:buChar char=""/>
            </a:pPr>
            <a:r>
              <a:rPr b="0" lang="ru-RU" sz="1800" spc="-1" strike="noStrike">
                <a:solidFill>
                  <a:schemeClr val="dk1"/>
                </a:solidFill>
                <a:latin typeface="Book Antiqua"/>
              </a:rPr>
              <a:t>Пятый уровень</a:t>
            </a:r>
            <a:endParaRPr b="0" lang="ru-RU" sz="1800" spc="-1" strike="noStrike">
              <a:solidFill>
                <a:schemeClr val="dk1"/>
              </a:solidFill>
              <a:latin typeface="Book Antiqua"/>
            </a:endParaRPr>
          </a:p>
        </p:txBody>
      </p:sp>
      <p:sp>
        <p:nvSpPr>
          <p:cNvPr id="31" name="PlaceHolder 3"/>
          <p:cNvSpPr>
            <a:spLocks noGrp="1"/>
          </p:cNvSpPr>
          <p:nvPr>
            <p:ph type="body"/>
          </p:nvPr>
        </p:nvSpPr>
        <p:spPr>
          <a:xfrm>
            <a:off x="6197760" y="1600200"/>
            <a:ext cx="5384520" cy="4525560"/>
          </a:xfrm>
          <a:prstGeom prst="rect">
            <a:avLst/>
          </a:prstGeom>
          <a:noFill/>
          <a:ln w="0">
            <a:noFill/>
          </a:ln>
        </p:spPr>
        <p:txBody>
          <a:bodyPr lIns="90000" rIns="90000" tIns="45000" bIns="45000" anchor="t">
            <a:noAutofit/>
          </a:bodyPr>
          <a:p>
            <a:pPr marL="548640" indent="-411480">
              <a:lnSpc>
                <a:spcPct val="100000"/>
              </a:lnSpc>
              <a:spcBef>
                <a:spcPts val="519"/>
              </a:spcBef>
              <a:buClr>
                <a:srgbClr val="f9f9f9"/>
              </a:buClr>
              <a:buSzPct val="65000"/>
              <a:buFont typeface="Wingdings 2" charset="2"/>
              <a:buChar char=""/>
            </a:pPr>
            <a:r>
              <a:rPr b="0" lang="ru-RU" sz="2600" spc="-1" strike="noStrike">
                <a:solidFill>
                  <a:schemeClr val="dk1"/>
                </a:solidFill>
                <a:latin typeface="Book Antiqua"/>
              </a:rPr>
              <a:t>Образец текста</a:t>
            </a:r>
            <a:endParaRPr b="0" lang="ru-RU" sz="2600" spc="-1" strike="noStrike">
              <a:solidFill>
                <a:schemeClr val="dk1"/>
              </a:solidFill>
              <a:latin typeface="Book Antiqua"/>
            </a:endParaRPr>
          </a:p>
          <a:p>
            <a:pPr lvl="1" marL="868680" indent="-283320">
              <a:lnSpc>
                <a:spcPct val="100000"/>
              </a:lnSpc>
              <a:spcBef>
                <a:spcPts val="479"/>
              </a:spcBef>
              <a:buClr>
                <a:srgbClr val="ffffff"/>
              </a:buClr>
              <a:buSzPct val="80000"/>
              <a:buFont typeface="Wingdings 2" charset="2"/>
              <a:buChar char=""/>
            </a:pPr>
            <a:r>
              <a:rPr b="0" lang="ru-RU" sz="2400" spc="-1" strike="noStrike">
                <a:solidFill>
                  <a:schemeClr val="dk1"/>
                </a:solidFill>
                <a:latin typeface="Book Antiqua"/>
              </a:rPr>
              <a:t>Второй уровень</a:t>
            </a:r>
            <a:endParaRPr b="0" lang="ru-RU" sz="2400" spc="-1" strike="noStrike">
              <a:solidFill>
                <a:schemeClr val="dk1"/>
              </a:solidFill>
              <a:latin typeface="Book Antiqua"/>
            </a:endParaRPr>
          </a:p>
          <a:p>
            <a:pPr lvl="2" marL="1134000" indent="-228600">
              <a:lnSpc>
                <a:spcPct val="100000"/>
              </a:lnSpc>
              <a:spcBef>
                <a:spcPts val="400"/>
              </a:spcBef>
              <a:buClr>
                <a:srgbClr val="ffffff"/>
              </a:buClr>
              <a:buSzPct val="95000"/>
              <a:buFont typeface="Wingdings" charset="2"/>
              <a:buChar char=""/>
            </a:pPr>
            <a:r>
              <a:rPr b="0" lang="ru-RU" sz="2000" spc="-1" strike="noStrike">
                <a:solidFill>
                  <a:schemeClr val="dk1"/>
                </a:solidFill>
                <a:latin typeface="Book Antiqua"/>
              </a:rPr>
              <a:t>Третий уровень</a:t>
            </a:r>
            <a:endParaRPr b="0" lang="ru-RU" sz="2000" spc="-1" strike="noStrike">
              <a:solidFill>
                <a:schemeClr val="dk1"/>
              </a:solidFill>
              <a:latin typeface="Book Antiqua"/>
            </a:endParaRPr>
          </a:p>
          <a:p>
            <a:pPr lvl="3" marL="1353240" indent="-182880">
              <a:lnSpc>
                <a:spcPct val="100000"/>
              </a:lnSpc>
              <a:spcBef>
                <a:spcPts val="360"/>
              </a:spcBef>
              <a:buClr>
                <a:srgbClr val="ffffff"/>
              </a:buClr>
              <a:buFont typeface="Wingdings 3" charset="2"/>
              <a:buChar char=""/>
            </a:pPr>
            <a:r>
              <a:rPr b="0" lang="ru-RU" sz="1800" spc="-1" strike="noStrike">
                <a:solidFill>
                  <a:schemeClr val="dk1"/>
                </a:solidFill>
                <a:latin typeface="Book Antiqua"/>
              </a:rPr>
              <a:t>Четвертый уровень</a:t>
            </a:r>
            <a:endParaRPr b="0" lang="ru-RU" sz="1800" spc="-1" strike="noStrike">
              <a:solidFill>
                <a:schemeClr val="dk1"/>
              </a:solidFill>
              <a:latin typeface="Book Antiqua"/>
            </a:endParaRPr>
          </a:p>
          <a:p>
            <a:pPr lvl="4" marL="1545480" indent="-182880">
              <a:lnSpc>
                <a:spcPct val="100000"/>
              </a:lnSpc>
              <a:spcBef>
                <a:spcPts val="360"/>
              </a:spcBef>
              <a:buClr>
                <a:srgbClr val="ffffff"/>
              </a:buClr>
              <a:buFont typeface="Wingdings 2" charset="2"/>
              <a:buChar char=""/>
            </a:pPr>
            <a:r>
              <a:rPr b="0" lang="ru-RU" sz="1800" spc="-1" strike="noStrike">
                <a:solidFill>
                  <a:schemeClr val="dk1"/>
                </a:solidFill>
                <a:latin typeface="Book Antiqua"/>
              </a:rPr>
              <a:t>Пятый уровень</a:t>
            </a:r>
            <a:endParaRPr b="0" lang="ru-RU" sz="1800" spc="-1" strike="noStrike">
              <a:solidFill>
                <a:schemeClr val="dk1"/>
              </a:solidFill>
              <a:latin typeface="Book Antiqua"/>
            </a:endParaRPr>
          </a:p>
        </p:txBody>
      </p:sp>
      <p:sp>
        <p:nvSpPr>
          <p:cNvPr id="32" name="PlaceHolder 4"/>
          <p:cNvSpPr>
            <a:spLocks noGrp="1"/>
          </p:cNvSpPr>
          <p:nvPr>
            <p:ph type="dt" idx="16"/>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33" name="PlaceHolder 5"/>
          <p:cNvSpPr>
            <a:spLocks noGrp="1"/>
          </p:cNvSpPr>
          <p:nvPr>
            <p:ph type="ftr" idx="17"/>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34" name="PlaceHolder 6"/>
          <p:cNvSpPr>
            <a:spLocks noGrp="1"/>
          </p:cNvSpPr>
          <p:nvPr>
            <p:ph type="sldNum" idx="18"/>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F5CA9282-8E73-4C89-9DC5-D25B4DF485A6}"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609480" y="272880"/>
            <a:ext cx="10972440" cy="1142640"/>
          </a:xfrm>
          <a:prstGeom prst="rect">
            <a:avLst/>
          </a:prstGeom>
          <a:noFill/>
          <a:ln w="0">
            <a:noFill/>
          </a:ln>
        </p:spPr>
        <p:txBody>
          <a:bodyPr lIns="90000" rIns="90000" tIns="45000" bIns="45000" anchor="ctr">
            <a:noAutofit/>
          </a:bodyPr>
          <a:p>
            <a:pPr indent="0" algn="ctr">
              <a:lnSpc>
                <a:spcPct val="100000"/>
              </a:lnSpc>
              <a:buNone/>
            </a:pPr>
            <a:r>
              <a:rPr b="1" lang="ru-RU" sz="4100" spc="-1" strike="noStrike">
                <a:solidFill>
                  <a:srgbClr val="ffffff"/>
                </a:solidFill>
                <a:latin typeface="Lucida Sans"/>
              </a:rPr>
              <a:t>Образец заголовка</a:t>
            </a:r>
            <a:endParaRPr b="0" lang="ru-RU" sz="4100" spc="-1" strike="noStrike">
              <a:solidFill>
                <a:schemeClr val="dk1"/>
              </a:solidFill>
              <a:latin typeface="Book Antiqua"/>
            </a:endParaRPr>
          </a:p>
        </p:txBody>
      </p:sp>
      <p:sp>
        <p:nvSpPr>
          <p:cNvPr id="39" name="PlaceHolder 2"/>
          <p:cNvSpPr>
            <a:spLocks noGrp="1"/>
          </p:cNvSpPr>
          <p:nvPr>
            <p:ph type="body"/>
          </p:nvPr>
        </p:nvSpPr>
        <p:spPr>
          <a:xfrm>
            <a:off x="609480" y="1535040"/>
            <a:ext cx="5386680" cy="750600"/>
          </a:xfrm>
          <a:prstGeom prst="rect">
            <a:avLst/>
          </a:prstGeom>
          <a:noFill/>
          <a:ln w="0">
            <a:noFill/>
          </a:ln>
        </p:spPr>
        <p:txBody>
          <a:bodyPr lIns="90000" rIns="90000" tIns="45000" bIns="45000" anchor="ctr">
            <a:noAutofit/>
          </a:bodyPr>
          <a:p>
            <a:pPr indent="0">
              <a:lnSpc>
                <a:spcPct val="100000"/>
              </a:lnSpc>
              <a:spcBef>
                <a:spcPts val="479"/>
              </a:spcBef>
              <a:buNone/>
              <a:tabLst>
                <a:tab algn="l" pos="0"/>
              </a:tabLst>
            </a:pPr>
            <a:r>
              <a:rPr b="0" lang="ru-RU" sz="2400" spc="-1" strike="noStrike" cap="all">
                <a:solidFill>
                  <a:schemeClr val="dk1"/>
                </a:solidFill>
                <a:latin typeface="Book Antiqua"/>
              </a:rPr>
              <a:t>Образец текста</a:t>
            </a:r>
            <a:endParaRPr b="0" lang="ru-RU" sz="2400" spc="-1" strike="noStrike">
              <a:solidFill>
                <a:schemeClr val="dk1"/>
              </a:solidFill>
              <a:latin typeface="Book Antiqua"/>
            </a:endParaRPr>
          </a:p>
        </p:txBody>
      </p:sp>
      <p:sp>
        <p:nvSpPr>
          <p:cNvPr id="40" name="PlaceHolder 3"/>
          <p:cNvSpPr>
            <a:spLocks noGrp="1"/>
          </p:cNvSpPr>
          <p:nvPr>
            <p:ph type="body"/>
          </p:nvPr>
        </p:nvSpPr>
        <p:spPr>
          <a:xfrm>
            <a:off x="6193440" y="1535040"/>
            <a:ext cx="5388840" cy="750600"/>
          </a:xfrm>
          <a:prstGeom prst="rect">
            <a:avLst/>
          </a:prstGeom>
          <a:noFill/>
          <a:ln w="0">
            <a:noFill/>
          </a:ln>
        </p:spPr>
        <p:txBody>
          <a:bodyPr lIns="90000" rIns="90000" tIns="45000" bIns="45000" anchor="ctr">
            <a:noAutofit/>
          </a:bodyPr>
          <a:p>
            <a:pPr indent="0">
              <a:lnSpc>
                <a:spcPct val="100000"/>
              </a:lnSpc>
              <a:spcBef>
                <a:spcPts val="479"/>
              </a:spcBef>
              <a:buNone/>
              <a:tabLst>
                <a:tab algn="l" pos="0"/>
              </a:tabLst>
            </a:pPr>
            <a:r>
              <a:rPr b="0" lang="ru-RU" sz="2400" spc="-1" strike="noStrike" cap="all">
                <a:solidFill>
                  <a:schemeClr val="dk1"/>
                </a:solidFill>
                <a:latin typeface="Book Antiqua"/>
              </a:rPr>
              <a:t>Образец текста</a:t>
            </a:r>
            <a:endParaRPr b="0" lang="ru-RU" sz="2400" spc="-1" strike="noStrike">
              <a:solidFill>
                <a:schemeClr val="dk1"/>
              </a:solidFill>
              <a:latin typeface="Book Antiqua"/>
            </a:endParaRPr>
          </a:p>
        </p:txBody>
      </p:sp>
      <p:sp>
        <p:nvSpPr>
          <p:cNvPr id="41" name="PlaceHolder 4"/>
          <p:cNvSpPr>
            <a:spLocks noGrp="1"/>
          </p:cNvSpPr>
          <p:nvPr>
            <p:ph type="body"/>
          </p:nvPr>
        </p:nvSpPr>
        <p:spPr>
          <a:xfrm>
            <a:off x="609480" y="2362320"/>
            <a:ext cx="5386680" cy="3763440"/>
          </a:xfrm>
          <a:prstGeom prst="rect">
            <a:avLst/>
          </a:prstGeom>
          <a:noFill/>
          <a:ln w="0">
            <a:noFill/>
          </a:ln>
        </p:spPr>
        <p:txBody>
          <a:bodyPr lIns="90000" rIns="90000" tIns="45000" bIns="45000" anchor="t">
            <a:noAutofit/>
          </a:bodyPr>
          <a:p>
            <a:pPr marL="548640" indent="-411480">
              <a:lnSpc>
                <a:spcPct val="100000"/>
              </a:lnSpc>
              <a:spcBef>
                <a:spcPts val="479"/>
              </a:spcBef>
              <a:buClr>
                <a:srgbClr val="f9f9f9"/>
              </a:buClr>
              <a:buSzPct val="65000"/>
              <a:buFont typeface="Wingdings 2" charset="2"/>
              <a:buChar char=""/>
            </a:pPr>
            <a:r>
              <a:rPr b="0" lang="ru-RU" sz="2400" spc="-1" strike="noStrike">
                <a:solidFill>
                  <a:schemeClr val="dk1"/>
                </a:solidFill>
                <a:latin typeface="Book Antiqua"/>
              </a:rPr>
              <a:t>Образец текста</a:t>
            </a:r>
            <a:endParaRPr b="0" lang="ru-RU" sz="2400" spc="-1" strike="noStrike">
              <a:solidFill>
                <a:schemeClr val="dk1"/>
              </a:solidFill>
              <a:latin typeface="Book Antiqua"/>
            </a:endParaRPr>
          </a:p>
          <a:p>
            <a:pPr lvl="1" marL="868680" indent="-283320">
              <a:lnSpc>
                <a:spcPct val="100000"/>
              </a:lnSpc>
              <a:spcBef>
                <a:spcPts val="400"/>
              </a:spcBef>
              <a:buClr>
                <a:srgbClr val="ffffff"/>
              </a:buClr>
              <a:buSzPct val="80000"/>
              <a:buFont typeface="Wingdings 2" charset="2"/>
              <a:buChar char=""/>
            </a:pPr>
            <a:r>
              <a:rPr b="0" lang="ru-RU" sz="2000" spc="-1" strike="noStrike">
                <a:solidFill>
                  <a:schemeClr val="dk1"/>
                </a:solidFill>
                <a:latin typeface="Book Antiqua"/>
              </a:rPr>
              <a:t>Второй уровень</a:t>
            </a:r>
            <a:endParaRPr b="0" lang="ru-RU" sz="2000" spc="-1" strike="noStrike">
              <a:solidFill>
                <a:schemeClr val="dk1"/>
              </a:solidFill>
              <a:latin typeface="Book Antiqua"/>
            </a:endParaRPr>
          </a:p>
          <a:p>
            <a:pPr lvl="2" marL="1134000" indent="-228600">
              <a:lnSpc>
                <a:spcPct val="100000"/>
              </a:lnSpc>
              <a:spcBef>
                <a:spcPts val="360"/>
              </a:spcBef>
              <a:buClr>
                <a:srgbClr val="ffffff"/>
              </a:buClr>
              <a:buSzPct val="95000"/>
              <a:buFont typeface="Wingdings" charset="2"/>
              <a:buChar char=""/>
            </a:pPr>
            <a:r>
              <a:rPr b="0" lang="ru-RU" sz="1800" spc="-1" strike="noStrike">
                <a:solidFill>
                  <a:schemeClr val="dk1"/>
                </a:solidFill>
                <a:latin typeface="Book Antiqua"/>
              </a:rPr>
              <a:t>Третий уровень</a:t>
            </a:r>
            <a:endParaRPr b="0" lang="ru-RU" sz="1800" spc="-1" strike="noStrike">
              <a:solidFill>
                <a:schemeClr val="dk1"/>
              </a:solidFill>
              <a:latin typeface="Book Antiqua"/>
            </a:endParaRPr>
          </a:p>
          <a:p>
            <a:pPr lvl="3" marL="1353240" indent="-182880">
              <a:lnSpc>
                <a:spcPct val="100000"/>
              </a:lnSpc>
              <a:spcBef>
                <a:spcPts val="320"/>
              </a:spcBef>
              <a:buClr>
                <a:srgbClr val="ffffff"/>
              </a:buClr>
              <a:buFont typeface="Wingdings 3" charset="2"/>
              <a:buChar char=""/>
            </a:pPr>
            <a:r>
              <a:rPr b="0" lang="ru-RU" sz="1600" spc="-1" strike="noStrike">
                <a:solidFill>
                  <a:schemeClr val="dk1"/>
                </a:solidFill>
                <a:latin typeface="Book Antiqua"/>
              </a:rPr>
              <a:t>Четвертый уровень</a:t>
            </a:r>
            <a:endParaRPr b="0" lang="ru-RU" sz="1600" spc="-1" strike="noStrike">
              <a:solidFill>
                <a:schemeClr val="dk1"/>
              </a:solidFill>
              <a:latin typeface="Book Antiqua"/>
            </a:endParaRPr>
          </a:p>
          <a:p>
            <a:pPr lvl="4" marL="1545480" indent="-182880">
              <a:lnSpc>
                <a:spcPct val="100000"/>
              </a:lnSpc>
              <a:spcBef>
                <a:spcPts val="320"/>
              </a:spcBef>
              <a:buClr>
                <a:srgbClr val="ffffff"/>
              </a:buClr>
              <a:buFont typeface="Wingdings 2" charset="2"/>
              <a:buChar char=""/>
            </a:pPr>
            <a:r>
              <a:rPr b="0" lang="ru-RU" sz="1600" spc="-1" strike="noStrike">
                <a:solidFill>
                  <a:schemeClr val="dk1"/>
                </a:solidFill>
                <a:latin typeface="Book Antiqua"/>
              </a:rPr>
              <a:t>Пятый уровень</a:t>
            </a:r>
            <a:endParaRPr b="0" lang="ru-RU" sz="1600" spc="-1" strike="noStrike">
              <a:solidFill>
                <a:schemeClr val="dk1"/>
              </a:solidFill>
              <a:latin typeface="Book Antiqua"/>
            </a:endParaRPr>
          </a:p>
        </p:txBody>
      </p:sp>
      <p:sp>
        <p:nvSpPr>
          <p:cNvPr id="42" name="PlaceHolder 5"/>
          <p:cNvSpPr>
            <a:spLocks noGrp="1"/>
          </p:cNvSpPr>
          <p:nvPr>
            <p:ph type="body"/>
          </p:nvPr>
        </p:nvSpPr>
        <p:spPr>
          <a:xfrm>
            <a:off x="6193440" y="2362320"/>
            <a:ext cx="5388840" cy="3763440"/>
          </a:xfrm>
          <a:prstGeom prst="rect">
            <a:avLst/>
          </a:prstGeom>
          <a:noFill/>
          <a:ln w="0">
            <a:noFill/>
          </a:ln>
        </p:spPr>
        <p:txBody>
          <a:bodyPr lIns="90000" rIns="90000" tIns="45000" bIns="45000" anchor="t">
            <a:noAutofit/>
          </a:bodyPr>
          <a:p>
            <a:pPr marL="548640" indent="-411480">
              <a:lnSpc>
                <a:spcPct val="100000"/>
              </a:lnSpc>
              <a:spcBef>
                <a:spcPts val="479"/>
              </a:spcBef>
              <a:buClr>
                <a:srgbClr val="f9f9f9"/>
              </a:buClr>
              <a:buSzPct val="65000"/>
              <a:buFont typeface="Wingdings 2" charset="2"/>
              <a:buChar char=""/>
            </a:pPr>
            <a:r>
              <a:rPr b="0" lang="ru-RU" sz="2400" spc="-1" strike="noStrike">
                <a:solidFill>
                  <a:schemeClr val="dk1"/>
                </a:solidFill>
                <a:latin typeface="Book Antiqua"/>
              </a:rPr>
              <a:t>Образец текста</a:t>
            </a:r>
            <a:endParaRPr b="0" lang="ru-RU" sz="2400" spc="-1" strike="noStrike">
              <a:solidFill>
                <a:schemeClr val="dk1"/>
              </a:solidFill>
              <a:latin typeface="Book Antiqua"/>
            </a:endParaRPr>
          </a:p>
          <a:p>
            <a:pPr lvl="1" marL="868680" indent="-283320">
              <a:lnSpc>
                <a:spcPct val="100000"/>
              </a:lnSpc>
              <a:spcBef>
                <a:spcPts val="400"/>
              </a:spcBef>
              <a:buClr>
                <a:srgbClr val="ffffff"/>
              </a:buClr>
              <a:buSzPct val="80000"/>
              <a:buFont typeface="Wingdings 2" charset="2"/>
              <a:buChar char=""/>
            </a:pPr>
            <a:r>
              <a:rPr b="0" lang="ru-RU" sz="2000" spc="-1" strike="noStrike">
                <a:solidFill>
                  <a:schemeClr val="dk1"/>
                </a:solidFill>
                <a:latin typeface="Book Antiqua"/>
              </a:rPr>
              <a:t>Второй уровень</a:t>
            </a:r>
            <a:endParaRPr b="0" lang="ru-RU" sz="2000" spc="-1" strike="noStrike">
              <a:solidFill>
                <a:schemeClr val="dk1"/>
              </a:solidFill>
              <a:latin typeface="Book Antiqua"/>
            </a:endParaRPr>
          </a:p>
          <a:p>
            <a:pPr lvl="2" marL="1134000" indent="-228600">
              <a:lnSpc>
                <a:spcPct val="100000"/>
              </a:lnSpc>
              <a:spcBef>
                <a:spcPts val="360"/>
              </a:spcBef>
              <a:buClr>
                <a:srgbClr val="ffffff"/>
              </a:buClr>
              <a:buSzPct val="95000"/>
              <a:buFont typeface="Wingdings" charset="2"/>
              <a:buChar char=""/>
            </a:pPr>
            <a:r>
              <a:rPr b="0" lang="ru-RU" sz="1800" spc="-1" strike="noStrike">
                <a:solidFill>
                  <a:schemeClr val="dk1"/>
                </a:solidFill>
                <a:latin typeface="Book Antiqua"/>
              </a:rPr>
              <a:t>Третий уровень</a:t>
            </a:r>
            <a:endParaRPr b="0" lang="ru-RU" sz="1800" spc="-1" strike="noStrike">
              <a:solidFill>
                <a:schemeClr val="dk1"/>
              </a:solidFill>
              <a:latin typeface="Book Antiqua"/>
            </a:endParaRPr>
          </a:p>
          <a:p>
            <a:pPr lvl="3" marL="1353240" indent="-182880">
              <a:lnSpc>
                <a:spcPct val="100000"/>
              </a:lnSpc>
              <a:spcBef>
                <a:spcPts val="320"/>
              </a:spcBef>
              <a:buClr>
                <a:srgbClr val="ffffff"/>
              </a:buClr>
              <a:buFont typeface="Wingdings 3" charset="2"/>
              <a:buChar char=""/>
            </a:pPr>
            <a:r>
              <a:rPr b="0" lang="ru-RU" sz="1600" spc="-1" strike="noStrike">
                <a:solidFill>
                  <a:schemeClr val="dk1"/>
                </a:solidFill>
                <a:latin typeface="Book Antiqua"/>
              </a:rPr>
              <a:t>Четвертый уровень</a:t>
            </a:r>
            <a:endParaRPr b="0" lang="ru-RU" sz="1600" spc="-1" strike="noStrike">
              <a:solidFill>
                <a:schemeClr val="dk1"/>
              </a:solidFill>
              <a:latin typeface="Book Antiqua"/>
            </a:endParaRPr>
          </a:p>
          <a:p>
            <a:pPr lvl="4" marL="1545480" indent="-182880">
              <a:lnSpc>
                <a:spcPct val="100000"/>
              </a:lnSpc>
              <a:spcBef>
                <a:spcPts val="320"/>
              </a:spcBef>
              <a:buClr>
                <a:srgbClr val="ffffff"/>
              </a:buClr>
              <a:buFont typeface="Wingdings 2" charset="2"/>
              <a:buChar char=""/>
            </a:pPr>
            <a:r>
              <a:rPr b="0" lang="ru-RU" sz="1600" spc="-1" strike="noStrike">
                <a:solidFill>
                  <a:schemeClr val="dk1"/>
                </a:solidFill>
                <a:latin typeface="Book Antiqua"/>
              </a:rPr>
              <a:t>Пятый уровень</a:t>
            </a:r>
            <a:endParaRPr b="0" lang="ru-RU" sz="1600" spc="-1" strike="noStrike">
              <a:solidFill>
                <a:schemeClr val="dk1"/>
              </a:solidFill>
              <a:latin typeface="Book Antiqua"/>
            </a:endParaRPr>
          </a:p>
        </p:txBody>
      </p:sp>
      <p:sp>
        <p:nvSpPr>
          <p:cNvPr id="43" name="PlaceHolder 6"/>
          <p:cNvSpPr>
            <a:spLocks noGrp="1"/>
          </p:cNvSpPr>
          <p:nvPr>
            <p:ph type="dt" idx="19"/>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44" name="PlaceHolder 7"/>
          <p:cNvSpPr>
            <a:spLocks noGrp="1"/>
          </p:cNvSpPr>
          <p:nvPr>
            <p:ph type="ftr" idx="20"/>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45" name="PlaceHolder 8"/>
          <p:cNvSpPr>
            <a:spLocks noGrp="1"/>
          </p:cNvSpPr>
          <p:nvPr>
            <p:ph type="sldNum" idx="21"/>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825177A8-D1E8-466C-8B87-8F17774827C1}"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4680"/>
            <a:ext cx="10972440" cy="1142640"/>
          </a:xfrm>
          <a:prstGeom prst="rect">
            <a:avLst/>
          </a:prstGeom>
          <a:noFill/>
          <a:ln w="0">
            <a:noFill/>
          </a:ln>
        </p:spPr>
        <p:txBody>
          <a:bodyPr lIns="90000" rIns="90000" tIns="45000" bIns="45000" anchor="ctr">
            <a:noAutofit/>
          </a:bodyPr>
          <a:p>
            <a:pPr indent="0" algn="ctr">
              <a:lnSpc>
                <a:spcPct val="100000"/>
              </a:lnSpc>
              <a:buNone/>
            </a:pPr>
            <a:r>
              <a:rPr b="1" lang="ru-RU" sz="4100" spc="-1" strike="noStrike">
                <a:solidFill>
                  <a:srgbClr val="ffffff"/>
                </a:solidFill>
                <a:latin typeface="Lucida Sans"/>
              </a:rPr>
              <a:t>Образец заголовка</a:t>
            </a:r>
            <a:endParaRPr b="0" lang="ru-RU" sz="4100" spc="-1" strike="noStrike">
              <a:solidFill>
                <a:schemeClr val="dk1"/>
              </a:solidFill>
              <a:latin typeface="Book Antiqua"/>
            </a:endParaRPr>
          </a:p>
        </p:txBody>
      </p:sp>
      <p:sp>
        <p:nvSpPr>
          <p:cNvPr id="47" name="PlaceHolder 2"/>
          <p:cNvSpPr>
            <a:spLocks noGrp="1"/>
          </p:cNvSpPr>
          <p:nvPr>
            <p:ph type="dt" idx="22"/>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48" name="PlaceHolder 3"/>
          <p:cNvSpPr>
            <a:spLocks noGrp="1"/>
          </p:cNvSpPr>
          <p:nvPr>
            <p:ph type="ftr" idx="23"/>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49" name="PlaceHolder 4"/>
          <p:cNvSpPr>
            <a:spLocks noGrp="1"/>
          </p:cNvSpPr>
          <p:nvPr>
            <p:ph type="sldNum" idx="24"/>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EB7AF1BD-B798-4780-A60D-5312CE5B2668}"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3"/>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51" name="PlaceHolder 1"/>
          <p:cNvSpPr>
            <a:spLocks noGrp="1"/>
          </p:cNvSpPr>
          <p:nvPr>
            <p:ph type="dt" idx="25"/>
          </p:nvPr>
        </p:nvSpPr>
        <p:spPr>
          <a:xfrm>
            <a:off x="609480" y="6416640"/>
            <a:ext cx="2844360" cy="364680"/>
          </a:xfrm>
          <a:prstGeom prst="rect">
            <a:avLst/>
          </a:prstGeom>
          <a:noFill/>
          <a:ln w="0">
            <a:noFill/>
          </a:ln>
        </p:spPr>
        <p:txBody>
          <a:bodyPr lIns="90000" rIns="90000" tIns="45000" bIns="45000" anchor="b">
            <a:noAutofit/>
          </a:bodyPr>
          <a:lstStyle>
            <a:lvl1pPr indent="0" defTabSz="914400">
              <a:lnSpc>
                <a:spcPct val="100000"/>
              </a:lnSpc>
              <a:buNone/>
              <a:defRPr b="0" lang="ru-RU" sz="1200" spc="-1" strike="noStrike">
                <a:solidFill>
                  <a:schemeClr val="dk1">
                    <a:shade val="50000"/>
                  </a:schemeClr>
                </a:solidFill>
                <a:latin typeface="Book Antiqua"/>
              </a:defRPr>
            </a:lvl1pPr>
          </a:lstStyle>
          <a:p>
            <a:pPr indent="0" defTabSz="914400">
              <a:lnSpc>
                <a:spcPct val="100000"/>
              </a:lnSpc>
              <a:buNone/>
            </a:pPr>
            <a:r>
              <a:rPr b="0" lang="ru-RU" sz="1200" spc="-1" strike="noStrike">
                <a:solidFill>
                  <a:schemeClr val="dk1">
                    <a:shade val="50000"/>
                  </a:schemeClr>
                </a:solidFill>
                <a:latin typeface="Book Antiqua"/>
              </a:rPr>
              <a:t>&lt;дата/время&gt;</a:t>
            </a:r>
            <a:endParaRPr b="0" lang="ru-RU" sz="1200" spc="-1" strike="noStrike">
              <a:solidFill>
                <a:srgbClr val="ffffff"/>
              </a:solidFill>
              <a:latin typeface="Times New Roman"/>
            </a:endParaRPr>
          </a:p>
        </p:txBody>
      </p:sp>
      <p:sp>
        <p:nvSpPr>
          <p:cNvPr id="52" name="PlaceHolder 2"/>
          <p:cNvSpPr>
            <a:spLocks noGrp="1"/>
          </p:cNvSpPr>
          <p:nvPr>
            <p:ph type="ftr" idx="26"/>
          </p:nvPr>
        </p:nvSpPr>
        <p:spPr>
          <a:xfrm>
            <a:off x="4165560" y="6416640"/>
            <a:ext cx="3860280" cy="364680"/>
          </a:xfrm>
          <a:prstGeom prst="rect">
            <a:avLst/>
          </a:prstGeom>
          <a:noFill/>
          <a:ln w="0">
            <a:noFill/>
          </a:ln>
        </p:spPr>
        <p:txBody>
          <a:bodyPr lIns="90000" rIns="90000" tIns="45000" bIns="45000" anchor="b">
            <a:noAutofit/>
          </a:bodyPr>
          <a:lstStyle>
            <a:lvl1pPr indent="0" algn="ctr">
              <a:buNone/>
              <a:defRPr b="0" lang="ru-RU" sz="1400" spc="-1" strike="noStrike">
                <a:solidFill>
                  <a:srgbClr val="ffffff"/>
                </a:solidFill>
                <a:latin typeface="Times New Roman"/>
              </a:defRPr>
            </a:lvl1pPr>
          </a:lstStyle>
          <a:p>
            <a:pPr indent="0" algn="ctr">
              <a:buNone/>
            </a:pPr>
            <a:r>
              <a:rPr b="0" lang="ru-RU" sz="1400" spc="-1" strike="noStrike">
                <a:solidFill>
                  <a:srgbClr val="ffffff"/>
                </a:solidFill>
                <a:latin typeface="Times New Roman"/>
              </a:rPr>
              <a:t>&lt;нижний колонтитул&gt;</a:t>
            </a:r>
            <a:endParaRPr b="0" lang="ru-RU" sz="1400" spc="-1" strike="noStrike">
              <a:solidFill>
                <a:srgbClr val="ffffff"/>
              </a:solidFill>
              <a:latin typeface="Times New Roman"/>
            </a:endParaRPr>
          </a:p>
        </p:txBody>
      </p:sp>
      <p:sp>
        <p:nvSpPr>
          <p:cNvPr id="53" name="PlaceHolder 3"/>
          <p:cNvSpPr>
            <a:spLocks noGrp="1"/>
          </p:cNvSpPr>
          <p:nvPr>
            <p:ph type="sldNum" idx="27"/>
          </p:nvPr>
        </p:nvSpPr>
        <p:spPr>
          <a:xfrm>
            <a:off x="10566360" y="6416640"/>
            <a:ext cx="1015560" cy="364680"/>
          </a:xfrm>
          <a:prstGeom prst="rect">
            <a:avLst/>
          </a:prstGeom>
          <a:noFill/>
          <a:ln w="0">
            <a:noFill/>
          </a:ln>
        </p:spPr>
        <p:txBody>
          <a:bodyPr lIns="0" rIns="0" tIns="45000" bIns="45000" anchor="b">
            <a:noAutofit/>
          </a:bodyPr>
          <a:lstStyle>
            <a:lvl1pPr indent="0" algn="r" defTabSz="914400">
              <a:lnSpc>
                <a:spcPct val="100000"/>
              </a:lnSpc>
              <a:buNone/>
              <a:defRPr b="0" lang="ru-RU" sz="1200" spc="-1" strike="noStrike">
                <a:solidFill>
                  <a:schemeClr val="dk1">
                    <a:shade val="50000"/>
                  </a:schemeClr>
                </a:solidFill>
                <a:latin typeface="Book Antiqua"/>
              </a:defRPr>
            </a:lvl1pPr>
          </a:lstStyle>
          <a:p>
            <a:pPr indent="0" algn="r" defTabSz="914400">
              <a:lnSpc>
                <a:spcPct val="100000"/>
              </a:lnSpc>
              <a:buNone/>
            </a:pPr>
            <a:fld id="{2F244F56-5C06-46E5-809F-4CC6F0F6B910}" type="slidenum">
              <a:rPr b="0" lang="ru-RU" sz="1200" spc="-1" strike="noStrike">
                <a:solidFill>
                  <a:schemeClr val="dk1">
                    <a:shade val="50000"/>
                  </a:schemeClr>
                </a:solidFill>
                <a:latin typeface="Book Antiqua"/>
              </a:rPr>
              <a:t>&lt;номер&gt;</a:t>
            </a:fld>
            <a:endParaRPr b="0" lang="ru-RU" sz="1200" spc="-1" strike="noStrike">
              <a:solidFill>
                <a:srgbClr val="ffffff"/>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3"/>
  </p:sldLayoutIdLst>
</p:sldMaster>
</file>

<file path=ppt/slides/_rels/slide1.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jpeg"/><Relationship Id="rId3" Type="http://schemas.openxmlformats.org/officeDocument/2006/relationships/image" Target="../media/image5.jpeg"/><Relationship Id="rId4"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 name="PlaceHolder 1"/>
          <p:cNvSpPr>
            <a:spLocks noGrp="1"/>
          </p:cNvSpPr>
          <p:nvPr>
            <p:ph type="title"/>
          </p:nvPr>
        </p:nvSpPr>
        <p:spPr>
          <a:xfrm>
            <a:off x="1523880" y="1463040"/>
            <a:ext cx="9866520" cy="930960"/>
          </a:xfrm>
          <a:prstGeom prst="rect">
            <a:avLst/>
          </a:prstGeom>
          <a:noFill/>
          <a:ln w="0">
            <a:noFill/>
          </a:ln>
        </p:spPr>
        <p:txBody>
          <a:bodyPr lIns="45720" rIns="45720" tIns="0" bIns="0" anchor="b">
            <a:normAutofit fontScale="71472"/>
          </a:bodyPr>
          <a:p>
            <a:pPr indent="0" algn="ctr">
              <a:lnSpc>
                <a:spcPct val="100000"/>
              </a:lnSpc>
              <a:buNone/>
            </a:pPr>
            <a:r>
              <a:rPr b="1" lang="ru-RU" sz="2800" spc="-1" strike="noStrike" cap="all">
                <a:solidFill>
                  <a:srgbClr val="ffff00"/>
                </a:solidFill>
                <a:latin typeface="Arial Black"/>
                <a:ea typeface="SimSun"/>
              </a:rPr>
              <a:t>Exploring the Features of Leading Word Processing Software:</a:t>
            </a:r>
            <a:br>
              <a:rPr sz="2800"/>
            </a:br>
            <a:r>
              <a:rPr b="1" lang="ru-RU" sz="2800" spc="-1" strike="noStrike" cap="all">
                <a:solidFill>
                  <a:srgbClr val="ffff00"/>
                </a:solidFill>
                <a:latin typeface="Arial Black"/>
                <a:ea typeface="SimSun"/>
              </a:rPr>
              <a:t> Microsoft Word, Google Docs, and Apple Pages</a:t>
            </a:r>
            <a:endParaRPr b="0" lang="ru-RU" sz="2800" spc="-1" strike="noStrike">
              <a:solidFill>
                <a:schemeClr val="dk1"/>
              </a:solidFill>
              <a:latin typeface="Book Antiqua"/>
            </a:endParaRPr>
          </a:p>
        </p:txBody>
      </p:sp>
      <p:pic>
        <p:nvPicPr>
          <p:cNvPr id="67" name="Picture 4" descr=""/>
          <p:cNvPicPr/>
          <p:nvPr/>
        </p:nvPicPr>
        <p:blipFill>
          <a:blip r:embed="rId1"/>
          <a:stretch/>
        </p:blipFill>
        <p:spPr>
          <a:xfrm>
            <a:off x="1523880" y="3632760"/>
            <a:ext cx="2095560" cy="1571400"/>
          </a:xfrm>
          <a:prstGeom prst="rect">
            <a:avLst/>
          </a:prstGeom>
          <a:ln w="0">
            <a:noFill/>
          </a:ln>
        </p:spPr>
      </p:pic>
      <p:pic>
        <p:nvPicPr>
          <p:cNvPr id="68" name="Picture 6" descr=""/>
          <p:cNvPicPr/>
          <p:nvPr/>
        </p:nvPicPr>
        <p:blipFill>
          <a:blip r:embed="rId2"/>
          <a:stretch/>
        </p:blipFill>
        <p:spPr>
          <a:xfrm>
            <a:off x="8292240" y="3632760"/>
            <a:ext cx="2375640" cy="1781640"/>
          </a:xfrm>
          <a:prstGeom prst="rect">
            <a:avLst/>
          </a:prstGeom>
          <a:ln w="0">
            <a:noFill/>
          </a:ln>
        </p:spPr>
      </p:pic>
      <p:pic>
        <p:nvPicPr>
          <p:cNvPr id="69" name="Picture 8" descr=""/>
          <p:cNvPicPr/>
          <p:nvPr/>
        </p:nvPicPr>
        <p:blipFill>
          <a:blip r:embed="rId3"/>
          <a:stretch/>
        </p:blipFill>
        <p:spPr>
          <a:xfrm>
            <a:off x="4772160" y="3632760"/>
            <a:ext cx="2647440" cy="1861920"/>
          </a:xfrm>
          <a:prstGeom prst="rect">
            <a:avLst/>
          </a:prstGeom>
          <a:ln w="0">
            <a:noFill/>
          </a:ln>
        </p:spPr>
      </p:pic>
    </p:spTree>
  </p:cSld>
  <p:transition>
    <p:dissolve/>
  </p:transition>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4680"/>
            <a:ext cx="10972440" cy="1142640"/>
          </a:xfrm>
          <a:prstGeom prst="rect">
            <a:avLst/>
          </a:prstGeom>
          <a:noFill/>
          <a:ln w="0">
            <a:noFill/>
          </a:ln>
        </p:spPr>
        <p:txBody>
          <a:bodyPr lIns="90000" rIns="90000" tIns="45000" bIns="45000" anchor="ctr">
            <a:noAutofit/>
          </a:bodyPr>
          <a:p>
            <a:pPr indent="0" algn="ctr">
              <a:lnSpc>
                <a:spcPct val="100000"/>
              </a:lnSpc>
              <a:buNone/>
            </a:pPr>
            <a:r>
              <a:rPr b="1" lang="en-US" sz="4100" spc="-1" strike="noStrike">
                <a:solidFill>
                  <a:srgbClr val="ffff00"/>
                </a:solidFill>
                <a:latin typeface="Google Sans"/>
              </a:rPr>
              <a:t>W</a:t>
            </a:r>
            <a:r>
              <a:rPr b="0" lang="en-US" sz="4100" spc="-1" strike="noStrike">
                <a:solidFill>
                  <a:srgbClr val="ffff00"/>
                </a:solidFill>
                <a:latin typeface="Google Sans"/>
              </a:rPr>
              <a:t>ord processor</a:t>
            </a:r>
            <a:endParaRPr b="0" lang="ru-RU" sz="4100" spc="-1" strike="noStrike">
              <a:solidFill>
                <a:schemeClr val="dk1"/>
              </a:solidFill>
              <a:latin typeface="Book Antiqua"/>
            </a:endParaRPr>
          </a:p>
        </p:txBody>
      </p:sp>
      <p:sp>
        <p:nvSpPr>
          <p:cNvPr id="71" name="PlaceHolder 2"/>
          <p:cNvSpPr>
            <a:spLocks noGrp="1"/>
          </p:cNvSpPr>
          <p:nvPr>
            <p:ph/>
          </p:nvPr>
        </p:nvSpPr>
        <p:spPr>
          <a:xfrm>
            <a:off x="609480" y="1600200"/>
            <a:ext cx="10972440" cy="4708800"/>
          </a:xfrm>
          <a:prstGeom prst="rect">
            <a:avLst/>
          </a:prstGeom>
          <a:noFill/>
          <a:ln w="0">
            <a:noFill/>
          </a:ln>
        </p:spPr>
        <p:txBody>
          <a:bodyPr lIns="90000" rIns="90000" tIns="45000" bIns="45000" anchor="t">
            <a:normAutofit/>
          </a:bodyPr>
          <a:p>
            <a:pPr indent="0">
              <a:lnSpc>
                <a:spcPct val="100000"/>
              </a:lnSpc>
              <a:spcBef>
                <a:spcPts val="561"/>
              </a:spcBef>
              <a:buNone/>
              <a:tabLst>
                <a:tab algn="l" pos="0"/>
              </a:tabLst>
            </a:pPr>
            <a:r>
              <a:rPr b="0" lang="en-US" sz="2800" spc="-1" strike="noStrike">
                <a:solidFill>
                  <a:schemeClr val="dk1"/>
                </a:solidFill>
                <a:latin typeface="Google Sans"/>
              </a:rPr>
              <a:t>A word processor is a device or software program capable of creating, storing, and printing text documents. It allows users to write and modify text, display it on a screen, save it electronically, and print it out.</a:t>
            </a:r>
            <a:endParaRPr b="0" lang="ru-RU" sz="2800" spc="-1" strike="noStrike">
              <a:solidFill>
                <a:schemeClr val="dk1"/>
              </a:solidFill>
              <a:latin typeface="Book Antiqua"/>
            </a:endParaRPr>
          </a:p>
          <a:p>
            <a:pPr indent="0">
              <a:lnSpc>
                <a:spcPct val="100000"/>
              </a:lnSpc>
              <a:spcBef>
                <a:spcPts val="561"/>
              </a:spcBef>
              <a:buNone/>
              <a:tabLst>
                <a:tab algn="l" pos="0"/>
              </a:tabLst>
            </a:pPr>
            <a:r>
              <a:rPr b="0" lang="en-US" sz="2800" spc="-1" strike="noStrike">
                <a:solidFill>
                  <a:schemeClr val="dk1"/>
                </a:solidFill>
                <a:latin typeface="Book Antiqua"/>
              </a:rPr>
              <a:t>This presentation compares Microsoft Word, Google Docs, and Apple Pages for</a:t>
            </a:r>
            <a:r>
              <a:rPr b="0" lang="ru-RU" sz="2800" spc="-1" strike="noStrike">
                <a:solidFill>
                  <a:schemeClr val="dk1"/>
                </a:solidFill>
                <a:latin typeface="Book Antiqua"/>
              </a:rPr>
              <a:t> </a:t>
            </a:r>
            <a:r>
              <a:rPr b="0" lang="en-US" sz="2800" spc="-1" strike="noStrike">
                <a:solidFill>
                  <a:schemeClr val="dk1"/>
                </a:solidFill>
                <a:latin typeface="Book Antiqua"/>
              </a:rPr>
              <a:t>word processing. </a:t>
            </a:r>
            <a:br>
              <a:rPr sz="2800"/>
            </a:br>
            <a:r>
              <a:rPr b="0" lang="en-US" sz="2800" spc="-1" strike="noStrike">
                <a:solidFill>
                  <a:schemeClr val="dk1"/>
                </a:solidFill>
                <a:latin typeface="Book Antiqua"/>
              </a:rPr>
              <a:t>Their features, opportunities for cooperation and interface design are being considered.</a:t>
            </a:r>
            <a:endParaRPr b="0" lang="ru-RU" sz="2800" spc="-1" strike="noStrike">
              <a:solidFill>
                <a:schemeClr val="dk1"/>
              </a:solidFill>
              <a:latin typeface="Book Antiqua"/>
            </a:endParaRPr>
          </a:p>
        </p:txBody>
      </p:sp>
    </p:spTree>
  </p:cSld>
  <p:transition>
    <p:wipe dir="r"/>
  </p:transition>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4680"/>
            <a:ext cx="10972440" cy="1142640"/>
          </a:xfrm>
          <a:prstGeom prst="rect">
            <a:avLst/>
          </a:prstGeom>
          <a:noFill/>
          <a:ln w="0">
            <a:noFill/>
          </a:ln>
        </p:spPr>
        <p:txBody>
          <a:bodyPr lIns="90000" rIns="90000" tIns="45000" bIns="45000" anchor="ctr">
            <a:noAutofit/>
          </a:bodyPr>
          <a:p>
            <a:pPr indent="0" algn="ctr">
              <a:lnSpc>
                <a:spcPct val="100000"/>
              </a:lnSpc>
              <a:buNone/>
            </a:pPr>
            <a:r>
              <a:rPr b="1" lang="en-US" sz="4100" spc="-1" strike="noStrike">
                <a:solidFill>
                  <a:srgbClr val="ffff00"/>
                </a:solidFill>
                <a:latin typeface="Lucida Sans"/>
              </a:rPr>
              <a:t>Microsoft Word</a:t>
            </a:r>
            <a:endParaRPr b="0" lang="ru-RU" sz="4100" spc="-1" strike="noStrike">
              <a:solidFill>
                <a:schemeClr val="dk1"/>
              </a:solidFill>
              <a:latin typeface="Book Antiqua"/>
            </a:endParaRPr>
          </a:p>
        </p:txBody>
      </p:sp>
      <p:sp>
        <p:nvSpPr>
          <p:cNvPr id="73" name="PlaceHolder 2"/>
          <p:cNvSpPr>
            <a:spLocks noGrp="1"/>
          </p:cNvSpPr>
          <p:nvPr>
            <p:ph/>
          </p:nvPr>
        </p:nvSpPr>
        <p:spPr>
          <a:xfrm>
            <a:off x="838080" y="1825560"/>
            <a:ext cx="5257440" cy="4350960"/>
          </a:xfrm>
          <a:prstGeom prst="rect">
            <a:avLst/>
          </a:prstGeom>
          <a:noFill/>
          <a:ln w="0">
            <a:noFill/>
          </a:ln>
        </p:spPr>
        <p:txBody>
          <a:bodyPr lIns="90000" rIns="90000" tIns="45000" bIns="45000" anchor="t">
            <a:noAutofit/>
          </a:bodyPr>
          <a:p>
            <a:pPr indent="0">
              <a:lnSpc>
                <a:spcPct val="100000"/>
              </a:lnSpc>
              <a:spcBef>
                <a:spcPts val="561"/>
              </a:spcBef>
              <a:buNone/>
              <a:tabLst>
                <a:tab algn="l" pos="0"/>
              </a:tabLst>
            </a:pPr>
            <a:r>
              <a:rPr b="0" lang="en-US" sz="2800" spc="-1" strike="noStrike">
                <a:solidFill>
                  <a:schemeClr val="dk1"/>
                </a:solidFill>
                <a:latin typeface="Book Antiqua"/>
              </a:rPr>
              <a:t>Microsoft Word is a powerful word processor with advanced formatting options, extensive template library, and seamless integration with other Microsoft Office applications. Its robust features make it a top choice for professional document creation and editing.</a:t>
            </a:r>
            <a:endParaRPr b="0" lang="ru-RU" sz="2800" spc="-1" strike="noStrike">
              <a:solidFill>
                <a:schemeClr val="dk1"/>
              </a:solidFill>
              <a:latin typeface="Book Antiqua"/>
            </a:endParaRPr>
          </a:p>
          <a:p>
            <a:pPr indent="0">
              <a:lnSpc>
                <a:spcPct val="100000"/>
              </a:lnSpc>
              <a:spcBef>
                <a:spcPts val="561"/>
              </a:spcBef>
              <a:buNone/>
              <a:tabLst>
                <a:tab algn="l" pos="0"/>
              </a:tabLst>
            </a:pPr>
            <a:endParaRPr b="0" lang="ru-RU" sz="2800" spc="-1" strike="noStrike">
              <a:solidFill>
                <a:schemeClr val="dk1"/>
              </a:solidFill>
              <a:latin typeface="Book Antiqua"/>
            </a:endParaRPr>
          </a:p>
          <a:p>
            <a:pPr indent="0">
              <a:lnSpc>
                <a:spcPct val="100000"/>
              </a:lnSpc>
              <a:spcBef>
                <a:spcPts val="561"/>
              </a:spcBef>
              <a:buNone/>
              <a:tabLst>
                <a:tab algn="l" pos="0"/>
              </a:tabLst>
            </a:pPr>
            <a:endParaRPr b="0" lang="ru-RU" sz="2800" spc="-1" strike="noStrike">
              <a:solidFill>
                <a:schemeClr val="dk1"/>
              </a:solidFill>
              <a:latin typeface="Book Antiqua"/>
            </a:endParaRPr>
          </a:p>
        </p:txBody>
      </p:sp>
      <p:pic>
        <p:nvPicPr>
          <p:cNvPr id="74" name="Picture 4" descr=""/>
          <p:cNvPicPr/>
          <p:nvPr/>
        </p:nvPicPr>
        <p:blipFill>
          <a:blip r:embed="rId1"/>
          <a:stretch/>
        </p:blipFill>
        <p:spPr>
          <a:xfrm>
            <a:off x="7647480" y="1716120"/>
            <a:ext cx="3705840" cy="3425400"/>
          </a:xfrm>
          <a:prstGeom prst="rect">
            <a:avLst/>
          </a:prstGeom>
          <a:ln w="0">
            <a:noFill/>
          </a:ln>
        </p:spPr>
      </p:pic>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609480" y="274680"/>
            <a:ext cx="10972440" cy="1142640"/>
          </a:xfrm>
          <a:prstGeom prst="rect">
            <a:avLst/>
          </a:prstGeom>
          <a:noFill/>
          <a:ln w="0">
            <a:noFill/>
          </a:ln>
        </p:spPr>
        <p:txBody>
          <a:bodyPr lIns="90000" rIns="90000" tIns="45000" bIns="45000" anchor="ctr">
            <a:normAutofit/>
          </a:bodyPr>
          <a:p>
            <a:pPr indent="0" algn="ctr">
              <a:lnSpc>
                <a:spcPct val="100000"/>
              </a:lnSpc>
              <a:buNone/>
            </a:pPr>
            <a:r>
              <a:rPr b="0" lang="en-US" sz="4100" spc="-1" strike="noStrike">
                <a:solidFill>
                  <a:srgbClr val="ffff00"/>
                </a:solidFill>
                <a:latin typeface="Lucida Sans"/>
              </a:rPr>
              <a:t>Google Docs</a:t>
            </a:r>
            <a:endParaRPr b="0" lang="ru-RU" sz="4100" spc="-1" strike="noStrike">
              <a:solidFill>
                <a:schemeClr val="dk1"/>
              </a:solidFill>
              <a:latin typeface="Book Antiqua"/>
            </a:endParaRPr>
          </a:p>
        </p:txBody>
      </p:sp>
      <p:sp>
        <p:nvSpPr>
          <p:cNvPr id="76" name="PlaceHolder 2"/>
          <p:cNvSpPr>
            <a:spLocks noGrp="1"/>
          </p:cNvSpPr>
          <p:nvPr>
            <p:ph/>
          </p:nvPr>
        </p:nvSpPr>
        <p:spPr>
          <a:xfrm>
            <a:off x="838080" y="1825560"/>
            <a:ext cx="5587560" cy="4350960"/>
          </a:xfrm>
          <a:prstGeom prst="rect">
            <a:avLst/>
          </a:prstGeom>
          <a:noFill/>
          <a:ln w="0">
            <a:noFill/>
          </a:ln>
        </p:spPr>
        <p:txBody>
          <a:bodyPr lIns="90000" rIns="90000" tIns="45000" bIns="45000" anchor="t">
            <a:normAutofit fontScale="96763"/>
          </a:bodyPr>
          <a:p>
            <a:pPr indent="0">
              <a:lnSpc>
                <a:spcPct val="100000"/>
              </a:lnSpc>
              <a:spcBef>
                <a:spcPts val="641"/>
              </a:spcBef>
              <a:buNone/>
              <a:tabLst>
                <a:tab algn="l" pos="0"/>
              </a:tabLst>
            </a:pPr>
            <a:r>
              <a:rPr b="0" lang="en-US" sz="3200" spc="-1" strike="noStrike">
                <a:solidFill>
                  <a:schemeClr val="dk1"/>
                </a:solidFill>
                <a:latin typeface="Book Antiqua"/>
              </a:rPr>
              <a:t>Google Docs offers real-time collaboration, cloud-based storage, and easy sharing options. Its simplicity and accessibility make it ideal for collaborative projects and remote teamwork, allowing multiple users to edit documents simultaneously.</a:t>
            </a:r>
            <a:endParaRPr b="0" lang="ru-RU" sz="3200" spc="-1" strike="noStrike">
              <a:solidFill>
                <a:schemeClr val="dk1"/>
              </a:solidFill>
              <a:latin typeface="Book Antiqua"/>
            </a:endParaRPr>
          </a:p>
          <a:p>
            <a:pPr indent="0">
              <a:lnSpc>
                <a:spcPct val="100000"/>
              </a:lnSpc>
              <a:spcBef>
                <a:spcPts val="561"/>
              </a:spcBef>
              <a:buNone/>
              <a:tabLst>
                <a:tab algn="l" pos="0"/>
              </a:tabLst>
            </a:pPr>
            <a:endParaRPr b="0" lang="ru-RU" sz="2800" spc="-1" strike="noStrike">
              <a:solidFill>
                <a:schemeClr val="dk1"/>
              </a:solidFill>
              <a:latin typeface="Book Antiqua"/>
            </a:endParaRPr>
          </a:p>
        </p:txBody>
      </p:sp>
      <p:pic>
        <p:nvPicPr>
          <p:cNvPr id="77" name="Picture 4" descr=""/>
          <p:cNvPicPr/>
          <p:nvPr/>
        </p:nvPicPr>
        <p:blipFill>
          <a:blip r:embed="rId1"/>
          <a:stretch/>
        </p:blipFill>
        <p:spPr>
          <a:xfrm>
            <a:off x="7278840" y="1376280"/>
            <a:ext cx="3025800" cy="4105440"/>
          </a:xfrm>
          <a:prstGeom prst="rect">
            <a:avLst/>
          </a:prstGeom>
          <a:ln w="0">
            <a:noFill/>
          </a:ln>
        </p:spPr>
      </p:pic>
    </p:spTree>
  </p:cSld>
  <p:transition>
    <p:wedge/>
  </p:transition>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4680"/>
            <a:ext cx="10972440" cy="1142640"/>
          </a:xfrm>
          <a:prstGeom prst="rect">
            <a:avLst/>
          </a:prstGeom>
          <a:noFill/>
          <a:ln w="0">
            <a:noFill/>
          </a:ln>
        </p:spPr>
        <p:txBody>
          <a:bodyPr lIns="90000" rIns="90000" tIns="45000" bIns="45000" anchor="ctr">
            <a:noAutofit/>
          </a:bodyPr>
          <a:p>
            <a:pPr indent="0" algn="ctr">
              <a:lnSpc>
                <a:spcPct val="100000"/>
              </a:lnSpc>
              <a:buNone/>
            </a:pPr>
            <a:r>
              <a:rPr b="1" lang="en-US" sz="4100" spc="-1" strike="noStrike">
                <a:solidFill>
                  <a:srgbClr val="ffff00"/>
                </a:solidFill>
                <a:latin typeface="Lucida Sans"/>
              </a:rPr>
              <a:t>Apple Pages</a:t>
            </a:r>
            <a:endParaRPr b="0" lang="ru-RU" sz="4100" spc="-1" strike="noStrike">
              <a:solidFill>
                <a:schemeClr val="dk1"/>
              </a:solidFill>
              <a:latin typeface="Book Antiqua"/>
            </a:endParaRPr>
          </a:p>
        </p:txBody>
      </p:sp>
      <p:sp>
        <p:nvSpPr>
          <p:cNvPr id="79" name="PlaceHolder 2"/>
          <p:cNvSpPr>
            <a:spLocks noGrp="1"/>
          </p:cNvSpPr>
          <p:nvPr>
            <p:ph/>
          </p:nvPr>
        </p:nvSpPr>
        <p:spPr>
          <a:xfrm>
            <a:off x="838080" y="1800360"/>
            <a:ext cx="4203360" cy="4350960"/>
          </a:xfrm>
          <a:prstGeom prst="rect">
            <a:avLst/>
          </a:prstGeom>
          <a:noFill/>
          <a:ln w="0">
            <a:noFill/>
          </a:ln>
        </p:spPr>
        <p:txBody>
          <a:bodyPr lIns="90000" rIns="90000" tIns="45000" bIns="45000" anchor="t">
            <a:normAutofit fontScale="90336"/>
          </a:bodyPr>
          <a:p>
            <a:pPr indent="0">
              <a:lnSpc>
                <a:spcPct val="100000"/>
              </a:lnSpc>
              <a:spcBef>
                <a:spcPts val="561"/>
              </a:spcBef>
              <a:buNone/>
              <a:tabLst>
                <a:tab algn="l" pos="0"/>
              </a:tabLst>
            </a:pPr>
            <a:r>
              <a:rPr b="0" lang="en-US" sz="2800" spc="-1" strike="noStrike">
                <a:solidFill>
                  <a:schemeClr val="dk1"/>
                </a:solidFill>
                <a:latin typeface="Book Antiqua"/>
              </a:rPr>
              <a:t>Apple Pages provides a user-friendly interface, elegant templates, and seamless integration with other Apple devices. Its focus on design and creativity makes it a preferred choice for creating visually appealing documents and publications.</a:t>
            </a:r>
            <a:endParaRPr b="0" lang="ru-RU" sz="2800" spc="-1" strike="noStrike">
              <a:solidFill>
                <a:schemeClr val="dk1"/>
              </a:solidFill>
              <a:latin typeface="Book Antiqua"/>
            </a:endParaRPr>
          </a:p>
          <a:p>
            <a:pPr indent="0">
              <a:lnSpc>
                <a:spcPct val="100000"/>
              </a:lnSpc>
              <a:spcBef>
                <a:spcPts val="561"/>
              </a:spcBef>
              <a:buNone/>
              <a:tabLst>
                <a:tab algn="l" pos="0"/>
              </a:tabLst>
            </a:pPr>
            <a:endParaRPr b="0" lang="ru-RU" sz="2800" spc="-1" strike="noStrike">
              <a:solidFill>
                <a:schemeClr val="dk1"/>
              </a:solidFill>
              <a:latin typeface="Book Antiqua"/>
            </a:endParaRPr>
          </a:p>
        </p:txBody>
      </p:sp>
      <p:pic>
        <p:nvPicPr>
          <p:cNvPr id="80" name="Picture 4" descr=""/>
          <p:cNvPicPr/>
          <p:nvPr/>
        </p:nvPicPr>
        <p:blipFill>
          <a:blip r:embed="rId1"/>
          <a:stretch/>
        </p:blipFill>
        <p:spPr>
          <a:xfrm>
            <a:off x="6095880" y="1479600"/>
            <a:ext cx="3898440" cy="3898440"/>
          </a:xfrm>
          <a:prstGeom prst="rect">
            <a:avLst/>
          </a:prstGeom>
          <a:ln w="0">
            <a:noFill/>
          </a:ln>
        </p:spPr>
      </p:pic>
    </p:spTree>
  </p:cSld>
  <p:transition>
    <p:pull dir="lu"/>
  </p:transition>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609480" y="274680"/>
            <a:ext cx="10972440" cy="1142640"/>
          </a:xfrm>
          <a:prstGeom prst="rect">
            <a:avLst/>
          </a:prstGeom>
          <a:noFill/>
          <a:ln w="0">
            <a:noFill/>
          </a:ln>
        </p:spPr>
        <p:txBody>
          <a:bodyPr lIns="90000" rIns="90000" tIns="45000" bIns="45000" anchor="ctr">
            <a:noAutofit/>
          </a:bodyPr>
          <a:p>
            <a:pPr indent="0" algn="ctr">
              <a:lnSpc>
                <a:spcPct val="100000"/>
              </a:lnSpc>
              <a:buNone/>
            </a:pPr>
            <a:r>
              <a:rPr b="1" lang="en-US" sz="4100" spc="-1" strike="noStrike">
                <a:solidFill>
                  <a:srgbClr val="ffff00"/>
                </a:solidFill>
                <a:latin typeface="Lucida Sans"/>
              </a:rPr>
              <a:t>Comparison</a:t>
            </a:r>
            <a:endParaRPr b="0" lang="ru-RU" sz="4100" spc="-1" strike="noStrike">
              <a:solidFill>
                <a:schemeClr val="dk1"/>
              </a:solidFill>
              <a:latin typeface="Book Antiqua"/>
            </a:endParaRPr>
          </a:p>
        </p:txBody>
      </p:sp>
      <p:sp>
        <p:nvSpPr>
          <p:cNvPr id="82" name="PlaceHolder 2"/>
          <p:cNvSpPr>
            <a:spLocks noGrp="1"/>
          </p:cNvSpPr>
          <p:nvPr>
            <p:ph/>
          </p:nvPr>
        </p:nvSpPr>
        <p:spPr>
          <a:xfrm>
            <a:off x="838080" y="1825560"/>
            <a:ext cx="5360760" cy="4350960"/>
          </a:xfrm>
          <a:prstGeom prst="rect">
            <a:avLst/>
          </a:prstGeom>
          <a:noFill/>
          <a:ln w="0">
            <a:noFill/>
          </a:ln>
        </p:spPr>
        <p:txBody>
          <a:bodyPr lIns="90000" rIns="90000" tIns="45000" bIns="45000" anchor="t">
            <a:normAutofit fontScale="96763" lnSpcReduction="10000"/>
          </a:bodyPr>
          <a:p>
            <a:pPr indent="0">
              <a:lnSpc>
                <a:spcPct val="100000"/>
              </a:lnSpc>
              <a:spcBef>
                <a:spcPts val="561"/>
              </a:spcBef>
              <a:buNone/>
              <a:tabLst>
                <a:tab algn="l" pos="0"/>
              </a:tabLst>
            </a:pPr>
            <a:r>
              <a:rPr b="0" lang="en-US" sz="2800" spc="-1" strike="noStrike">
                <a:solidFill>
                  <a:schemeClr val="dk1"/>
                </a:solidFill>
                <a:latin typeface="Book Antiqua"/>
              </a:rPr>
              <a:t>In conclusion, each word processing software has its unique strengths. Microsoft Word excels in professional document creation, Google Docs offers seamless collaboration, and Apple Pages focuses on design and creativity. Consider your specific needs and preferences when choosing the best option for your projects.</a:t>
            </a:r>
            <a:endParaRPr b="0" lang="ru-RU" sz="2800" spc="-1" strike="noStrike">
              <a:solidFill>
                <a:schemeClr val="dk1"/>
              </a:solidFill>
              <a:latin typeface="Book Antiqua"/>
            </a:endParaRPr>
          </a:p>
          <a:p>
            <a:pPr indent="0">
              <a:lnSpc>
                <a:spcPct val="100000"/>
              </a:lnSpc>
              <a:spcBef>
                <a:spcPts val="561"/>
              </a:spcBef>
              <a:buNone/>
              <a:tabLst>
                <a:tab algn="l" pos="0"/>
              </a:tabLst>
            </a:pPr>
            <a:endParaRPr b="0" lang="ru-RU" sz="2800" spc="-1" strike="noStrike">
              <a:solidFill>
                <a:schemeClr val="dk1"/>
              </a:solidFill>
              <a:latin typeface="Book Antiqua"/>
            </a:endParaRPr>
          </a:p>
        </p:txBody>
      </p:sp>
      <p:pic>
        <p:nvPicPr>
          <p:cNvPr id="83" name="Picture 6" descr=""/>
          <p:cNvPicPr/>
          <p:nvPr/>
        </p:nvPicPr>
        <p:blipFill>
          <a:blip r:embed="rId1"/>
          <a:stretch/>
        </p:blipFill>
        <p:spPr>
          <a:xfrm>
            <a:off x="6598440" y="2091600"/>
            <a:ext cx="4755240" cy="2674440"/>
          </a:xfrm>
          <a:prstGeom prst="rect">
            <a:avLst/>
          </a:prstGeom>
          <a:ln w="0">
            <a:noFill/>
          </a:ln>
        </p:spPr>
      </p:pic>
    </p:spTree>
  </p:cSld>
  <p:transition>
    <p:cover dir="ld"/>
  </p:transition>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838080" y="2766240"/>
            <a:ext cx="10515240" cy="1325160"/>
          </a:xfrm>
          <a:prstGeom prst="rect">
            <a:avLst/>
          </a:prstGeom>
          <a:noFill/>
          <a:ln w="0">
            <a:noFill/>
          </a:ln>
        </p:spPr>
        <p:txBody>
          <a:bodyPr lIns="90000" rIns="90000" tIns="45000" bIns="45000" anchor="ctr">
            <a:noAutofit/>
          </a:bodyPr>
          <a:p>
            <a:pPr indent="0" algn="ctr">
              <a:lnSpc>
                <a:spcPct val="100000"/>
              </a:lnSpc>
              <a:buNone/>
            </a:pPr>
            <a:r>
              <a:rPr b="1" lang="en-US" sz="4100" spc="-1" strike="noStrike">
                <a:solidFill>
                  <a:srgbClr val="ffff00"/>
                </a:solidFill>
                <a:latin typeface="Book Antiqua"/>
              </a:rPr>
              <a:t>Thanks for attention!</a:t>
            </a:r>
            <a:endParaRPr b="0" lang="ru-RU" sz="4100" spc="-1" strike="noStrike">
              <a:solidFill>
                <a:schemeClr val="dk1"/>
              </a:solidFill>
              <a:latin typeface="Book Antiqua"/>
            </a:endParaRPr>
          </a:p>
        </p:txBody>
      </p:sp>
    </p:spTree>
  </p:cSld>
  <p:transition>
    <p:cut thruBlk="true"/>
  </p:transition>
</p:sld>
</file>

<file path=ppt/theme/_rels/theme1.xml.rels><?xml version="1.0" encoding="UTF-8"?>
<Relationships xmlns="http://schemas.openxmlformats.org/package/2006/relationships"><Relationship Id="rId1" Type="http://schemas.openxmlformats.org/officeDocument/2006/relationships/image" Target="../media/image1.jpeg"/>
</Relationships>
</file>

<file path=ppt/theme/_rels/theme10.xml.rels><?xml version="1.0" encoding="UTF-8"?>
<Relationships xmlns="http://schemas.openxmlformats.org/package/2006/relationships"><Relationship Id="rId1" Type="http://schemas.openxmlformats.org/officeDocument/2006/relationships/image" Target="../media/image1.jpeg"/>
</Relationships>
</file>

<file path=ppt/theme/_rels/theme11.xml.rels><?xml version="1.0" encoding="UTF-8"?>
<Relationships xmlns="http://schemas.openxmlformats.org/package/2006/relationships"><Relationship Id="rId1" Type="http://schemas.openxmlformats.org/officeDocument/2006/relationships/image" Target="../media/image1.jpeg"/>
</Relationships>
</file>

<file path=ppt/theme/_rels/theme2.xml.rels><?xml version="1.0" encoding="UTF-8"?>
<Relationships xmlns="http://schemas.openxmlformats.org/package/2006/relationships"><Relationship Id="rId1" Type="http://schemas.openxmlformats.org/officeDocument/2006/relationships/image" Target="../media/image1.jpeg"/>
</Relationships>
</file>

<file path=ppt/theme/_rels/theme3.xml.rels><?xml version="1.0" encoding="UTF-8"?>
<Relationships xmlns="http://schemas.openxmlformats.org/package/2006/relationships"><Relationship Id="rId1" Type="http://schemas.openxmlformats.org/officeDocument/2006/relationships/image" Target="../media/image1.jpeg"/>
</Relationships>
</file>

<file path=ppt/theme/_rels/theme4.xml.rels><?xml version="1.0" encoding="UTF-8"?>
<Relationships xmlns="http://schemas.openxmlformats.org/package/2006/relationships"><Relationship Id="rId1" Type="http://schemas.openxmlformats.org/officeDocument/2006/relationships/image" Target="../media/image1.jpeg"/>
</Relationships>
</file>

<file path=ppt/theme/_rels/theme5.xml.rels><?xml version="1.0" encoding="UTF-8"?>
<Relationships xmlns="http://schemas.openxmlformats.org/package/2006/relationships"><Relationship Id="rId1" Type="http://schemas.openxmlformats.org/officeDocument/2006/relationships/image" Target="../media/image1.jpeg"/>
</Relationships>
</file>

<file path=ppt/theme/_rels/theme6.xml.rels><?xml version="1.0" encoding="UTF-8"?>
<Relationships xmlns="http://schemas.openxmlformats.org/package/2006/relationships"><Relationship Id="rId1" Type="http://schemas.openxmlformats.org/officeDocument/2006/relationships/image" Target="../media/image1.jpeg"/>
</Relationships>
</file>

<file path=ppt/theme/_rels/theme7.xml.rels><?xml version="1.0" encoding="UTF-8"?>
<Relationships xmlns="http://schemas.openxmlformats.org/package/2006/relationships"><Relationship Id="rId1" Type="http://schemas.openxmlformats.org/officeDocument/2006/relationships/image" Target="../media/image1.jpeg"/>
</Relationships>
</file>

<file path=ppt/theme/_rels/theme8.xml.rels><?xml version="1.0" encoding="UTF-8"?>
<Relationships xmlns="http://schemas.openxmlformats.org/package/2006/relationships"><Relationship Id="rId1" Type="http://schemas.openxmlformats.org/officeDocument/2006/relationships/image" Target="../media/image1.jpeg"/>
</Relationships>
</file>

<file path=ppt/theme/_rels/theme9.xml.rels><?xml version="1.0" encoding="UTF-8"?>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10.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11.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2.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3.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4.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5.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6.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7.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8.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ppt/theme/theme9.xml><?xml version="1.0" encoding="utf-8"?>
<a:theme xmlns:a="http://schemas.openxmlformats.org/drawingml/2006/main" xmlns:r="http://schemas.openxmlformats.org/officeDocument/2006/relationships" name="Апекс">
  <a:themeElements>
    <a:clrScheme name="Апекс">
      <a:dk1>
        <a:srgbClr val="000000"/>
      </a:dk1>
      <a:lt1>
        <a:srgbClr val="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pitchFamily="0" charset="1"/>
        <a:ea typeface=""/>
        <a:cs typeface=""/>
      </a:majorFont>
      <a:minorFont>
        <a:latin typeface="Book Antiqua" pitchFamily="0" charset="1"/>
        <a:ea typeface=""/>
        <a:cs typeface=""/>
      </a:minorFont>
    </a:fontScheme>
    <a:fmtScheme>
      <a:fillStyleLst>
        <a:solidFill>
          <a:schemeClr val="phClr"/>
        </a:solidFill>
        <a:gradFill>
          <a:gsLst>
            <a:gs pos="20000">
              <a:schemeClr val="phClr">
                <a:tint val="9000"/>
              </a:schemeClr>
            </a:gs>
            <a:gs pos="100000">
              <a:schemeClr val="phClr">
                <a:tint val="70000"/>
              </a:schemeClr>
            </a:gs>
          </a:gsLst>
          <a:path path="circle">
            <a:fillToRect l="-15000" t="-15000" r="115000" b="115000"/>
          </a:path>
          <a:tileRect l="0" t="0" r="0" b="0"/>
        </a:gradFill>
        <a:gradFill>
          <a:gsLst>
            <a:gs pos="0">
              <a:schemeClr val="phClr">
                <a:shade val="60000"/>
              </a:schemeClr>
            </a:gs>
            <a:gs pos="33000">
              <a:schemeClr val="phClr">
                <a:tint val="86500"/>
              </a:schemeClr>
            </a:gs>
            <a:gs pos="46750">
              <a:schemeClr val="phClr">
                <a:tint val="71000"/>
              </a:schemeClr>
            </a:gs>
            <a:gs pos="53000">
              <a:schemeClr val="phClr">
                <a:tint val="71000"/>
              </a:schemeClr>
            </a:gs>
            <a:gs pos="68000">
              <a:schemeClr val="phClr">
                <a:tint val="86000"/>
              </a:schemeClr>
            </a:gs>
            <a:gs pos="100000">
              <a:schemeClr val="phClr">
                <a:shade val="60000"/>
              </a:schemeClr>
            </a:gs>
          </a:gsLst>
          <a:lin ang="8350000" scaled="1"/>
          <a:tileRect l="0" t="0" r="0" b="0"/>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50000"/>
              </a:schemeClr>
            </a:gs>
            <a:gs pos="100000">
              <a:schemeClr val="phClr">
                <a:shade val="45000"/>
              </a:schemeClr>
            </a:gs>
          </a:gsLst>
          <a:path path="circle">
            <a:fillToRect l="0" t="0" r="100000" b="100000"/>
          </a:path>
          <a:tileRect l="0" t="0" r="0" b="0"/>
        </a:gradFill>
        <a:blipFill rotWithShape="0">
          <a:blip r:embed="rId1"/>
          <a:srcRect l="0" t="0" r="0" b="0"/>
          <a:stretch>
            <a:fillRect l="0" t="0" r="0" b="0"/>
          </a:stretch>
        </a:blipFill>
      </a:bgFillStyleLst>
    </a:fmtScheme>
  </a:themeElements>
</a:theme>
</file>

<file path=docProps/app.xml><?xml version="1.0" encoding="utf-8"?>
<Properties xmlns="http://schemas.openxmlformats.org/officeDocument/2006/extended-properties" xmlns:vt="http://schemas.openxmlformats.org/officeDocument/2006/docPropsVTypes">
  <Template>Apex</Template>
  <TotalTime>36</TotalTime>
  <Application>LibreOffice/24.2.1.2$Windows_X86_64 LibreOffice_project/db4def46b0453cc22e2d0305797cf981b68ef5ac</Application>
  <AppVersion>15.0000</AppVersion>
  <Words>189</Words>
  <Paragraphs>13</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2024-05-08T06:59:52Z</dcterms:created>
  <dc:creator>Andrey Andrey</dc:creator>
  <dc:description/>
  <dc:language>ru-RU</dc:language>
  <cp:lastModifiedBy>Admin</cp:lastModifiedBy>
  <dcterms:modified xsi:type="dcterms:W3CDTF">2024-06-20T11:07:20Z</dcterms:modified>
  <cp:revision>7</cp:revision>
  <dc:subject/>
  <dc:title>Exploring the Features of Leading Word Processing Software:  Microsoft Word, Google Docs, and Apple Pages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Произвольный</vt:lpwstr>
  </property>
  <property fmtid="{D5CDD505-2E9C-101B-9397-08002B2CF9AE}" pid="3" name="Slides">
    <vt:i4>7</vt:i4>
  </property>
</Properties>
</file>