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59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301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2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96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090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4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2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6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4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9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040FC-10A6-4999-9311-2D5EA37257F8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B0780-DB8E-4FAF-8141-58A41AA18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63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m4a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3.m4a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4.m4a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4.m4a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6362" y="0"/>
            <a:ext cx="10610326" cy="1914969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00B050"/>
                </a:solidFill>
                <a:latin typeface="+mn-lt"/>
              </a:rPr>
              <a:t>Практичне заняття 1.</a:t>
            </a:r>
            <a:br>
              <a:rPr lang="uk-UA" sz="3200" b="1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b="1" dirty="0" err="1">
                <a:solidFill>
                  <a:srgbClr val="00B050"/>
                </a:solidFill>
                <a:latin typeface="+mn-lt"/>
              </a:rPr>
              <a:t>Ресурси</a:t>
            </a:r>
            <a:r>
              <a:rPr lang="ru-RU" sz="3200" b="1" dirty="0">
                <a:solidFill>
                  <a:srgbClr val="00B050"/>
                </a:solidFill>
                <a:latin typeface="+mn-lt"/>
              </a:rPr>
              <a:t> як </a:t>
            </a:r>
            <a:r>
              <a:rPr lang="ru-RU" sz="3200" b="1" dirty="0" err="1">
                <a:solidFill>
                  <a:srgbClr val="00B050"/>
                </a:solidFill>
                <a:latin typeface="+mn-lt"/>
              </a:rPr>
              <a:t>критерій</a:t>
            </a:r>
            <a:r>
              <a:rPr lang="ru-RU" sz="32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ru-RU" sz="3200" b="1" dirty="0" err="1">
                <a:solidFill>
                  <a:srgbClr val="00B050"/>
                </a:solidFill>
                <a:latin typeface="+mn-lt"/>
              </a:rPr>
              <a:t>розвитку</a:t>
            </a:r>
            <a:r>
              <a:rPr lang="ru-RU" sz="32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ru-RU" sz="3200" b="1" dirty="0" err="1">
                <a:solidFill>
                  <a:srgbClr val="00B050"/>
                </a:solidFill>
                <a:latin typeface="+mn-lt"/>
              </a:rPr>
              <a:t>економічних</a:t>
            </a:r>
            <a:r>
              <a:rPr lang="ru-RU" sz="3200" b="1" dirty="0">
                <a:solidFill>
                  <a:srgbClr val="00B050"/>
                </a:solidFill>
                <a:latin typeface="+mn-lt"/>
              </a:rPr>
              <a:t> систем. </a:t>
            </a:r>
            <a:r>
              <a:rPr lang="uk-UA" sz="3200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uk-UA" sz="3200" b="1" dirty="0" smtClean="0">
                <a:solidFill>
                  <a:srgbClr val="00B050"/>
                </a:solidFill>
                <a:latin typeface="+mn-lt"/>
              </a:rPr>
            </a:br>
            <a:r>
              <a:rPr lang="uk-UA" sz="3200" b="1" dirty="0" smtClean="0">
                <a:solidFill>
                  <a:srgbClr val="00B050"/>
                </a:solidFill>
                <a:latin typeface="+mn-lt"/>
              </a:rPr>
              <a:t> Концепція </a:t>
            </a:r>
            <a:r>
              <a:rPr lang="uk-UA" sz="3200" b="1" dirty="0" err="1" smtClean="0">
                <a:solidFill>
                  <a:srgbClr val="00B050"/>
                </a:solidFill>
                <a:latin typeface="+mn-lt"/>
              </a:rPr>
              <a:t>ресурсоефективного</a:t>
            </a:r>
            <a:r>
              <a:rPr lang="uk-UA" sz="3200" b="1" dirty="0" smtClean="0">
                <a:solidFill>
                  <a:srgbClr val="00B050"/>
                </a:solidFill>
                <a:latin typeface="+mn-lt"/>
              </a:rPr>
              <a:t> та чистого виробництва</a:t>
            </a:r>
            <a:endParaRPr lang="ru-RU" sz="32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348" y="1889761"/>
            <a:ext cx="8208137" cy="4599976"/>
          </a:xfrm>
          <a:prstGeom prst="rect">
            <a:avLst/>
          </a:prstGeom>
        </p:spPr>
      </p:pic>
      <p:pic>
        <p:nvPicPr>
          <p:cNvPr id="4" name="Фёдора Эрнста улица 8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3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4110" t="24402" r="51384" b="30043"/>
          <a:stretch/>
        </p:blipFill>
        <p:spPr bwMode="auto">
          <a:xfrm>
            <a:off x="2412274" y="539931"/>
            <a:ext cx="8908869" cy="61830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4393" y="53993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08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854" t="22120" r="51640" b="30469"/>
          <a:stretch/>
        </p:blipFill>
        <p:spPr bwMode="auto">
          <a:xfrm>
            <a:off x="2481943" y="574767"/>
            <a:ext cx="7794171" cy="53818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96" y="5747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75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3084" t="23945" r="51641" b="44584"/>
          <a:stretch/>
        </p:blipFill>
        <p:spPr bwMode="auto">
          <a:xfrm>
            <a:off x="1654629" y="148046"/>
            <a:ext cx="9675221" cy="34224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5"/>
          <a:srcRect l="14110" t="26453" r="51256" b="46067"/>
          <a:stretch/>
        </p:blipFill>
        <p:spPr bwMode="auto">
          <a:xfrm>
            <a:off x="2159726" y="3570514"/>
            <a:ext cx="9170124" cy="30567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4760" y="29328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3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212" t="25314" r="52154" b="45724"/>
          <a:stretch/>
        </p:blipFill>
        <p:spPr bwMode="auto">
          <a:xfrm>
            <a:off x="1645920" y="304800"/>
            <a:ext cx="9309463" cy="29609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13802" t="25278" r="53104" b="42604"/>
          <a:stretch/>
        </p:blipFill>
        <p:spPr bwMode="auto">
          <a:xfrm>
            <a:off x="1645919" y="3126378"/>
            <a:ext cx="9152709" cy="36575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9925" y="3048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9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4"/>
          <a:srcRect l="13468" t="22120" r="51769" b="29533"/>
          <a:stretch/>
        </p:blipFill>
        <p:spPr bwMode="auto">
          <a:xfrm>
            <a:off x="1584960" y="182880"/>
            <a:ext cx="9353006" cy="6365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1216" y="32811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4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3597" t="22577" r="51512" b="27253"/>
          <a:stretch/>
        </p:blipFill>
        <p:spPr bwMode="auto">
          <a:xfrm>
            <a:off x="3605348" y="182879"/>
            <a:ext cx="7315201" cy="51119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9" y="4507720"/>
            <a:ext cx="3370217" cy="1888726"/>
          </a:xfrm>
          <a:prstGeom prst="rect">
            <a:avLst/>
          </a:prstGeom>
        </p:spPr>
      </p:pic>
      <p:pic>
        <p:nvPicPr>
          <p:cNvPr id="4" name="Фёдора Эрнста улица 8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3400" y="45874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89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725" t="24401" r="52410" b="30673"/>
          <a:stretch/>
        </p:blipFill>
        <p:spPr bwMode="auto">
          <a:xfrm>
            <a:off x="2577737" y="653143"/>
            <a:ext cx="7889966" cy="59827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2142" y="4094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4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4013" t="25315" r="52866" b="28847"/>
          <a:stretch/>
        </p:blipFill>
        <p:spPr bwMode="auto">
          <a:xfrm>
            <a:off x="3988527" y="766354"/>
            <a:ext cx="6479176" cy="50509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81" y="5178280"/>
            <a:ext cx="3370217" cy="1888726"/>
          </a:xfrm>
          <a:prstGeom prst="rect">
            <a:avLst/>
          </a:prstGeom>
        </p:spPr>
      </p:pic>
      <p:pic>
        <p:nvPicPr>
          <p:cNvPr id="2" name="Фёдора Эрнста улица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31182" y="52267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20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7451" t="29336" r="28808" b="18357"/>
          <a:stretch/>
        </p:blipFill>
        <p:spPr bwMode="auto">
          <a:xfrm>
            <a:off x="1175658" y="740229"/>
            <a:ext cx="8920109" cy="54454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75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/>
          <a:srcRect l="25655" t="27138" r="27653" b="40251"/>
          <a:stretch/>
        </p:blipFill>
        <p:spPr bwMode="auto">
          <a:xfrm>
            <a:off x="896983" y="618309"/>
            <a:ext cx="9468533" cy="50603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4384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084" t="22577" r="51769" b="24516"/>
          <a:stretch/>
        </p:blipFill>
        <p:spPr bwMode="auto">
          <a:xfrm>
            <a:off x="1254035" y="522515"/>
            <a:ext cx="8412480" cy="64225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Фёдора Эрнста улица 9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6672" y="27883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8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84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Фёдора Эрнста улица 8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7"/>
          <a:srcRect l="12955" t="25770" r="51256" b="27936"/>
          <a:stretch/>
        </p:blipFill>
        <p:spPr bwMode="auto">
          <a:xfrm>
            <a:off x="3187336" y="905691"/>
            <a:ext cx="7759337" cy="5303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Фёдора Эрнста улица 1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2176" y="40680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7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9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Фёдора Эрнста улица 8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7"/>
          <a:srcRect l="13597" t="26226" r="52282" b="27480"/>
          <a:stretch/>
        </p:blipFill>
        <p:spPr bwMode="auto">
          <a:xfrm>
            <a:off x="2211977" y="836021"/>
            <a:ext cx="8586652" cy="5434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Фёдора Эрнста улица 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8634" y="34865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5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3726" t="21664" r="52282" b="27709"/>
          <a:stretch/>
        </p:blipFill>
        <p:spPr bwMode="auto">
          <a:xfrm>
            <a:off x="2412275" y="339634"/>
            <a:ext cx="8299268" cy="62440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Фёдора Эрнста улица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39891" y="5371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3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725" t="24630" r="51512" b="29600"/>
          <a:stretch/>
        </p:blipFill>
        <p:spPr bwMode="auto">
          <a:xfrm>
            <a:off x="1915885" y="522514"/>
            <a:ext cx="8029303" cy="60263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Фёдора Эрнста улица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885" y="27883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25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3854" t="22349" r="51640" b="32187"/>
          <a:stretch/>
        </p:blipFill>
        <p:spPr bwMode="auto">
          <a:xfrm>
            <a:off x="2168435" y="731521"/>
            <a:ext cx="8377646" cy="52164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0554" y="48783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1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4"/>
          <a:srcRect l="13213" t="24173" r="51384" b="27480"/>
          <a:stretch/>
        </p:blipFill>
        <p:spPr bwMode="auto">
          <a:xfrm>
            <a:off x="2542903" y="1027611"/>
            <a:ext cx="7881257" cy="4894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1114" y="435429"/>
            <a:ext cx="484551" cy="48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6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7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4"/>
          <a:srcRect l="13854" t="23717" r="51512" b="29475"/>
          <a:stretch/>
        </p:blipFill>
        <p:spPr bwMode="auto">
          <a:xfrm>
            <a:off x="2447109" y="313509"/>
            <a:ext cx="8456022" cy="6426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Фёдора Эрнста улица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388" y="61549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19</Words>
  <Application>Microsoft Office PowerPoint</Application>
  <PresentationFormat>Широкоэкранный</PresentationFormat>
  <Paragraphs>1</Paragraphs>
  <Slides>19</Slides>
  <Notes>0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Практичне заняття 1. Ресурси як критерій розвитку економічних систем.   Концепція ресурсоефективного та чистого виробництва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1. Тема 1.Ресурсна концепція управління</dc:title>
  <dc:creator>Пользователь Windows</dc:creator>
  <cp:lastModifiedBy>Пользователь Windows</cp:lastModifiedBy>
  <cp:revision>18</cp:revision>
  <dcterms:created xsi:type="dcterms:W3CDTF">2022-02-10T11:22:16Z</dcterms:created>
  <dcterms:modified xsi:type="dcterms:W3CDTF">2022-02-14T13:59:27Z</dcterms:modified>
</cp:coreProperties>
</file>