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10"/>
  </p:notesMasterIdLst>
  <p:sldIdLst>
    <p:sldId id="261" r:id="rId2"/>
    <p:sldId id="259" r:id="rId3"/>
    <p:sldId id="260" r:id="rId4"/>
    <p:sldId id="262" r:id="rId5"/>
    <p:sldId id="264" r:id="rId6"/>
    <p:sldId id="263" r:id="rId7"/>
    <p:sldId id="266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/" TargetMode="External"/><Relationship Id="rId2" Type="http://schemas.openxmlformats.org/officeDocument/2006/relationships/hyperlink" Target="https://app.wizer.me/" TargetMode="External"/><Relationship Id="rId1" Type="http://schemas.openxmlformats.org/officeDocument/2006/relationships/hyperlink" Target="https://www.quizalize.com/" TargetMode="External"/><Relationship Id="rId5" Type="http://schemas.openxmlformats.org/officeDocument/2006/relationships/hyperlink" Target="https://quizizz.com/" TargetMode="External"/><Relationship Id="rId4" Type="http://schemas.openxmlformats.org/officeDocument/2006/relationships/hyperlink" Target="https://learningapps.org/" TargetMode="External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hyperlink" Target="https://kahoot.com/" TargetMode="External"/><Relationship Id="rId2" Type="http://schemas.openxmlformats.org/officeDocument/2006/relationships/hyperlink" Target="https://app.wizer.me/" TargetMode="External"/><Relationship Id="rId1" Type="http://schemas.openxmlformats.org/officeDocument/2006/relationships/hyperlink" Target="https://www.quizalize.com/" TargetMode="External"/><Relationship Id="rId5" Type="http://schemas.openxmlformats.org/officeDocument/2006/relationships/hyperlink" Target="https://quizizz.com/" TargetMode="External"/><Relationship Id="rId4" Type="http://schemas.openxmlformats.org/officeDocument/2006/relationships/hyperlink" Target="https://learningapps.org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6EB1EB-F720-419F-95DD-F8EAE5E87E7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UA"/>
        </a:p>
      </dgm:t>
    </dgm:pt>
    <dgm:pt modelId="{40488655-B5DE-425D-BC07-9A5139EC8305}">
      <dgm:prSet/>
      <dgm:spPr/>
      <dgm:t>
        <a:bodyPr/>
        <a:lstStyle/>
        <a:p>
          <a:r>
            <a:rPr lang="ru-RU" dirty="0"/>
            <a:t>Важливість інноваційних методів навчання:</a:t>
          </a:r>
          <a:endParaRPr lang="ru-UA" dirty="0"/>
        </a:p>
      </dgm:t>
    </dgm:pt>
    <dgm:pt modelId="{00B6213C-89D6-4861-8F82-9EC76452080F}" type="parTrans" cxnId="{E21CF6C1-3C81-4312-A5B6-450A35A341D4}">
      <dgm:prSet/>
      <dgm:spPr/>
      <dgm:t>
        <a:bodyPr/>
        <a:lstStyle/>
        <a:p>
          <a:endParaRPr lang="ru-UA"/>
        </a:p>
      </dgm:t>
    </dgm:pt>
    <dgm:pt modelId="{6598C50B-E5D4-46F3-A66A-2E0B6AC3DE7E}" type="sibTrans" cxnId="{E21CF6C1-3C81-4312-A5B6-450A35A341D4}">
      <dgm:prSet/>
      <dgm:spPr/>
      <dgm:t>
        <a:bodyPr/>
        <a:lstStyle/>
        <a:p>
          <a:endParaRPr lang="ru-UA"/>
        </a:p>
      </dgm:t>
    </dgm:pt>
    <dgm:pt modelId="{D77A5BE6-207C-4372-8A15-D9DE905C173D}">
      <dgm:prSet/>
      <dgm:spPr/>
      <dgm:t>
        <a:bodyPr/>
        <a:lstStyle/>
        <a:p>
          <a:r>
            <a:rPr lang="ru-RU"/>
            <a:t>Зацікавленість та мотивація студентів</a:t>
          </a:r>
          <a:endParaRPr lang="ru-UA"/>
        </a:p>
      </dgm:t>
    </dgm:pt>
    <dgm:pt modelId="{B96206A6-57C3-40BE-9BA4-EABA63604344}" type="parTrans" cxnId="{93210BA5-B5E5-4257-9813-89B275AECC3B}">
      <dgm:prSet/>
      <dgm:spPr/>
      <dgm:t>
        <a:bodyPr/>
        <a:lstStyle/>
        <a:p>
          <a:endParaRPr lang="ru-UA"/>
        </a:p>
      </dgm:t>
    </dgm:pt>
    <dgm:pt modelId="{CD22DA3D-E6E8-493E-B0A7-530409817CD1}" type="sibTrans" cxnId="{93210BA5-B5E5-4257-9813-89B275AECC3B}">
      <dgm:prSet/>
      <dgm:spPr/>
      <dgm:t>
        <a:bodyPr/>
        <a:lstStyle/>
        <a:p>
          <a:endParaRPr lang="ru-UA"/>
        </a:p>
      </dgm:t>
    </dgm:pt>
    <dgm:pt modelId="{D3621C3E-74C4-44A3-86B0-41D46ADB1BF1}">
      <dgm:prSet/>
      <dgm:spPr/>
      <dgm:t>
        <a:bodyPr/>
        <a:lstStyle/>
        <a:p>
          <a:r>
            <a:rPr lang="ru-RU"/>
            <a:t>Застосування в реальних ситуаціях</a:t>
          </a:r>
          <a:endParaRPr lang="ru-UA"/>
        </a:p>
      </dgm:t>
    </dgm:pt>
    <dgm:pt modelId="{4709A3D0-2240-4836-8F2C-7676929F3F22}" type="parTrans" cxnId="{A3B5CCF7-7CF3-4B6D-A62E-610D587517C2}">
      <dgm:prSet/>
      <dgm:spPr/>
      <dgm:t>
        <a:bodyPr/>
        <a:lstStyle/>
        <a:p>
          <a:endParaRPr lang="ru-UA"/>
        </a:p>
      </dgm:t>
    </dgm:pt>
    <dgm:pt modelId="{A13B91EC-13AD-4F60-998C-A1C20975174F}" type="sibTrans" cxnId="{A3B5CCF7-7CF3-4B6D-A62E-610D587517C2}">
      <dgm:prSet/>
      <dgm:spPr/>
      <dgm:t>
        <a:bodyPr/>
        <a:lstStyle/>
        <a:p>
          <a:endParaRPr lang="ru-UA"/>
        </a:p>
      </dgm:t>
    </dgm:pt>
    <dgm:pt modelId="{7846AE73-1DE9-4342-AF53-DAEDFE4F81B9}">
      <dgm:prSet/>
      <dgm:spPr/>
      <dgm:t>
        <a:bodyPr/>
        <a:lstStyle/>
        <a:p>
          <a:r>
            <a:rPr lang="ru-RU"/>
            <a:t>Адаптація до потреб ринку праці</a:t>
          </a:r>
          <a:endParaRPr lang="ru-UA"/>
        </a:p>
      </dgm:t>
    </dgm:pt>
    <dgm:pt modelId="{983FFCFA-79FE-4A20-8469-790A86049353}" type="parTrans" cxnId="{39BE9006-0ACF-46DB-A3D2-C3D15A5D4917}">
      <dgm:prSet/>
      <dgm:spPr/>
      <dgm:t>
        <a:bodyPr/>
        <a:lstStyle/>
        <a:p>
          <a:endParaRPr lang="ru-UA"/>
        </a:p>
      </dgm:t>
    </dgm:pt>
    <dgm:pt modelId="{61F62416-966F-4EB2-8CF9-19477F411A25}" type="sibTrans" cxnId="{39BE9006-0ACF-46DB-A3D2-C3D15A5D4917}">
      <dgm:prSet/>
      <dgm:spPr/>
      <dgm:t>
        <a:bodyPr/>
        <a:lstStyle/>
        <a:p>
          <a:endParaRPr lang="ru-UA"/>
        </a:p>
      </dgm:t>
    </dgm:pt>
    <dgm:pt modelId="{E6875F4F-CD72-4F98-BE87-0F7C537310A9}">
      <dgm:prSet/>
      <dgm:spPr/>
      <dgm:t>
        <a:bodyPr/>
        <a:lstStyle/>
        <a:p>
          <a:r>
            <a:rPr lang="ru-RU"/>
            <a:t>Активне залучення студентів</a:t>
          </a:r>
          <a:endParaRPr lang="ru-UA"/>
        </a:p>
      </dgm:t>
    </dgm:pt>
    <dgm:pt modelId="{D3EFE11F-CAAD-4794-8BA6-8BCE73520E77}" type="parTrans" cxnId="{CDD7DA96-8983-41BF-B9C7-CA7E0D93B04D}">
      <dgm:prSet/>
      <dgm:spPr/>
      <dgm:t>
        <a:bodyPr/>
        <a:lstStyle/>
        <a:p>
          <a:endParaRPr lang="ru-UA"/>
        </a:p>
      </dgm:t>
    </dgm:pt>
    <dgm:pt modelId="{A600FF7E-90F0-437B-BB2B-87FF553011EC}" type="sibTrans" cxnId="{CDD7DA96-8983-41BF-B9C7-CA7E0D93B04D}">
      <dgm:prSet/>
      <dgm:spPr/>
      <dgm:t>
        <a:bodyPr/>
        <a:lstStyle/>
        <a:p>
          <a:endParaRPr lang="ru-UA"/>
        </a:p>
      </dgm:t>
    </dgm:pt>
    <dgm:pt modelId="{6673302A-484E-4DEF-8F0B-34ACE63AAEA4}">
      <dgm:prSet/>
      <dgm:spPr/>
      <dgm:t>
        <a:bodyPr/>
        <a:lstStyle/>
        <a:p>
          <a:r>
            <a:rPr lang="ru-RU"/>
            <a:t>Підвищення рівня розуміння та запам'ятовування</a:t>
          </a:r>
          <a:endParaRPr lang="ru-UA"/>
        </a:p>
      </dgm:t>
    </dgm:pt>
    <dgm:pt modelId="{6D194800-102D-41A6-95AA-168E0ECFDC14}" type="parTrans" cxnId="{6B99FAD5-1997-4586-941D-D93874DB7C8B}">
      <dgm:prSet/>
      <dgm:spPr/>
      <dgm:t>
        <a:bodyPr/>
        <a:lstStyle/>
        <a:p>
          <a:endParaRPr lang="ru-UA"/>
        </a:p>
      </dgm:t>
    </dgm:pt>
    <dgm:pt modelId="{0A57D5CE-CBA8-4368-9913-5A0AC0E71598}" type="sibTrans" cxnId="{6B99FAD5-1997-4586-941D-D93874DB7C8B}">
      <dgm:prSet/>
      <dgm:spPr/>
      <dgm:t>
        <a:bodyPr/>
        <a:lstStyle/>
        <a:p>
          <a:endParaRPr lang="ru-UA"/>
        </a:p>
      </dgm:t>
    </dgm:pt>
    <dgm:pt modelId="{595E73F0-BD70-4177-9E10-4D76C18A6E61}" type="pres">
      <dgm:prSet presAssocID="{BE6EB1EB-F720-419F-95DD-F8EAE5E87E79}" presName="linear" presStyleCnt="0">
        <dgm:presLayoutVars>
          <dgm:animLvl val="lvl"/>
          <dgm:resizeHandles val="exact"/>
        </dgm:presLayoutVars>
      </dgm:prSet>
      <dgm:spPr/>
    </dgm:pt>
    <dgm:pt modelId="{50472C93-8A8B-442C-B706-56FA37ADA27F}" type="pres">
      <dgm:prSet presAssocID="{40488655-B5DE-425D-BC07-9A5139EC8305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789F4B9-66CB-4566-B693-F7F7A6D5B89E}" type="pres">
      <dgm:prSet presAssocID="{40488655-B5DE-425D-BC07-9A5139EC8305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39BE9006-0ACF-46DB-A3D2-C3D15A5D4917}" srcId="{40488655-B5DE-425D-BC07-9A5139EC8305}" destId="{7846AE73-1DE9-4342-AF53-DAEDFE4F81B9}" srcOrd="2" destOrd="0" parTransId="{983FFCFA-79FE-4A20-8469-790A86049353}" sibTransId="{61F62416-966F-4EB2-8CF9-19477F411A25}"/>
    <dgm:cxn modelId="{7A137E2B-DF17-4825-8180-B09E5F5DD0AD}" type="presOf" srcId="{D3621C3E-74C4-44A3-86B0-41D46ADB1BF1}" destId="{F789F4B9-66CB-4566-B693-F7F7A6D5B89E}" srcOrd="0" destOrd="1" presId="urn:microsoft.com/office/officeart/2005/8/layout/vList2"/>
    <dgm:cxn modelId="{66BCF75A-25A6-45F5-8D77-DECC33E77888}" type="presOf" srcId="{7846AE73-1DE9-4342-AF53-DAEDFE4F81B9}" destId="{F789F4B9-66CB-4566-B693-F7F7A6D5B89E}" srcOrd="0" destOrd="2" presId="urn:microsoft.com/office/officeart/2005/8/layout/vList2"/>
    <dgm:cxn modelId="{7103A28F-36DF-4550-9F7A-3F4C8B21ED1B}" type="presOf" srcId="{40488655-B5DE-425D-BC07-9A5139EC8305}" destId="{50472C93-8A8B-442C-B706-56FA37ADA27F}" srcOrd="0" destOrd="0" presId="urn:microsoft.com/office/officeart/2005/8/layout/vList2"/>
    <dgm:cxn modelId="{CDD7DA96-8983-41BF-B9C7-CA7E0D93B04D}" srcId="{40488655-B5DE-425D-BC07-9A5139EC8305}" destId="{E6875F4F-CD72-4F98-BE87-0F7C537310A9}" srcOrd="3" destOrd="0" parTransId="{D3EFE11F-CAAD-4794-8BA6-8BCE73520E77}" sibTransId="{A600FF7E-90F0-437B-BB2B-87FF553011EC}"/>
    <dgm:cxn modelId="{93210BA5-B5E5-4257-9813-89B275AECC3B}" srcId="{40488655-B5DE-425D-BC07-9A5139EC8305}" destId="{D77A5BE6-207C-4372-8A15-D9DE905C173D}" srcOrd="0" destOrd="0" parTransId="{B96206A6-57C3-40BE-9BA4-EABA63604344}" sibTransId="{CD22DA3D-E6E8-493E-B0A7-530409817CD1}"/>
    <dgm:cxn modelId="{7DB656B0-05B0-4D48-845F-081ADCD2D882}" type="presOf" srcId="{6673302A-484E-4DEF-8F0B-34ACE63AAEA4}" destId="{F789F4B9-66CB-4566-B693-F7F7A6D5B89E}" srcOrd="0" destOrd="4" presId="urn:microsoft.com/office/officeart/2005/8/layout/vList2"/>
    <dgm:cxn modelId="{E21CF6C1-3C81-4312-A5B6-450A35A341D4}" srcId="{BE6EB1EB-F720-419F-95DD-F8EAE5E87E79}" destId="{40488655-B5DE-425D-BC07-9A5139EC8305}" srcOrd="0" destOrd="0" parTransId="{00B6213C-89D6-4861-8F82-9EC76452080F}" sibTransId="{6598C50B-E5D4-46F3-A66A-2E0B6AC3DE7E}"/>
    <dgm:cxn modelId="{6B99FAD5-1997-4586-941D-D93874DB7C8B}" srcId="{40488655-B5DE-425D-BC07-9A5139EC8305}" destId="{6673302A-484E-4DEF-8F0B-34ACE63AAEA4}" srcOrd="4" destOrd="0" parTransId="{6D194800-102D-41A6-95AA-168E0ECFDC14}" sibTransId="{0A57D5CE-CBA8-4368-9913-5A0AC0E71598}"/>
    <dgm:cxn modelId="{A3B5CCF7-7CF3-4B6D-A62E-610D587517C2}" srcId="{40488655-B5DE-425D-BC07-9A5139EC8305}" destId="{D3621C3E-74C4-44A3-86B0-41D46ADB1BF1}" srcOrd="1" destOrd="0" parTransId="{4709A3D0-2240-4836-8F2C-7676929F3F22}" sibTransId="{A13B91EC-13AD-4F60-998C-A1C20975174F}"/>
    <dgm:cxn modelId="{587A62F9-8B68-4AB8-97CA-DAFEC8523028}" type="presOf" srcId="{D77A5BE6-207C-4372-8A15-D9DE905C173D}" destId="{F789F4B9-66CB-4566-B693-F7F7A6D5B89E}" srcOrd="0" destOrd="0" presId="urn:microsoft.com/office/officeart/2005/8/layout/vList2"/>
    <dgm:cxn modelId="{D29591FB-A54C-42A0-A3DC-3BE560108263}" type="presOf" srcId="{E6875F4F-CD72-4F98-BE87-0F7C537310A9}" destId="{F789F4B9-66CB-4566-B693-F7F7A6D5B89E}" srcOrd="0" destOrd="3" presId="urn:microsoft.com/office/officeart/2005/8/layout/vList2"/>
    <dgm:cxn modelId="{CAFAA5FF-027E-4938-90D8-82B3CBF13FF0}" type="presOf" srcId="{BE6EB1EB-F720-419F-95DD-F8EAE5E87E79}" destId="{595E73F0-BD70-4177-9E10-4D76C18A6E61}" srcOrd="0" destOrd="0" presId="urn:microsoft.com/office/officeart/2005/8/layout/vList2"/>
    <dgm:cxn modelId="{9A753102-DE9C-4169-B207-31C81C78A6E7}" type="presParOf" srcId="{595E73F0-BD70-4177-9E10-4D76C18A6E61}" destId="{50472C93-8A8B-442C-B706-56FA37ADA27F}" srcOrd="0" destOrd="0" presId="urn:microsoft.com/office/officeart/2005/8/layout/vList2"/>
    <dgm:cxn modelId="{5FEBC7B8-8AFB-4E36-84BE-3ABCEFDE42D0}" type="presParOf" srcId="{595E73F0-BD70-4177-9E10-4D76C18A6E61}" destId="{F789F4B9-66CB-4566-B693-F7F7A6D5B89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482591-527B-41D2-9CB9-ED53FBBFF40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UA"/>
        </a:p>
      </dgm:t>
    </dgm:pt>
    <dgm:pt modelId="{89B0A907-35CD-4850-8D39-0EFAB3E1912B}">
      <dgm:prSet/>
      <dgm:spPr/>
      <dgm:t>
        <a:bodyPr/>
        <a:lstStyle/>
        <a:p>
          <a:r>
            <a:rPr lang="ru-RU" dirty="0"/>
            <a:t>Потенціал рольових ігор у навчанні англійської мови</a:t>
          </a:r>
          <a:endParaRPr lang="ru-UA" dirty="0"/>
        </a:p>
      </dgm:t>
    </dgm:pt>
    <dgm:pt modelId="{FD6E96E9-C4DA-4E9F-8496-CE2D152F037C}" type="parTrans" cxnId="{E797B510-390A-42F8-98A3-B92FE23248CF}">
      <dgm:prSet/>
      <dgm:spPr/>
      <dgm:t>
        <a:bodyPr/>
        <a:lstStyle/>
        <a:p>
          <a:endParaRPr lang="ru-UA"/>
        </a:p>
      </dgm:t>
    </dgm:pt>
    <dgm:pt modelId="{2F073C0D-4822-4365-AD74-40CDD1916E27}" type="sibTrans" cxnId="{E797B510-390A-42F8-98A3-B92FE23248CF}">
      <dgm:prSet/>
      <dgm:spPr/>
      <dgm:t>
        <a:bodyPr/>
        <a:lstStyle/>
        <a:p>
          <a:endParaRPr lang="ru-UA"/>
        </a:p>
      </dgm:t>
    </dgm:pt>
    <dgm:pt modelId="{0465A7C8-D2FA-4050-9AC4-F344BC49CDC6}">
      <dgm:prSet/>
      <dgm:spPr/>
      <dgm:t>
        <a:bodyPr/>
        <a:lstStyle/>
        <a:p>
          <a:r>
            <a:rPr lang="ru-RU"/>
            <a:t>Навчання спеціалізованої лексики</a:t>
          </a:r>
          <a:endParaRPr lang="ru-UA"/>
        </a:p>
      </dgm:t>
    </dgm:pt>
    <dgm:pt modelId="{9E9278A3-4A29-4DB7-B049-0D82B9D7D2A7}" type="parTrans" cxnId="{AA69C3DE-8A74-4E60-AE1A-4D18B32C2A05}">
      <dgm:prSet/>
      <dgm:spPr/>
      <dgm:t>
        <a:bodyPr/>
        <a:lstStyle/>
        <a:p>
          <a:endParaRPr lang="ru-UA"/>
        </a:p>
      </dgm:t>
    </dgm:pt>
    <dgm:pt modelId="{91A19364-3AC2-470E-A902-AB055424ABF2}" type="sibTrans" cxnId="{AA69C3DE-8A74-4E60-AE1A-4D18B32C2A05}">
      <dgm:prSet/>
      <dgm:spPr/>
      <dgm:t>
        <a:bodyPr/>
        <a:lstStyle/>
        <a:p>
          <a:endParaRPr lang="ru-UA"/>
        </a:p>
      </dgm:t>
    </dgm:pt>
    <dgm:pt modelId="{C3E03B81-FAE8-4562-94D9-73E50EFCFC0C}">
      <dgm:prSet/>
      <dgm:spPr/>
      <dgm:t>
        <a:bodyPr/>
        <a:lstStyle/>
        <a:p>
          <a:r>
            <a:rPr lang="ru-RU" dirty="0"/>
            <a:t>Розвиток комунікативних навичок</a:t>
          </a:r>
          <a:endParaRPr lang="ru-UA" dirty="0"/>
        </a:p>
      </dgm:t>
    </dgm:pt>
    <dgm:pt modelId="{F8B475B8-2EA8-4689-A744-904CDA3C1F09}" type="parTrans" cxnId="{CC6F0512-0337-4AFE-9D68-20DBA33CA40E}">
      <dgm:prSet/>
      <dgm:spPr/>
      <dgm:t>
        <a:bodyPr/>
        <a:lstStyle/>
        <a:p>
          <a:endParaRPr lang="ru-UA"/>
        </a:p>
      </dgm:t>
    </dgm:pt>
    <dgm:pt modelId="{A243573C-D2D3-4A10-A30D-237271AF931F}" type="sibTrans" cxnId="{CC6F0512-0337-4AFE-9D68-20DBA33CA40E}">
      <dgm:prSet/>
      <dgm:spPr/>
      <dgm:t>
        <a:bodyPr/>
        <a:lstStyle/>
        <a:p>
          <a:endParaRPr lang="ru-UA"/>
        </a:p>
      </dgm:t>
    </dgm:pt>
    <dgm:pt modelId="{46EC6838-65AD-4E66-89C6-37226B0AB856}">
      <dgm:prSet/>
      <dgm:spPr/>
      <dgm:t>
        <a:bodyPr/>
        <a:lstStyle/>
        <a:p>
          <a:r>
            <a:rPr lang="ru-RU" dirty="0"/>
            <a:t>Співпраця та командна робота</a:t>
          </a:r>
          <a:endParaRPr lang="ru-UA" dirty="0"/>
        </a:p>
      </dgm:t>
    </dgm:pt>
    <dgm:pt modelId="{3030F012-336F-4E27-8B3F-24CD0F0098E4}" type="parTrans" cxnId="{86E45F30-49A3-4CAB-88B4-6C7A84E51C8F}">
      <dgm:prSet/>
      <dgm:spPr/>
      <dgm:t>
        <a:bodyPr/>
        <a:lstStyle/>
        <a:p>
          <a:endParaRPr lang="ru-UA"/>
        </a:p>
      </dgm:t>
    </dgm:pt>
    <dgm:pt modelId="{DC4AFFAA-C930-43E8-BD98-44668A2F29A9}" type="sibTrans" cxnId="{86E45F30-49A3-4CAB-88B4-6C7A84E51C8F}">
      <dgm:prSet/>
      <dgm:spPr/>
      <dgm:t>
        <a:bodyPr/>
        <a:lstStyle/>
        <a:p>
          <a:endParaRPr lang="ru-UA"/>
        </a:p>
      </dgm:t>
    </dgm:pt>
    <dgm:pt modelId="{1928B02B-7E72-409B-BE3D-C51E63915108}">
      <dgm:prSet/>
      <dgm:spPr/>
      <dgm:t>
        <a:bodyPr/>
        <a:lstStyle/>
        <a:p>
          <a:r>
            <a:rPr lang="ru-RU"/>
            <a:t>Відтворення реальних ситуацій</a:t>
          </a:r>
          <a:endParaRPr lang="ru-UA"/>
        </a:p>
      </dgm:t>
    </dgm:pt>
    <dgm:pt modelId="{BEDA7B15-EEDE-47AD-AC2F-904472E9835B}" type="parTrans" cxnId="{AC7D9E2B-7348-4E2D-8917-D51FD9E9D1C7}">
      <dgm:prSet/>
      <dgm:spPr/>
      <dgm:t>
        <a:bodyPr/>
        <a:lstStyle/>
        <a:p>
          <a:endParaRPr lang="ru-UA"/>
        </a:p>
      </dgm:t>
    </dgm:pt>
    <dgm:pt modelId="{879AF5B5-B178-4B30-9AA2-167F718C8B09}" type="sibTrans" cxnId="{AC7D9E2B-7348-4E2D-8917-D51FD9E9D1C7}">
      <dgm:prSet/>
      <dgm:spPr/>
      <dgm:t>
        <a:bodyPr/>
        <a:lstStyle/>
        <a:p>
          <a:endParaRPr lang="ru-UA"/>
        </a:p>
      </dgm:t>
    </dgm:pt>
    <dgm:pt modelId="{298440E6-E53C-41F6-B45A-1272820E836B}">
      <dgm:prSet/>
      <dgm:spPr/>
      <dgm:t>
        <a:bodyPr/>
        <a:lstStyle/>
        <a:p>
          <a:r>
            <a:rPr lang="ru-RU"/>
            <a:t>Мотивація</a:t>
          </a:r>
          <a:endParaRPr lang="ru-UA"/>
        </a:p>
      </dgm:t>
    </dgm:pt>
    <dgm:pt modelId="{C02CE27F-1B11-4FEC-8078-EBE46E5C3277}" type="parTrans" cxnId="{59E3D93D-39FE-413F-8E89-4FF0C6D5FC66}">
      <dgm:prSet/>
      <dgm:spPr/>
      <dgm:t>
        <a:bodyPr/>
        <a:lstStyle/>
        <a:p>
          <a:endParaRPr lang="ru-UA"/>
        </a:p>
      </dgm:t>
    </dgm:pt>
    <dgm:pt modelId="{594BE991-286F-4430-AD45-A99C45C13F08}" type="sibTrans" cxnId="{59E3D93D-39FE-413F-8E89-4FF0C6D5FC66}">
      <dgm:prSet/>
      <dgm:spPr/>
      <dgm:t>
        <a:bodyPr/>
        <a:lstStyle/>
        <a:p>
          <a:endParaRPr lang="ru-UA"/>
        </a:p>
      </dgm:t>
    </dgm:pt>
    <dgm:pt modelId="{EBC9F725-FE00-4CB6-9751-52E1752059D9}" type="pres">
      <dgm:prSet presAssocID="{08482591-527B-41D2-9CB9-ED53FBBFF402}" presName="linear" presStyleCnt="0">
        <dgm:presLayoutVars>
          <dgm:animLvl val="lvl"/>
          <dgm:resizeHandles val="exact"/>
        </dgm:presLayoutVars>
      </dgm:prSet>
      <dgm:spPr/>
    </dgm:pt>
    <dgm:pt modelId="{A773B951-C6AB-4DB6-B0ED-9BD4F8B33E72}" type="pres">
      <dgm:prSet presAssocID="{89B0A907-35CD-4850-8D39-0EFAB3E1912B}" presName="parentText" presStyleLbl="node1" presStyleIdx="0" presStyleCnt="1" custScaleY="99945" custLinFactNeighborX="-5617" custLinFactNeighborY="357">
        <dgm:presLayoutVars>
          <dgm:chMax val="0"/>
          <dgm:bulletEnabled val="1"/>
        </dgm:presLayoutVars>
      </dgm:prSet>
      <dgm:spPr/>
    </dgm:pt>
    <dgm:pt modelId="{4E8DB8B8-BCA3-48A4-B369-95C9B9E8E2D5}" type="pres">
      <dgm:prSet presAssocID="{89B0A907-35CD-4850-8D39-0EFAB3E1912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9045807-A66A-4761-9ADE-C875E3D52FF7}" type="presOf" srcId="{C3E03B81-FAE8-4562-94D9-73E50EFCFC0C}" destId="{4E8DB8B8-BCA3-48A4-B369-95C9B9E8E2D5}" srcOrd="0" destOrd="1" presId="urn:microsoft.com/office/officeart/2005/8/layout/vList2"/>
    <dgm:cxn modelId="{E797B510-390A-42F8-98A3-B92FE23248CF}" srcId="{08482591-527B-41D2-9CB9-ED53FBBFF402}" destId="{89B0A907-35CD-4850-8D39-0EFAB3E1912B}" srcOrd="0" destOrd="0" parTransId="{FD6E96E9-C4DA-4E9F-8496-CE2D152F037C}" sibTransId="{2F073C0D-4822-4365-AD74-40CDD1916E27}"/>
    <dgm:cxn modelId="{CC6F0512-0337-4AFE-9D68-20DBA33CA40E}" srcId="{89B0A907-35CD-4850-8D39-0EFAB3E1912B}" destId="{C3E03B81-FAE8-4562-94D9-73E50EFCFC0C}" srcOrd="1" destOrd="0" parTransId="{F8B475B8-2EA8-4689-A744-904CDA3C1F09}" sibTransId="{A243573C-D2D3-4A10-A30D-237271AF931F}"/>
    <dgm:cxn modelId="{16DFFA16-DE6D-4C89-9D3D-66B0FC098564}" type="presOf" srcId="{0465A7C8-D2FA-4050-9AC4-F344BC49CDC6}" destId="{4E8DB8B8-BCA3-48A4-B369-95C9B9E8E2D5}" srcOrd="0" destOrd="0" presId="urn:microsoft.com/office/officeart/2005/8/layout/vList2"/>
    <dgm:cxn modelId="{DB19662B-FA9E-49ED-B965-505BABB6D7EE}" type="presOf" srcId="{46EC6838-65AD-4E66-89C6-37226B0AB856}" destId="{4E8DB8B8-BCA3-48A4-B369-95C9B9E8E2D5}" srcOrd="0" destOrd="2" presId="urn:microsoft.com/office/officeart/2005/8/layout/vList2"/>
    <dgm:cxn modelId="{AC7D9E2B-7348-4E2D-8917-D51FD9E9D1C7}" srcId="{89B0A907-35CD-4850-8D39-0EFAB3E1912B}" destId="{1928B02B-7E72-409B-BE3D-C51E63915108}" srcOrd="3" destOrd="0" parTransId="{BEDA7B15-EEDE-47AD-AC2F-904472E9835B}" sibTransId="{879AF5B5-B178-4B30-9AA2-167F718C8B09}"/>
    <dgm:cxn modelId="{86E45F30-49A3-4CAB-88B4-6C7A84E51C8F}" srcId="{89B0A907-35CD-4850-8D39-0EFAB3E1912B}" destId="{46EC6838-65AD-4E66-89C6-37226B0AB856}" srcOrd="2" destOrd="0" parTransId="{3030F012-336F-4E27-8B3F-24CD0F0098E4}" sibTransId="{DC4AFFAA-C930-43E8-BD98-44668A2F29A9}"/>
    <dgm:cxn modelId="{A69BB638-904B-4F09-A4BA-FBB0ED6F13FA}" type="presOf" srcId="{89B0A907-35CD-4850-8D39-0EFAB3E1912B}" destId="{A773B951-C6AB-4DB6-B0ED-9BD4F8B33E72}" srcOrd="0" destOrd="0" presId="urn:microsoft.com/office/officeart/2005/8/layout/vList2"/>
    <dgm:cxn modelId="{59E3D93D-39FE-413F-8E89-4FF0C6D5FC66}" srcId="{89B0A907-35CD-4850-8D39-0EFAB3E1912B}" destId="{298440E6-E53C-41F6-B45A-1272820E836B}" srcOrd="4" destOrd="0" parTransId="{C02CE27F-1B11-4FEC-8078-EBE46E5C3277}" sibTransId="{594BE991-286F-4430-AD45-A99C45C13F08}"/>
    <dgm:cxn modelId="{BC41D362-9E43-4A15-9CB1-985D8F28F022}" type="presOf" srcId="{1928B02B-7E72-409B-BE3D-C51E63915108}" destId="{4E8DB8B8-BCA3-48A4-B369-95C9B9E8E2D5}" srcOrd="0" destOrd="3" presId="urn:microsoft.com/office/officeart/2005/8/layout/vList2"/>
    <dgm:cxn modelId="{FD7919BE-9544-43E8-B412-7D271C4E562A}" type="presOf" srcId="{08482591-527B-41D2-9CB9-ED53FBBFF402}" destId="{EBC9F725-FE00-4CB6-9751-52E1752059D9}" srcOrd="0" destOrd="0" presId="urn:microsoft.com/office/officeart/2005/8/layout/vList2"/>
    <dgm:cxn modelId="{470BA9CE-1CC7-4A63-9F37-78F7D9B7DD61}" type="presOf" srcId="{298440E6-E53C-41F6-B45A-1272820E836B}" destId="{4E8DB8B8-BCA3-48A4-B369-95C9B9E8E2D5}" srcOrd="0" destOrd="4" presId="urn:microsoft.com/office/officeart/2005/8/layout/vList2"/>
    <dgm:cxn modelId="{AA69C3DE-8A74-4E60-AE1A-4D18B32C2A05}" srcId="{89B0A907-35CD-4850-8D39-0EFAB3E1912B}" destId="{0465A7C8-D2FA-4050-9AC4-F344BC49CDC6}" srcOrd="0" destOrd="0" parTransId="{9E9278A3-4A29-4DB7-B049-0D82B9D7D2A7}" sibTransId="{91A19364-3AC2-470E-A902-AB055424ABF2}"/>
    <dgm:cxn modelId="{EC12F1D4-E783-4E3B-A7E4-8C1E37311476}" type="presParOf" srcId="{EBC9F725-FE00-4CB6-9751-52E1752059D9}" destId="{A773B951-C6AB-4DB6-B0ED-9BD4F8B33E72}" srcOrd="0" destOrd="0" presId="urn:microsoft.com/office/officeart/2005/8/layout/vList2"/>
    <dgm:cxn modelId="{6BE5AF14-0584-45FA-B0F5-9D0D101026F9}" type="presParOf" srcId="{EBC9F725-FE00-4CB6-9751-52E1752059D9}" destId="{4E8DB8B8-BCA3-48A4-B369-95C9B9E8E2D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37EEE1-A436-40D4-8119-1D9FC41B978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UA"/>
        </a:p>
      </dgm:t>
    </dgm:pt>
    <dgm:pt modelId="{CF83A5AE-A862-4652-A77E-DF4DF1BB5583}">
      <dgm:prSet/>
      <dgm:spPr/>
      <dgm:t>
        <a:bodyPr/>
        <a:lstStyle/>
        <a:p>
          <a:r>
            <a:rPr lang="ru-RU" b="1" dirty="0"/>
            <a:t>Вплив ігор на розвиток навичок говоріння, аудіювання, читання та письма.</a:t>
          </a:r>
          <a:endParaRPr lang="ru-UA" dirty="0"/>
        </a:p>
      </dgm:t>
    </dgm:pt>
    <dgm:pt modelId="{81EE6862-D879-4B47-B010-A6F36B898C48}" type="parTrans" cxnId="{98EC808B-C236-45C0-8681-2BD8D11CE134}">
      <dgm:prSet/>
      <dgm:spPr/>
      <dgm:t>
        <a:bodyPr/>
        <a:lstStyle/>
        <a:p>
          <a:endParaRPr lang="ru-UA"/>
        </a:p>
      </dgm:t>
    </dgm:pt>
    <dgm:pt modelId="{44FEDDF3-175E-44EF-A2C6-5E265C09C7F9}" type="sibTrans" cxnId="{98EC808B-C236-45C0-8681-2BD8D11CE134}">
      <dgm:prSet/>
      <dgm:spPr/>
      <dgm:t>
        <a:bodyPr/>
        <a:lstStyle/>
        <a:p>
          <a:endParaRPr lang="ru-UA"/>
        </a:p>
      </dgm:t>
    </dgm:pt>
    <dgm:pt modelId="{7DD36B76-8B1F-4AD6-B44A-ECA474137F06}">
      <dgm:prSet/>
      <dgm:spPr/>
      <dgm:t>
        <a:bodyPr/>
        <a:lstStyle/>
        <a:p>
          <a:r>
            <a:rPr lang="ru-RU"/>
            <a:t>Активне використання мови</a:t>
          </a:r>
          <a:endParaRPr lang="ru-UA"/>
        </a:p>
      </dgm:t>
    </dgm:pt>
    <dgm:pt modelId="{E7C2ED5E-203D-4E5C-AEE2-17055BDBCA90}" type="parTrans" cxnId="{3767E9C2-D288-4416-BC7C-F7C940BDD29D}">
      <dgm:prSet/>
      <dgm:spPr/>
      <dgm:t>
        <a:bodyPr/>
        <a:lstStyle/>
        <a:p>
          <a:endParaRPr lang="ru-UA"/>
        </a:p>
      </dgm:t>
    </dgm:pt>
    <dgm:pt modelId="{908489C9-4B56-49C6-B46B-00C8A3879BF1}" type="sibTrans" cxnId="{3767E9C2-D288-4416-BC7C-F7C940BDD29D}">
      <dgm:prSet/>
      <dgm:spPr/>
      <dgm:t>
        <a:bodyPr/>
        <a:lstStyle/>
        <a:p>
          <a:endParaRPr lang="ru-UA"/>
        </a:p>
      </dgm:t>
    </dgm:pt>
    <dgm:pt modelId="{AD7ED2F9-3070-4686-845B-A4E950A65BF3}">
      <dgm:prSet/>
      <dgm:spPr/>
      <dgm:t>
        <a:bodyPr/>
        <a:lstStyle/>
        <a:p>
          <a:r>
            <a:rPr lang="ru-RU" dirty="0"/>
            <a:t>Покращення аудіювання</a:t>
          </a:r>
          <a:endParaRPr lang="ru-UA" dirty="0"/>
        </a:p>
      </dgm:t>
    </dgm:pt>
    <dgm:pt modelId="{CD16D5E0-EBB5-405C-918C-DB65C92190A5}" type="parTrans" cxnId="{39EFCDB4-C688-42E5-AD87-B3C1BA889E1B}">
      <dgm:prSet/>
      <dgm:spPr/>
      <dgm:t>
        <a:bodyPr/>
        <a:lstStyle/>
        <a:p>
          <a:endParaRPr lang="ru-UA"/>
        </a:p>
      </dgm:t>
    </dgm:pt>
    <dgm:pt modelId="{7564FDD1-8EFA-402A-AF36-0852C5FF6945}" type="sibTrans" cxnId="{39EFCDB4-C688-42E5-AD87-B3C1BA889E1B}">
      <dgm:prSet/>
      <dgm:spPr/>
      <dgm:t>
        <a:bodyPr/>
        <a:lstStyle/>
        <a:p>
          <a:endParaRPr lang="ru-UA"/>
        </a:p>
      </dgm:t>
    </dgm:pt>
    <dgm:pt modelId="{DDBCFFEA-69E7-410D-B3CF-32F3A7C26F7D}">
      <dgm:prSet/>
      <dgm:spPr/>
      <dgm:t>
        <a:bodyPr/>
        <a:lstStyle/>
        <a:p>
          <a:r>
            <a:rPr lang="ru-RU"/>
            <a:t>Розвиток читання</a:t>
          </a:r>
          <a:endParaRPr lang="ru-UA"/>
        </a:p>
      </dgm:t>
    </dgm:pt>
    <dgm:pt modelId="{82BD22D9-5E8D-4B3E-AC15-A0E845FDB0DF}" type="parTrans" cxnId="{3D90BAE8-0E7E-4D55-AC64-BABAD09189BA}">
      <dgm:prSet/>
      <dgm:spPr/>
      <dgm:t>
        <a:bodyPr/>
        <a:lstStyle/>
        <a:p>
          <a:endParaRPr lang="ru-UA"/>
        </a:p>
      </dgm:t>
    </dgm:pt>
    <dgm:pt modelId="{3A6526AE-4645-449B-94CA-BE7B3133436D}" type="sibTrans" cxnId="{3D90BAE8-0E7E-4D55-AC64-BABAD09189BA}">
      <dgm:prSet/>
      <dgm:spPr/>
      <dgm:t>
        <a:bodyPr/>
        <a:lstStyle/>
        <a:p>
          <a:endParaRPr lang="ru-UA"/>
        </a:p>
      </dgm:t>
    </dgm:pt>
    <dgm:pt modelId="{38EC4BF4-27DC-4FD5-9265-50F142A4D13F}">
      <dgm:prSet/>
      <dgm:spPr/>
      <dgm:t>
        <a:bodyPr/>
        <a:lstStyle/>
        <a:p>
          <a:r>
            <a:rPr lang="ru-RU" dirty="0"/>
            <a:t>Підвищення навичок письма</a:t>
          </a:r>
          <a:endParaRPr lang="ru-UA" dirty="0"/>
        </a:p>
      </dgm:t>
    </dgm:pt>
    <dgm:pt modelId="{4947C295-250F-4182-8DD0-C143DF81BBBF}" type="parTrans" cxnId="{6975051E-9A97-4458-A4AB-0E4636A00760}">
      <dgm:prSet/>
      <dgm:spPr/>
      <dgm:t>
        <a:bodyPr/>
        <a:lstStyle/>
        <a:p>
          <a:endParaRPr lang="ru-UA"/>
        </a:p>
      </dgm:t>
    </dgm:pt>
    <dgm:pt modelId="{45D2A24C-AD18-41BD-8E8B-E19BBCCBD718}" type="sibTrans" cxnId="{6975051E-9A97-4458-A4AB-0E4636A00760}">
      <dgm:prSet/>
      <dgm:spPr/>
      <dgm:t>
        <a:bodyPr/>
        <a:lstStyle/>
        <a:p>
          <a:endParaRPr lang="ru-UA"/>
        </a:p>
      </dgm:t>
    </dgm:pt>
    <dgm:pt modelId="{527ED03C-D043-4FF0-8E8C-3D8C90725CBF}">
      <dgm:prSet/>
      <dgm:spPr/>
      <dgm:t>
        <a:bodyPr/>
        <a:lstStyle/>
        <a:p>
          <a:r>
            <a:rPr lang="ru-RU"/>
            <a:t>Збільшення мотивації</a:t>
          </a:r>
          <a:endParaRPr lang="ru-UA"/>
        </a:p>
      </dgm:t>
    </dgm:pt>
    <dgm:pt modelId="{FC7DEDB3-7475-4643-9AC1-7C154F80BFB1}" type="parTrans" cxnId="{6E282B8B-5120-4122-98A8-F29EBB4027C3}">
      <dgm:prSet/>
      <dgm:spPr/>
      <dgm:t>
        <a:bodyPr/>
        <a:lstStyle/>
        <a:p>
          <a:endParaRPr lang="ru-UA"/>
        </a:p>
      </dgm:t>
    </dgm:pt>
    <dgm:pt modelId="{1F3C2705-3851-4B41-9FD8-B155F474EF67}" type="sibTrans" cxnId="{6E282B8B-5120-4122-98A8-F29EBB4027C3}">
      <dgm:prSet/>
      <dgm:spPr/>
      <dgm:t>
        <a:bodyPr/>
        <a:lstStyle/>
        <a:p>
          <a:endParaRPr lang="ru-UA"/>
        </a:p>
      </dgm:t>
    </dgm:pt>
    <dgm:pt modelId="{AB55E322-6EAD-497D-BAB6-501F496516A8}">
      <dgm:prSet/>
      <dgm:spPr/>
      <dgm:t>
        <a:bodyPr/>
        <a:lstStyle/>
        <a:p>
          <a:r>
            <a:rPr lang="ru-RU"/>
            <a:t>Запам'ятовування та повторення</a:t>
          </a:r>
          <a:endParaRPr lang="ru-UA"/>
        </a:p>
      </dgm:t>
    </dgm:pt>
    <dgm:pt modelId="{F21DE35F-F73B-4584-8EE5-3E9FB1350E0F}" type="parTrans" cxnId="{53BF06E7-E797-42D2-85FD-38C27F67B7CD}">
      <dgm:prSet/>
      <dgm:spPr/>
      <dgm:t>
        <a:bodyPr/>
        <a:lstStyle/>
        <a:p>
          <a:endParaRPr lang="ru-UA"/>
        </a:p>
      </dgm:t>
    </dgm:pt>
    <dgm:pt modelId="{7583C48E-A8AE-429D-B76F-FEA2B05B9D95}" type="sibTrans" cxnId="{53BF06E7-E797-42D2-85FD-38C27F67B7CD}">
      <dgm:prSet/>
      <dgm:spPr/>
      <dgm:t>
        <a:bodyPr/>
        <a:lstStyle/>
        <a:p>
          <a:endParaRPr lang="ru-UA"/>
        </a:p>
      </dgm:t>
    </dgm:pt>
    <dgm:pt modelId="{E46AC103-9F8A-4893-87AB-A77DEA80F063}">
      <dgm:prSet/>
      <dgm:spPr/>
      <dgm:t>
        <a:bodyPr/>
        <a:lstStyle/>
        <a:p>
          <a:r>
            <a:rPr lang="ru-RU"/>
            <a:t>Практика в реальних ситуаціях</a:t>
          </a:r>
          <a:endParaRPr lang="ru-UA"/>
        </a:p>
      </dgm:t>
    </dgm:pt>
    <dgm:pt modelId="{2F37A05A-0B0A-4004-8EF7-7F592F9D6E33}" type="parTrans" cxnId="{7F07F028-9F26-4F44-B944-E83198B55585}">
      <dgm:prSet/>
      <dgm:spPr/>
      <dgm:t>
        <a:bodyPr/>
        <a:lstStyle/>
        <a:p>
          <a:endParaRPr lang="ru-UA"/>
        </a:p>
      </dgm:t>
    </dgm:pt>
    <dgm:pt modelId="{4C7E0B2E-0ABD-4C03-B860-B0644CA4599F}" type="sibTrans" cxnId="{7F07F028-9F26-4F44-B944-E83198B55585}">
      <dgm:prSet/>
      <dgm:spPr/>
      <dgm:t>
        <a:bodyPr/>
        <a:lstStyle/>
        <a:p>
          <a:endParaRPr lang="ru-UA"/>
        </a:p>
      </dgm:t>
    </dgm:pt>
    <dgm:pt modelId="{151F8FA4-002F-4ACC-8B63-78B10E1B7EF5}" type="pres">
      <dgm:prSet presAssocID="{9737EEE1-A436-40D4-8119-1D9FC41B9787}" presName="linear" presStyleCnt="0">
        <dgm:presLayoutVars>
          <dgm:animLvl val="lvl"/>
          <dgm:resizeHandles val="exact"/>
        </dgm:presLayoutVars>
      </dgm:prSet>
      <dgm:spPr/>
    </dgm:pt>
    <dgm:pt modelId="{76190B48-5838-4EBA-85FA-3FA058D432E9}" type="pres">
      <dgm:prSet presAssocID="{CF83A5AE-A862-4652-A77E-DF4DF1BB5583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F09CF3A0-413B-4028-9755-C3C7A3A39070}" type="pres">
      <dgm:prSet presAssocID="{CF83A5AE-A862-4652-A77E-DF4DF1BB558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6975051E-9A97-4458-A4AB-0E4636A00760}" srcId="{CF83A5AE-A862-4652-A77E-DF4DF1BB5583}" destId="{38EC4BF4-27DC-4FD5-9265-50F142A4D13F}" srcOrd="3" destOrd="0" parTransId="{4947C295-250F-4182-8DD0-C143DF81BBBF}" sibTransId="{45D2A24C-AD18-41BD-8E8B-E19BBCCBD718}"/>
    <dgm:cxn modelId="{7F07F028-9F26-4F44-B944-E83198B55585}" srcId="{CF83A5AE-A862-4652-A77E-DF4DF1BB5583}" destId="{E46AC103-9F8A-4893-87AB-A77DEA80F063}" srcOrd="6" destOrd="0" parTransId="{2F37A05A-0B0A-4004-8EF7-7F592F9D6E33}" sibTransId="{4C7E0B2E-0ABD-4C03-B860-B0644CA4599F}"/>
    <dgm:cxn modelId="{925B9134-A2CA-42AF-A353-A334465F3CA2}" type="presOf" srcId="{AB55E322-6EAD-497D-BAB6-501F496516A8}" destId="{F09CF3A0-413B-4028-9755-C3C7A3A39070}" srcOrd="0" destOrd="5" presId="urn:microsoft.com/office/officeart/2005/8/layout/vList2"/>
    <dgm:cxn modelId="{4C556737-4041-4795-829F-1226F03C138F}" type="presOf" srcId="{38EC4BF4-27DC-4FD5-9265-50F142A4D13F}" destId="{F09CF3A0-413B-4028-9755-C3C7A3A39070}" srcOrd="0" destOrd="3" presId="urn:microsoft.com/office/officeart/2005/8/layout/vList2"/>
    <dgm:cxn modelId="{03915747-A327-4D4D-A99A-34EDF279F071}" type="presOf" srcId="{DDBCFFEA-69E7-410D-B3CF-32F3A7C26F7D}" destId="{F09CF3A0-413B-4028-9755-C3C7A3A39070}" srcOrd="0" destOrd="2" presId="urn:microsoft.com/office/officeart/2005/8/layout/vList2"/>
    <dgm:cxn modelId="{BD7ECA5A-CC8D-43DC-BEA5-8088A33F118E}" type="presOf" srcId="{AD7ED2F9-3070-4686-845B-A4E950A65BF3}" destId="{F09CF3A0-413B-4028-9755-C3C7A3A39070}" srcOrd="0" destOrd="1" presId="urn:microsoft.com/office/officeart/2005/8/layout/vList2"/>
    <dgm:cxn modelId="{CAE91F8A-6677-4CEC-BD97-15FCB9B0D9CE}" type="presOf" srcId="{CF83A5AE-A862-4652-A77E-DF4DF1BB5583}" destId="{76190B48-5838-4EBA-85FA-3FA058D432E9}" srcOrd="0" destOrd="0" presId="urn:microsoft.com/office/officeart/2005/8/layout/vList2"/>
    <dgm:cxn modelId="{6E282B8B-5120-4122-98A8-F29EBB4027C3}" srcId="{CF83A5AE-A862-4652-A77E-DF4DF1BB5583}" destId="{527ED03C-D043-4FF0-8E8C-3D8C90725CBF}" srcOrd="4" destOrd="0" parTransId="{FC7DEDB3-7475-4643-9AC1-7C154F80BFB1}" sibTransId="{1F3C2705-3851-4B41-9FD8-B155F474EF67}"/>
    <dgm:cxn modelId="{98EC808B-C236-45C0-8681-2BD8D11CE134}" srcId="{9737EEE1-A436-40D4-8119-1D9FC41B9787}" destId="{CF83A5AE-A862-4652-A77E-DF4DF1BB5583}" srcOrd="0" destOrd="0" parTransId="{81EE6862-D879-4B47-B010-A6F36B898C48}" sibTransId="{44FEDDF3-175E-44EF-A2C6-5E265C09C7F9}"/>
    <dgm:cxn modelId="{D5D8828F-9D85-415F-802C-073683DA6E41}" type="presOf" srcId="{E46AC103-9F8A-4893-87AB-A77DEA80F063}" destId="{F09CF3A0-413B-4028-9755-C3C7A3A39070}" srcOrd="0" destOrd="6" presId="urn:microsoft.com/office/officeart/2005/8/layout/vList2"/>
    <dgm:cxn modelId="{3EF881A6-E6DE-4718-921F-9028BC45A38F}" type="presOf" srcId="{527ED03C-D043-4FF0-8E8C-3D8C90725CBF}" destId="{F09CF3A0-413B-4028-9755-C3C7A3A39070}" srcOrd="0" destOrd="4" presId="urn:microsoft.com/office/officeart/2005/8/layout/vList2"/>
    <dgm:cxn modelId="{39EFCDB4-C688-42E5-AD87-B3C1BA889E1B}" srcId="{CF83A5AE-A862-4652-A77E-DF4DF1BB5583}" destId="{AD7ED2F9-3070-4686-845B-A4E950A65BF3}" srcOrd="1" destOrd="0" parTransId="{CD16D5E0-EBB5-405C-918C-DB65C92190A5}" sibTransId="{7564FDD1-8EFA-402A-AF36-0852C5FF6945}"/>
    <dgm:cxn modelId="{662DE5B4-4E59-4FDA-B209-FC2E86A78B4B}" type="presOf" srcId="{7DD36B76-8B1F-4AD6-B44A-ECA474137F06}" destId="{F09CF3A0-413B-4028-9755-C3C7A3A39070}" srcOrd="0" destOrd="0" presId="urn:microsoft.com/office/officeart/2005/8/layout/vList2"/>
    <dgm:cxn modelId="{3767E9C2-D288-4416-BC7C-F7C940BDD29D}" srcId="{CF83A5AE-A862-4652-A77E-DF4DF1BB5583}" destId="{7DD36B76-8B1F-4AD6-B44A-ECA474137F06}" srcOrd="0" destOrd="0" parTransId="{E7C2ED5E-203D-4E5C-AEE2-17055BDBCA90}" sibTransId="{908489C9-4B56-49C6-B46B-00C8A3879BF1}"/>
    <dgm:cxn modelId="{B3BE78E2-0505-4606-878C-05548CF2BD63}" type="presOf" srcId="{9737EEE1-A436-40D4-8119-1D9FC41B9787}" destId="{151F8FA4-002F-4ACC-8B63-78B10E1B7EF5}" srcOrd="0" destOrd="0" presId="urn:microsoft.com/office/officeart/2005/8/layout/vList2"/>
    <dgm:cxn modelId="{53BF06E7-E797-42D2-85FD-38C27F67B7CD}" srcId="{CF83A5AE-A862-4652-A77E-DF4DF1BB5583}" destId="{AB55E322-6EAD-497D-BAB6-501F496516A8}" srcOrd="5" destOrd="0" parTransId="{F21DE35F-F73B-4584-8EE5-3E9FB1350E0F}" sibTransId="{7583C48E-A8AE-429D-B76F-FEA2B05B9D95}"/>
    <dgm:cxn modelId="{3D90BAE8-0E7E-4D55-AC64-BABAD09189BA}" srcId="{CF83A5AE-A862-4652-A77E-DF4DF1BB5583}" destId="{DDBCFFEA-69E7-410D-B3CF-32F3A7C26F7D}" srcOrd="2" destOrd="0" parTransId="{82BD22D9-5E8D-4B3E-AC15-A0E845FDB0DF}" sibTransId="{3A6526AE-4645-449B-94CA-BE7B3133436D}"/>
    <dgm:cxn modelId="{66FB4247-F3E1-4411-BB21-2CDD7BE7FAFC}" type="presParOf" srcId="{151F8FA4-002F-4ACC-8B63-78B10E1B7EF5}" destId="{76190B48-5838-4EBA-85FA-3FA058D432E9}" srcOrd="0" destOrd="0" presId="urn:microsoft.com/office/officeart/2005/8/layout/vList2"/>
    <dgm:cxn modelId="{A8493AB2-4E2B-4D37-A420-F5A7A32E280A}" type="presParOf" srcId="{151F8FA4-002F-4ACC-8B63-78B10E1B7EF5}" destId="{F09CF3A0-413B-4028-9755-C3C7A3A39070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309822C-7549-4958-AF43-414E78CE9E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UA"/>
        </a:p>
      </dgm:t>
    </dgm:pt>
    <dgm:pt modelId="{D5073FF1-CF17-4A7A-B20F-4029B832A6A6}">
      <dgm:prSet/>
      <dgm:spPr/>
      <dgm:t>
        <a:bodyPr/>
        <a:lstStyle/>
        <a:p>
          <a:r>
            <a:rPr lang="en-US" b="1" u="sng" dirty="0"/>
            <a:t>EXAMPLES OF GAMES:</a:t>
          </a:r>
          <a:endParaRPr lang="ru-UA" dirty="0"/>
        </a:p>
      </dgm:t>
    </dgm:pt>
    <dgm:pt modelId="{B2362E9F-AA07-46C6-A1C9-72483F3F7618}" type="parTrans" cxnId="{B21B52CC-4699-4619-B510-ED7952450592}">
      <dgm:prSet/>
      <dgm:spPr/>
      <dgm:t>
        <a:bodyPr/>
        <a:lstStyle/>
        <a:p>
          <a:endParaRPr lang="ru-UA"/>
        </a:p>
      </dgm:t>
    </dgm:pt>
    <dgm:pt modelId="{B17F8A93-F066-416B-B9B4-ED20A87A5F6A}" type="sibTrans" cxnId="{B21B52CC-4699-4619-B510-ED7952450592}">
      <dgm:prSet/>
      <dgm:spPr/>
      <dgm:t>
        <a:bodyPr/>
        <a:lstStyle/>
        <a:p>
          <a:endParaRPr lang="ru-UA"/>
        </a:p>
      </dgm:t>
    </dgm:pt>
    <dgm:pt modelId="{497002B2-6791-44DB-B8DA-78C980F1EF81}">
      <dgm:prSet/>
      <dgm:spPr/>
      <dgm:t>
        <a:bodyPr/>
        <a:lstStyle/>
        <a:p>
          <a:pPr>
            <a:lnSpc>
              <a:spcPct val="200000"/>
            </a:lnSpc>
          </a:pPr>
          <a:r>
            <a:rPr lang="en-US" dirty="0"/>
            <a:t>Two Truths and a Lie</a:t>
          </a:r>
          <a:endParaRPr lang="ru-UA" dirty="0"/>
        </a:p>
      </dgm:t>
    </dgm:pt>
    <dgm:pt modelId="{76170651-E402-4FFC-A7B5-18FEA7A6907B}" type="parTrans" cxnId="{1AFB6551-27DE-41DC-AB82-6D9493E9617E}">
      <dgm:prSet/>
      <dgm:spPr/>
      <dgm:t>
        <a:bodyPr/>
        <a:lstStyle/>
        <a:p>
          <a:endParaRPr lang="ru-UA"/>
        </a:p>
      </dgm:t>
    </dgm:pt>
    <dgm:pt modelId="{27C334E4-5CA8-4110-A3DC-64746A7D1FAB}" type="sibTrans" cxnId="{1AFB6551-27DE-41DC-AB82-6D9493E9617E}">
      <dgm:prSet/>
      <dgm:spPr/>
      <dgm:t>
        <a:bodyPr/>
        <a:lstStyle/>
        <a:p>
          <a:endParaRPr lang="ru-UA"/>
        </a:p>
      </dgm:t>
    </dgm:pt>
    <dgm:pt modelId="{3D6560A2-5DCD-47C5-B471-95D669AB3269}">
      <dgm:prSet/>
      <dgm:spPr/>
      <dgm:t>
        <a:bodyPr/>
        <a:lstStyle/>
        <a:p>
          <a:pPr>
            <a:lnSpc>
              <a:spcPct val="200000"/>
            </a:lnSpc>
          </a:pPr>
          <a:r>
            <a:rPr lang="en-US" dirty="0"/>
            <a:t>Add a Sentence</a:t>
          </a:r>
          <a:endParaRPr lang="ru-UA" dirty="0"/>
        </a:p>
      </dgm:t>
    </dgm:pt>
    <dgm:pt modelId="{5BC254E2-9422-4D62-B126-FF25B69717BD}" type="parTrans" cxnId="{D903E903-4A3F-4D57-8B5F-EBBDBB9494DF}">
      <dgm:prSet/>
      <dgm:spPr/>
      <dgm:t>
        <a:bodyPr/>
        <a:lstStyle/>
        <a:p>
          <a:endParaRPr lang="ru-UA"/>
        </a:p>
      </dgm:t>
    </dgm:pt>
    <dgm:pt modelId="{5E50B564-795E-4332-97B9-9E7D591330E1}" type="sibTrans" cxnId="{D903E903-4A3F-4D57-8B5F-EBBDBB9494DF}">
      <dgm:prSet/>
      <dgm:spPr/>
      <dgm:t>
        <a:bodyPr/>
        <a:lstStyle/>
        <a:p>
          <a:endParaRPr lang="ru-UA"/>
        </a:p>
      </dgm:t>
    </dgm:pt>
    <dgm:pt modelId="{37461CD5-4F04-4984-BB5E-67F8CF56B6AC}">
      <dgm:prSet/>
      <dgm:spPr/>
      <dgm:t>
        <a:bodyPr/>
        <a:lstStyle/>
        <a:p>
          <a:pPr>
            <a:lnSpc>
              <a:spcPct val="200000"/>
            </a:lnSpc>
          </a:pPr>
          <a:r>
            <a:rPr lang="en-US" dirty="0"/>
            <a:t>Word Association</a:t>
          </a:r>
          <a:endParaRPr lang="ru-UA" dirty="0"/>
        </a:p>
      </dgm:t>
    </dgm:pt>
    <dgm:pt modelId="{B22933CB-C26C-4D92-85B6-103FAD377749}" type="parTrans" cxnId="{874D35BE-50B2-499E-893F-345DA1042C7B}">
      <dgm:prSet/>
      <dgm:spPr/>
      <dgm:t>
        <a:bodyPr/>
        <a:lstStyle/>
        <a:p>
          <a:endParaRPr lang="ru-UA"/>
        </a:p>
      </dgm:t>
    </dgm:pt>
    <dgm:pt modelId="{EDC5DC85-154A-4F77-A8E0-33A0E5555B66}" type="sibTrans" cxnId="{874D35BE-50B2-499E-893F-345DA1042C7B}">
      <dgm:prSet/>
      <dgm:spPr/>
      <dgm:t>
        <a:bodyPr/>
        <a:lstStyle/>
        <a:p>
          <a:endParaRPr lang="ru-UA"/>
        </a:p>
      </dgm:t>
    </dgm:pt>
    <dgm:pt modelId="{280990C7-ED03-4137-B748-90F84CFB174E}">
      <dgm:prSet/>
      <dgm:spPr/>
      <dgm:t>
        <a:bodyPr/>
        <a:lstStyle/>
        <a:p>
          <a:pPr>
            <a:lnSpc>
              <a:spcPct val="200000"/>
            </a:lnSpc>
          </a:pPr>
          <a:r>
            <a:rPr lang="en-US" dirty="0"/>
            <a:t>Blitz</a:t>
          </a:r>
          <a:endParaRPr lang="ru-UA" dirty="0"/>
        </a:p>
      </dgm:t>
    </dgm:pt>
    <dgm:pt modelId="{70CC3A0F-534A-49F5-A215-A6A997205F82}" type="parTrans" cxnId="{8AB88661-4400-4624-B281-8E21B7923A96}">
      <dgm:prSet/>
      <dgm:spPr/>
      <dgm:t>
        <a:bodyPr/>
        <a:lstStyle/>
        <a:p>
          <a:endParaRPr lang="ru-UA"/>
        </a:p>
      </dgm:t>
    </dgm:pt>
    <dgm:pt modelId="{0C432972-2DB5-4D5C-A940-37DA20FA9CEE}" type="sibTrans" cxnId="{8AB88661-4400-4624-B281-8E21B7923A96}">
      <dgm:prSet/>
      <dgm:spPr/>
      <dgm:t>
        <a:bodyPr/>
        <a:lstStyle/>
        <a:p>
          <a:endParaRPr lang="ru-UA"/>
        </a:p>
      </dgm:t>
    </dgm:pt>
    <dgm:pt modelId="{D5C015D0-3A49-46CF-BD09-76BCE6FADF8D}">
      <dgm:prSet/>
      <dgm:spPr/>
      <dgm:t>
        <a:bodyPr/>
        <a:lstStyle/>
        <a:p>
          <a:pPr>
            <a:lnSpc>
              <a:spcPct val="200000"/>
            </a:lnSpc>
          </a:pPr>
          <a:r>
            <a:rPr lang="en-US" dirty="0"/>
            <a:t>Debates</a:t>
          </a:r>
          <a:endParaRPr lang="ru-UA" dirty="0"/>
        </a:p>
      </dgm:t>
    </dgm:pt>
    <dgm:pt modelId="{69D62336-6E56-42D3-BE77-AFB494FF75D9}" type="parTrans" cxnId="{6FBE9EE3-8F17-4AD7-8120-FB2B158074CF}">
      <dgm:prSet/>
      <dgm:spPr/>
      <dgm:t>
        <a:bodyPr/>
        <a:lstStyle/>
        <a:p>
          <a:endParaRPr lang="ru-UA"/>
        </a:p>
      </dgm:t>
    </dgm:pt>
    <dgm:pt modelId="{8D467EE4-762F-4910-B6F5-4778B8229462}" type="sibTrans" cxnId="{6FBE9EE3-8F17-4AD7-8120-FB2B158074CF}">
      <dgm:prSet/>
      <dgm:spPr/>
      <dgm:t>
        <a:bodyPr/>
        <a:lstStyle/>
        <a:p>
          <a:endParaRPr lang="ru-UA"/>
        </a:p>
      </dgm:t>
    </dgm:pt>
    <dgm:pt modelId="{F0F52C13-92AD-4534-9947-FD8F61F9E450}" type="pres">
      <dgm:prSet presAssocID="{5309822C-7549-4958-AF43-414E78CE9E32}" presName="linear" presStyleCnt="0">
        <dgm:presLayoutVars>
          <dgm:animLvl val="lvl"/>
          <dgm:resizeHandles val="exact"/>
        </dgm:presLayoutVars>
      </dgm:prSet>
      <dgm:spPr/>
    </dgm:pt>
    <dgm:pt modelId="{7FC3A67C-DF8F-4FFA-AFD2-B25BA0D0DB1B}" type="pres">
      <dgm:prSet presAssocID="{D5073FF1-CF17-4A7A-B20F-4029B832A6A6}" presName="parentText" presStyleLbl="node1" presStyleIdx="0" presStyleCnt="1" custScaleY="113303" custLinFactNeighborY="5584">
        <dgm:presLayoutVars>
          <dgm:chMax val="0"/>
          <dgm:bulletEnabled val="1"/>
        </dgm:presLayoutVars>
      </dgm:prSet>
      <dgm:spPr/>
    </dgm:pt>
    <dgm:pt modelId="{564BC9AE-7C9B-422A-B1F0-E390AA468EE1}" type="pres">
      <dgm:prSet presAssocID="{D5073FF1-CF17-4A7A-B20F-4029B832A6A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D903E903-4A3F-4D57-8B5F-EBBDBB9494DF}" srcId="{D5073FF1-CF17-4A7A-B20F-4029B832A6A6}" destId="{3D6560A2-5DCD-47C5-B471-95D669AB3269}" srcOrd="1" destOrd="0" parTransId="{5BC254E2-9422-4D62-B126-FF25B69717BD}" sibTransId="{5E50B564-795E-4332-97B9-9E7D591330E1}"/>
    <dgm:cxn modelId="{23DAE62D-9B69-47F5-B2DF-1897D5FE97B3}" type="presOf" srcId="{3D6560A2-5DCD-47C5-B471-95D669AB3269}" destId="{564BC9AE-7C9B-422A-B1F0-E390AA468EE1}" srcOrd="0" destOrd="1" presId="urn:microsoft.com/office/officeart/2005/8/layout/vList2"/>
    <dgm:cxn modelId="{8AB88661-4400-4624-B281-8E21B7923A96}" srcId="{D5073FF1-CF17-4A7A-B20F-4029B832A6A6}" destId="{280990C7-ED03-4137-B748-90F84CFB174E}" srcOrd="3" destOrd="0" parTransId="{70CC3A0F-534A-49F5-A215-A6A997205F82}" sibTransId="{0C432972-2DB5-4D5C-A940-37DA20FA9CEE}"/>
    <dgm:cxn modelId="{CDFE3F70-9281-4583-A637-928AEA3B0EFE}" type="presOf" srcId="{37461CD5-4F04-4984-BB5E-67F8CF56B6AC}" destId="{564BC9AE-7C9B-422A-B1F0-E390AA468EE1}" srcOrd="0" destOrd="2" presId="urn:microsoft.com/office/officeart/2005/8/layout/vList2"/>
    <dgm:cxn modelId="{1AFB6551-27DE-41DC-AB82-6D9493E9617E}" srcId="{D5073FF1-CF17-4A7A-B20F-4029B832A6A6}" destId="{497002B2-6791-44DB-B8DA-78C980F1EF81}" srcOrd="0" destOrd="0" parTransId="{76170651-E402-4FFC-A7B5-18FEA7A6907B}" sibTransId="{27C334E4-5CA8-4110-A3DC-64746A7D1FAB}"/>
    <dgm:cxn modelId="{FAD90D55-D489-44BD-83CF-22F9EACBADAC}" type="presOf" srcId="{5309822C-7549-4958-AF43-414E78CE9E32}" destId="{F0F52C13-92AD-4534-9947-FD8F61F9E450}" srcOrd="0" destOrd="0" presId="urn:microsoft.com/office/officeart/2005/8/layout/vList2"/>
    <dgm:cxn modelId="{91414882-DC00-424D-9B1B-2DAC1476956E}" type="presOf" srcId="{D5073FF1-CF17-4A7A-B20F-4029B832A6A6}" destId="{7FC3A67C-DF8F-4FFA-AFD2-B25BA0D0DB1B}" srcOrd="0" destOrd="0" presId="urn:microsoft.com/office/officeart/2005/8/layout/vList2"/>
    <dgm:cxn modelId="{A4202985-24E4-437A-9270-301E5826B1F4}" type="presOf" srcId="{280990C7-ED03-4137-B748-90F84CFB174E}" destId="{564BC9AE-7C9B-422A-B1F0-E390AA468EE1}" srcOrd="0" destOrd="3" presId="urn:microsoft.com/office/officeart/2005/8/layout/vList2"/>
    <dgm:cxn modelId="{874D35BE-50B2-499E-893F-345DA1042C7B}" srcId="{D5073FF1-CF17-4A7A-B20F-4029B832A6A6}" destId="{37461CD5-4F04-4984-BB5E-67F8CF56B6AC}" srcOrd="2" destOrd="0" parTransId="{B22933CB-C26C-4D92-85B6-103FAD377749}" sibTransId="{EDC5DC85-154A-4F77-A8E0-33A0E5555B66}"/>
    <dgm:cxn modelId="{AA1F74C4-257C-4899-9D00-D2CB80F49704}" type="presOf" srcId="{497002B2-6791-44DB-B8DA-78C980F1EF81}" destId="{564BC9AE-7C9B-422A-B1F0-E390AA468EE1}" srcOrd="0" destOrd="0" presId="urn:microsoft.com/office/officeart/2005/8/layout/vList2"/>
    <dgm:cxn modelId="{B21B52CC-4699-4619-B510-ED7952450592}" srcId="{5309822C-7549-4958-AF43-414E78CE9E32}" destId="{D5073FF1-CF17-4A7A-B20F-4029B832A6A6}" srcOrd="0" destOrd="0" parTransId="{B2362E9F-AA07-46C6-A1C9-72483F3F7618}" sibTransId="{B17F8A93-F066-416B-B9B4-ED20A87A5F6A}"/>
    <dgm:cxn modelId="{9CC579E3-450F-4988-BFCC-9F37067BC775}" type="presOf" srcId="{D5C015D0-3A49-46CF-BD09-76BCE6FADF8D}" destId="{564BC9AE-7C9B-422A-B1F0-E390AA468EE1}" srcOrd="0" destOrd="4" presId="urn:microsoft.com/office/officeart/2005/8/layout/vList2"/>
    <dgm:cxn modelId="{6FBE9EE3-8F17-4AD7-8120-FB2B158074CF}" srcId="{D5073FF1-CF17-4A7A-B20F-4029B832A6A6}" destId="{D5C015D0-3A49-46CF-BD09-76BCE6FADF8D}" srcOrd="4" destOrd="0" parTransId="{69D62336-6E56-42D3-BE77-AFB494FF75D9}" sibTransId="{8D467EE4-762F-4910-B6F5-4778B8229462}"/>
    <dgm:cxn modelId="{9DAA76BE-AAF8-4CC3-86FE-68F90F91D02D}" type="presParOf" srcId="{F0F52C13-92AD-4534-9947-FD8F61F9E450}" destId="{7FC3A67C-DF8F-4FFA-AFD2-B25BA0D0DB1B}" srcOrd="0" destOrd="0" presId="urn:microsoft.com/office/officeart/2005/8/layout/vList2"/>
    <dgm:cxn modelId="{604DC6A1-7FD6-4010-815F-9961884FEE94}" type="presParOf" srcId="{F0F52C13-92AD-4534-9947-FD8F61F9E450}" destId="{564BC9AE-7C9B-422A-B1F0-E390AA468EE1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C1E0961-5331-4A17-90A0-8D8BCEC0422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UA"/>
        </a:p>
      </dgm:t>
    </dgm:pt>
    <dgm:pt modelId="{242EB6DC-D035-4FAF-A68B-7D91EB0242DD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USEFUL WEBSITES:</a:t>
          </a:r>
          <a:endParaRPr lang="ru-UA" dirty="0">
            <a:solidFill>
              <a:schemeClr val="bg1"/>
            </a:solidFill>
          </a:endParaRPr>
        </a:p>
      </dgm:t>
    </dgm:pt>
    <dgm:pt modelId="{707EF4AA-26B3-4E78-9351-8CAE36D76A55}" type="parTrans" cxnId="{3208CEBE-C300-4DA6-B220-04416C0911DC}">
      <dgm:prSet/>
      <dgm:spPr/>
      <dgm:t>
        <a:bodyPr/>
        <a:lstStyle/>
        <a:p>
          <a:endParaRPr lang="ru-UA"/>
        </a:p>
      </dgm:t>
    </dgm:pt>
    <dgm:pt modelId="{11B10836-C5BD-4649-AB02-245300F4C756}" type="sibTrans" cxnId="{3208CEBE-C300-4DA6-B220-04416C0911DC}">
      <dgm:prSet/>
      <dgm:spPr/>
      <dgm:t>
        <a:bodyPr/>
        <a:lstStyle/>
        <a:p>
          <a:endParaRPr lang="ru-UA"/>
        </a:p>
      </dgm:t>
    </dgm:pt>
    <dgm:pt modelId="{7328B556-52A4-4EEA-A1FC-41A5E9D1E7FB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1"/>
            </a:rPr>
            <a:t>https://www.quizalize.com/</a:t>
          </a:r>
          <a:endParaRPr lang="ru-UA" dirty="0"/>
        </a:p>
      </dgm:t>
    </dgm:pt>
    <dgm:pt modelId="{AFA03314-E4A1-4375-914E-D18E62893136}" type="parTrans" cxnId="{C4375E61-7BD7-49F7-9EFF-BB344311DB84}">
      <dgm:prSet/>
      <dgm:spPr/>
      <dgm:t>
        <a:bodyPr/>
        <a:lstStyle/>
        <a:p>
          <a:endParaRPr lang="ru-UA"/>
        </a:p>
      </dgm:t>
    </dgm:pt>
    <dgm:pt modelId="{17A1C80B-591C-43FB-B849-3AD2A0450F95}" type="sibTrans" cxnId="{C4375E61-7BD7-49F7-9EFF-BB344311DB84}">
      <dgm:prSet/>
      <dgm:spPr/>
      <dgm:t>
        <a:bodyPr/>
        <a:lstStyle/>
        <a:p>
          <a:endParaRPr lang="ru-UA"/>
        </a:p>
      </dgm:t>
    </dgm:pt>
    <dgm:pt modelId="{01F38EF0-5F5E-4D11-9526-37CDBEA4D567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2"/>
            </a:rPr>
            <a:t>https://app.wizer.me/</a:t>
          </a:r>
          <a:endParaRPr lang="ru-UA" dirty="0"/>
        </a:p>
      </dgm:t>
    </dgm:pt>
    <dgm:pt modelId="{E3545977-8808-4102-AA9C-76E59CF1CF56}" type="parTrans" cxnId="{D0F1026B-EF4C-47EE-BFB1-200865CABCEE}">
      <dgm:prSet/>
      <dgm:spPr/>
      <dgm:t>
        <a:bodyPr/>
        <a:lstStyle/>
        <a:p>
          <a:endParaRPr lang="ru-UA"/>
        </a:p>
      </dgm:t>
    </dgm:pt>
    <dgm:pt modelId="{887EAAC8-74D6-4261-A5CC-B80355801EA5}" type="sibTrans" cxnId="{D0F1026B-EF4C-47EE-BFB1-200865CABCEE}">
      <dgm:prSet/>
      <dgm:spPr/>
      <dgm:t>
        <a:bodyPr/>
        <a:lstStyle/>
        <a:p>
          <a:endParaRPr lang="ru-UA"/>
        </a:p>
      </dgm:t>
    </dgm:pt>
    <dgm:pt modelId="{F0BC5E01-1046-4834-BD76-D98E1A171841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3"/>
            </a:rPr>
            <a:t>https://kahoot.com/</a:t>
          </a:r>
          <a:endParaRPr lang="ru-UA" dirty="0"/>
        </a:p>
      </dgm:t>
    </dgm:pt>
    <dgm:pt modelId="{A8D9001C-3B6F-4C1D-9D37-61F67E14E1C7}" type="parTrans" cxnId="{8514305D-8257-4579-8E01-200C4D63AF2F}">
      <dgm:prSet/>
      <dgm:spPr/>
      <dgm:t>
        <a:bodyPr/>
        <a:lstStyle/>
        <a:p>
          <a:endParaRPr lang="ru-UA"/>
        </a:p>
      </dgm:t>
    </dgm:pt>
    <dgm:pt modelId="{54005EBE-76CA-428D-8813-4993695F04F3}" type="sibTrans" cxnId="{8514305D-8257-4579-8E01-200C4D63AF2F}">
      <dgm:prSet/>
      <dgm:spPr/>
      <dgm:t>
        <a:bodyPr/>
        <a:lstStyle/>
        <a:p>
          <a:endParaRPr lang="ru-UA"/>
        </a:p>
      </dgm:t>
    </dgm:pt>
    <dgm:pt modelId="{5745EB3B-B707-472A-91D6-C2F74B21951B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4"/>
            </a:rPr>
            <a:t>https://learningapps.org/</a:t>
          </a:r>
          <a:endParaRPr lang="ru-UA" dirty="0"/>
        </a:p>
      </dgm:t>
    </dgm:pt>
    <dgm:pt modelId="{98F214CC-7028-499B-B676-EB79AE643959}" type="parTrans" cxnId="{2FF5E7F4-DA9D-4681-9F36-BB095DEB18A8}">
      <dgm:prSet/>
      <dgm:spPr/>
      <dgm:t>
        <a:bodyPr/>
        <a:lstStyle/>
        <a:p>
          <a:endParaRPr lang="ru-UA"/>
        </a:p>
      </dgm:t>
    </dgm:pt>
    <dgm:pt modelId="{504FB99F-306E-4EE9-8728-0817643E8AA7}" type="sibTrans" cxnId="{2FF5E7F4-DA9D-4681-9F36-BB095DEB18A8}">
      <dgm:prSet/>
      <dgm:spPr/>
      <dgm:t>
        <a:bodyPr/>
        <a:lstStyle/>
        <a:p>
          <a:endParaRPr lang="ru-UA"/>
        </a:p>
      </dgm:t>
    </dgm:pt>
    <dgm:pt modelId="{020308F9-076D-4FAF-8B65-7EE44C4796BC}">
      <dgm:prSet/>
      <dgm:spPr/>
      <dgm:t>
        <a:bodyPr/>
        <a:lstStyle/>
        <a:p>
          <a:r>
            <a:rPr lang="en-US" b="1" dirty="0">
              <a:hlinkClick xmlns:r="http://schemas.openxmlformats.org/officeDocument/2006/relationships" r:id="rId5"/>
            </a:rPr>
            <a:t>https://quizizz.com/</a:t>
          </a:r>
          <a:endParaRPr lang="ru-UA" dirty="0"/>
        </a:p>
      </dgm:t>
    </dgm:pt>
    <dgm:pt modelId="{3E503E86-0AFE-40A0-B98F-49E691939CFC}" type="parTrans" cxnId="{842B65B1-5FFD-458D-8ACB-4E170A72ED03}">
      <dgm:prSet/>
      <dgm:spPr/>
      <dgm:t>
        <a:bodyPr/>
        <a:lstStyle/>
        <a:p>
          <a:endParaRPr lang="ru-UA"/>
        </a:p>
      </dgm:t>
    </dgm:pt>
    <dgm:pt modelId="{3FD887EC-CC67-41C3-8575-57C2555D2237}" type="sibTrans" cxnId="{842B65B1-5FFD-458D-8ACB-4E170A72ED03}">
      <dgm:prSet/>
      <dgm:spPr/>
      <dgm:t>
        <a:bodyPr/>
        <a:lstStyle/>
        <a:p>
          <a:endParaRPr lang="ru-UA"/>
        </a:p>
      </dgm:t>
    </dgm:pt>
    <dgm:pt modelId="{AA7F208D-F552-4CCB-A8BF-E965400E5712}" type="pres">
      <dgm:prSet presAssocID="{1C1E0961-5331-4A17-90A0-8D8BCEC0422A}" presName="linear" presStyleCnt="0">
        <dgm:presLayoutVars>
          <dgm:animLvl val="lvl"/>
          <dgm:resizeHandles val="exact"/>
        </dgm:presLayoutVars>
      </dgm:prSet>
      <dgm:spPr/>
    </dgm:pt>
    <dgm:pt modelId="{036C6399-032C-488C-A527-150992E8DFE4}" type="pres">
      <dgm:prSet presAssocID="{242EB6DC-D035-4FAF-A68B-7D91EB0242DD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14A56AB5-F763-414A-B635-2926108F6FCC}" type="pres">
      <dgm:prSet presAssocID="{242EB6DC-D035-4FAF-A68B-7D91EB0242DD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514305D-8257-4579-8E01-200C4D63AF2F}" srcId="{242EB6DC-D035-4FAF-A68B-7D91EB0242DD}" destId="{F0BC5E01-1046-4834-BD76-D98E1A171841}" srcOrd="2" destOrd="0" parTransId="{A8D9001C-3B6F-4C1D-9D37-61F67E14E1C7}" sibTransId="{54005EBE-76CA-428D-8813-4993695F04F3}"/>
    <dgm:cxn modelId="{C4375E61-7BD7-49F7-9EFF-BB344311DB84}" srcId="{242EB6DC-D035-4FAF-A68B-7D91EB0242DD}" destId="{7328B556-52A4-4EEA-A1FC-41A5E9D1E7FB}" srcOrd="0" destOrd="0" parTransId="{AFA03314-E4A1-4375-914E-D18E62893136}" sibTransId="{17A1C80B-591C-43FB-B849-3AD2A0450F95}"/>
    <dgm:cxn modelId="{B7CA4F61-4738-46E9-B18A-C0EE5FBF7DC0}" type="presOf" srcId="{5745EB3B-B707-472A-91D6-C2F74B21951B}" destId="{14A56AB5-F763-414A-B635-2926108F6FCC}" srcOrd="0" destOrd="3" presId="urn:microsoft.com/office/officeart/2005/8/layout/vList2"/>
    <dgm:cxn modelId="{7996A466-7820-4838-909E-06F2E6373932}" type="presOf" srcId="{1C1E0961-5331-4A17-90A0-8D8BCEC0422A}" destId="{AA7F208D-F552-4CCB-A8BF-E965400E5712}" srcOrd="0" destOrd="0" presId="urn:microsoft.com/office/officeart/2005/8/layout/vList2"/>
    <dgm:cxn modelId="{D0F1026B-EF4C-47EE-BFB1-200865CABCEE}" srcId="{242EB6DC-D035-4FAF-A68B-7D91EB0242DD}" destId="{01F38EF0-5F5E-4D11-9526-37CDBEA4D567}" srcOrd="1" destOrd="0" parTransId="{E3545977-8808-4102-AA9C-76E59CF1CF56}" sibTransId="{887EAAC8-74D6-4261-A5CC-B80355801EA5}"/>
    <dgm:cxn modelId="{C12AE895-17F1-43AB-9430-24D3D1D2ECF0}" type="presOf" srcId="{020308F9-076D-4FAF-8B65-7EE44C4796BC}" destId="{14A56AB5-F763-414A-B635-2926108F6FCC}" srcOrd="0" destOrd="4" presId="urn:microsoft.com/office/officeart/2005/8/layout/vList2"/>
    <dgm:cxn modelId="{842B65B1-5FFD-458D-8ACB-4E170A72ED03}" srcId="{242EB6DC-D035-4FAF-A68B-7D91EB0242DD}" destId="{020308F9-076D-4FAF-8B65-7EE44C4796BC}" srcOrd="4" destOrd="0" parTransId="{3E503E86-0AFE-40A0-B98F-49E691939CFC}" sibTransId="{3FD887EC-CC67-41C3-8575-57C2555D2237}"/>
    <dgm:cxn modelId="{DDDCA8B2-0EBD-4CCB-BE42-311CB2C0D5E3}" type="presOf" srcId="{7328B556-52A4-4EEA-A1FC-41A5E9D1E7FB}" destId="{14A56AB5-F763-414A-B635-2926108F6FCC}" srcOrd="0" destOrd="0" presId="urn:microsoft.com/office/officeart/2005/8/layout/vList2"/>
    <dgm:cxn modelId="{3208CEBE-C300-4DA6-B220-04416C0911DC}" srcId="{1C1E0961-5331-4A17-90A0-8D8BCEC0422A}" destId="{242EB6DC-D035-4FAF-A68B-7D91EB0242DD}" srcOrd="0" destOrd="0" parTransId="{707EF4AA-26B3-4E78-9351-8CAE36D76A55}" sibTransId="{11B10836-C5BD-4649-AB02-245300F4C756}"/>
    <dgm:cxn modelId="{282BE4C7-0C99-4A46-A91E-D3672CCD3EB0}" type="presOf" srcId="{242EB6DC-D035-4FAF-A68B-7D91EB0242DD}" destId="{036C6399-032C-488C-A527-150992E8DFE4}" srcOrd="0" destOrd="0" presId="urn:microsoft.com/office/officeart/2005/8/layout/vList2"/>
    <dgm:cxn modelId="{767EBAD8-78AA-4736-8CBD-7702526BBBB1}" type="presOf" srcId="{F0BC5E01-1046-4834-BD76-D98E1A171841}" destId="{14A56AB5-F763-414A-B635-2926108F6FCC}" srcOrd="0" destOrd="2" presId="urn:microsoft.com/office/officeart/2005/8/layout/vList2"/>
    <dgm:cxn modelId="{316EBBE4-1BF0-48E0-B561-1F4E7F2B44E9}" type="presOf" srcId="{01F38EF0-5F5E-4D11-9526-37CDBEA4D567}" destId="{14A56AB5-F763-414A-B635-2926108F6FCC}" srcOrd="0" destOrd="1" presId="urn:microsoft.com/office/officeart/2005/8/layout/vList2"/>
    <dgm:cxn modelId="{2FF5E7F4-DA9D-4681-9F36-BB095DEB18A8}" srcId="{242EB6DC-D035-4FAF-A68B-7D91EB0242DD}" destId="{5745EB3B-B707-472A-91D6-C2F74B21951B}" srcOrd="3" destOrd="0" parTransId="{98F214CC-7028-499B-B676-EB79AE643959}" sibTransId="{504FB99F-306E-4EE9-8728-0817643E8AA7}"/>
    <dgm:cxn modelId="{052CB19F-B4DA-4F80-95E7-E206073A4CFD}" type="presParOf" srcId="{AA7F208D-F552-4CCB-A8BF-E965400E5712}" destId="{036C6399-032C-488C-A527-150992E8DFE4}" srcOrd="0" destOrd="0" presId="urn:microsoft.com/office/officeart/2005/8/layout/vList2"/>
    <dgm:cxn modelId="{27BF97C4-0DE8-4F36-A9DB-53683741CF62}" type="presParOf" srcId="{AA7F208D-F552-4CCB-A8BF-E965400E5712}" destId="{14A56AB5-F763-414A-B635-2926108F6FC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2B3734-902B-49BF-9BCD-9ECE9DCD295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UA"/>
        </a:p>
      </dgm:t>
    </dgm:pt>
    <dgm:pt modelId="{4E9E6130-2888-44F6-880B-56771D11D6BB}">
      <dgm:prSet/>
      <dgm:spPr/>
      <dgm:t>
        <a:bodyPr/>
        <a:lstStyle/>
        <a:p>
          <a:r>
            <a:rPr lang="ru-RU" b="1"/>
            <a:t>Практичні поради та рекомендації з інтеграції ігор у навчальний процес та оцінювання студентів.</a:t>
          </a:r>
          <a:endParaRPr lang="ru-UA"/>
        </a:p>
      </dgm:t>
    </dgm:pt>
    <dgm:pt modelId="{018581E6-92B4-4158-81C2-5A9A74A90F2B}" type="parTrans" cxnId="{C6E80929-E639-4673-A7B9-E6A831E99EEE}">
      <dgm:prSet/>
      <dgm:spPr/>
      <dgm:t>
        <a:bodyPr/>
        <a:lstStyle/>
        <a:p>
          <a:endParaRPr lang="ru-UA"/>
        </a:p>
      </dgm:t>
    </dgm:pt>
    <dgm:pt modelId="{64D5F457-CF27-4CD4-B42D-27D18D60DBDE}" type="sibTrans" cxnId="{C6E80929-E639-4673-A7B9-E6A831E99EEE}">
      <dgm:prSet/>
      <dgm:spPr/>
      <dgm:t>
        <a:bodyPr/>
        <a:lstStyle/>
        <a:p>
          <a:endParaRPr lang="ru-UA"/>
        </a:p>
      </dgm:t>
    </dgm:pt>
    <dgm:pt modelId="{40D53663-2853-40D9-8A3F-124573060A5A}">
      <dgm:prSet/>
      <dgm:spPr/>
      <dgm:t>
        <a:bodyPr/>
        <a:lstStyle/>
        <a:p>
          <a:r>
            <a:rPr lang="ru-RU"/>
            <a:t>Вибір ігор з урахуванням навчальних цілей</a:t>
          </a:r>
          <a:endParaRPr lang="ru-UA"/>
        </a:p>
      </dgm:t>
    </dgm:pt>
    <dgm:pt modelId="{7C6CE043-DD59-4530-AF1C-7688C64A60AF}" type="parTrans" cxnId="{8E42C423-BED6-49DE-949F-000C9A33F3A7}">
      <dgm:prSet/>
      <dgm:spPr/>
      <dgm:t>
        <a:bodyPr/>
        <a:lstStyle/>
        <a:p>
          <a:endParaRPr lang="ru-UA"/>
        </a:p>
      </dgm:t>
    </dgm:pt>
    <dgm:pt modelId="{3CB5A0C2-7E3D-4D2F-AF61-5104A52CBDCB}" type="sibTrans" cxnId="{8E42C423-BED6-49DE-949F-000C9A33F3A7}">
      <dgm:prSet/>
      <dgm:spPr/>
      <dgm:t>
        <a:bodyPr/>
        <a:lstStyle/>
        <a:p>
          <a:endParaRPr lang="ru-UA"/>
        </a:p>
      </dgm:t>
    </dgm:pt>
    <dgm:pt modelId="{7DEF2432-855F-4A4C-BA21-7BDD6253710E}">
      <dgm:prSet/>
      <dgm:spPr/>
      <dgm:t>
        <a:bodyPr/>
        <a:lstStyle/>
        <a:p>
          <a:r>
            <a:rPr lang="ru-RU"/>
            <a:t>Підготовка інструкцій та сценаріїв</a:t>
          </a:r>
          <a:endParaRPr lang="ru-UA"/>
        </a:p>
      </dgm:t>
    </dgm:pt>
    <dgm:pt modelId="{442A4370-1248-4B9F-A050-2069CDD040D1}" type="parTrans" cxnId="{8D8D0163-CAC7-49B1-83B0-A80D857AF865}">
      <dgm:prSet/>
      <dgm:spPr/>
      <dgm:t>
        <a:bodyPr/>
        <a:lstStyle/>
        <a:p>
          <a:endParaRPr lang="ru-UA"/>
        </a:p>
      </dgm:t>
    </dgm:pt>
    <dgm:pt modelId="{6BF32A54-0A51-48C3-8B24-1F3CFA2AE36A}" type="sibTrans" cxnId="{8D8D0163-CAC7-49B1-83B0-A80D857AF865}">
      <dgm:prSet/>
      <dgm:spPr/>
      <dgm:t>
        <a:bodyPr/>
        <a:lstStyle/>
        <a:p>
          <a:endParaRPr lang="ru-UA"/>
        </a:p>
      </dgm:t>
    </dgm:pt>
    <dgm:pt modelId="{705A2235-F334-4923-A8AB-2F0E72B044FF}">
      <dgm:prSet/>
      <dgm:spPr/>
      <dgm:t>
        <a:bodyPr/>
        <a:lstStyle/>
        <a:p>
          <a:r>
            <a:rPr lang="ru-RU"/>
            <a:t>Проведення дебрифінгу</a:t>
          </a:r>
          <a:endParaRPr lang="ru-UA"/>
        </a:p>
      </dgm:t>
    </dgm:pt>
    <dgm:pt modelId="{769A9F11-98C2-4BAB-8199-88532DBD4B25}" type="parTrans" cxnId="{B3458F14-3DF3-4F18-A80B-F43C25C7ACA8}">
      <dgm:prSet/>
      <dgm:spPr/>
      <dgm:t>
        <a:bodyPr/>
        <a:lstStyle/>
        <a:p>
          <a:endParaRPr lang="ru-UA"/>
        </a:p>
      </dgm:t>
    </dgm:pt>
    <dgm:pt modelId="{E89AE698-27F0-43CA-8988-550A52F5E971}" type="sibTrans" cxnId="{B3458F14-3DF3-4F18-A80B-F43C25C7ACA8}">
      <dgm:prSet/>
      <dgm:spPr/>
      <dgm:t>
        <a:bodyPr/>
        <a:lstStyle/>
        <a:p>
          <a:endParaRPr lang="ru-UA"/>
        </a:p>
      </dgm:t>
    </dgm:pt>
    <dgm:pt modelId="{613B6A75-4AE6-44A4-8294-5ED6760FD434}">
      <dgm:prSet/>
      <dgm:spPr/>
      <dgm:t>
        <a:bodyPr/>
        <a:lstStyle/>
        <a:p>
          <a:r>
            <a:rPr lang="ru-RU"/>
            <a:t>Інтеграція ігор у план навчання</a:t>
          </a:r>
          <a:endParaRPr lang="ru-UA"/>
        </a:p>
      </dgm:t>
    </dgm:pt>
    <dgm:pt modelId="{32F8F837-0E3A-4195-B3E0-22E8D4044B2E}" type="parTrans" cxnId="{D01D2FB6-3219-4C31-A5B9-FF931055ECE3}">
      <dgm:prSet/>
      <dgm:spPr/>
      <dgm:t>
        <a:bodyPr/>
        <a:lstStyle/>
        <a:p>
          <a:endParaRPr lang="ru-UA"/>
        </a:p>
      </dgm:t>
    </dgm:pt>
    <dgm:pt modelId="{74CB3D48-286D-4814-A4EA-261317F79D19}" type="sibTrans" cxnId="{D01D2FB6-3219-4C31-A5B9-FF931055ECE3}">
      <dgm:prSet/>
      <dgm:spPr/>
      <dgm:t>
        <a:bodyPr/>
        <a:lstStyle/>
        <a:p>
          <a:endParaRPr lang="ru-UA"/>
        </a:p>
      </dgm:t>
    </dgm:pt>
    <dgm:pt modelId="{B97621A9-1F0D-42EF-B925-3D9EAB69F871}">
      <dgm:prSet/>
      <dgm:spPr/>
      <dgm:t>
        <a:bodyPr/>
        <a:lstStyle/>
        <a:p>
          <a:r>
            <a:rPr lang="ru-RU" dirty="0"/>
            <a:t>Оцінка та фідбек</a:t>
          </a:r>
          <a:endParaRPr lang="ru-UA" dirty="0"/>
        </a:p>
      </dgm:t>
    </dgm:pt>
    <dgm:pt modelId="{76F82A80-AD4B-408C-8BC5-12C6EE9F5CBB}" type="parTrans" cxnId="{0FDB9618-96E3-440A-9960-DBCAA608E713}">
      <dgm:prSet/>
      <dgm:spPr/>
      <dgm:t>
        <a:bodyPr/>
        <a:lstStyle/>
        <a:p>
          <a:endParaRPr lang="ru-UA"/>
        </a:p>
      </dgm:t>
    </dgm:pt>
    <dgm:pt modelId="{E815E4E6-BD08-4453-B87A-FB88DA1A4DC2}" type="sibTrans" cxnId="{0FDB9618-96E3-440A-9960-DBCAA608E713}">
      <dgm:prSet/>
      <dgm:spPr/>
      <dgm:t>
        <a:bodyPr/>
        <a:lstStyle/>
        <a:p>
          <a:endParaRPr lang="ru-UA"/>
        </a:p>
      </dgm:t>
    </dgm:pt>
    <dgm:pt modelId="{6EED0DCF-81A9-4BA1-B15E-2E76F9369673}">
      <dgm:prSet/>
      <dgm:spPr/>
      <dgm:t>
        <a:bodyPr/>
        <a:lstStyle/>
        <a:p>
          <a:r>
            <a:rPr lang="ru-RU"/>
            <a:t>Змішування різних видів ігор</a:t>
          </a:r>
          <a:endParaRPr lang="ru-UA"/>
        </a:p>
      </dgm:t>
    </dgm:pt>
    <dgm:pt modelId="{05AA13BE-D928-4807-8A5C-A07DBFDDAF82}" type="parTrans" cxnId="{7AC81EB6-52D4-4DC1-A714-FBFDB2AB6590}">
      <dgm:prSet/>
      <dgm:spPr/>
      <dgm:t>
        <a:bodyPr/>
        <a:lstStyle/>
        <a:p>
          <a:endParaRPr lang="ru-UA"/>
        </a:p>
      </dgm:t>
    </dgm:pt>
    <dgm:pt modelId="{DFFE071A-D033-4B27-9B60-977E233CE98F}" type="sibTrans" cxnId="{7AC81EB6-52D4-4DC1-A714-FBFDB2AB6590}">
      <dgm:prSet/>
      <dgm:spPr/>
      <dgm:t>
        <a:bodyPr/>
        <a:lstStyle/>
        <a:p>
          <a:endParaRPr lang="ru-UA"/>
        </a:p>
      </dgm:t>
    </dgm:pt>
    <dgm:pt modelId="{18629523-EFFB-4558-9619-E4C0F251683A}">
      <dgm:prSet/>
      <dgm:spPr/>
      <dgm:t>
        <a:bodyPr/>
        <a:lstStyle/>
        <a:p>
          <a:r>
            <a:rPr lang="ru-RU"/>
            <a:t>Стимулюйте конкурентну атмосферу</a:t>
          </a:r>
          <a:endParaRPr lang="ru-UA"/>
        </a:p>
      </dgm:t>
    </dgm:pt>
    <dgm:pt modelId="{93C72822-160C-459A-9CF3-B296E52420AE}" type="parTrans" cxnId="{53B61FE5-79F3-4646-B82D-6EA591EC8A73}">
      <dgm:prSet/>
      <dgm:spPr/>
      <dgm:t>
        <a:bodyPr/>
        <a:lstStyle/>
        <a:p>
          <a:endParaRPr lang="ru-UA"/>
        </a:p>
      </dgm:t>
    </dgm:pt>
    <dgm:pt modelId="{D9779765-CD43-44F2-808E-920C3D25F864}" type="sibTrans" cxnId="{53B61FE5-79F3-4646-B82D-6EA591EC8A73}">
      <dgm:prSet/>
      <dgm:spPr/>
      <dgm:t>
        <a:bodyPr/>
        <a:lstStyle/>
        <a:p>
          <a:endParaRPr lang="ru-UA"/>
        </a:p>
      </dgm:t>
    </dgm:pt>
    <dgm:pt modelId="{19A85FA3-F89F-4E00-B4A6-8BAD8C14626B}" type="pres">
      <dgm:prSet presAssocID="{192B3734-902B-49BF-9BCD-9ECE9DCD2958}" presName="linear" presStyleCnt="0">
        <dgm:presLayoutVars>
          <dgm:animLvl val="lvl"/>
          <dgm:resizeHandles val="exact"/>
        </dgm:presLayoutVars>
      </dgm:prSet>
      <dgm:spPr/>
    </dgm:pt>
    <dgm:pt modelId="{69B320D9-0550-4D2D-8304-CAF709E3752B}" type="pres">
      <dgm:prSet presAssocID="{4E9E6130-2888-44F6-880B-56771D11D6BB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EFD6F2AD-76B4-4922-9092-079839CC2DC5}" type="pres">
      <dgm:prSet presAssocID="{4E9E6130-2888-44F6-880B-56771D11D6BB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B3458F14-3DF3-4F18-A80B-F43C25C7ACA8}" srcId="{4E9E6130-2888-44F6-880B-56771D11D6BB}" destId="{705A2235-F334-4923-A8AB-2F0E72B044FF}" srcOrd="2" destOrd="0" parTransId="{769A9F11-98C2-4BAB-8199-88532DBD4B25}" sibTransId="{E89AE698-27F0-43CA-8988-550A52F5E971}"/>
    <dgm:cxn modelId="{0FDB9618-96E3-440A-9960-DBCAA608E713}" srcId="{4E9E6130-2888-44F6-880B-56771D11D6BB}" destId="{B97621A9-1F0D-42EF-B925-3D9EAB69F871}" srcOrd="4" destOrd="0" parTransId="{76F82A80-AD4B-408C-8BC5-12C6EE9F5CBB}" sibTransId="{E815E4E6-BD08-4453-B87A-FB88DA1A4DC2}"/>
    <dgm:cxn modelId="{8E42C423-BED6-49DE-949F-000C9A33F3A7}" srcId="{4E9E6130-2888-44F6-880B-56771D11D6BB}" destId="{40D53663-2853-40D9-8A3F-124573060A5A}" srcOrd="0" destOrd="0" parTransId="{7C6CE043-DD59-4530-AF1C-7688C64A60AF}" sibTransId="{3CB5A0C2-7E3D-4D2F-AF61-5104A52CBDCB}"/>
    <dgm:cxn modelId="{C6E80929-E639-4673-A7B9-E6A831E99EEE}" srcId="{192B3734-902B-49BF-9BCD-9ECE9DCD2958}" destId="{4E9E6130-2888-44F6-880B-56771D11D6BB}" srcOrd="0" destOrd="0" parTransId="{018581E6-92B4-4158-81C2-5A9A74A90F2B}" sibTransId="{64D5F457-CF27-4CD4-B42D-27D18D60DBDE}"/>
    <dgm:cxn modelId="{DDA56E2A-0B96-42DF-A60D-699B5DC08359}" type="presOf" srcId="{40D53663-2853-40D9-8A3F-124573060A5A}" destId="{EFD6F2AD-76B4-4922-9092-079839CC2DC5}" srcOrd="0" destOrd="0" presId="urn:microsoft.com/office/officeart/2005/8/layout/vList2"/>
    <dgm:cxn modelId="{A0FC3D5F-57A0-48B2-8E52-4079FC055327}" type="presOf" srcId="{B97621A9-1F0D-42EF-B925-3D9EAB69F871}" destId="{EFD6F2AD-76B4-4922-9092-079839CC2DC5}" srcOrd="0" destOrd="4" presId="urn:microsoft.com/office/officeart/2005/8/layout/vList2"/>
    <dgm:cxn modelId="{8D8D0163-CAC7-49B1-83B0-A80D857AF865}" srcId="{4E9E6130-2888-44F6-880B-56771D11D6BB}" destId="{7DEF2432-855F-4A4C-BA21-7BDD6253710E}" srcOrd="1" destOrd="0" parTransId="{442A4370-1248-4B9F-A050-2069CDD040D1}" sibTransId="{6BF32A54-0A51-48C3-8B24-1F3CFA2AE36A}"/>
    <dgm:cxn modelId="{96367B58-8CC2-468F-9524-CA9A15386D15}" type="presOf" srcId="{4E9E6130-2888-44F6-880B-56771D11D6BB}" destId="{69B320D9-0550-4D2D-8304-CAF709E3752B}" srcOrd="0" destOrd="0" presId="urn:microsoft.com/office/officeart/2005/8/layout/vList2"/>
    <dgm:cxn modelId="{2B4DC19E-BB86-4056-97B2-DB97C7A29AFB}" type="presOf" srcId="{705A2235-F334-4923-A8AB-2F0E72B044FF}" destId="{EFD6F2AD-76B4-4922-9092-079839CC2DC5}" srcOrd="0" destOrd="2" presId="urn:microsoft.com/office/officeart/2005/8/layout/vList2"/>
    <dgm:cxn modelId="{7AC81EB6-52D4-4DC1-A714-FBFDB2AB6590}" srcId="{4E9E6130-2888-44F6-880B-56771D11D6BB}" destId="{6EED0DCF-81A9-4BA1-B15E-2E76F9369673}" srcOrd="5" destOrd="0" parTransId="{05AA13BE-D928-4807-8A5C-A07DBFDDAF82}" sibTransId="{DFFE071A-D033-4B27-9B60-977E233CE98F}"/>
    <dgm:cxn modelId="{D01D2FB6-3219-4C31-A5B9-FF931055ECE3}" srcId="{4E9E6130-2888-44F6-880B-56771D11D6BB}" destId="{613B6A75-4AE6-44A4-8294-5ED6760FD434}" srcOrd="3" destOrd="0" parTransId="{32F8F837-0E3A-4195-B3E0-22E8D4044B2E}" sibTransId="{74CB3D48-286D-4814-A4EA-261317F79D19}"/>
    <dgm:cxn modelId="{37AE02B8-5C7A-4993-A570-9A284C248D66}" type="presOf" srcId="{18629523-EFFB-4558-9619-E4C0F251683A}" destId="{EFD6F2AD-76B4-4922-9092-079839CC2DC5}" srcOrd="0" destOrd="6" presId="urn:microsoft.com/office/officeart/2005/8/layout/vList2"/>
    <dgm:cxn modelId="{DFC5B8D2-044D-43E4-976C-F159FD7DAB30}" type="presOf" srcId="{7DEF2432-855F-4A4C-BA21-7BDD6253710E}" destId="{EFD6F2AD-76B4-4922-9092-079839CC2DC5}" srcOrd="0" destOrd="1" presId="urn:microsoft.com/office/officeart/2005/8/layout/vList2"/>
    <dgm:cxn modelId="{11DB39D8-963B-431F-8FCE-F97ED86703AA}" type="presOf" srcId="{192B3734-902B-49BF-9BCD-9ECE9DCD2958}" destId="{19A85FA3-F89F-4E00-B4A6-8BAD8C14626B}" srcOrd="0" destOrd="0" presId="urn:microsoft.com/office/officeart/2005/8/layout/vList2"/>
    <dgm:cxn modelId="{53B61FE5-79F3-4646-B82D-6EA591EC8A73}" srcId="{4E9E6130-2888-44F6-880B-56771D11D6BB}" destId="{18629523-EFFB-4558-9619-E4C0F251683A}" srcOrd="6" destOrd="0" parTransId="{93C72822-160C-459A-9CF3-B296E52420AE}" sibTransId="{D9779765-CD43-44F2-808E-920C3D25F864}"/>
    <dgm:cxn modelId="{03AC4EE9-9561-4473-9185-628E71E7727F}" type="presOf" srcId="{613B6A75-4AE6-44A4-8294-5ED6760FD434}" destId="{EFD6F2AD-76B4-4922-9092-079839CC2DC5}" srcOrd="0" destOrd="3" presId="urn:microsoft.com/office/officeart/2005/8/layout/vList2"/>
    <dgm:cxn modelId="{807F7DF6-F820-4676-8702-52098158FD4C}" type="presOf" srcId="{6EED0DCF-81A9-4BA1-B15E-2E76F9369673}" destId="{EFD6F2AD-76B4-4922-9092-079839CC2DC5}" srcOrd="0" destOrd="5" presId="urn:microsoft.com/office/officeart/2005/8/layout/vList2"/>
    <dgm:cxn modelId="{E3B7ECC0-9514-497B-8D9D-414E19FE1124}" type="presParOf" srcId="{19A85FA3-F89F-4E00-B4A6-8BAD8C14626B}" destId="{69B320D9-0550-4D2D-8304-CAF709E3752B}" srcOrd="0" destOrd="0" presId="urn:microsoft.com/office/officeart/2005/8/layout/vList2"/>
    <dgm:cxn modelId="{6F6256AE-7307-410F-9B55-716DC0EB1F76}" type="presParOf" srcId="{19A85FA3-F89F-4E00-B4A6-8BAD8C14626B}" destId="{EFD6F2AD-76B4-4922-9092-079839CC2DC5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72C93-8A8B-442C-B706-56FA37ADA27F}">
      <dsp:nvSpPr>
        <dsp:cNvPr id="0" name=""/>
        <dsp:cNvSpPr/>
      </dsp:nvSpPr>
      <dsp:spPr>
        <a:xfrm>
          <a:off x="0" y="34077"/>
          <a:ext cx="9754340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kern="1200" dirty="0"/>
            <a:t>Важливість інноваційних методів навчання:</a:t>
          </a:r>
          <a:endParaRPr lang="ru-UA" sz="3700" kern="1200" dirty="0"/>
        </a:p>
      </dsp:txBody>
      <dsp:txXfrm>
        <a:off x="42265" y="76342"/>
        <a:ext cx="9669810" cy="781270"/>
      </dsp:txXfrm>
    </dsp:sp>
    <dsp:sp modelId="{F789F4B9-66CB-4566-B693-F7F7A6D5B89E}">
      <dsp:nvSpPr>
        <dsp:cNvPr id="0" name=""/>
        <dsp:cNvSpPr/>
      </dsp:nvSpPr>
      <dsp:spPr>
        <a:xfrm>
          <a:off x="0" y="899877"/>
          <a:ext cx="9754340" cy="2297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9700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900" kern="1200"/>
            <a:t>Зацікавленість та мотивація студентів</a:t>
          </a:r>
          <a:endParaRPr lang="ru-UA" sz="2900" kern="120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900" kern="1200"/>
            <a:t>Застосування в реальних ситуаціях</a:t>
          </a:r>
          <a:endParaRPr lang="ru-UA" sz="2900" kern="120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900" kern="1200"/>
            <a:t>Адаптація до потреб ринку праці</a:t>
          </a:r>
          <a:endParaRPr lang="ru-UA" sz="2900" kern="120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900" kern="1200"/>
            <a:t>Активне залучення студентів</a:t>
          </a:r>
          <a:endParaRPr lang="ru-UA" sz="2900" kern="1200"/>
        </a:p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900" kern="1200"/>
            <a:t>Підвищення рівня розуміння та запам'ятовування</a:t>
          </a:r>
          <a:endParaRPr lang="ru-UA" sz="2900" kern="1200"/>
        </a:p>
      </dsp:txBody>
      <dsp:txXfrm>
        <a:off x="0" y="899877"/>
        <a:ext cx="9754340" cy="22977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3B951-C6AB-4DB6-B0ED-9BD4F8B33E72}">
      <dsp:nvSpPr>
        <dsp:cNvPr id="0" name=""/>
        <dsp:cNvSpPr/>
      </dsp:nvSpPr>
      <dsp:spPr>
        <a:xfrm>
          <a:off x="0" y="34416"/>
          <a:ext cx="9008618" cy="149677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4000" kern="1200" dirty="0"/>
            <a:t>Потенціал рольових ігор у навчанні англійської мови</a:t>
          </a:r>
          <a:endParaRPr lang="ru-UA" sz="4000" kern="1200" dirty="0"/>
        </a:p>
      </dsp:txBody>
      <dsp:txXfrm>
        <a:off x="73067" y="107483"/>
        <a:ext cx="8862484" cy="1350642"/>
      </dsp:txXfrm>
    </dsp:sp>
    <dsp:sp modelId="{4E8DB8B8-BCA3-48A4-B369-95C9B9E8E2D5}">
      <dsp:nvSpPr>
        <dsp:cNvPr id="0" name=""/>
        <dsp:cNvSpPr/>
      </dsp:nvSpPr>
      <dsp:spPr>
        <a:xfrm>
          <a:off x="0" y="1522324"/>
          <a:ext cx="9008618" cy="2484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6024" tIns="50800" rIns="284480" bIns="50800" numCol="1" spcCol="1270" anchor="t" anchorCtr="0">
          <a:noAutofit/>
        </a:bodyPr>
        <a:lstStyle/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3100" kern="1200"/>
            <a:t>Навчання спеціалізованої лексики</a:t>
          </a:r>
          <a:endParaRPr lang="ru-UA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3100" kern="1200" dirty="0"/>
            <a:t>Розвиток комунікативних навичок</a:t>
          </a:r>
          <a:endParaRPr lang="ru-UA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3100" kern="1200" dirty="0"/>
            <a:t>Співпраця та командна робота</a:t>
          </a:r>
          <a:endParaRPr lang="ru-UA" sz="3100" kern="1200" dirty="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3100" kern="1200"/>
            <a:t>Відтворення реальних ситуацій</a:t>
          </a:r>
          <a:endParaRPr lang="ru-UA" sz="3100" kern="1200"/>
        </a:p>
        <a:p>
          <a:pPr marL="285750" lvl="1" indent="-285750" algn="l" defTabSz="13779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3100" kern="1200"/>
            <a:t>Мотивація</a:t>
          </a:r>
          <a:endParaRPr lang="ru-UA" sz="3100" kern="1200"/>
        </a:p>
      </dsp:txBody>
      <dsp:txXfrm>
        <a:off x="0" y="1522324"/>
        <a:ext cx="9008618" cy="2484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190B48-5838-4EBA-85FA-3FA058D432E9}">
      <dsp:nvSpPr>
        <dsp:cNvPr id="0" name=""/>
        <dsp:cNvSpPr/>
      </dsp:nvSpPr>
      <dsp:spPr>
        <a:xfrm>
          <a:off x="0" y="23952"/>
          <a:ext cx="9330431" cy="131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500" b="1" kern="1200" dirty="0"/>
            <a:t>Вплив ігор на розвиток навичок говоріння, аудіювання, читання та письма.</a:t>
          </a:r>
          <a:endParaRPr lang="ru-UA" sz="3500" kern="1200" dirty="0"/>
        </a:p>
      </dsp:txBody>
      <dsp:txXfrm>
        <a:off x="63968" y="87920"/>
        <a:ext cx="9202495" cy="1182464"/>
      </dsp:txXfrm>
    </dsp:sp>
    <dsp:sp modelId="{F09CF3A0-413B-4028-9755-C3C7A3A39070}">
      <dsp:nvSpPr>
        <dsp:cNvPr id="0" name=""/>
        <dsp:cNvSpPr/>
      </dsp:nvSpPr>
      <dsp:spPr>
        <a:xfrm>
          <a:off x="0" y="1334352"/>
          <a:ext cx="9330431" cy="30428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6241" tIns="44450" rIns="248920" bIns="4445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Активне використання мови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 dirty="0"/>
            <a:t>Покращення аудіювання</a:t>
          </a:r>
          <a:endParaRPr lang="ru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Розвиток читання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 dirty="0"/>
            <a:t>Підвищення навичок письма</a:t>
          </a:r>
          <a:endParaRPr lang="ru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Збільшення мотивації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Запам'ятовування та повторення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Практика в реальних ситуаціях</a:t>
          </a:r>
          <a:endParaRPr lang="ru-UA" sz="2700" kern="1200"/>
        </a:p>
      </dsp:txBody>
      <dsp:txXfrm>
        <a:off x="0" y="1334352"/>
        <a:ext cx="9330431" cy="304289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C3A67C-DF8F-4FFA-AFD2-B25BA0D0DB1B}">
      <dsp:nvSpPr>
        <dsp:cNvPr id="0" name=""/>
        <dsp:cNvSpPr/>
      </dsp:nvSpPr>
      <dsp:spPr>
        <a:xfrm>
          <a:off x="0" y="255773"/>
          <a:ext cx="5379868" cy="79538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b="1" u="sng" kern="1200" dirty="0"/>
            <a:t>EXAMPLES OF GAMES:</a:t>
          </a:r>
          <a:endParaRPr lang="ru-UA" sz="3000" kern="1200" dirty="0"/>
        </a:p>
      </dsp:txBody>
      <dsp:txXfrm>
        <a:off x="38828" y="294601"/>
        <a:ext cx="5302212" cy="717731"/>
      </dsp:txXfrm>
    </dsp:sp>
    <dsp:sp modelId="{564BC9AE-7C9B-422A-B1F0-E390AA468EE1}">
      <dsp:nvSpPr>
        <dsp:cNvPr id="0" name=""/>
        <dsp:cNvSpPr/>
      </dsp:nvSpPr>
      <dsp:spPr>
        <a:xfrm>
          <a:off x="0" y="853504"/>
          <a:ext cx="5379868" cy="35397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811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2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Two Truths and a Lie</a:t>
          </a:r>
          <a:endParaRPr lang="ru-UA" sz="2300" kern="1200" dirty="0"/>
        </a:p>
        <a:p>
          <a:pPr marL="228600" lvl="1" indent="-228600" algn="l" defTabSz="1022350">
            <a:lnSpc>
              <a:spcPct val="2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Add a Sentence</a:t>
          </a:r>
          <a:endParaRPr lang="ru-UA" sz="2300" kern="1200" dirty="0"/>
        </a:p>
        <a:p>
          <a:pPr marL="228600" lvl="1" indent="-228600" algn="l" defTabSz="1022350">
            <a:lnSpc>
              <a:spcPct val="2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Word Association</a:t>
          </a:r>
          <a:endParaRPr lang="ru-UA" sz="2300" kern="1200" dirty="0"/>
        </a:p>
        <a:p>
          <a:pPr marL="228600" lvl="1" indent="-228600" algn="l" defTabSz="1022350">
            <a:lnSpc>
              <a:spcPct val="2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Blitz</a:t>
          </a:r>
          <a:endParaRPr lang="ru-UA" sz="2300" kern="1200" dirty="0"/>
        </a:p>
        <a:p>
          <a:pPr marL="228600" lvl="1" indent="-228600" algn="l" defTabSz="1022350">
            <a:lnSpc>
              <a:spcPct val="20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300" kern="1200" dirty="0"/>
            <a:t>Debates</a:t>
          </a:r>
          <a:endParaRPr lang="ru-UA" sz="2300" kern="1200" dirty="0"/>
        </a:p>
      </dsp:txBody>
      <dsp:txXfrm>
        <a:off x="0" y="853504"/>
        <a:ext cx="5379868" cy="35397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6C6399-032C-488C-A527-150992E8DFE4}">
      <dsp:nvSpPr>
        <dsp:cNvPr id="0" name=""/>
        <dsp:cNvSpPr/>
      </dsp:nvSpPr>
      <dsp:spPr>
        <a:xfrm>
          <a:off x="0" y="30660"/>
          <a:ext cx="5279992" cy="842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b="1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USEFUL WEBSITES:</a:t>
          </a:r>
          <a:endParaRPr lang="ru-UA" sz="3600" kern="1200" dirty="0">
            <a:solidFill>
              <a:schemeClr val="bg1"/>
            </a:solidFill>
          </a:endParaRPr>
        </a:p>
      </dsp:txBody>
      <dsp:txXfrm>
        <a:off x="41123" y="71783"/>
        <a:ext cx="5197746" cy="760154"/>
      </dsp:txXfrm>
    </dsp:sp>
    <dsp:sp modelId="{14A56AB5-F763-414A-B635-2926108F6FCC}">
      <dsp:nvSpPr>
        <dsp:cNvPr id="0" name=""/>
        <dsp:cNvSpPr/>
      </dsp:nvSpPr>
      <dsp:spPr>
        <a:xfrm>
          <a:off x="0" y="873060"/>
          <a:ext cx="5279992" cy="223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45720" rIns="256032" bIns="45720" numCol="1" spcCol="1270" anchor="t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1" kern="1200" dirty="0">
              <a:hlinkClick xmlns:r="http://schemas.openxmlformats.org/officeDocument/2006/relationships" r:id="rId1"/>
            </a:rPr>
            <a:t>https://www.quizalize.com/</a:t>
          </a:r>
          <a:endParaRPr lang="ru-U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1" kern="1200" dirty="0">
              <a:hlinkClick xmlns:r="http://schemas.openxmlformats.org/officeDocument/2006/relationships" r:id="rId2"/>
            </a:rPr>
            <a:t>https://app.wizer.me/</a:t>
          </a:r>
          <a:endParaRPr lang="ru-U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1" kern="1200" dirty="0">
              <a:hlinkClick xmlns:r="http://schemas.openxmlformats.org/officeDocument/2006/relationships" r:id="rId3"/>
            </a:rPr>
            <a:t>https://kahoot.com/</a:t>
          </a:r>
          <a:endParaRPr lang="ru-U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1" kern="1200" dirty="0">
              <a:hlinkClick xmlns:r="http://schemas.openxmlformats.org/officeDocument/2006/relationships" r:id="rId4"/>
            </a:rPr>
            <a:t>https://learningapps.org/</a:t>
          </a:r>
          <a:endParaRPr lang="ru-UA" sz="2800" kern="1200" dirty="0"/>
        </a:p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800" b="1" kern="1200" dirty="0">
              <a:hlinkClick xmlns:r="http://schemas.openxmlformats.org/officeDocument/2006/relationships" r:id="rId5"/>
            </a:rPr>
            <a:t>https://quizizz.com/</a:t>
          </a:r>
          <a:endParaRPr lang="ru-UA" sz="2800" kern="1200" dirty="0"/>
        </a:p>
      </dsp:txBody>
      <dsp:txXfrm>
        <a:off x="0" y="873060"/>
        <a:ext cx="5279992" cy="22356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320D9-0550-4D2D-8304-CAF709E3752B}">
      <dsp:nvSpPr>
        <dsp:cNvPr id="0" name=""/>
        <dsp:cNvSpPr/>
      </dsp:nvSpPr>
      <dsp:spPr>
        <a:xfrm>
          <a:off x="0" y="266395"/>
          <a:ext cx="10324730" cy="1272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400" b="1" kern="1200"/>
            <a:t>Практичні поради та рекомендації з інтеграції ігор у навчальний процес та оцінювання студентів.</a:t>
          </a:r>
          <a:endParaRPr lang="ru-UA" sz="3400" kern="1200"/>
        </a:p>
      </dsp:txBody>
      <dsp:txXfrm>
        <a:off x="62141" y="328536"/>
        <a:ext cx="10200448" cy="1148678"/>
      </dsp:txXfrm>
    </dsp:sp>
    <dsp:sp modelId="{EFD6F2AD-76B4-4922-9092-079839CC2DC5}">
      <dsp:nvSpPr>
        <dsp:cNvPr id="0" name=""/>
        <dsp:cNvSpPr/>
      </dsp:nvSpPr>
      <dsp:spPr>
        <a:xfrm>
          <a:off x="0" y="1539355"/>
          <a:ext cx="10324730" cy="30263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7810" tIns="43180" rIns="241808" bIns="43180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Вибір ігор з урахуванням навчальних цілей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Підготовка інструкцій та сценаріїв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Проведення дебрифінгу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Інтеграція ігор у план навчання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 dirty="0"/>
            <a:t>Оцінка та фідбек</a:t>
          </a:r>
          <a:endParaRPr lang="ru-UA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Змішування різних видів ігор</a:t>
          </a:r>
          <a:endParaRPr lang="ru-UA" sz="2700" kern="120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ru-RU" sz="2700" kern="1200"/>
            <a:t>Стимулюйте конкурентну атмосферу</a:t>
          </a:r>
          <a:endParaRPr lang="ru-UA" sz="2700" kern="1200"/>
        </a:p>
      </dsp:txBody>
      <dsp:txXfrm>
        <a:off x="0" y="1539355"/>
        <a:ext cx="10324730" cy="3026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64BA9E-6556-43FE-9E03-1C11A10EAFCB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DF83F5-C591-4F54-8FF5-0CAD79D6CFC8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724987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DF83F5-C591-4F54-8FF5-0CAD79D6CFC8}" type="slidenum">
              <a:rPr lang="ru-UA" smtClean="0"/>
              <a:t>3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245314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9717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501588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7126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486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011714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7058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29493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728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12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944116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320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66948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481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470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8264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6343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3797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D3A25E2-1B9C-4E29-9714-9DC9C10AFAB5}" type="datetimeFigureOut">
              <a:rPr lang="ru-UA" smtClean="0"/>
              <a:t>18.06.2024</a:t>
            </a:fld>
            <a:endParaRPr lang="ru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09AD65B-9F73-4CB4-8FB2-44C6421BD28F}" type="slidenum">
              <a:rPr lang="ru-UA" smtClean="0"/>
              <a:t>‹#›</a:t>
            </a:fld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197423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8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image" Target="../media/image10.png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image" Target="../media/image9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osvitoria.media/experience/5-onlajn-resursiv-shho-peretvoryat-vyvchennya-anglijskoyi-na-veselu-gru/" TargetMode="External"/><Relationship Id="rId2" Type="http://schemas.openxmlformats.org/officeDocument/2006/relationships/hyperlink" Target="https://games4esl.com/esl-classroom-games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academia.edu/44508554/Games_and_engaging_activities_in_ESP_EAP_courses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C33C9C8-5BA8-9081-B28F-BD366890FA87}"/>
              </a:ext>
            </a:extLst>
          </p:cNvPr>
          <p:cNvSpPr txBox="1"/>
          <p:nvPr/>
        </p:nvSpPr>
        <p:spPr>
          <a:xfrm>
            <a:off x="532660" y="1234866"/>
            <a:ext cx="11434439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/>
              <a:t>Інноваційні методи навчання англійської мови:</a:t>
            </a:r>
            <a:endParaRPr lang="en-US" sz="4400" b="1" dirty="0"/>
          </a:p>
          <a:p>
            <a:pPr algn="ctr"/>
            <a:r>
              <a:rPr lang="ru-RU" sz="4400" b="1" dirty="0"/>
              <a:t> використання ігор та рольових ігор</a:t>
            </a:r>
            <a:endParaRPr lang="ru-UA" sz="44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4DFD0C-1D65-6240-415B-058049930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9569" y="3499477"/>
            <a:ext cx="7620000" cy="22971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467DDF-FEB2-D2BD-5151-3BFBF0DC5654}"/>
              </a:ext>
            </a:extLst>
          </p:cNvPr>
          <p:cNvSpPr txBox="1"/>
          <p:nvPr/>
        </p:nvSpPr>
        <p:spPr>
          <a:xfrm>
            <a:off x="7732451" y="5335003"/>
            <a:ext cx="358463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dirty="0"/>
              <a:t>Автор: Гаєва Поліна Олександрівна</a:t>
            </a:r>
          </a:p>
          <a:p>
            <a:r>
              <a:rPr lang="uk-UA" dirty="0"/>
              <a:t>Рік: 2024</a:t>
            </a:r>
            <a:endParaRPr lang="ru-UA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780241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88F11042-FF91-122C-9E1D-6F68A892CE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53562177"/>
              </p:ext>
            </p:extLst>
          </p:nvPr>
        </p:nvGraphicFramePr>
        <p:xfrm>
          <a:off x="1014275" y="975128"/>
          <a:ext cx="9754340" cy="3231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759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031454BD-6717-4EE8-8A98-583BFC8DAF9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70325906"/>
              </p:ext>
            </p:extLst>
          </p:nvPr>
        </p:nvGraphicFramePr>
        <p:xfrm>
          <a:off x="1298357" y="931040"/>
          <a:ext cx="9008618" cy="40318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871628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4A81076-134F-9C63-A538-032590C58E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6175904"/>
              </p:ext>
            </p:extLst>
          </p:nvPr>
        </p:nvGraphicFramePr>
        <p:xfrm>
          <a:off x="1278385" y="978891"/>
          <a:ext cx="9330431" cy="44012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 descr="A circle with icons and symbols&#10;&#10;Description automatically generated">
            <a:extLst>
              <a:ext uri="{FF2B5EF4-FFF2-40B4-BE49-F238E27FC236}">
                <a16:creationId xmlns:a16="http://schemas.microsoft.com/office/drawing/2014/main" id="{B6D291AA-9527-3E8A-7E57-29207A30C6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46019" y="2357760"/>
            <a:ext cx="3141494" cy="3141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405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65A939A3-817D-8C67-F4AF-95CB5FC2F2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7569140"/>
              </p:ext>
            </p:extLst>
          </p:nvPr>
        </p:nvGraphicFramePr>
        <p:xfrm>
          <a:off x="716132" y="537928"/>
          <a:ext cx="5379868" cy="4451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8F8CB57-D8DF-7BE3-8F61-C4CD22244D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19331978"/>
              </p:ext>
            </p:extLst>
          </p:nvPr>
        </p:nvGraphicFramePr>
        <p:xfrm>
          <a:off x="6195875" y="727942"/>
          <a:ext cx="5279993" cy="3139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5EF12465-AE45-E236-20E7-2AA7788BEB2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427194" y="3781888"/>
            <a:ext cx="2048674" cy="15627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51F52FE-3572-E2E6-74E3-77DB4BD4D05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16380" y="3755384"/>
            <a:ext cx="3010814" cy="19264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A8A311-632D-9123-CBBC-5BD6508C63A1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391094" y="5055129"/>
            <a:ext cx="2120874" cy="125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9924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BBC6BD31-2135-5E7E-B302-0472D32D50A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811253"/>
              </p:ext>
            </p:extLst>
          </p:nvPr>
        </p:nvGraphicFramePr>
        <p:xfrm>
          <a:off x="816746" y="735534"/>
          <a:ext cx="10324730" cy="48320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09376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ADC86F7-89DF-A997-3DAB-9F2A6B0895E2}"/>
              </a:ext>
            </a:extLst>
          </p:cNvPr>
          <p:cNvSpPr txBox="1"/>
          <p:nvPr/>
        </p:nvSpPr>
        <p:spPr>
          <a:xfrm>
            <a:off x="1531398" y="1542040"/>
            <a:ext cx="6116714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uk-UA" sz="24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Використані джерела:</a:t>
            </a:r>
          </a:p>
          <a:p>
            <a:endParaRPr lang="uk-UA" dirty="0">
              <a:solidFill>
                <a:srgbClr val="A8BF4D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https://games4esl.com/esl-classroom-games/</a:t>
            </a:r>
            <a:endParaRPr lang="uk-UA" dirty="0"/>
          </a:p>
          <a:p>
            <a:pPr marL="342900" indent="-342900">
              <a:buFont typeface="+mj-lt"/>
              <a:buAutoNum type="arabicPeriod"/>
            </a:pPr>
            <a:endParaRPr lang="uk-UA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https://osvitoria.media/experience/5-onlajn-resursiv-shho-peretvoryat-vyvchennya-anglijskoyi-na-veselu-gru/</a:t>
            </a:r>
            <a:endParaRPr lang="uk-UA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https://www.academia.edu/44508554/Games_and_engaging_activities_in_ESP_EAP_courses</a:t>
            </a:r>
            <a:endParaRPr lang="uk-UA" dirty="0"/>
          </a:p>
          <a:p>
            <a:endParaRPr lang="en-US" dirty="0"/>
          </a:p>
          <a:p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2872188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5E55395-44A5-ADCA-05BB-635E03122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421" y="674703"/>
            <a:ext cx="10227076" cy="5433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201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677</TotalTime>
  <Words>240</Words>
  <Application>Microsoft Office PowerPoint</Application>
  <PresentationFormat>Widescreen</PresentationFormat>
  <Paragraphs>52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Garamond</vt:lpstr>
      <vt:lpstr>Organic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Polina</dc:creator>
  <cp:lastModifiedBy>Vlad Gaevoi</cp:lastModifiedBy>
  <cp:revision>11</cp:revision>
  <dcterms:created xsi:type="dcterms:W3CDTF">2023-10-02T18:52:01Z</dcterms:created>
  <dcterms:modified xsi:type="dcterms:W3CDTF">2024-06-18T15:55:49Z</dcterms:modified>
</cp:coreProperties>
</file>