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89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34923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509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559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759243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61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126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662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601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667412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692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72260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06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376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95624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581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79268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499E71-6ABC-414B-82AE-88360AAC4141}" type="datetimeFigureOut">
              <a:rPr lang="ru-UA" smtClean="0"/>
              <a:t>20.06.2024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0DB66F-96BE-4C18-99FB-7240D2281EE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2036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C51B07-95CB-0312-ED37-BB9E845C8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834" y="1198487"/>
            <a:ext cx="5983550" cy="34267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C543B62-2544-0251-3103-C3A6861A12B0}"/>
              </a:ext>
            </a:extLst>
          </p:cNvPr>
          <p:cNvSpPr txBox="1"/>
          <p:nvPr/>
        </p:nvSpPr>
        <p:spPr>
          <a:xfrm>
            <a:off x="7732452" y="5208517"/>
            <a:ext cx="3584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Автор: Гаєва Поліна Олександрівна</a:t>
            </a:r>
          </a:p>
          <a:p>
            <a:r>
              <a:rPr lang="uk-UA" dirty="0"/>
              <a:t>Рік: 202</a:t>
            </a:r>
            <a:r>
              <a:rPr lang="en-US" dirty="0"/>
              <a:t>3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566252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B8ECCC-EEBD-FC16-043E-A51EA4A06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029" y="677443"/>
            <a:ext cx="3372321" cy="23244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5BDEEC-6F4D-E74D-5841-B96A46C2F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639" y="3382920"/>
            <a:ext cx="3391373" cy="13051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D16070-7535-E713-3D18-1ED9967CF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6576" y="677443"/>
            <a:ext cx="3515216" cy="20291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052C735-B6C0-2C33-07FE-978BEEF05B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2813" y="2695728"/>
            <a:ext cx="3162741" cy="11050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C9B70A-62B5-1B44-0EC4-5CED1B3760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2813" y="3800782"/>
            <a:ext cx="3277057" cy="113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78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02AEDD1-3BA6-9D45-63DE-F4C330CB7907}"/>
              </a:ext>
            </a:extLst>
          </p:cNvPr>
          <p:cNvSpPr txBox="1"/>
          <p:nvPr/>
        </p:nvSpPr>
        <p:spPr>
          <a:xfrm>
            <a:off x="1105268" y="612844"/>
            <a:ext cx="856251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1. We stayed on the top floor suite. There was ______ lovely view from the terrace.</a:t>
            </a:r>
          </a:p>
          <a:p>
            <a:r>
              <a:rPr lang="en-US" dirty="0"/>
              <a:t>a. such</a:t>
            </a:r>
          </a:p>
          <a:p>
            <a:r>
              <a:rPr lang="en-US" dirty="0"/>
              <a:t>b. such a</a:t>
            </a:r>
          </a:p>
          <a:p>
            <a:r>
              <a:rPr lang="en-US" dirty="0"/>
              <a:t>c. so</a:t>
            </a:r>
          </a:p>
          <a:p>
            <a:r>
              <a:rPr lang="en-US" b="1" dirty="0"/>
              <a:t>2. It was ______ late ______ we decided to leave.</a:t>
            </a:r>
          </a:p>
          <a:p>
            <a:r>
              <a:rPr lang="en-US" dirty="0"/>
              <a:t>a. so / that</a:t>
            </a:r>
          </a:p>
          <a:p>
            <a:r>
              <a:rPr lang="en-US" dirty="0"/>
              <a:t>b. such / than</a:t>
            </a:r>
          </a:p>
          <a:p>
            <a:r>
              <a:rPr lang="en-US" dirty="0"/>
              <a:t>c. so much / that</a:t>
            </a:r>
          </a:p>
          <a:p>
            <a:r>
              <a:rPr lang="en-US" b="1" dirty="0"/>
              <a:t>3. We had ______ fun we stayed for an extra night. </a:t>
            </a:r>
            <a:r>
              <a:rPr lang="en-US" sz="2000" b="1" u="sng" dirty="0"/>
              <a:t>Choose TWO correct options</a:t>
            </a:r>
          </a:p>
          <a:p>
            <a:r>
              <a:rPr lang="en-US" dirty="0"/>
              <a:t>a. so many</a:t>
            </a:r>
          </a:p>
          <a:p>
            <a:r>
              <a:rPr lang="en-US" dirty="0"/>
              <a:t>b. such</a:t>
            </a:r>
          </a:p>
          <a:p>
            <a:r>
              <a:rPr lang="en-US" dirty="0"/>
              <a:t>c. so much</a:t>
            </a:r>
          </a:p>
          <a:p>
            <a:r>
              <a:rPr lang="en-US" b="1" dirty="0"/>
              <a:t>4. The music was ______ we called the police</a:t>
            </a:r>
          </a:p>
          <a:p>
            <a:r>
              <a:rPr lang="en-US" dirty="0"/>
              <a:t>a. so loud</a:t>
            </a:r>
          </a:p>
          <a:p>
            <a:r>
              <a:rPr lang="en-US" dirty="0"/>
              <a:t>b. such loud that</a:t>
            </a:r>
          </a:p>
          <a:p>
            <a:r>
              <a:rPr lang="en-US" dirty="0"/>
              <a:t>c. so much loud that</a:t>
            </a:r>
          </a:p>
          <a:p>
            <a:r>
              <a:rPr lang="en-US" b="1" dirty="0"/>
              <a:t>5. John! I'm ______ happy to see you!</a:t>
            </a:r>
          </a:p>
          <a:p>
            <a:r>
              <a:rPr lang="en-US" dirty="0"/>
              <a:t>a. such</a:t>
            </a:r>
          </a:p>
          <a:p>
            <a:r>
              <a:rPr lang="en-US" dirty="0"/>
              <a:t>b. so much</a:t>
            </a:r>
          </a:p>
          <a:p>
            <a:r>
              <a:rPr lang="en-US" dirty="0"/>
              <a:t>c. so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271338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6E5906E-53A0-40FF-143B-5C144313F683}"/>
              </a:ext>
            </a:extLst>
          </p:cNvPr>
          <p:cNvSpPr txBox="1"/>
          <p:nvPr/>
        </p:nvSpPr>
        <p:spPr>
          <a:xfrm>
            <a:off x="1065320" y="615064"/>
            <a:ext cx="809199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6. If you drive ______ we'll never get there.</a:t>
            </a:r>
          </a:p>
          <a:p>
            <a:r>
              <a:rPr lang="en-US" dirty="0"/>
              <a:t>a. so much slowly</a:t>
            </a:r>
          </a:p>
          <a:p>
            <a:r>
              <a:rPr lang="en-US" dirty="0"/>
              <a:t>b. so slowly</a:t>
            </a:r>
          </a:p>
          <a:p>
            <a:r>
              <a:rPr lang="en-US" dirty="0"/>
              <a:t>c. such a slowly</a:t>
            </a:r>
          </a:p>
          <a:p>
            <a:r>
              <a:rPr lang="en-US" b="1" dirty="0"/>
              <a:t>7. In California we don't usually have so ______.</a:t>
            </a:r>
          </a:p>
          <a:p>
            <a:r>
              <a:rPr lang="en-US" dirty="0"/>
              <a:t>a. good weather</a:t>
            </a:r>
          </a:p>
          <a:p>
            <a:r>
              <a:rPr lang="en-US" dirty="0"/>
              <a:t>b. rain</a:t>
            </a:r>
          </a:p>
          <a:p>
            <a:r>
              <a:rPr lang="en-US" dirty="0"/>
              <a:t>c. much rain</a:t>
            </a:r>
          </a:p>
          <a:p>
            <a:r>
              <a:rPr lang="en-US" b="1" dirty="0"/>
              <a:t>8. In California we don't normally have such ______.</a:t>
            </a:r>
          </a:p>
          <a:p>
            <a:r>
              <a:rPr lang="en-US" dirty="0"/>
              <a:t>a. horrible weather</a:t>
            </a:r>
          </a:p>
          <a:p>
            <a:r>
              <a:rPr lang="en-US" dirty="0"/>
              <a:t>b. much weather</a:t>
            </a:r>
          </a:p>
          <a:p>
            <a:r>
              <a:rPr lang="en-US" dirty="0"/>
              <a:t>c. a horrible weather</a:t>
            </a:r>
          </a:p>
          <a:p>
            <a:r>
              <a:rPr lang="en-US" b="1" dirty="0"/>
              <a:t>9. I love Angela. She is ______. </a:t>
            </a:r>
            <a:r>
              <a:rPr lang="en-US" sz="2000" b="1" u="sng" dirty="0"/>
              <a:t>Choose TWO correct options</a:t>
            </a:r>
            <a:endParaRPr lang="en-US" b="1" u="sng" dirty="0"/>
          </a:p>
          <a:p>
            <a:r>
              <a:rPr lang="en-US" dirty="0"/>
              <a:t>a. so nice</a:t>
            </a:r>
          </a:p>
          <a:p>
            <a:r>
              <a:rPr lang="en-US" dirty="0"/>
              <a:t>b. so nice person</a:t>
            </a:r>
          </a:p>
          <a:p>
            <a:r>
              <a:rPr lang="en-US" dirty="0"/>
              <a:t>c. such a nice person</a:t>
            </a:r>
          </a:p>
          <a:p>
            <a:r>
              <a:rPr lang="en-US" b="1" dirty="0"/>
              <a:t>10. You should be proud to have ______ clever daughters.</a:t>
            </a:r>
          </a:p>
          <a:p>
            <a:r>
              <a:rPr lang="en-US" dirty="0"/>
              <a:t>a. so</a:t>
            </a:r>
          </a:p>
          <a:p>
            <a:r>
              <a:rPr lang="en-US" dirty="0"/>
              <a:t>b. such a</a:t>
            </a:r>
          </a:p>
          <a:p>
            <a:r>
              <a:rPr lang="en-US" dirty="0"/>
              <a:t>c. such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815031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C0A5865-AF91-D75B-7C27-0B1951BEA32A}"/>
              </a:ext>
            </a:extLst>
          </p:cNvPr>
          <p:cNvSpPr txBox="1"/>
          <p:nvPr/>
        </p:nvSpPr>
        <p:spPr>
          <a:xfrm>
            <a:off x="843380" y="815630"/>
            <a:ext cx="9232777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1. You speak English ______________ fluently! It's incredible.</a:t>
            </a:r>
          </a:p>
          <a:p>
            <a:endParaRPr lang="en-US" dirty="0"/>
          </a:p>
          <a:p>
            <a:r>
              <a:rPr lang="en-US" dirty="0"/>
              <a:t>2. I've never seen _______________ amazing views before.</a:t>
            </a:r>
          </a:p>
          <a:p>
            <a:endParaRPr lang="en-US" dirty="0"/>
          </a:p>
          <a:p>
            <a:r>
              <a:rPr lang="en-US" dirty="0"/>
              <a:t>3. Why did you buy ________________expensive car? You don't even like driving.</a:t>
            </a:r>
          </a:p>
          <a:p>
            <a:endParaRPr lang="en-US" dirty="0"/>
          </a:p>
          <a:p>
            <a:r>
              <a:rPr lang="en-US" dirty="0"/>
              <a:t>4. I'd be happier if I didn't have ____________problems. I really have a lot of problems.</a:t>
            </a:r>
          </a:p>
          <a:p>
            <a:endParaRPr lang="en-US" dirty="0"/>
          </a:p>
          <a:p>
            <a:r>
              <a:rPr lang="en-US" dirty="0"/>
              <a:t>5. You are _____________ idiot! You should treat people better.</a:t>
            </a:r>
          </a:p>
          <a:p>
            <a:endParaRPr lang="en-US" dirty="0"/>
          </a:p>
          <a:p>
            <a:r>
              <a:rPr lang="en-US" dirty="0"/>
              <a:t>6. He has ______________money that he could buy any house in the city.</a:t>
            </a:r>
          </a:p>
          <a:p>
            <a:endParaRPr lang="en-US" dirty="0"/>
          </a:p>
          <a:p>
            <a:r>
              <a:rPr lang="en-US" dirty="0"/>
              <a:t>7. Why did she say _______________terrible things?</a:t>
            </a:r>
          </a:p>
          <a:p>
            <a:endParaRPr lang="en-US" dirty="0"/>
          </a:p>
          <a:p>
            <a:r>
              <a:rPr lang="en-US" dirty="0"/>
              <a:t>8. She entered the room ____________quietly that we didn't hear her.</a:t>
            </a:r>
          </a:p>
          <a:p>
            <a:endParaRPr lang="en-US" dirty="0"/>
          </a:p>
          <a:p>
            <a:r>
              <a:rPr lang="en-US" dirty="0"/>
              <a:t>9. You are _______________liar! You never tell the truth.</a:t>
            </a:r>
          </a:p>
          <a:p>
            <a:endParaRPr lang="en-US" dirty="0"/>
          </a:p>
          <a:p>
            <a:r>
              <a:rPr lang="en-US" dirty="0"/>
              <a:t>10. We really liked the music at the concert. It was _____________ great music!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044818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6B4ED7-98E9-16B3-8CFA-3A0F67CD9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193" y="785443"/>
            <a:ext cx="7821227" cy="528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462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3E2B897-A30E-FEE9-C6FF-F54D517B0EC7}"/>
              </a:ext>
            </a:extLst>
          </p:cNvPr>
          <p:cNvSpPr txBox="1"/>
          <p:nvPr/>
        </p:nvSpPr>
        <p:spPr>
          <a:xfrm>
            <a:off x="941033" y="753563"/>
            <a:ext cx="10377996" cy="4208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1. I can't carry this suitcase. It's _____________ heavy.</a:t>
            </a:r>
          </a:p>
          <a:p>
            <a:pPr>
              <a:lnSpc>
                <a:spcPct val="150000"/>
              </a:lnSpc>
            </a:pPr>
            <a:r>
              <a:rPr lang="en-US" dirty="0"/>
              <a:t>2. This bag isn't big _____________. I can't put all my possessions in it.</a:t>
            </a:r>
          </a:p>
          <a:p>
            <a:pPr>
              <a:lnSpc>
                <a:spcPct val="150000"/>
              </a:lnSpc>
            </a:pPr>
            <a:r>
              <a:rPr lang="en-US" dirty="0"/>
              <a:t>3. Is your meal warm _____________? If not, I'll put it in the microwave.</a:t>
            </a:r>
          </a:p>
          <a:p>
            <a:pPr>
              <a:lnSpc>
                <a:spcPct val="150000"/>
              </a:lnSpc>
            </a:pPr>
            <a:r>
              <a:rPr lang="en-US" dirty="0"/>
              <a:t>4. Mom was _____________ worried to go to sleep, so she stayed up all night.</a:t>
            </a:r>
          </a:p>
          <a:p>
            <a:pPr>
              <a:lnSpc>
                <a:spcPct val="150000"/>
              </a:lnSpc>
            </a:pPr>
            <a:r>
              <a:rPr lang="en-US" dirty="0"/>
              <a:t>5. I don't like this fizzy drink. It's much _____________ sweet.</a:t>
            </a:r>
          </a:p>
          <a:p>
            <a:pPr>
              <a:lnSpc>
                <a:spcPct val="150000"/>
              </a:lnSpc>
            </a:pPr>
            <a:r>
              <a:rPr lang="en-US" dirty="0"/>
              <a:t>6. I'll ring you up later. I haven't got _____________ time at the moment.</a:t>
            </a:r>
          </a:p>
          <a:p>
            <a:pPr>
              <a:lnSpc>
                <a:spcPct val="150000"/>
              </a:lnSpc>
            </a:pPr>
            <a:r>
              <a:rPr lang="en-US" dirty="0"/>
              <a:t>7. She's _____________ young to drink alcohol. She's not even 15 yet.</a:t>
            </a:r>
          </a:p>
          <a:p>
            <a:pPr>
              <a:lnSpc>
                <a:spcPct val="150000"/>
              </a:lnSpc>
            </a:pPr>
            <a:r>
              <a:rPr lang="en-US" dirty="0"/>
              <a:t>8. We weren't able to buy tickets for both games because we didn't have _____________money.</a:t>
            </a:r>
          </a:p>
          <a:p>
            <a:pPr>
              <a:lnSpc>
                <a:spcPct val="150000"/>
              </a:lnSpc>
            </a:pPr>
            <a:r>
              <a:rPr lang="en-US" dirty="0"/>
              <a:t>9. I couldn't see her anywhere because it was getting _____________ foggy.</a:t>
            </a:r>
          </a:p>
          <a:p>
            <a:pPr>
              <a:lnSpc>
                <a:spcPct val="150000"/>
              </a:lnSpc>
            </a:pPr>
            <a:r>
              <a:rPr lang="en-US" dirty="0"/>
              <a:t>10.You can't play in our first team. You're not good _____________.</a:t>
            </a:r>
          </a:p>
        </p:txBody>
      </p:sp>
    </p:spTree>
    <p:extLst>
      <p:ext uri="{BB962C8B-B14F-4D97-AF65-F5344CB8AC3E}">
        <p14:creationId xmlns:p14="http://schemas.microsoft.com/office/powerpoint/2010/main" val="19747796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TM02900743[[fn=Organic]]</Template>
  <TotalTime>420</TotalTime>
  <Words>554</Words>
  <Application>Microsoft Office PowerPoint</Application>
  <PresentationFormat>Widescreen</PresentationFormat>
  <Paragraphs>71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Garamond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Vlad Gaevoi</dc:creator>
  <cp:lastModifiedBy>Vlad Gaevoi</cp:lastModifiedBy>
  <cp:revision>12</cp:revision>
  <dcterms:created xsi:type="dcterms:W3CDTF">2024-02-28T15:06:22Z</dcterms:created>
  <dcterms:modified xsi:type="dcterms:W3CDTF">2024-06-20T07:08:55Z</dcterms:modified>
</cp:coreProperties>
</file>