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7" r:id="rId4"/>
    <p:sldId id="258" r:id="rId5"/>
    <p:sldId id="259" r:id="rId6"/>
    <p:sldId id="260" r:id="rId7"/>
    <p:sldId id="261" r:id="rId8"/>
    <p:sldId id="265" r:id="rId9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2F1FE29D-5D5D-412E-B838-4B67F150CB71}"/>
    <pc:docChg chg="undo custSel addSld delSld">
      <pc:chgData name="Iryna Zhukevych" userId="32b9d8b4c7aa7458" providerId="LiveId" clId="{2F1FE29D-5D5D-412E-B838-4B67F150CB71}" dt="2024-12-03T17:53:48.015" v="14" actId="2696"/>
      <pc:docMkLst>
        <pc:docMk/>
      </pc:docMkLst>
      <pc:sldChg chg="del">
        <pc:chgData name="Iryna Zhukevych" userId="32b9d8b4c7aa7458" providerId="LiveId" clId="{2F1FE29D-5D5D-412E-B838-4B67F150CB71}" dt="2024-12-03T17:52:32.155" v="1" actId="2696"/>
        <pc:sldMkLst>
          <pc:docMk/>
          <pc:sldMk cId="2190578461" sldId="257"/>
        </pc:sldMkLst>
      </pc:sldChg>
      <pc:sldChg chg="del">
        <pc:chgData name="Iryna Zhukevych" userId="32b9d8b4c7aa7458" providerId="LiveId" clId="{2F1FE29D-5D5D-412E-B838-4B67F150CB71}" dt="2024-12-03T17:52:46.967" v="2" actId="2696"/>
        <pc:sldMkLst>
          <pc:docMk/>
          <pc:sldMk cId="1058228321" sldId="262"/>
        </pc:sldMkLst>
      </pc:sldChg>
      <pc:sldChg chg="del">
        <pc:chgData name="Iryna Zhukevych" userId="32b9d8b4c7aa7458" providerId="LiveId" clId="{2F1FE29D-5D5D-412E-B838-4B67F150CB71}" dt="2024-12-03T17:52:50.232" v="3" actId="2696"/>
        <pc:sldMkLst>
          <pc:docMk/>
          <pc:sldMk cId="3653794439" sldId="263"/>
        </pc:sldMkLst>
      </pc:sldChg>
      <pc:sldChg chg="del">
        <pc:chgData name="Iryna Zhukevych" userId="32b9d8b4c7aa7458" providerId="LiveId" clId="{2F1FE29D-5D5D-412E-B838-4B67F150CB71}" dt="2024-12-03T17:53:01.649" v="4" actId="2696"/>
        <pc:sldMkLst>
          <pc:docMk/>
          <pc:sldMk cId="807028015" sldId="264"/>
        </pc:sldMkLst>
      </pc:sldChg>
      <pc:sldChg chg="add del">
        <pc:chgData name="Iryna Zhukevych" userId="32b9d8b4c7aa7458" providerId="LiveId" clId="{2F1FE29D-5D5D-412E-B838-4B67F150CB71}" dt="2024-12-03T17:53:31.946" v="11" actId="2696"/>
        <pc:sldMkLst>
          <pc:docMk/>
          <pc:sldMk cId="3327156594" sldId="265"/>
        </pc:sldMkLst>
      </pc:sldChg>
      <pc:sldChg chg="del">
        <pc:chgData name="Iryna Zhukevych" userId="32b9d8b4c7aa7458" providerId="LiveId" clId="{2F1FE29D-5D5D-412E-B838-4B67F150CB71}" dt="2024-12-03T17:53:41.389" v="13" actId="2696"/>
        <pc:sldMkLst>
          <pc:docMk/>
          <pc:sldMk cId="1955544926" sldId="266"/>
        </pc:sldMkLst>
      </pc:sldChg>
      <pc:sldChg chg="del">
        <pc:chgData name="Iryna Zhukevych" userId="32b9d8b4c7aa7458" providerId="LiveId" clId="{2F1FE29D-5D5D-412E-B838-4B67F150CB71}" dt="2024-12-03T17:53:16.119" v="7" actId="2696"/>
        <pc:sldMkLst>
          <pc:docMk/>
          <pc:sldMk cId="3189961332" sldId="268"/>
        </pc:sldMkLst>
      </pc:sldChg>
      <pc:sldChg chg="del">
        <pc:chgData name="Iryna Zhukevych" userId="32b9d8b4c7aa7458" providerId="LiveId" clId="{2F1FE29D-5D5D-412E-B838-4B67F150CB71}" dt="2024-12-03T17:52:19.395" v="0" actId="2696"/>
        <pc:sldMkLst>
          <pc:docMk/>
          <pc:sldMk cId="3524007041" sldId="270"/>
        </pc:sldMkLst>
      </pc:sldChg>
      <pc:sldChg chg="del">
        <pc:chgData name="Iryna Zhukevych" userId="32b9d8b4c7aa7458" providerId="LiveId" clId="{2F1FE29D-5D5D-412E-B838-4B67F150CB71}" dt="2024-12-03T17:53:19.656" v="8" actId="2696"/>
        <pc:sldMkLst>
          <pc:docMk/>
          <pc:sldMk cId="3268946296" sldId="271"/>
        </pc:sldMkLst>
      </pc:sldChg>
      <pc:sldChg chg="del">
        <pc:chgData name="Iryna Zhukevych" userId="32b9d8b4c7aa7458" providerId="LiveId" clId="{2F1FE29D-5D5D-412E-B838-4B67F150CB71}" dt="2024-12-03T17:53:22.366" v="9" actId="2696"/>
        <pc:sldMkLst>
          <pc:docMk/>
          <pc:sldMk cId="2398586237" sldId="272"/>
        </pc:sldMkLst>
      </pc:sldChg>
      <pc:sldChg chg="del">
        <pc:chgData name="Iryna Zhukevych" userId="32b9d8b4c7aa7458" providerId="LiveId" clId="{2F1FE29D-5D5D-412E-B838-4B67F150CB71}" dt="2024-12-03T17:53:37.423" v="12" actId="2696"/>
        <pc:sldMkLst>
          <pc:docMk/>
          <pc:sldMk cId="75583139" sldId="273"/>
        </pc:sldMkLst>
      </pc:sldChg>
      <pc:sldChg chg="del">
        <pc:chgData name="Iryna Zhukevych" userId="32b9d8b4c7aa7458" providerId="LiveId" clId="{2F1FE29D-5D5D-412E-B838-4B67F150CB71}" dt="2024-12-03T17:53:48.015" v="14" actId="2696"/>
        <pc:sldMkLst>
          <pc:docMk/>
          <pc:sldMk cId="3052858531" sldId="274"/>
        </pc:sldMkLst>
      </pc:sldChg>
      <pc:sldChg chg="del">
        <pc:chgData name="Iryna Zhukevych" userId="32b9d8b4c7aa7458" providerId="LiveId" clId="{2F1FE29D-5D5D-412E-B838-4B67F150CB71}" dt="2024-12-03T17:53:08.260" v="5" actId="2696"/>
        <pc:sldMkLst>
          <pc:docMk/>
          <pc:sldMk cId="1409136283" sldId="275"/>
        </pc:sldMkLst>
      </pc:sldChg>
      <pc:sldChg chg="del">
        <pc:chgData name="Iryna Zhukevych" userId="32b9d8b4c7aa7458" providerId="LiveId" clId="{2F1FE29D-5D5D-412E-B838-4B67F150CB71}" dt="2024-12-03T17:53:12.259" v="6" actId="2696"/>
        <pc:sldMkLst>
          <pc:docMk/>
          <pc:sldMk cId="1610586288" sldId="276"/>
        </pc:sldMkLst>
      </pc:sldChg>
    </pc:docChg>
  </pc:docChgLst>
  <pc:docChgLst>
    <pc:chgData name="Iryna Zhukevych" userId="32b9d8b4c7aa7458" providerId="LiveId" clId="{DA144020-E8DE-453E-9E3A-20CDC882AC34}"/>
    <pc:docChg chg="custSel addSld delSld modSld">
      <pc:chgData name="Iryna Zhukevych" userId="32b9d8b4c7aa7458" providerId="LiveId" clId="{DA144020-E8DE-453E-9E3A-20CDC882AC34}" dt="2024-09-14T12:06:43.564" v="1271"/>
      <pc:docMkLst>
        <pc:docMk/>
      </pc:docMkLst>
      <pc:sldChg chg="addSp modSp new mod modMedia setBg">
        <pc:chgData name="Iryna Zhukevych" userId="32b9d8b4c7aa7458" providerId="LiveId" clId="{DA144020-E8DE-453E-9E3A-20CDC882AC34}" dt="2024-09-14T11:50:18.021" v="1234" actId="1076"/>
        <pc:sldMkLst>
          <pc:docMk/>
          <pc:sldMk cId="3614287676" sldId="256"/>
        </pc:sldMkLst>
        <pc:spChg chg="mod">
          <ac:chgData name="Iryna Zhukevych" userId="32b9d8b4c7aa7458" providerId="LiveId" clId="{DA144020-E8DE-453E-9E3A-20CDC882AC34}" dt="2024-09-13T12:05:02.134" v="1007" actId="26606"/>
          <ac:spMkLst>
            <pc:docMk/>
            <pc:sldMk cId="3614287676" sldId="256"/>
            <ac:spMk id="2" creationId="{0528C165-B1CE-E264-F2CC-CF53C134C846}"/>
          </ac:spMkLst>
        </pc:spChg>
        <pc:spChg chg="mod">
          <ac:chgData name="Iryna Zhukevych" userId="32b9d8b4c7aa7458" providerId="LiveId" clId="{DA144020-E8DE-453E-9E3A-20CDC882AC34}" dt="2024-09-14T11:50:18.021" v="1234" actId="1076"/>
          <ac:spMkLst>
            <pc:docMk/>
            <pc:sldMk cId="3614287676" sldId="256"/>
            <ac:spMk id="3" creationId="{64AB7094-0823-A5C5-0758-595C7DD5DAA2}"/>
          </ac:spMkLst>
        </pc:spChg>
        <pc:spChg chg="add">
          <ac:chgData name="Iryna Zhukevych" userId="32b9d8b4c7aa7458" providerId="LiveId" clId="{DA144020-E8DE-453E-9E3A-20CDC882AC34}" dt="2024-09-13T12:05:02.134" v="1007" actId="26606"/>
          <ac:spMkLst>
            <pc:docMk/>
            <pc:sldMk cId="3614287676" sldId="256"/>
            <ac:spMk id="9" creationId="{C1DD1A8A-57D5-4A81-AD04-532B043C5611}"/>
          </ac:spMkLst>
        </pc:spChg>
        <pc:spChg chg="add">
          <ac:chgData name="Iryna Zhukevych" userId="32b9d8b4c7aa7458" providerId="LiveId" clId="{DA144020-E8DE-453E-9E3A-20CDC882AC34}" dt="2024-09-13T12:05:02.134" v="1007" actId="26606"/>
          <ac:spMkLst>
            <pc:docMk/>
            <pc:sldMk cId="3614287676" sldId="256"/>
            <ac:spMk id="11" creationId="{007891EC-4501-44ED-A8C8-B11B6DB767AB}"/>
          </ac:spMkLst>
        </pc:spChg>
        <pc:picChg chg="add mod">
          <ac:chgData name="Iryna Zhukevych" userId="32b9d8b4c7aa7458" providerId="LiveId" clId="{DA144020-E8DE-453E-9E3A-20CDC882AC34}" dt="2024-09-14T11:50:03.195" v="1231" actId="1076"/>
          <ac:picMkLst>
            <pc:docMk/>
            <pc:sldMk cId="3614287676" sldId="256"/>
            <ac:picMk id="5" creationId="{1DB9FF0D-781F-721C-5363-EC0AE747AB77}"/>
          </ac:picMkLst>
        </pc:picChg>
      </pc:sldChg>
      <pc:sldChg chg="addSp delSp modSp new mod modTransition setBg">
        <pc:chgData name="Iryna Zhukevych" userId="32b9d8b4c7aa7458" providerId="LiveId" clId="{DA144020-E8DE-453E-9E3A-20CDC882AC34}" dt="2024-09-13T16:33:29.499" v="1214"/>
        <pc:sldMkLst>
          <pc:docMk/>
          <pc:sldMk cId="2190578461" sldId="257"/>
        </pc:sldMkLst>
        <pc:spChg chg="del">
          <ac:chgData name="Iryna Zhukevych" userId="32b9d8b4c7aa7458" providerId="LiveId" clId="{DA144020-E8DE-453E-9E3A-20CDC882AC34}" dt="2024-09-13T10:40:46.161" v="142" actId="478"/>
          <ac:spMkLst>
            <pc:docMk/>
            <pc:sldMk cId="2190578461" sldId="257"/>
            <ac:spMk id="2" creationId="{80853D3C-8F35-609D-6972-196CA967518F}"/>
          </ac:spMkLst>
        </pc:spChg>
        <pc:spChg chg="mod">
          <ac:chgData name="Iryna Zhukevych" userId="32b9d8b4c7aa7458" providerId="LiveId" clId="{DA144020-E8DE-453E-9E3A-20CDC882AC34}" dt="2024-09-13T12:07:18.885" v="1083" actId="20577"/>
          <ac:spMkLst>
            <pc:docMk/>
            <pc:sldMk cId="2190578461" sldId="257"/>
            <ac:spMk id="3" creationId="{48791746-381B-06D9-5E7E-14ED4D10B1F6}"/>
          </ac:spMkLst>
        </pc:spChg>
        <pc:spChg chg="add">
          <ac:chgData name="Iryna Zhukevych" userId="32b9d8b4c7aa7458" providerId="LiveId" clId="{DA144020-E8DE-453E-9E3A-20CDC882AC34}" dt="2024-09-13T12:06:52.953" v="1076" actId="26606"/>
          <ac:spMkLst>
            <pc:docMk/>
            <pc:sldMk cId="2190578461" sldId="257"/>
            <ac:spMk id="8" creationId="{4BC99CB9-DDAD-44A2-8A1C-E3AF4E72DF5C}"/>
          </ac:spMkLst>
        </pc:spChg>
        <pc:spChg chg="add">
          <ac:chgData name="Iryna Zhukevych" userId="32b9d8b4c7aa7458" providerId="LiveId" clId="{DA144020-E8DE-453E-9E3A-20CDC882AC34}" dt="2024-09-13T12:06:52.953" v="1076" actId="26606"/>
          <ac:spMkLst>
            <pc:docMk/>
            <pc:sldMk cId="2190578461" sldId="257"/>
            <ac:spMk id="10" creationId="{64053CBF-3932-45FF-8285-EE5146085F3A}"/>
          </ac:spMkLst>
        </pc:spChg>
        <pc:grpChg chg="add">
          <ac:chgData name="Iryna Zhukevych" userId="32b9d8b4c7aa7458" providerId="LiveId" clId="{DA144020-E8DE-453E-9E3A-20CDC882AC34}" dt="2024-09-13T12:06:52.953" v="1076" actId="26606"/>
          <ac:grpSpMkLst>
            <pc:docMk/>
            <pc:sldMk cId="2190578461" sldId="257"/>
            <ac:grpSpMk id="12" creationId="{2E751C04-BEA6-446B-A678-9C74819EBD4C}"/>
          </ac:grpSpMkLst>
        </pc:grpChg>
        <pc:grpChg chg="add">
          <ac:chgData name="Iryna Zhukevych" userId="32b9d8b4c7aa7458" providerId="LiveId" clId="{DA144020-E8DE-453E-9E3A-20CDC882AC34}" dt="2024-09-13T12:06:52.953" v="1076" actId="26606"/>
          <ac:grpSpMkLst>
            <pc:docMk/>
            <pc:sldMk cId="2190578461" sldId="257"/>
            <ac:grpSpMk id="18" creationId="{B63ACBA3-DEFD-4C6D-BBA0-64468FA99C2D}"/>
          </ac:grpSpMkLst>
        </pc:grpChg>
      </pc:sldChg>
      <pc:sldChg chg="addSp delSp modSp new mod modTransition setBg">
        <pc:chgData name="Iryna Zhukevych" userId="32b9d8b4c7aa7458" providerId="LiveId" clId="{DA144020-E8DE-453E-9E3A-20CDC882AC34}" dt="2024-09-13T16:33:43.855" v="1216"/>
        <pc:sldMkLst>
          <pc:docMk/>
          <pc:sldMk cId="453672358" sldId="258"/>
        </pc:sldMkLst>
        <pc:spChg chg="del mod">
          <ac:chgData name="Iryna Zhukevych" userId="32b9d8b4c7aa7458" providerId="LiveId" clId="{DA144020-E8DE-453E-9E3A-20CDC882AC34}" dt="2024-09-13T10:42:05.332" v="149" actId="478"/>
          <ac:spMkLst>
            <pc:docMk/>
            <pc:sldMk cId="453672358" sldId="258"/>
            <ac:spMk id="2" creationId="{6270A46E-F425-9065-5E80-AEC0435A2143}"/>
          </ac:spMkLst>
        </pc:spChg>
        <pc:spChg chg="mod">
          <ac:chgData name="Iryna Zhukevych" userId="32b9d8b4c7aa7458" providerId="LiveId" clId="{DA144020-E8DE-453E-9E3A-20CDC882AC34}" dt="2024-09-13T12:07:53.621" v="1089" actId="14100"/>
          <ac:spMkLst>
            <pc:docMk/>
            <pc:sldMk cId="453672358" sldId="258"/>
            <ac:spMk id="3" creationId="{407D3EA9-8802-BE41-485F-34095F02F5AC}"/>
          </ac:spMkLst>
        </pc:spChg>
        <pc:spChg chg="add">
          <ac:chgData name="Iryna Zhukevych" userId="32b9d8b4c7aa7458" providerId="LiveId" clId="{DA144020-E8DE-453E-9E3A-20CDC882AC34}" dt="2024-09-13T12:07:36.892" v="1084" actId="26606"/>
          <ac:spMkLst>
            <pc:docMk/>
            <pc:sldMk cId="453672358" sldId="258"/>
            <ac:spMk id="9" creationId="{AE3A741D-C19B-960A-5803-1C5887147820}"/>
          </ac:spMkLst>
        </pc:spChg>
        <pc:spChg chg="add">
          <ac:chgData name="Iryna Zhukevych" userId="32b9d8b4c7aa7458" providerId="LiveId" clId="{DA144020-E8DE-453E-9E3A-20CDC882AC34}" dt="2024-09-13T12:07:36.892" v="1084" actId="26606"/>
          <ac:spMkLst>
            <pc:docMk/>
            <pc:sldMk cId="453672358" sldId="258"/>
            <ac:spMk id="11" creationId="{DC39DE25-0E4E-0AA7-0932-1D78C2372786}"/>
          </ac:spMkLst>
        </pc:spChg>
        <pc:spChg chg="add">
          <ac:chgData name="Iryna Zhukevych" userId="32b9d8b4c7aa7458" providerId="LiveId" clId="{DA144020-E8DE-453E-9E3A-20CDC882AC34}" dt="2024-09-13T12:07:36.892" v="1084" actId="26606"/>
          <ac:spMkLst>
            <pc:docMk/>
            <pc:sldMk cId="453672358" sldId="258"/>
            <ac:spMk id="13" creationId="{8D6EA299-0840-6DEA-E670-C49AEBC87E89}"/>
          </ac:spMkLst>
        </pc:spChg>
        <pc:picChg chg="add">
          <ac:chgData name="Iryna Zhukevych" userId="32b9d8b4c7aa7458" providerId="LiveId" clId="{DA144020-E8DE-453E-9E3A-20CDC882AC34}" dt="2024-09-13T12:07:36.892" v="1084" actId="26606"/>
          <ac:picMkLst>
            <pc:docMk/>
            <pc:sldMk cId="453672358" sldId="258"/>
            <ac:picMk id="5" creationId="{09F4D460-633E-2E66-8AB5-0AF50C4F2B42}"/>
          </ac:picMkLst>
        </pc:picChg>
      </pc:sldChg>
      <pc:sldChg chg="addSp delSp modSp new mod modTransition setBg">
        <pc:chgData name="Iryna Zhukevych" userId="32b9d8b4c7aa7458" providerId="LiveId" clId="{DA144020-E8DE-453E-9E3A-20CDC882AC34}" dt="2024-09-13T16:33:59.808" v="1217"/>
        <pc:sldMkLst>
          <pc:docMk/>
          <pc:sldMk cId="3464166358" sldId="259"/>
        </pc:sldMkLst>
        <pc:spChg chg="del">
          <ac:chgData name="Iryna Zhukevych" userId="32b9d8b4c7aa7458" providerId="LiveId" clId="{DA144020-E8DE-453E-9E3A-20CDC882AC34}" dt="2024-09-13T10:42:10.845" v="151" actId="478"/>
          <ac:spMkLst>
            <pc:docMk/>
            <pc:sldMk cId="3464166358" sldId="259"/>
            <ac:spMk id="2" creationId="{D90C8B0A-0C53-F161-1876-79BBD19A2C4A}"/>
          </ac:spMkLst>
        </pc:spChg>
        <pc:spChg chg="del mod">
          <ac:chgData name="Iryna Zhukevych" userId="32b9d8b4c7aa7458" providerId="LiveId" clId="{DA144020-E8DE-453E-9E3A-20CDC882AC34}" dt="2024-09-13T12:08:08.461" v="1090" actId="26606"/>
          <ac:spMkLst>
            <pc:docMk/>
            <pc:sldMk cId="3464166358" sldId="259"/>
            <ac:spMk id="3" creationId="{BF886C37-9F9C-170C-A0A4-49A38B0BC479}"/>
          </ac:spMkLst>
        </pc:spChg>
        <pc:spChg chg="add">
          <ac:chgData name="Iryna Zhukevych" userId="32b9d8b4c7aa7458" providerId="LiveId" clId="{DA144020-E8DE-453E-9E3A-20CDC882AC34}" dt="2024-09-13T12:08:08.461" v="1090" actId="26606"/>
          <ac:spMkLst>
            <pc:docMk/>
            <pc:sldMk cId="3464166358" sldId="259"/>
            <ac:spMk id="9" creationId="{D9A7F3BF-8763-4074-AD77-92790AF314D1}"/>
          </ac:spMkLst>
        </pc:spChg>
        <pc:grpChg chg="add">
          <ac:chgData name="Iryna Zhukevych" userId="32b9d8b4c7aa7458" providerId="LiveId" clId="{DA144020-E8DE-453E-9E3A-20CDC882AC34}" dt="2024-09-13T12:08:08.461" v="1090" actId="26606"/>
          <ac:grpSpMkLst>
            <pc:docMk/>
            <pc:sldMk cId="3464166358" sldId="259"/>
            <ac:grpSpMk id="11" creationId="{7A9648D6-B41B-42D0-A817-AE2607B0B5B8}"/>
          </ac:grpSpMkLst>
        </pc:grpChg>
        <pc:graphicFrameChg chg="add mod">
          <ac:chgData name="Iryna Zhukevych" userId="32b9d8b4c7aa7458" providerId="LiveId" clId="{DA144020-E8DE-453E-9E3A-20CDC882AC34}" dt="2024-09-13T12:08:19.347" v="1093" actId="14100"/>
          <ac:graphicFrameMkLst>
            <pc:docMk/>
            <pc:sldMk cId="3464166358" sldId="259"/>
            <ac:graphicFrameMk id="5" creationId="{B91A4073-66F9-D670-AC8B-DE9DFD364560}"/>
          </ac:graphicFrameMkLst>
        </pc:graphicFrameChg>
        <pc:cxnChg chg="add">
          <ac:chgData name="Iryna Zhukevych" userId="32b9d8b4c7aa7458" providerId="LiveId" clId="{DA144020-E8DE-453E-9E3A-20CDC882AC34}" dt="2024-09-13T12:08:08.461" v="1090" actId="26606"/>
          <ac:cxnSpMkLst>
            <pc:docMk/>
            <pc:sldMk cId="3464166358" sldId="259"/>
            <ac:cxnSpMk id="16" creationId="{C49DA8F6-BCC1-4447-B54C-57856834B94B}"/>
          </ac:cxnSpMkLst>
        </pc:cxnChg>
      </pc:sldChg>
      <pc:sldChg chg="addSp delSp modSp new mod modTransition setBg">
        <pc:chgData name="Iryna Zhukevych" userId="32b9d8b4c7aa7458" providerId="LiveId" clId="{DA144020-E8DE-453E-9E3A-20CDC882AC34}" dt="2024-09-13T16:34:05.636" v="1218"/>
        <pc:sldMkLst>
          <pc:docMk/>
          <pc:sldMk cId="20095798" sldId="260"/>
        </pc:sldMkLst>
        <pc:spChg chg="del">
          <ac:chgData name="Iryna Zhukevych" userId="32b9d8b4c7aa7458" providerId="LiveId" clId="{DA144020-E8DE-453E-9E3A-20CDC882AC34}" dt="2024-09-13T10:42:52.862" v="164" actId="478"/>
          <ac:spMkLst>
            <pc:docMk/>
            <pc:sldMk cId="20095798" sldId="260"/>
            <ac:spMk id="2" creationId="{691EAC30-30C4-777D-91BC-877B7817804D}"/>
          </ac:spMkLst>
        </pc:spChg>
        <pc:spChg chg="mod">
          <ac:chgData name="Iryna Zhukevych" userId="32b9d8b4c7aa7458" providerId="LiveId" clId="{DA144020-E8DE-453E-9E3A-20CDC882AC34}" dt="2024-09-13T12:08:37.868" v="1098" actId="113"/>
          <ac:spMkLst>
            <pc:docMk/>
            <pc:sldMk cId="20095798" sldId="260"/>
            <ac:spMk id="3" creationId="{F8BF860A-FFB8-98DD-4550-65AE71DFA5E2}"/>
          </ac:spMkLst>
        </pc:spChg>
        <pc:spChg chg="add">
          <ac:chgData name="Iryna Zhukevych" userId="32b9d8b4c7aa7458" providerId="LiveId" clId="{DA144020-E8DE-453E-9E3A-20CDC882AC34}" dt="2024-09-13T12:08:25.008" v="1094" actId="26606"/>
          <ac:spMkLst>
            <pc:docMk/>
            <pc:sldMk cId="20095798" sldId="260"/>
            <ac:spMk id="9" creationId="{9F7D5CDA-D291-4307-BF55-1381FED29634}"/>
          </ac:spMkLst>
        </pc:spChg>
        <pc:spChg chg="add">
          <ac:chgData name="Iryna Zhukevych" userId="32b9d8b4c7aa7458" providerId="LiveId" clId="{DA144020-E8DE-453E-9E3A-20CDC882AC34}" dt="2024-09-13T12:08:25.008" v="1094" actId="26606"/>
          <ac:spMkLst>
            <pc:docMk/>
            <pc:sldMk cId="20095798" sldId="260"/>
            <ac:spMk id="11" creationId="{59B296B9-C5A5-4E4F-9B60-C907B5F1466C}"/>
          </ac:spMkLst>
        </pc:spChg>
        <pc:spChg chg="add">
          <ac:chgData name="Iryna Zhukevych" userId="32b9d8b4c7aa7458" providerId="LiveId" clId="{DA144020-E8DE-453E-9E3A-20CDC882AC34}" dt="2024-09-13T12:08:25.008" v="1094" actId="26606"/>
          <ac:spMkLst>
            <pc:docMk/>
            <pc:sldMk cId="20095798" sldId="260"/>
            <ac:spMk id="13" creationId="{D0300FD3-5AF1-6305-15FA-9078072672E2}"/>
          </ac:spMkLst>
        </pc:spChg>
        <pc:picChg chg="add">
          <ac:chgData name="Iryna Zhukevych" userId="32b9d8b4c7aa7458" providerId="LiveId" clId="{DA144020-E8DE-453E-9E3A-20CDC882AC34}" dt="2024-09-13T12:08:25.008" v="1094" actId="26606"/>
          <ac:picMkLst>
            <pc:docMk/>
            <pc:sldMk cId="20095798" sldId="260"/>
            <ac:picMk id="5" creationId="{CA661656-E207-4636-067F-FCFC2938EBED}"/>
          </ac:picMkLst>
        </pc:picChg>
      </pc:sldChg>
      <pc:sldChg chg="addSp delSp modSp new mod modTransition setBg">
        <pc:chgData name="Iryna Zhukevych" userId="32b9d8b4c7aa7458" providerId="LiveId" clId="{DA144020-E8DE-453E-9E3A-20CDC882AC34}" dt="2024-09-13T16:34:10.181" v="1219"/>
        <pc:sldMkLst>
          <pc:docMk/>
          <pc:sldMk cId="837579480" sldId="261"/>
        </pc:sldMkLst>
        <pc:spChg chg="del">
          <ac:chgData name="Iryna Zhukevych" userId="32b9d8b4c7aa7458" providerId="LiveId" clId="{DA144020-E8DE-453E-9E3A-20CDC882AC34}" dt="2024-09-13T10:43:05.569" v="166" actId="478"/>
          <ac:spMkLst>
            <pc:docMk/>
            <pc:sldMk cId="837579480" sldId="261"/>
            <ac:spMk id="2" creationId="{F5767C03-31A3-BB83-D892-9F66E295F1F0}"/>
          </ac:spMkLst>
        </pc:spChg>
        <pc:spChg chg="del mod">
          <ac:chgData name="Iryna Zhukevych" userId="32b9d8b4c7aa7458" providerId="LiveId" clId="{DA144020-E8DE-453E-9E3A-20CDC882AC34}" dt="2024-09-13T16:25:42.127" v="1099" actId="26606"/>
          <ac:spMkLst>
            <pc:docMk/>
            <pc:sldMk cId="837579480" sldId="261"/>
            <ac:spMk id="3" creationId="{20B31818-CA23-4098-68BB-F640123A48CE}"/>
          </ac:spMkLst>
        </pc:spChg>
        <pc:spChg chg="add">
          <ac:chgData name="Iryna Zhukevych" userId="32b9d8b4c7aa7458" providerId="LiveId" clId="{DA144020-E8DE-453E-9E3A-20CDC882AC34}" dt="2024-09-13T16:25:42.127" v="1099" actId="26606"/>
          <ac:spMkLst>
            <pc:docMk/>
            <pc:sldMk cId="837579480" sldId="261"/>
            <ac:spMk id="9" creationId="{C05CBC3C-2E5A-4839-8B9B-2E5A6ADF0F58}"/>
          </ac:spMkLst>
        </pc:spChg>
        <pc:spChg chg="add">
          <ac:chgData name="Iryna Zhukevych" userId="32b9d8b4c7aa7458" providerId="LiveId" clId="{DA144020-E8DE-453E-9E3A-20CDC882AC34}" dt="2024-09-13T16:25:42.127" v="1099" actId="26606"/>
          <ac:spMkLst>
            <pc:docMk/>
            <pc:sldMk cId="837579480" sldId="261"/>
            <ac:spMk id="11" creationId="{DB5B423A-57CC-4C58-AA26-8E2E862B03A0}"/>
          </ac:spMkLst>
        </pc:spChg>
        <pc:graphicFrameChg chg="add mod">
          <ac:chgData name="Iryna Zhukevych" userId="32b9d8b4c7aa7458" providerId="LiveId" clId="{DA144020-E8DE-453E-9E3A-20CDC882AC34}" dt="2024-09-13T16:25:57.460" v="1103" actId="14100"/>
          <ac:graphicFrameMkLst>
            <pc:docMk/>
            <pc:sldMk cId="837579480" sldId="261"/>
            <ac:graphicFrameMk id="5" creationId="{433EB646-E8DA-9EC2-4BBC-9EDD48E819A7}"/>
          </ac:graphicFrameMkLst>
        </pc:graphicFrameChg>
      </pc:sldChg>
      <pc:sldChg chg="addSp delSp modSp new mod modTransition setBg">
        <pc:chgData name="Iryna Zhukevych" userId="32b9d8b4c7aa7458" providerId="LiveId" clId="{DA144020-E8DE-453E-9E3A-20CDC882AC34}" dt="2024-09-13T16:34:14.046" v="1220"/>
        <pc:sldMkLst>
          <pc:docMk/>
          <pc:sldMk cId="1058228321" sldId="262"/>
        </pc:sldMkLst>
        <pc:spChg chg="del">
          <ac:chgData name="Iryna Zhukevych" userId="32b9d8b4c7aa7458" providerId="LiveId" clId="{DA144020-E8DE-453E-9E3A-20CDC882AC34}" dt="2024-09-13T10:43:46.890" v="179" actId="478"/>
          <ac:spMkLst>
            <pc:docMk/>
            <pc:sldMk cId="1058228321" sldId="262"/>
            <ac:spMk id="2" creationId="{D61C1E5B-EFF2-3035-3F0B-74B2C6545CF9}"/>
          </ac:spMkLst>
        </pc:spChg>
        <pc:spChg chg="mod">
          <ac:chgData name="Iryna Zhukevych" userId="32b9d8b4c7aa7458" providerId="LiveId" clId="{DA144020-E8DE-453E-9E3A-20CDC882AC34}" dt="2024-09-13T16:26:47.846" v="1114" actId="122"/>
          <ac:spMkLst>
            <pc:docMk/>
            <pc:sldMk cId="1058228321" sldId="262"/>
            <ac:spMk id="3" creationId="{6844AD71-41B5-0053-4956-DD39A829B71C}"/>
          </ac:spMkLst>
        </pc:spChg>
        <pc:spChg chg="add">
          <ac:chgData name="Iryna Zhukevych" userId="32b9d8b4c7aa7458" providerId="LiveId" clId="{DA144020-E8DE-453E-9E3A-20CDC882AC34}" dt="2024-09-13T16:26:07.319" v="1104" actId="26606"/>
          <ac:spMkLst>
            <pc:docMk/>
            <pc:sldMk cId="1058228321" sldId="262"/>
            <ac:spMk id="8" creationId="{4BC99CB9-DDAD-44A2-8A1C-E3AF4E72DF5C}"/>
          </ac:spMkLst>
        </pc:spChg>
        <pc:spChg chg="add">
          <ac:chgData name="Iryna Zhukevych" userId="32b9d8b4c7aa7458" providerId="LiveId" clId="{DA144020-E8DE-453E-9E3A-20CDC882AC34}" dt="2024-09-13T16:26:07.319" v="1104" actId="26606"/>
          <ac:spMkLst>
            <pc:docMk/>
            <pc:sldMk cId="1058228321" sldId="262"/>
            <ac:spMk id="10" creationId="{64053CBF-3932-45FF-8285-EE5146085F3A}"/>
          </ac:spMkLst>
        </pc:spChg>
        <pc:grpChg chg="add">
          <ac:chgData name="Iryna Zhukevych" userId="32b9d8b4c7aa7458" providerId="LiveId" clId="{DA144020-E8DE-453E-9E3A-20CDC882AC34}" dt="2024-09-13T16:26:07.319" v="1104" actId="26606"/>
          <ac:grpSpMkLst>
            <pc:docMk/>
            <pc:sldMk cId="1058228321" sldId="262"/>
            <ac:grpSpMk id="12" creationId="{2E751C04-BEA6-446B-A678-9C74819EBD4C}"/>
          </ac:grpSpMkLst>
        </pc:grpChg>
        <pc:grpChg chg="add">
          <ac:chgData name="Iryna Zhukevych" userId="32b9d8b4c7aa7458" providerId="LiveId" clId="{DA144020-E8DE-453E-9E3A-20CDC882AC34}" dt="2024-09-13T16:26:07.319" v="1104" actId="26606"/>
          <ac:grpSpMkLst>
            <pc:docMk/>
            <pc:sldMk cId="1058228321" sldId="262"/>
            <ac:grpSpMk id="18" creationId="{B63ACBA3-DEFD-4C6D-BBA0-64468FA99C2D}"/>
          </ac:grpSpMkLst>
        </pc:grpChg>
      </pc:sldChg>
      <pc:sldChg chg="addSp delSp modSp new mod modTransition setBg">
        <pc:chgData name="Iryna Zhukevych" userId="32b9d8b4c7aa7458" providerId="LiveId" clId="{DA144020-E8DE-453E-9E3A-20CDC882AC34}" dt="2024-09-13T16:34:20.117" v="1221"/>
        <pc:sldMkLst>
          <pc:docMk/>
          <pc:sldMk cId="3653794439" sldId="263"/>
        </pc:sldMkLst>
        <pc:spChg chg="del">
          <ac:chgData name="Iryna Zhukevych" userId="32b9d8b4c7aa7458" providerId="LiveId" clId="{DA144020-E8DE-453E-9E3A-20CDC882AC34}" dt="2024-09-13T10:44:32.709" v="183" actId="478"/>
          <ac:spMkLst>
            <pc:docMk/>
            <pc:sldMk cId="3653794439" sldId="263"/>
            <ac:spMk id="2" creationId="{A85F7A08-0649-5AA8-CFE3-3FA1BA2DCF15}"/>
          </ac:spMkLst>
        </pc:spChg>
        <pc:spChg chg="del mod">
          <ac:chgData name="Iryna Zhukevych" userId="32b9d8b4c7aa7458" providerId="LiveId" clId="{DA144020-E8DE-453E-9E3A-20CDC882AC34}" dt="2024-09-13T16:27:02.678" v="1115" actId="26606"/>
          <ac:spMkLst>
            <pc:docMk/>
            <pc:sldMk cId="3653794439" sldId="263"/>
            <ac:spMk id="3" creationId="{F427AD92-D258-5029-448B-EF8D4C6694CF}"/>
          </ac:spMkLst>
        </pc:spChg>
        <pc:spChg chg="add">
          <ac:chgData name="Iryna Zhukevych" userId="32b9d8b4c7aa7458" providerId="LiveId" clId="{DA144020-E8DE-453E-9E3A-20CDC882AC34}" dt="2024-09-13T16:27:02.678" v="1115" actId="26606"/>
          <ac:spMkLst>
            <pc:docMk/>
            <pc:sldMk cId="3653794439" sldId="263"/>
            <ac:spMk id="9" creationId="{C05CBC3C-2E5A-4839-8B9B-2E5A6ADF0F58}"/>
          </ac:spMkLst>
        </pc:spChg>
        <pc:spChg chg="add">
          <ac:chgData name="Iryna Zhukevych" userId="32b9d8b4c7aa7458" providerId="LiveId" clId="{DA144020-E8DE-453E-9E3A-20CDC882AC34}" dt="2024-09-13T16:27:02.678" v="1115" actId="26606"/>
          <ac:spMkLst>
            <pc:docMk/>
            <pc:sldMk cId="3653794439" sldId="263"/>
            <ac:spMk id="11" creationId="{DB5B423A-57CC-4C58-AA26-8E2E862B03A0}"/>
          </ac:spMkLst>
        </pc:spChg>
        <pc:graphicFrameChg chg="add">
          <ac:chgData name="Iryna Zhukevych" userId="32b9d8b4c7aa7458" providerId="LiveId" clId="{DA144020-E8DE-453E-9E3A-20CDC882AC34}" dt="2024-09-13T16:27:02.678" v="1115" actId="26606"/>
          <ac:graphicFrameMkLst>
            <pc:docMk/>
            <pc:sldMk cId="3653794439" sldId="263"/>
            <ac:graphicFrameMk id="5" creationId="{9045775D-903C-46EB-E143-1BB05DDA633C}"/>
          </ac:graphicFrameMkLst>
        </pc:graphicFrameChg>
      </pc:sldChg>
      <pc:sldChg chg="addSp delSp modSp new mod modTransition setBg">
        <pc:chgData name="Iryna Zhukevych" userId="32b9d8b4c7aa7458" providerId="LiveId" clId="{DA144020-E8DE-453E-9E3A-20CDC882AC34}" dt="2024-09-13T16:34:24.567" v="1222"/>
        <pc:sldMkLst>
          <pc:docMk/>
          <pc:sldMk cId="807028015" sldId="264"/>
        </pc:sldMkLst>
        <pc:spChg chg="mod">
          <ac:chgData name="Iryna Zhukevych" userId="32b9d8b4c7aa7458" providerId="LiveId" clId="{DA144020-E8DE-453E-9E3A-20CDC882AC34}" dt="2024-09-13T16:27:16.958" v="1116" actId="26606"/>
          <ac:spMkLst>
            <pc:docMk/>
            <pc:sldMk cId="807028015" sldId="264"/>
            <ac:spMk id="2" creationId="{D02F33EE-96A8-CD5D-AFF4-185A13FF6E80}"/>
          </ac:spMkLst>
        </pc:spChg>
        <pc:spChg chg="del">
          <ac:chgData name="Iryna Zhukevych" userId="32b9d8b4c7aa7458" providerId="LiveId" clId="{DA144020-E8DE-453E-9E3A-20CDC882AC34}" dt="2024-09-13T10:45:44.479" v="200" actId="478"/>
          <ac:spMkLst>
            <pc:docMk/>
            <pc:sldMk cId="807028015" sldId="264"/>
            <ac:spMk id="3" creationId="{31A104AD-1117-7FF7-CAA8-093AE64F0C87}"/>
          </ac:spMkLst>
        </pc:spChg>
        <pc:spChg chg="add">
          <ac:chgData name="Iryna Zhukevych" userId="32b9d8b4c7aa7458" providerId="LiveId" clId="{DA144020-E8DE-453E-9E3A-20CDC882AC34}" dt="2024-09-13T16:27:16.958" v="1116" actId="26606"/>
          <ac:spMkLst>
            <pc:docMk/>
            <pc:sldMk cId="807028015" sldId="264"/>
            <ac:spMk id="7" creationId="{943CAA20-3569-4189-9E48-239A229A86CA}"/>
          </ac:spMkLst>
        </pc:spChg>
        <pc:spChg chg="add">
          <ac:chgData name="Iryna Zhukevych" userId="32b9d8b4c7aa7458" providerId="LiveId" clId="{DA144020-E8DE-453E-9E3A-20CDC882AC34}" dt="2024-09-13T16:27:16.958" v="1116" actId="26606"/>
          <ac:spMkLst>
            <pc:docMk/>
            <pc:sldMk cId="807028015" sldId="264"/>
            <ac:spMk id="9" creationId="{DA542B6D-E775-4832-91DC-2D20F857813A}"/>
          </ac:spMkLst>
        </pc:spChg>
      </pc:sldChg>
      <pc:sldChg chg="addSp delSp modSp new mod modTransition setBg">
        <pc:chgData name="Iryna Zhukevych" userId="32b9d8b4c7aa7458" providerId="LiveId" clId="{DA144020-E8DE-453E-9E3A-20CDC882AC34}" dt="2024-09-13T16:34:29.138" v="1223"/>
        <pc:sldMkLst>
          <pc:docMk/>
          <pc:sldMk cId="3327156594" sldId="265"/>
        </pc:sldMkLst>
        <pc:spChg chg="del">
          <ac:chgData name="Iryna Zhukevych" userId="32b9d8b4c7aa7458" providerId="LiveId" clId="{DA144020-E8DE-453E-9E3A-20CDC882AC34}" dt="2024-09-13T16:27:26.367" v="1117" actId="478"/>
          <ac:spMkLst>
            <pc:docMk/>
            <pc:sldMk cId="3327156594" sldId="265"/>
            <ac:spMk id="2" creationId="{E207B09A-73FB-20B6-EDE3-A6812FA8BE73}"/>
          </ac:spMkLst>
        </pc:spChg>
        <pc:spChg chg="mod">
          <ac:chgData name="Iryna Zhukevych" userId="32b9d8b4c7aa7458" providerId="LiveId" clId="{DA144020-E8DE-453E-9E3A-20CDC882AC34}" dt="2024-09-13T16:28:30.202" v="1123" actId="27636"/>
          <ac:spMkLst>
            <pc:docMk/>
            <pc:sldMk cId="3327156594" sldId="265"/>
            <ac:spMk id="3" creationId="{9A2C752D-5719-1953-574D-D34F273F9C04}"/>
          </ac:spMkLst>
        </pc:spChg>
        <pc:spChg chg="add">
          <ac:chgData name="Iryna Zhukevych" userId="32b9d8b4c7aa7458" providerId="LiveId" clId="{DA144020-E8DE-453E-9E3A-20CDC882AC34}" dt="2024-09-13T16:27:59.974" v="1118" actId="26606"/>
          <ac:spMkLst>
            <pc:docMk/>
            <pc:sldMk cId="3327156594" sldId="265"/>
            <ac:spMk id="8" creationId="{43C823D3-D619-407C-89E0-C6F6B1E7A42A}"/>
          </ac:spMkLst>
        </pc:spChg>
        <pc:spChg chg="add">
          <ac:chgData name="Iryna Zhukevych" userId="32b9d8b4c7aa7458" providerId="LiveId" clId="{DA144020-E8DE-453E-9E3A-20CDC882AC34}" dt="2024-09-13T16:27:59.974" v="1118" actId="26606"/>
          <ac:spMkLst>
            <pc:docMk/>
            <pc:sldMk cId="3327156594" sldId="265"/>
            <ac:spMk id="10" creationId="{047F8E3E-2FFA-4A0F-B3C7-E57ADDCFB415}"/>
          </ac:spMkLst>
        </pc:spChg>
        <pc:grpChg chg="add">
          <ac:chgData name="Iryna Zhukevych" userId="32b9d8b4c7aa7458" providerId="LiveId" clId="{DA144020-E8DE-453E-9E3A-20CDC882AC34}" dt="2024-09-13T16:27:59.974" v="1118" actId="26606"/>
          <ac:grpSpMkLst>
            <pc:docMk/>
            <pc:sldMk cId="3327156594" sldId="265"/>
            <ac:grpSpMk id="12" creationId="{33D939F1-7ABE-4D0E-946A-43F37F556AFD}"/>
          </ac:grpSpMkLst>
        </pc:grpChg>
        <pc:grpChg chg="add">
          <ac:chgData name="Iryna Zhukevych" userId="32b9d8b4c7aa7458" providerId="LiveId" clId="{DA144020-E8DE-453E-9E3A-20CDC882AC34}" dt="2024-09-13T16:27:59.974" v="1118" actId="26606"/>
          <ac:grpSpMkLst>
            <pc:docMk/>
            <pc:sldMk cId="3327156594" sldId="265"/>
            <ac:grpSpMk id="18" creationId="{9DB3963A-4187-4A72-9DA4-CA6BADE22931}"/>
          </ac:grpSpMkLst>
        </pc:grpChg>
      </pc:sldChg>
      <pc:sldChg chg="addSp modSp new mod modTransition setBg">
        <pc:chgData name="Iryna Zhukevych" userId="32b9d8b4c7aa7458" providerId="LiveId" clId="{DA144020-E8DE-453E-9E3A-20CDC882AC34}" dt="2024-09-13T16:34:54.197" v="1228"/>
        <pc:sldMkLst>
          <pc:docMk/>
          <pc:sldMk cId="1955544926" sldId="266"/>
        </pc:sldMkLst>
        <pc:spChg chg="mod">
          <ac:chgData name="Iryna Zhukevych" userId="32b9d8b4c7aa7458" providerId="LiveId" clId="{DA144020-E8DE-453E-9E3A-20CDC882AC34}" dt="2024-09-13T16:29:50.978" v="1138" actId="26606"/>
          <ac:spMkLst>
            <pc:docMk/>
            <pc:sldMk cId="1955544926" sldId="266"/>
            <ac:spMk id="2" creationId="{0578DD5B-056C-A6D0-4969-846DBF3E3EC4}"/>
          </ac:spMkLst>
        </pc:spChg>
        <pc:spChg chg="mod">
          <ac:chgData name="Iryna Zhukevych" userId="32b9d8b4c7aa7458" providerId="LiveId" clId="{DA144020-E8DE-453E-9E3A-20CDC882AC34}" dt="2024-09-13T16:29:50.978" v="1138" actId="26606"/>
          <ac:spMkLst>
            <pc:docMk/>
            <pc:sldMk cId="1955544926" sldId="266"/>
            <ac:spMk id="3" creationId="{CB2B491C-8B3E-FF9D-C86D-0048B257CB71}"/>
          </ac:spMkLst>
        </pc:spChg>
        <pc:spChg chg="add">
          <ac:chgData name="Iryna Zhukevych" userId="32b9d8b4c7aa7458" providerId="LiveId" clId="{DA144020-E8DE-453E-9E3A-20CDC882AC34}" dt="2024-09-13T16:29:50.978" v="1138" actId="26606"/>
          <ac:spMkLst>
            <pc:docMk/>
            <pc:sldMk cId="1955544926" sldId="266"/>
            <ac:spMk id="9" creationId="{C0763A76-9F1C-4FC5-82B7-DD475DA461B2}"/>
          </ac:spMkLst>
        </pc:spChg>
        <pc:spChg chg="add">
          <ac:chgData name="Iryna Zhukevych" userId="32b9d8b4c7aa7458" providerId="LiveId" clId="{DA144020-E8DE-453E-9E3A-20CDC882AC34}" dt="2024-09-13T16:29:50.978" v="1138" actId="26606"/>
          <ac:spMkLst>
            <pc:docMk/>
            <pc:sldMk cId="1955544926" sldId="266"/>
            <ac:spMk id="11" creationId="{E81BF4F6-F2CF-4984-9D14-D6966D92F99F}"/>
          </ac:spMkLst>
        </pc:spChg>
        <pc:picChg chg="add">
          <ac:chgData name="Iryna Zhukevych" userId="32b9d8b4c7aa7458" providerId="LiveId" clId="{DA144020-E8DE-453E-9E3A-20CDC882AC34}" dt="2024-09-13T16:29:50.978" v="1138" actId="26606"/>
          <ac:picMkLst>
            <pc:docMk/>
            <pc:sldMk cId="1955544926" sldId="266"/>
            <ac:picMk id="5" creationId="{DC9B9C22-A911-A577-DAAC-C8C71F5E8C68}"/>
          </ac:picMkLst>
        </pc:picChg>
      </pc:sldChg>
      <pc:sldChg chg="addSp modSp new mod modTransition setBg">
        <pc:chgData name="Iryna Zhukevych" userId="32b9d8b4c7aa7458" providerId="LiveId" clId="{DA144020-E8DE-453E-9E3A-20CDC882AC34}" dt="2024-09-13T16:33:23.967" v="1213"/>
        <pc:sldMkLst>
          <pc:docMk/>
          <pc:sldMk cId="2489179539" sldId="267"/>
        </pc:sldMkLst>
        <pc:spChg chg="mod">
          <ac:chgData name="Iryna Zhukevych" userId="32b9d8b4c7aa7458" providerId="LiveId" clId="{DA144020-E8DE-453E-9E3A-20CDC882AC34}" dt="2024-09-13T12:06:44.846" v="1075" actId="26606"/>
          <ac:spMkLst>
            <pc:docMk/>
            <pc:sldMk cId="2489179539" sldId="267"/>
            <ac:spMk id="2" creationId="{2297BFC2-7D7E-43A5-A509-0425662D3291}"/>
          </ac:spMkLst>
        </pc:spChg>
        <pc:spChg chg="mod">
          <ac:chgData name="Iryna Zhukevych" userId="32b9d8b4c7aa7458" providerId="LiveId" clId="{DA144020-E8DE-453E-9E3A-20CDC882AC34}" dt="2024-09-13T12:06:44.846" v="1075" actId="26606"/>
          <ac:spMkLst>
            <pc:docMk/>
            <pc:sldMk cId="2489179539" sldId="267"/>
            <ac:spMk id="3" creationId="{EC264FE0-A843-620E-CF95-22AD6D70AC96}"/>
          </ac:spMkLst>
        </pc:spChg>
        <pc:spChg chg="add">
          <ac:chgData name="Iryna Zhukevych" userId="32b9d8b4c7aa7458" providerId="LiveId" clId="{DA144020-E8DE-453E-9E3A-20CDC882AC34}" dt="2024-09-13T12:06:44.846" v="1075" actId="26606"/>
          <ac:spMkLst>
            <pc:docMk/>
            <pc:sldMk cId="2489179539" sldId="267"/>
            <ac:spMk id="9" creationId="{AE3A741D-C19B-960A-5803-1C5887147820}"/>
          </ac:spMkLst>
        </pc:spChg>
        <pc:spChg chg="add">
          <ac:chgData name="Iryna Zhukevych" userId="32b9d8b4c7aa7458" providerId="LiveId" clId="{DA144020-E8DE-453E-9E3A-20CDC882AC34}" dt="2024-09-13T12:06:44.846" v="1075" actId="26606"/>
          <ac:spMkLst>
            <pc:docMk/>
            <pc:sldMk cId="2489179539" sldId="267"/>
            <ac:spMk id="11" creationId="{DC39DE25-0E4E-0AA7-0932-1D78C2372786}"/>
          </ac:spMkLst>
        </pc:spChg>
        <pc:spChg chg="add">
          <ac:chgData name="Iryna Zhukevych" userId="32b9d8b4c7aa7458" providerId="LiveId" clId="{DA144020-E8DE-453E-9E3A-20CDC882AC34}" dt="2024-09-13T12:06:44.846" v="1075" actId="26606"/>
          <ac:spMkLst>
            <pc:docMk/>
            <pc:sldMk cId="2489179539" sldId="267"/>
            <ac:spMk id="13" creationId="{8D6EA299-0840-6DEA-E670-C49AEBC87E89}"/>
          </ac:spMkLst>
        </pc:spChg>
        <pc:picChg chg="add">
          <ac:chgData name="Iryna Zhukevych" userId="32b9d8b4c7aa7458" providerId="LiveId" clId="{DA144020-E8DE-453E-9E3A-20CDC882AC34}" dt="2024-09-13T12:06:44.846" v="1075" actId="26606"/>
          <ac:picMkLst>
            <pc:docMk/>
            <pc:sldMk cId="2489179539" sldId="267"/>
            <ac:picMk id="5" creationId="{66ED1593-6D58-9D26-7A32-9E9A5E3B8BDB}"/>
          </ac:picMkLst>
        </pc:picChg>
      </pc:sldChg>
      <pc:sldChg chg="addSp modSp new mod modTransition setBg">
        <pc:chgData name="Iryna Zhukevych" userId="32b9d8b4c7aa7458" providerId="LiveId" clId="{DA144020-E8DE-453E-9E3A-20CDC882AC34}" dt="2024-09-13T16:34:32.960" v="1224"/>
        <pc:sldMkLst>
          <pc:docMk/>
          <pc:sldMk cId="3189961332" sldId="268"/>
        </pc:sldMkLst>
        <pc:spChg chg="mod">
          <ac:chgData name="Iryna Zhukevych" userId="32b9d8b4c7aa7458" providerId="LiveId" clId="{DA144020-E8DE-453E-9E3A-20CDC882AC34}" dt="2024-09-13T16:28:37.170" v="1124" actId="26606"/>
          <ac:spMkLst>
            <pc:docMk/>
            <pc:sldMk cId="3189961332" sldId="268"/>
            <ac:spMk id="2" creationId="{69ABBB8A-16E7-3B1D-467B-7BB7A06BA32A}"/>
          </ac:spMkLst>
        </pc:spChg>
        <pc:spChg chg="mod">
          <ac:chgData name="Iryna Zhukevych" userId="32b9d8b4c7aa7458" providerId="LiveId" clId="{DA144020-E8DE-453E-9E3A-20CDC882AC34}" dt="2024-09-13T16:28:37.170" v="1124" actId="26606"/>
          <ac:spMkLst>
            <pc:docMk/>
            <pc:sldMk cId="3189961332" sldId="268"/>
            <ac:spMk id="3" creationId="{6554C5FF-1E22-A0D2-EF27-EF1647D0A67E}"/>
          </ac:spMkLst>
        </pc:spChg>
        <pc:spChg chg="add">
          <ac:chgData name="Iryna Zhukevych" userId="32b9d8b4c7aa7458" providerId="LiveId" clId="{DA144020-E8DE-453E-9E3A-20CDC882AC34}" dt="2024-09-13T16:28:37.170" v="1124" actId="26606"/>
          <ac:spMkLst>
            <pc:docMk/>
            <pc:sldMk cId="3189961332" sldId="268"/>
            <ac:spMk id="8" creationId="{18873D23-2DCF-4B31-A009-95721C06E8E1}"/>
          </ac:spMkLst>
        </pc:spChg>
        <pc:spChg chg="add">
          <ac:chgData name="Iryna Zhukevych" userId="32b9d8b4c7aa7458" providerId="LiveId" clId="{DA144020-E8DE-453E-9E3A-20CDC882AC34}" dt="2024-09-13T16:28:37.170" v="1124" actId="26606"/>
          <ac:spMkLst>
            <pc:docMk/>
            <pc:sldMk cId="3189961332" sldId="268"/>
            <ac:spMk id="10" creationId="{C13EF075-D4EF-4929-ADBC-91B27DA19955}"/>
          </ac:spMkLst>
        </pc:spChg>
        <pc:grpChg chg="add">
          <ac:chgData name="Iryna Zhukevych" userId="32b9d8b4c7aa7458" providerId="LiveId" clId="{DA144020-E8DE-453E-9E3A-20CDC882AC34}" dt="2024-09-13T16:28:37.170" v="1124" actId="26606"/>
          <ac:grpSpMkLst>
            <pc:docMk/>
            <pc:sldMk cId="3189961332" sldId="268"/>
            <ac:grpSpMk id="12" creationId="{DAA26DFA-AAB2-4973-9C17-16D587C7B198}"/>
          </ac:grpSpMkLst>
        </pc:grpChg>
      </pc:sldChg>
      <pc:sldChg chg="addSp modSp new mod modTransition setBg">
        <pc:chgData name="Iryna Zhukevych" userId="32b9d8b4c7aa7458" providerId="LiveId" clId="{DA144020-E8DE-453E-9E3A-20CDC882AC34}" dt="2024-09-13T16:33:07.872" v="1211"/>
        <pc:sldMkLst>
          <pc:docMk/>
          <pc:sldMk cId="897883304" sldId="269"/>
        </pc:sldMkLst>
        <pc:spChg chg="mod">
          <ac:chgData name="Iryna Zhukevych" userId="32b9d8b4c7aa7458" providerId="LiveId" clId="{DA144020-E8DE-453E-9E3A-20CDC882AC34}" dt="2024-09-13T12:05:13.024" v="1011" actId="122"/>
          <ac:spMkLst>
            <pc:docMk/>
            <pc:sldMk cId="897883304" sldId="269"/>
            <ac:spMk id="2" creationId="{1C1FC3F1-2AD0-AB40-878F-1DD05A538546}"/>
          </ac:spMkLst>
        </pc:spChg>
        <pc:spChg chg="mod">
          <ac:chgData name="Iryna Zhukevych" userId="32b9d8b4c7aa7458" providerId="LiveId" clId="{DA144020-E8DE-453E-9E3A-20CDC882AC34}" dt="2024-09-13T12:05:09.111" v="1010" actId="26606"/>
          <ac:spMkLst>
            <pc:docMk/>
            <pc:sldMk cId="897883304" sldId="269"/>
            <ac:spMk id="3" creationId="{2240B2A2-14C5-F32D-1DC8-A287AFBA0DF5}"/>
          </ac:spMkLst>
        </pc:spChg>
        <pc:spChg chg="add">
          <ac:chgData name="Iryna Zhukevych" userId="32b9d8b4c7aa7458" providerId="LiveId" clId="{DA144020-E8DE-453E-9E3A-20CDC882AC34}" dt="2024-09-13T12:05:09.111" v="1010" actId="26606"/>
          <ac:spMkLst>
            <pc:docMk/>
            <pc:sldMk cId="897883304" sldId="269"/>
            <ac:spMk id="9" creationId="{C0763A76-9F1C-4FC5-82B7-DD475DA461B2}"/>
          </ac:spMkLst>
        </pc:spChg>
        <pc:spChg chg="add">
          <ac:chgData name="Iryna Zhukevych" userId="32b9d8b4c7aa7458" providerId="LiveId" clId="{DA144020-E8DE-453E-9E3A-20CDC882AC34}" dt="2024-09-13T12:05:09.111" v="1010" actId="26606"/>
          <ac:spMkLst>
            <pc:docMk/>
            <pc:sldMk cId="897883304" sldId="269"/>
            <ac:spMk id="11" creationId="{E81BF4F6-F2CF-4984-9D14-D6966D92F99F}"/>
          </ac:spMkLst>
        </pc:spChg>
        <pc:picChg chg="add">
          <ac:chgData name="Iryna Zhukevych" userId="32b9d8b4c7aa7458" providerId="LiveId" clId="{DA144020-E8DE-453E-9E3A-20CDC882AC34}" dt="2024-09-13T12:05:09.111" v="1010" actId="26606"/>
          <ac:picMkLst>
            <pc:docMk/>
            <pc:sldMk cId="897883304" sldId="269"/>
            <ac:picMk id="5" creationId="{8554403B-23DF-ED39-1680-AFAD02B10D0D}"/>
          </ac:picMkLst>
        </pc:picChg>
      </pc:sldChg>
      <pc:sldChg chg="addSp modSp new mod modTransition setBg">
        <pc:chgData name="Iryna Zhukevych" userId="32b9d8b4c7aa7458" providerId="LiveId" clId="{DA144020-E8DE-453E-9E3A-20CDC882AC34}" dt="2024-09-13T16:33:18.692" v="1212"/>
        <pc:sldMkLst>
          <pc:docMk/>
          <pc:sldMk cId="3524007041" sldId="270"/>
        </pc:sldMkLst>
        <pc:spChg chg="mod">
          <ac:chgData name="Iryna Zhukevych" userId="32b9d8b4c7aa7458" providerId="LiveId" clId="{DA144020-E8DE-453E-9E3A-20CDC882AC34}" dt="2024-09-13T12:06:34.689" v="1074" actId="20577"/>
          <ac:spMkLst>
            <pc:docMk/>
            <pc:sldMk cId="3524007041" sldId="270"/>
            <ac:spMk id="2" creationId="{11BEAFBE-3B27-145F-3F4F-EF0CEE06DF14}"/>
          </ac:spMkLst>
        </pc:spChg>
        <pc:spChg chg="mod">
          <ac:chgData name="Iryna Zhukevych" userId="32b9d8b4c7aa7458" providerId="LiveId" clId="{DA144020-E8DE-453E-9E3A-20CDC882AC34}" dt="2024-09-13T12:06:22.522" v="1070" actId="26606"/>
          <ac:spMkLst>
            <pc:docMk/>
            <pc:sldMk cId="3524007041" sldId="270"/>
            <ac:spMk id="3" creationId="{0BF4406B-24FB-DE07-218E-BD1DFA3A576C}"/>
          </ac:spMkLst>
        </pc:spChg>
        <pc:spChg chg="add">
          <ac:chgData name="Iryna Zhukevych" userId="32b9d8b4c7aa7458" providerId="LiveId" clId="{DA144020-E8DE-453E-9E3A-20CDC882AC34}" dt="2024-09-13T12:06:22.522" v="1070" actId="26606"/>
          <ac:spMkLst>
            <pc:docMk/>
            <pc:sldMk cId="3524007041" sldId="270"/>
            <ac:spMk id="9" creationId="{9F7D5CDA-D291-4307-BF55-1381FED29634}"/>
          </ac:spMkLst>
        </pc:spChg>
        <pc:picChg chg="add">
          <ac:chgData name="Iryna Zhukevych" userId="32b9d8b4c7aa7458" providerId="LiveId" clId="{DA144020-E8DE-453E-9E3A-20CDC882AC34}" dt="2024-09-13T12:06:22.522" v="1070" actId="26606"/>
          <ac:picMkLst>
            <pc:docMk/>
            <pc:sldMk cId="3524007041" sldId="270"/>
            <ac:picMk id="5" creationId="{C29A48C1-B86E-4357-9EFE-102C287AF38E}"/>
          </ac:picMkLst>
        </pc:picChg>
      </pc:sldChg>
      <pc:sldChg chg="new del">
        <pc:chgData name="Iryna Zhukevych" userId="32b9d8b4c7aa7458" providerId="LiveId" clId="{DA144020-E8DE-453E-9E3A-20CDC882AC34}" dt="2024-09-13T11:36:18.523" v="956" actId="2696"/>
        <pc:sldMkLst>
          <pc:docMk/>
          <pc:sldMk cId="1400506816" sldId="271"/>
        </pc:sldMkLst>
      </pc:sldChg>
      <pc:sldChg chg="addSp delSp modSp new mod modTransition setBg">
        <pc:chgData name="Iryna Zhukevych" userId="32b9d8b4c7aa7458" providerId="LiveId" clId="{DA144020-E8DE-453E-9E3A-20CDC882AC34}" dt="2024-09-13T16:34:36.908" v="1225"/>
        <pc:sldMkLst>
          <pc:docMk/>
          <pc:sldMk cId="3268946296" sldId="271"/>
        </pc:sldMkLst>
        <pc:spChg chg="del">
          <ac:chgData name="Iryna Zhukevych" userId="32b9d8b4c7aa7458" providerId="LiveId" clId="{DA144020-E8DE-453E-9E3A-20CDC882AC34}" dt="2024-09-13T11:36:54.093" v="958" actId="478"/>
          <ac:spMkLst>
            <pc:docMk/>
            <pc:sldMk cId="3268946296" sldId="271"/>
            <ac:spMk id="2" creationId="{4D0609A3-8114-5185-5597-3BFCFEC18A69}"/>
          </ac:spMkLst>
        </pc:spChg>
        <pc:spChg chg="del">
          <ac:chgData name="Iryna Zhukevych" userId="32b9d8b4c7aa7458" providerId="LiveId" clId="{DA144020-E8DE-453E-9E3A-20CDC882AC34}" dt="2024-09-13T11:36:57.433" v="959" actId="22"/>
          <ac:spMkLst>
            <pc:docMk/>
            <pc:sldMk cId="3268946296" sldId="271"/>
            <ac:spMk id="3" creationId="{CA1F9388-3A5B-E27D-4554-962EB54FB344}"/>
          </ac:spMkLst>
        </pc:spChg>
        <pc:spChg chg="add">
          <ac:chgData name="Iryna Zhukevych" userId="32b9d8b4c7aa7458" providerId="LiveId" clId="{DA144020-E8DE-453E-9E3A-20CDC882AC34}" dt="2024-09-13T16:28:48.073" v="1125" actId="26606"/>
          <ac:spMkLst>
            <pc:docMk/>
            <pc:sldMk cId="3268946296" sldId="271"/>
            <ac:spMk id="10" creationId="{F3060C83-F051-4F0E-ABAD-AA0DFC48B218}"/>
          </ac:spMkLst>
        </pc:spChg>
        <pc:spChg chg="add">
          <ac:chgData name="Iryna Zhukevych" userId="32b9d8b4c7aa7458" providerId="LiveId" clId="{DA144020-E8DE-453E-9E3A-20CDC882AC34}" dt="2024-09-13T16:28:48.073" v="1125" actId="26606"/>
          <ac:spMkLst>
            <pc:docMk/>
            <pc:sldMk cId="3268946296" sldId="271"/>
            <ac:spMk id="12" creationId="{83C98ABE-055B-441F-B07E-44F97F083C39}"/>
          </ac:spMkLst>
        </pc:spChg>
        <pc:spChg chg="add">
          <ac:chgData name="Iryna Zhukevych" userId="32b9d8b4c7aa7458" providerId="LiveId" clId="{DA144020-E8DE-453E-9E3A-20CDC882AC34}" dt="2024-09-13T16:28:48.073" v="1125" actId="26606"/>
          <ac:spMkLst>
            <pc:docMk/>
            <pc:sldMk cId="3268946296" sldId="271"/>
            <ac:spMk id="14" creationId="{29FDB030-9B49-4CED-8CCD-4D99382388AC}"/>
          </ac:spMkLst>
        </pc:spChg>
        <pc:spChg chg="add">
          <ac:chgData name="Iryna Zhukevych" userId="32b9d8b4c7aa7458" providerId="LiveId" clId="{DA144020-E8DE-453E-9E3A-20CDC882AC34}" dt="2024-09-13T16:28:48.073" v="1125" actId="26606"/>
          <ac:spMkLst>
            <pc:docMk/>
            <pc:sldMk cId="3268946296" sldId="271"/>
            <ac:spMk id="16" creationId="{3783CA14-24A1-485C-8B30-D6A5D87987AD}"/>
          </ac:spMkLst>
        </pc:spChg>
        <pc:spChg chg="add">
          <ac:chgData name="Iryna Zhukevych" userId="32b9d8b4c7aa7458" providerId="LiveId" clId="{DA144020-E8DE-453E-9E3A-20CDC882AC34}" dt="2024-09-13T16:28:48.073" v="1125" actId="26606"/>
          <ac:spMkLst>
            <pc:docMk/>
            <pc:sldMk cId="3268946296" sldId="271"/>
            <ac:spMk id="18" creationId="{9A97C86A-04D6-40F7-AE84-31AB43E6A846}"/>
          </ac:spMkLst>
        </pc:spChg>
        <pc:spChg chg="add">
          <ac:chgData name="Iryna Zhukevych" userId="32b9d8b4c7aa7458" providerId="LiveId" clId="{DA144020-E8DE-453E-9E3A-20CDC882AC34}" dt="2024-09-13T16:28:48.073" v="1125" actId="26606"/>
          <ac:spMkLst>
            <pc:docMk/>
            <pc:sldMk cId="3268946296" sldId="271"/>
            <ac:spMk id="20" creationId="{FF9F2414-84E8-453E-B1F3-389FDE8192D9}"/>
          </ac:spMkLst>
        </pc:spChg>
        <pc:spChg chg="add">
          <ac:chgData name="Iryna Zhukevych" userId="32b9d8b4c7aa7458" providerId="LiveId" clId="{DA144020-E8DE-453E-9E3A-20CDC882AC34}" dt="2024-09-13T16:28:48.073" v="1125" actId="26606"/>
          <ac:spMkLst>
            <pc:docMk/>
            <pc:sldMk cId="3268946296" sldId="271"/>
            <ac:spMk id="22" creationId="{3ECA69A1-7536-43AC-85EF-C7106179F5ED}"/>
          </ac:spMkLst>
        </pc:spChg>
        <pc:picChg chg="add mod ord">
          <ac:chgData name="Iryna Zhukevych" userId="32b9d8b4c7aa7458" providerId="LiveId" clId="{DA144020-E8DE-453E-9E3A-20CDC882AC34}" dt="2024-09-13T16:29:05.671" v="1132" actId="14100"/>
          <ac:picMkLst>
            <pc:docMk/>
            <pc:sldMk cId="3268946296" sldId="271"/>
            <ac:picMk id="5" creationId="{33D9108F-244C-6A7B-53AD-036B7D52C7C3}"/>
          </ac:picMkLst>
        </pc:picChg>
      </pc:sldChg>
      <pc:sldChg chg="addSp delSp modSp new mod modTransition setBg">
        <pc:chgData name="Iryna Zhukevych" userId="32b9d8b4c7aa7458" providerId="LiveId" clId="{DA144020-E8DE-453E-9E3A-20CDC882AC34}" dt="2024-09-13T16:34:45.610" v="1226"/>
        <pc:sldMkLst>
          <pc:docMk/>
          <pc:sldMk cId="2398586237" sldId="272"/>
        </pc:sldMkLst>
        <pc:spChg chg="del">
          <ac:chgData name="Iryna Zhukevych" userId="32b9d8b4c7aa7458" providerId="LiveId" clId="{DA144020-E8DE-453E-9E3A-20CDC882AC34}" dt="2024-09-13T16:29:17.893" v="1133" actId="26606"/>
          <ac:spMkLst>
            <pc:docMk/>
            <pc:sldMk cId="2398586237" sldId="272"/>
            <ac:spMk id="2" creationId="{43356A6E-219B-852C-4A41-8663C05D7F53}"/>
          </ac:spMkLst>
        </pc:spChg>
        <pc:spChg chg="del">
          <ac:chgData name="Iryna Zhukevych" userId="32b9d8b4c7aa7458" providerId="LiveId" clId="{DA144020-E8DE-453E-9E3A-20CDC882AC34}" dt="2024-09-13T16:29:17.893" v="1133" actId="26606"/>
          <ac:spMkLst>
            <pc:docMk/>
            <pc:sldMk cId="2398586237" sldId="272"/>
            <ac:spMk id="3" creationId="{CC90BB11-6336-6319-EBBD-4084B8C56380}"/>
          </ac:spMkLst>
        </pc:spChg>
        <pc:spChg chg="add">
          <ac:chgData name="Iryna Zhukevych" userId="32b9d8b4c7aa7458" providerId="LiveId" clId="{DA144020-E8DE-453E-9E3A-20CDC882AC34}" dt="2024-09-13T16:29:17.893" v="1133" actId="26606"/>
          <ac:spMkLst>
            <pc:docMk/>
            <pc:sldMk cId="2398586237" sldId="272"/>
            <ac:spMk id="10" creationId="{F3060C83-F051-4F0E-ABAD-AA0DFC48B218}"/>
          </ac:spMkLst>
        </pc:spChg>
        <pc:spChg chg="add">
          <ac:chgData name="Iryna Zhukevych" userId="32b9d8b4c7aa7458" providerId="LiveId" clId="{DA144020-E8DE-453E-9E3A-20CDC882AC34}" dt="2024-09-13T16:29:17.893" v="1133" actId="26606"/>
          <ac:spMkLst>
            <pc:docMk/>
            <pc:sldMk cId="2398586237" sldId="272"/>
            <ac:spMk id="12" creationId="{83C98ABE-055B-441F-B07E-44F97F083C39}"/>
          </ac:spMkLst>
        </pc:spChg>
        <pc:spChg chg="add">
          <ac:chgData name="Iryna Zhukevych" userId="32b9d8b4c7aa7458" providerId="LiveId" clId="{DA144020-E8DE-453E-9E3A-20CDC882AC34}" dt="2024-09-13T16:29:17.893" v="1133" actId="26606"/>
          <ac:spMkLst>
            <pc:docMk/>
            <pc:sldMk cId="2398586237" sldId="272"/>
            <ac:spMk id="14" creationId="{29FDB030-9B49-4CED-8CCD-4D99382388AC}"/>
          </ac:spMkLst>
        </pc:spChg>
        <pc:spChg chg="add">
          <ac:chgData name="Iryna Zhukevych" userId="32b9d8b4c7aa7458" providerId="LiveId" clId="{DA144020-E8DE-453E-9E3A-20CDC882AC34}" dt="2024-09-13T16:29:17.893" v="1133" actId="26606"/>
          <ac:spMkLst>
            <pc:docMk/>
            <pc:sldMk cId="2398586237" sldId="272"/>
            <ac:spMk id="16" creationId="{3783CA14-24A1-485C-8B30-D6A5D87987AD}"/>
          </ac:spMkLst>
        </pc:spChg>
        <pc:spChg chg="add">
          <ac:chgData name="Iryna Zhukevych" userId="32b9d8b4c7aa7458" providerId="LiveId" clId="{DA144020-E8DE-453E-9E3A-20CDC882AC34}" dt="2024-09-13T16:29:17.893" v="1133" actId="26606"/>
          <ac:spMkLst>
            <pc:docMk/>
            <pc:sldMk cId="2398586237" sldId="272"/>
            <ac:spMk id="18" creationId="{9A97C86A-04D6-40F7-AE84-31AB43E6A846}"/>
          </ac:spMkLst>
        </pc:spChg>
        <pc:spChg chg="add">
          <ac:chgData name="Iryna Zhukevych" userId="32b9d8b4c7aa7458" providerId="LiveId" clId="{DA144020-E8DE-453E-9E3A-20CDC882AC34}" dt="2024-09-13T16:29:17.893" v="1133" actId="26606"/>
          <ac:spMkLst>
            <pc:docMk/>
            <pc:sldMk cId="2398586237" sldId="272"/>
            <ac:spMk id="20" creationId="{FF9F2414-84E8-453E-B1F3-389FDE8192D9}"/>
          </ac:spMkLst>
        </pc:spChg>
        <pc:spChg chg="add">
          <ac:chgData name="Iryna Zhukevych" userId="32b9d8b4c7aa7458" providerId="LiveId" clId="{DA144020-E8DE-453E-9E3A-20CDC882AC34}" dt="2024-09-13T16:29:17.893" v="1133" actId="26606"/>
          <ac:spMkLst>
            <pc:docMk/>
            <pc:sldMk cId="2398586237" sldId="272"/>
            <ac:spMk id="22" creationId="{3ECA69A1-7536-43AC-85EF-C7106179F5ED}"/>
          </ac:spMkLst>
        </pc:spChg>
        <pc:picChg chg="add mod">
          <ac:chgData name="Iryna Zhukevych" userId="32b9d8b4c7aa7458" providerId="LiveId" clId="{DA144020-E8DE-453E-9E3A-20CDC882AC34}" dt="2024-09-13T16:29:30.592" v="1137" actId="14100"/>
          <ac:picMkLst>
            <pc:docMk/>
            <pc:sldMk cId="2398586237" sldId="272"/>
            <ac:picMk id="5" creationId="{D29B4192-AEA3-B78D-5589-E72278B53E00}"/>
          </ac:picMkLst>
        </pc:picChg>
      </pc:sldChg>
      <pc:sldChg chg="addSp modSp new mod modTransition setBg">
        <pc:chgData name="Iryna Zhukevych" userId="32b9d8b4c7aa7458" providerId="LiveId" clId="{DA144020-E8DE-453E-9E3A-20CDC882AC34}" dt="2024-09-13T16:34:49.764" v="1227"/>
        <pc:sldMkLst>
          <pc:docMk/>
          <pc:sldMk cId="75583139" sldId="273"/>
        </pc:sldMkLst>
        <pc:spChg chg="mod">
          <ac:chgData name="Iryna Zhukevych" userId="32b9d8b4c7aa7458" providerId="LiveId" clId="{DA144020-E8DE-453E-9E3A-20CDC882AC34}" dt="2024-09-13T16:32:07.018" v="1204" actId="255"/>
          <ac:spMkLst>
            <pc:docMk/>
            <pc:sldMk cId="75583139" sldId="273"/>
            <ac:spMk id="2" creationId="{81ADCF87-0C20-A656-1DE5-518C3E156FFF}"/>
          </ac:spMkLst>
        </pc:spChg>
        <pc:spChg chg="mod">
          <ac:chgData name="Iryna Zhukevych" userId="32b9d8b4c7aa7458" providerId="LiveId" clId="{DA144020-E8DE-453E-9E3A-20CDC882AC34}" dt="2024-09-13T16:32:26.819" v="1208" actId="2710"/>
          <ac:spMkLst>
            <pc:docMk/>
            <pc:sldMk cId="75583139" sldId="273"/>
            <ac:spMk id="3" creationId="{BF6DD655-8AC2-ACC0-C082-D7029698BC54}"/>
          </ac:spMkLst>
        </pc:spChg>
        <pc:spChg chg="add">
          <ac:chgData name="Iryna Zhukevych" userId="32b9d8b4c7aa7458" providerId="LiveId" clId="{DA144020-E8DE-453E-9E3A-20CDC882AC34}" dt="2024-09-13T16:31:56.536" v="1202" actId="26606"/>
          <ac:spMkLst>
            <pc:docMk/>
            <pc:sldMk cId="75583139" sldId="273"/>
            <ac:spMk id="8" creationId="{18873D23-2DCF-4B31-A009-95721C06E8E1}"/>
          </ac:spMkLst>
        </pc:spChg>
        <pc:spChg chg="add">
          <ac:chgData name="Iryna Zhukevych" userId="32b9d8b4c7aa7458" providerId="LiveId" clId="{DA144020-E8DE-453E-9E3A-20CDC882AC34}" dt="2024-09-13T16:31:56.536" v="1202" actId="26606"/>
          <ac:spMkLst>
            <pc:docMk/>
            <pc:sldMk cId="75583139" sldId="273"/>
            <ac:spMk id="10" creationId="{C13EF075-D4EF-4929-ADBC-91B27DA19955}"/>
          </ac:spMkLst>
        </pc:spChg>
        <pc:grpChg chg="add">
          <ac:chgData name="Iryna Zhukevych" userId="32b9d8b4c7aa7458" providerId="LiveId" clId="{DA144020-E8DE-453E-9E3A-20CDC882AC34}" dt="2024-09-13T16:31:56.536" v="1202" actId="26606"/>
          <ac:grpSpMkLst>
            <pc:docMk/>
            <pc:sldMk cId="75583139" sldId="273"/>
            <ac:grpSpMk id="12" creationId="{DAA26DFA-AAB2-4973-9C17-16D587C7B198}"/>
          </ac:grpSpMkLst>
        </pc:grpChg>
      </pc:sldChg>
      <pc:sldChg chg="addSp delSp modSp new mod modTransition setBg">
        <pc:chgData name="Iryna Zhukevych" userId="32b9d8b4c7aa7458" providerId="LiveId" clId="{DA144020-E8DE-453E-9E3A-20CDC882AC34}" dt="2024-09-13T16:34:58.440" v="1229"/>
        <pc:sldMkLst>
          <pc:docMk/>
          <pc:sldMk cId="3052858531" sldId="274"/>
        </pc:sldMkLst>
        <pc:spChg chg="del">
          <ac:chgData name="Iryna Zhukevych" userId="32b9d8b4c7aa7458" providerId="LiveId" clId="{DA144020-E8DE-453E-9E3A-20CDC882AC34}" dt="2024-09-13T16:30:00.639" v="1140" actId="478"/>
          <ac:spMkLst>
            <pc:docMk/>
            <pc:sldMk cId="3052858531" sldId="274"/>
            <ac:spMk id="2" creationId="{EB2EC4AA-EB74-EBDE-D3A1-B5A9DCB91981}"/>
          </ac:spMkLst>
        </pc:spChg>
        <pc:spChg chg="mod">
          <ac:chgData name="Iryna Zhukevych" userId="32b9d8b4c7aa7458" providerId="LiveId" clId="{DA144020-E8DE-453E-9E3A-20CDC882AC34}" dt="2024-09-13T16:31:32.040" v="1201" actId="14100"/>
          <ac:spMkLst>
            <pc:docMk/>
            <pc:sldMk cId="3052858531" sldId="274"/>
            <ac:spMk id="3" creationId="{EE7AFD1E-B799-54E5-467B-E654577B06FD}"/>
          </ac:spMkLst>
        </pc:spChg>
        <pc:spChg chg="add">
          <ac:chgData name="Iryna Zhukevych" userId="32b9d8b4c7aa7458" providerId="LiveId" clId="{DA144020-E8DE-453E-9E3A-20CDC882AC34}" dt="2024-09-13T16:30:38.852" v="1190" actId="26606"/>
          <ac:spMkLst>
            <pc:docMk/>
            <pc:sldMk cId="3052858531" sldId="274"/>
            <ac:spMk id="9" creationId="{1607EC0B-6F18-4CC6-A161-42CC6FAB22E9}"/>
          </ac:spMkLst>
        </pc:spChg>
        <pc:grpChg chg="add">
          <ac:chgData name="Iryna Zhukevych" userId="32b9d8b4c7aa7458" providerId="LiveId" clId="{DA144020-E8DE-453E-9E3A-20CDC882AC34}" dt="2024-09-13T16:30:38.852" v="1190" actId="26606"/>
          <ac:grpSpMkLst>
            <pc:docMk/>
            <pc:sldMk cId="3052858531" sldId="274"/>
            <ac:grpSpMk id="11" creationId="{2F263D67-9B31-4F2B-B228-27FD3112D7EC}"/>
          </ac:grpSpMkLst>
        </pc:grpChg>
        <pc:picChg chg="add">
          <ac:chgData name="Iryna Zhukevych" userId="32b9d8b4c7aa7458" providerId="LiveId" clId="{DA144020-E8DE-453E-9E3A-20CDC882AC34}" dt="2024-09-13T16:30:38.852" v="1190" actId="26606"/>
          <ac:picMkLst>
            <pc:docMk/>
            <pc:sldMk cId="3052858531" sldId="274"/>
            <ac:picMk id="5" creationId="{2597668F-2E3B-F2E3-5B23-D510AA2A8391}"/>
          </ac:picMkLst>
        </pc:picChg>
      </pc:sldChg>
      <pc:sldChg chg="addSp delSp modSp new mod modTransition">
        <pc:chgData name="Iryna Zhukevych" userId="32b9d8b4c7aa7458" providerId="LiveId" clId="{DA144020-E8DE-453E-9E3A-20CDC882AC34}" dt="2024-09-14T12:06:43.564" v="1271"/>
        <pc:sldMkLst>
          <pc:docMk/>
          <pc:sldMk cId="1409136283" sldId="275"/>
        </pc:sldMkLst>
        <pc:spChg chg="mod">
          <ac:chgData name="Iryna Zhukevych" userId="32b9d8b4c7aa7458" providerId="LiveId" clId="{DA144020-E8DE-453E-9E3A-20CDC882AC34}" dt="2024-09-14T12:02:14.618" v="1264" actId="113"/>
          <ac:spMkLst>
            <pc:docMk/>
            <pc:sldMk cId="1409136283" sldId="275"/>
            <ac:spMk id="2" creationId="{C894B366-18B1-A6C7-80A2-E211D5B8D463}"/>
          </ac:spMkLst>
        </pc:spChg>
        <pc:spChg chg="del mod">
          <ac:chgData name="Iryna Zhukevych" userId="32b9d8b4c7aa7458" providerId="LiveId" clId="{DA144020-E8DE-453E-9E3A-20CDC882AC34}" dt="2024-09-14T11:56:53.896" v="1248" actId="22"/>
          <ac:spMkLst>
            <pc:docMk/>
            <pc:sldMk cId="1409136283" sldId="275"/>
            <ac:spMk id="3" creationId="{54985811-CE89-33C0-9296-54A576784706}"/>
          </ac:spMkLst>
        </pc:spChg>
        <pc:picChg chg="add mod ord">
          <ac:chgData name="Iryna Zhukevych" userId="32b9d8b4c7aa7458" providerId="LiveId" clId="{DA144020-E8DE-453E-9E3A-20CDC882AC34}" dt="2024-09-14T11:57:03.115" v="1252" actId="14100"/>
          <ac:picMkLst>
            <pc:docMk/>
            <pc:sldMk cId="1409136283" sldId="275"/>
            <ac:picMk id="5" creationId="{62738DAA-0A60-4294-CD7C-A1CF2F518A2F}"/>
          </ac:picMkLst>
        </pc:picChg>
      </pc:sldChg>
      <pc:sldChg chg="addSp delSp modSp new mod modTransition setBg">
        <pc:chgData name="Iryna Zhukevych" userId="32b9d8b4c7aa7458" providerId="LiveId" clId="{DA144020-E8DE-453E-9E3A-20CDC882AC34}" dt="2024-09-14T12:06:33.939" v="1270"/>
        <pc:sldMkLst>
          <pc:docMk/>
          <pc:sldMk cId="1610586288" sldId="276"/>
        </pc:sldMkLst>
        <pc:spChg chg="del">
          <ac:chgData name="Iryna Zhukevych" userId="32b9d8b4c7aa7458" providerId="LiveId" clId="{DA144020-E8DE-453E-9E3A-20CDC882AC34}" dt="2024-09-14T11:57:33.088" v="1254" actId="478"/>
          <ac:spMkLst>
            <pc:docMk/>
            <pc:sldMk cId="1610586288" sldId="276"/>
            <ac:spMk id="2" creationId="{401F231D-A964-0FB4-E77F-169DCB4E0F02}"/>
          </ac:spMkLst>
        </pc:spChg>
        <pc:spChg chg="del mod">
          <ac:chgData name="Iryna Zhukevych" userId="32b9d8b4c7aa7458" providerId="LiveId" clId="{DA144020-E8DE-453E-9E3A-20CDC882AC34}" dt="2024-09-14T11:57:37.195" v="1256" actId="22"/>
          <ac:spMkLst>
            <pc:docMk/>
            <pc:sldMk cId="1610586288" sldId="276"/>
            <ac:spMk id="3" creationId="{856BE820-1107-7680-D025-BC3472E19C3E}"/>
          </ac:spMkLst>
        </pc:spChg>
        <pc:spChg chg="add">
          <ac:chgData name="Iryna Zhukevych" userId="32b9d8b4c7aa7458" providerId="LiveId" clId="{DA144020-E8DE-453E-9E3A-20CDC882AC34}" dt="2024-09-14T12:05:31.102" v="1269" actId="26606"/>
          <ac:spMkLst>
            <pc:docMk/>
            <pc:sldMk cId="1610586288" sldId="276"/>
            <ac:spMk id="10" creationId="{32BC26D8-82FB-445E-AA49-62A77D7C1EE0}"/>
          </ac:spMkLst>
        </pc:spChg>
        <pc:spChg chg="add">
          <ac:chgData name="Iryna Zhukevych" userId="32b9d8b4c7aa7458" providerId="LiveId" clId="{DA144020-E8DE-453E-9E3A-20CDC882AC34}" dt="2024-09-14T12:05:31.102" v="1269" actId="26606"/>
          <ac:spMkLst>
            <pc:docMk/>
            <pc:sldMk cId="1610586288" sldId="276"/>
            <ac:spMk id="12" creationId="{CB44330D-EA18-4254-AA95-EB49948539B8}"/>
          </ac:spMkLst>
        </pc:spChg>
        <pc:picChg chg="add mod ord">
          <ac:chgData name="Iryna Zhukevych" userId="32b9d8b4c7aa7458" providerId="LiveId" clId="{DA144020-E8DE-453E-9E3A-20CDC882AC34}" dt="2024-09-14T12:05:31.102" v="1269" actId="26606"/>
          <ac:picMkLst>
            <pc:docMk/>
            <pc:sldMk cId="1610586288" sldId="276"/>
            <ac:picMk id="5" creationId="{3AE49B82-1109-9A84-910A-BBB76B3AB399}"/>
          </ac:picMkLst>
        </pc:picChg>
      </pc:sldChg>
    </pc:docChg>
  </pc:docChgLst>
  <pc:docChgLst>
    <pc:chgData name="Iryna Zhukevych" userId="32b9d8b4c7aa7458" providerId="LiveId" clId="{672B0AC2-0ABC-4529-8B45-7D7229F7AAC0}"/>
    <pc:docChg chg="custSel modSld">
      <pc:chgData name="Iryna Zhukevych" userId="32b9d8b4c7aa7458" providerId="LiveId" clId="{672B0AC2-0ABC-4529-8B45-7D7229F7AAC0}" dt="2024-10-24T08:57:03.917" v="32" actId="255"/>
      <pc:docMkLst>
        <pc:docMk/>
      </pc:docMkLst>
      <pc:sldChg chg="modSp mod">
        <pc:chgData name="Iryna Zhukevych" userId="32b9d8b4c7aa7458" providerId="LiveId" clId="{672B0AC2-0ABC-4529-8B45-7D7229F7AAC0}" dt="2024-10-06T20:07:39.348" v="13" actId="14100"/>
        <pc:sldMkLst>
          <pc:docMk/>
          <pc:sldMk cId="20095798" sldId="260"/>
        </pc:sldMkLst>
        <pc:spChg chg="mod">
          <ac:chgData name="Iryna Zhukevych" userId="32b9d8b4c7aa7458" providerId="LiveId" clId="{672B0AC2-0ABC-4529-8B45-7D7229F7AAC0}" dt="2024-10-06T20:07:39.348" v="13" actId="14100"/>
          <ac:spMkLst>
            <pc:docMk/>
            <pc:sldMk cId="20095798" sldId="260"/>
            <ac:spMk id="3" creationId="{F8BF860A-FFB8-98DD-4550-65AE71DFA5E2}"/>
          </ac:spMkLst>
        </pc:spChg>
      </pc:sldChg>
      <pc:sldChg chg="addSp delSp modSp mod">
        <pc:chgData name="Iryna Zhukevych" userId="32b9d8b4c7aa7458" providerId="LiveId" clId="{672B0AC2-0ABC-4529-8B45-7D7229F7AAC0}" dt="2024-10-24T08:57:03.917" v="32" actId="255"/>
        <pc:sldMkLst>
          <pc:docMk/>
          <pc:sldMk cId="3327156594" sldId="265"/>
        </pc:sldMkLst>
        <pc:spChg chg="mod ord">
          <ac:chgData name="Iryna Zhukevych" userId="32b9d8b4c7aa7458" providerId="LiveId" clId="{672B0AC2-0ABC-4529-8B45-7D7229F7AAC0}" dt="2024-10-24T08:57:03.917" v="32" actId="255"/>
          <ac:spMkLst>
            <pc:docMk/>
            <pc:sldMk cId="3327156594" sldId="265"/>
            <ac:spMk id="3" creationId="{9A2C752D-5719-1953-574D-D34F273F9C04}"/>
          </ac:spMkLst>
        </pc:spChg>
        <pc:spChg chg="add mod">
          <ac:chgData name="Iryna Zhukevych" userId="32b9d8b4c7aa7458" providerId="LiveId" clId="{672B0AC2-0ABC-4529-8B45-7D7229F7AAC0}" dt="2024-10-24T08:56:36.185" v="26" actId="26606"/>
          <ac:spMkLst>
            <pc:docMk/>
            <pc:sldMk cId="3327156594" sldId="265"/>
            <ac:spMk id="5" creationId="{FEED928C-D802-CA6E-AACE-BEE12C20403D}"/>
          </ac:spMkLst>
        </pc:spChg>
        <pc:spChg chg="del">
          <ac:chgData name="Iryna Zhukevych" userId="32b9d8b4c7aa7458" providerId="LiveId" clId="{672B0AC2-0ABC-4529-8B45-7D7229F7AAC0}" dt="2024-10-24T08:56:36.185" v="26" actId="26606"/>
          <ac:spMkLst>
            <pc:docMk/>
            <pc:sldMk cId="3327156594" sldId="265"/>
            <ac:spMk id="8" creationId="{43C823D3-D619-407C-89E0-C6F6B1E7A42A}"/>
          </ac:spMkLst>
        </pc:spChg>
        <pc:spChg chg="del">
          <ac:chgData name="Iryna Zhukevych" userId="32b9d8b4c7aa7458" providerId="LiveId" clId="{672B0AC2-0ABC-4529-8B45-7D7229F7AAC0}" dt="2024-10-24T08:56:36.185" v="26" actId="26606"/>
          <ac:spMkLst>
            <pc:docMk/>
            <pc:sldMk cId="3327156594" sldId="265"/>
            <ac:spMk id="10" creationId="{047F8E3E-2FFA-4A0F-B3C7-E57ADDCFB415}"/>
          </ac:spMkLst>
        </pc:spChg>
        <pc:spChg chg="add">
          <ac:chgData name="Iryna Zhukevych" userId="32b9d8b4c7aa7458" providerId="LiveId" clId="{672B0AC2-0ABC-4529-8B45-7D7229F7AAC0}" dt="2024-10-24T08:56:36.185" v="26" actId="26606"/>
          <ac:spMkLst>
            <pc:docMk/>
            <pc:sldMk cId="3327156594" sldId="265"/>
            <ac:spMk id="27" creationId="{04812C46-200A-4DEB-A05E-3ED6C68C2387}"/>
          </ac:spMkLst>
        </pc:spChg>
        <pc:spChg chg="add">
          <ac:chgData name="Iryna Zhukevych" userId="32b9d8b4c7aa7458" providerId="LiveId" clId="{672B0AC2-0ABC-4529-8B45-7D7229F7AAC0}" dt="2024-10-24T08:56:36.185" v="26" actId="26606"/>
          <ac:spMkLst>
            <pc:docMk/>
            <pc:sldMk cId="3327156594" sldId="265"/>
            <ac:spMk id="29" creationId="{D1EA859B-E555-4109-94F3-6700E046E008}"/>
          </ac:spMkLst>
        </pc:spChg>
        <pc:grpChg chg="del">
          <ac:chgData name="Iryna Zhukevych" userId="32b9d8b4c7aa7458" providerId="LiveId" clId="{672B0AC2-0ABC-4529-8B45-7D7229F7AAC0}" dt="2024-10-24T08:56:36.185" v="26" actId="26606"/>
          <ac:grpSpMkLst>
            <pc:docMk/>
            <pc:sldMk cId="3327156594" sldId="265"/>
            <ac:grpSpMk id="12" creationId="{33D939F1-7ABE-4D0E-946A-43F37F556AFD}"/>
          </ac:grpSpMkLst>
        </pc:grpChg>
        <pc:grpChg chg="del">
          <ac:chgData name="Iryna Zhukevych" userId="32b9d8b4c7aa7458" providerId="LiveId" clId="{672B0AC2-0ABC-4529-8B45-7D7229F7AAC0}" dt="2024-10-24T08:56:36.185" v="26" actId="26606"/>
          <ac:grpSpMkLst>
            <pc:docMk/>
            <pc:sldMk cId="3327156594" sldId="265"/>
            <ac:grpSpMk id="18" creationId="{9DB3963A-4187-4A72-9DA4-CA6BADE22931}"/>
          </ac:grpSpMkLst>
        </pc:grpChg>
        <pc:picChg chg="add mod">
          <ac:chgData name="Iryna Zhukevych" userId="32b9d8b4c7aa7458" providerId="LiveId" clId="{672B0AC2-0ABC-4529-8B45-7D7229F7AAC0}" dt="2024-10-24T08:56:36.185" v="26" actId="26606"/>
          <ac:picMkLst>
            <pc:docMk/>
            <pc:sldMk cId="3327156594" sldId="265"/>
            <ac:picMk id="4" creationId="{F852C7F8-6BF3-B6F9-B433-2CA1F52879C4}"/>
          </ac:picMkLst>
        </pc:picChg>
      </pc:sldChg>
      <pc:sldChg chg="modSp mod">
        <pc:chgData name="Iryna Zhukevych" userId="32b9d8b4c7aa7458" providerId="LiveId" clId="{672B0AC2-0ABC-4529-8B45-7D7229F7AAC0}" dt="2024-10-06T20:08:34.768" v="22" actId="14100"/>
        <pc:sldMkLst>
          <pc:docMk/>
          <pc:sldMk cId="1955544926" sldId="266"/>
        </pc:sldMkLst>
        <pc:spChg chg="mod">
          <ac:chgData name="Iryna Zhukevych" userId="32b9d8b4c7aa7458" providerId="LiveId" clId="{672B0AC2-0ABC-4529-8B45-7D7229F7AAC0}" dt="2024-10-06T20:08:34.768" v="22" actId="14100"/>
          <ac:spMkLst>
            <pc:docMk/>
            <pc:sldMk cId="1955544926" sldId="266"/>
            <ac:spMk id="3" creationId="{CB2B491C-8B3E-FF9D-C86D-0048B257CB71}"/>
          </ac:spMkLst>
        </pc:spChg>
      </pc:sldChg>
      <pc:sldChg chg="modSp mod">
        <pc:chgData name="Iryna Zhukevych" userId="32b9d8b4c7aa7458" providerId="LiveId" clId="{672B0AC2-0ABC-4529-8B45-7D7229F7AAC0}" dt="2024-10-06T20:07:25.982" v="12" actId="2710"/>
        <pc:sldMkLst>
          <pc:docMk/>
          <pc:sldMk cId="2489179539" sldId="267"/>
        </pc:sldMkLst>
        <pc:spChg chg="mod">
          <ac:chgData name="Iryna Zhukevych" userId="32b9d8b4c7aa7458" providerId="LiveId" clId="{672B0AC2-0ABC-4529-8B45-7D7229F7AAC0}" dt="2024-10-06T20:07:25.982" v="12" actId="2710"/>
          <ac:spMkLst>
            <pc:docMk/>
            <pc:sldMk cId="2489179539" sldId="267"/>
            <ac:spMk id="2" creationId="{2297BFC2-7D7E-43A5-A509-0425662D3291}"/>
          </ac:spMkLst>
        </pc:spChg>
        <pc:spChg chg="mod">
          <ac:chgData name="Iryna Zhukevych" userId="32b9d8b4c7aa7458" providerId="LiveId" clId="{672B0AC2-0ABC-4529-8B45-7D7229F7AAC0}" dt="2024-10-06T20:07:17.742" v="9" actId="14100"/>
          <ac:spMkLst>
            <pc:docMk/>
            <pc:sldMk cId="2489179539" sldId="267"/>
            <ac:spMk id="3" creationId="{EC264FE0-A843-620E-CF95-22AD6D70AC96}"/>
          </ac:spMkLst>
        </pc:spChg>
      </pc:sldChg>
      <pc:sldChg chg="modSp mod">
        <pc:chgData name="Iryna Zhukevych" userId="32b9d8b4c7aa7458" providerId="LiveId" clId="{672B0AC2-0ABC-4529-8B45-7D7229F7AAC0}" dt="2024-10-06T20:08:16.369" v="19" actId="2710"/>
        <pc:sldMkLst>
          <pc:docMk/>
          <pc:sldMk cId="3189961332" sldId="268"/>
        </pc:sldMkLst>
        <pc:spChg chg="mod">
          <ac:chgData name="Iryna Zhukevych" userId="32b9d8b4c7aa7458" providerId="LiveId" clId="{672B0AC2-0ABC-4529-8B45-7D7229F7AAC0}" dt="2024-10-06T20:08:16.369" v="19" actId="2710"/>
          <ac:spMkLst>
            <pc:docMk/>
            <pc:sldMk cId="3189961332" sldId="268"/>
            <ac:spMk id="2" creationId="{69ABBB8A-16E7-3B1D-467B-7BB7A06BA32A}"/>
          </ac:spMkLst>
        </pc:spChg>
      </pc:sldChg>
      <pc:sldChg chg="modSp mod">
        <pc:chgData name="Iryna Zhukevych" userId="32b9d8b4c7aa7458" providerId="LiveId" clId="{672B0AC2-0ABC-4529-8B45-7D7229F7AAC0}" dt="2024-10-06T20:06:35.572" v="1" actId="113"/>
        <pc:sldMkLst>
          <pc:docMk/>
          <pc:sldMk cId="897883304" sldId="269"/>
        </pc:sldMkLst>
        <pc:spChg chg="mod">
          <ac:chgData name="Iryna Zhukevych" userId="32b9d8b4c7aa7458" providerId="LiveId" clId="{672B0AC2-0ABC-4529-8B45-7D7229F7AAC0}" dt="2024-10-06T20:06:35.572" v="1" actId="113"/>
          <ac:spMkLst>
            <pc:docMk/>
            <pc:sldMk cId="897883304" sldId="269"/>
            <ac:spMk id="2" creationId="{1C1FC3F1-2AD0-AB40-878F-1DD05A538546}"/>
          </ac:spMkLst>
        </pc:spChg>
      </pc:sldChg>
      <pc:sldChg chg="modSp mod">
        <pc:chgData name="Iryna Zhukevych" userId="32b9d8b4c7aa7458" providerId="LiveId" clId="{672B0AC2-0ABC-4529-8B45-7D7229F7AAC0}" dt="2024-10-06T20:06:46.694" v="3" actId="14100"/>
        <pc:sldMkLst>
          <pc:docMk/>
          <pc:sldMk cId="3524007041" sldId="270"/>
        </pc:sldMkLst>
        <pc:spChg chg="mod">
          <ac:chgData name="Iryna Zhukevych" userId="32b9d8b4c7aa7458" providerId="LiveId" clId="{672B0AC2-0ABC-4529-8B45-7D7229F7AAC0}" dt="2024-10-06T20:06:46.694" v="3" actId="14100"/>
          <ac:spMkLst>
            <pc:docMk/>
            <pc:sldMk cId="3524007041" sldId="270"/>
            <ac:spMk id="2" creationId="{11BEAFBE-3B27-145F-3F4F-EF0CEE06DF14}"/>
          </ac:spMkLst>
        </pc:spChg>
      </pc:sldChg>
      <pc:sldChg chg="modSp mod">
        <pc:chgData name="Iryna Zhukevych" userId="32b9d8b4c7aa7458" providerId="LiveId" clId="{672B0AC2-0ABC-4529-8B45-7D7229F7AAC0}" dt="2024-10-06T20:08:00.880" v="17" actId="20577"/>
        <pc:sldMkLst>
          <pc:docMk/>
          <pc:sldMk cId="1409136283" sldId="275"/>
        </pc:sldMkLst>
        <pc:spChg chg="mod">
          <ac:chgData name="Iryna Zhukevych" userId="32b9d8b4c7aa7458" providerId="LiveId" clId="{672B0AC2-0ABC-4529-8B45-7D7229F7AAC0}" dt="2024-10-06T20:08:00.880" v="17" actId="20577"/>
          <ac:spMkLst>
            <pc:docMk/>
            <pc:sldMk cId="1409136283" sldId="275"/>
            <ac:spMk id="2" creationId="{C894B366-18B1-A6C7-80A2-E211D5B8D463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65DF46-5072-42F5-BB42-D43D9AFB8201}" type="doc">
      <dgm:prSet loTypeId="urn:microsoft.com/office/officeart/2005/8/layout/cycle3" loCatId="cycle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E0899803-CD9A-4DE8-A1BB-7FB2D17EEC08}">
      <dgm:prSet/>
      <dgm:spPr/>
      <dgm:t>
        <a:bodyPr/>
        <a:lstStyle/>
        <a:p>
          <a:r>
            <a:rPr lang="en-US"/>
            <a:t>• Racing heart </a:t>
          </a:r>
        </a:p>
      </dgm:t>
    </dgm:pt>
    <dgm:pt modelId="{D46E7C94-7478-4DBB-B913-6910DFF2E7F3}" type="parTrans" cxnId="{60EECEF8-F4C0-43E2-B95D-9043D7473CF3}">
      <dgm:prSet/>
      <dgm:spPr/>
      <dgm:t>
        <a:bodyPr/>
        <a:lstStyle/>
        <a:p>
          <a:endParaRPr lang="en-US"/>
        </a:p>
      </dgm:t>
    </dgm:pt>
    <dgm:pt modelId="{AD11F3B6-FFAD-4E70-9593-66FEA60F1439}" type="sibTrans" cxnId="{60EECEF8-F4C0-43E2-B95D-9043D7473CF3}">
      <dgm:prSet/>
      <dgm:spPr/>
      <dgm:t>
        <a:bodyPr/>
        <a:lstStyle/>
        <a:p>
          <a:endParaRPr lang="en-US"/>
        </a:p>
      </dgm:t>
    </dgm:pt>
    <dgm:pt modelId="{0772EF97-2882-4D33-9321-F29655291BEC}">
      <dgm:prSet/>
      <dgm:spPr/>
      <dgm:t>
        <a:bodyPr/>
        <a:lstStyle/>
        <a:p>
          <a:r>
            <a:rPr lang="en-US"/>
            <a:t>• Shaking hands </a:t>
          </a:r>
        </a:p>
      </dgm:t>
    </dgm:pt>
    <dgm:pt modelId="{F659BF7F-F3E7-436D-860D-43EE0C8B1302}" type="parTrans" cxnId="{FCFAE9ED-7763-43FE-91A9-5EFFD043DC0C}">
      <dgm:prSet/>
      <dgm:spPr/>
      <dgm:t>
        <a:bodyPr/>
        <a:lstStyle/>
        <a:p>
          <a:endParaRPr lang="en-US"/>
        </a:p>
      </dgm:t>
    </dgm:pt>
    <dgm:pt modelId="{91B89939-7632-4E89-B3D8-7A5C2F2A5AA4}" type="sibTrans" cxnId="{FCFAE9ED-7763-43FE-91A9-5EFFD043DC0C}">
      <dgm:prSet/>
      <dgm:spPr/>
      <dgm:t>
        <a:bodyPr/>
        <a:lstStyle/>
        <a:p>
          <a:endParaRPr lang="en-US"/>
        </a:p>
      </dgm:t>
    </dgm:pt>
    <dgm:pt modelId="{8542B3A8-FC0B-44A7-B8F3-678ED6913020}">
      <dgm:prSet/>
      <dgm:spPr/>
      <dgm:t>
        <a:bodyPr/>
        <a:lstStyle/>
        <a:p>
          <a:r>
            <a:rPr lang="en-US"/>
            <a:t>• Shaky legs </a:t>
          </a:r>
        </a:p>
      </dgm:t>
    </dgm:pt>
    <dgm:pt modelId="{D63606E6-E2C2-49E2-999B-21F2BA58E02E}" type="parTrans" cxnId="{F25337DC-93AE-4924-81A2-5E86D45C3622}">
      <dgm:prSet/>
      <dgm:spPr/>
      <dgm:t>
        <a:bodyPr/>
        <a:lstStyle/>
        <a:p>
          <a:endParaRPr lang="en-US"/>
        </a:p>
      </dgm:t>
    </dgm:pt>
    <dgm:pt modelId="{E54B03CC-FDCF-455C-947B-6E7729570886}" type="sibTrans" cxnId="{F25337DC-93AE-4924-81A2-5E86D45C3622}">
      <dgm:prSet/>
      <dgm:spPr/>
      <dgm:t>
        <a:bodyPr/>
        <a:lstStyle/>
        <a:p>
          <a:endParaRPr lang="en-US"/>
        </a:p>
      </dgm:t>
    </dgm:pt>
    <dgm:pt modelId="{D0AD68B3-5F87-4AB6-9688-7F22104ABF59}">
      <dgm:prSet/>
      <dgm:spPr/>
      <dgm:t>
        <a:bodyPr/>
        <a:lstStyle/>
        <a:p>
          <a:r>
            <a:rPr lang="en-US"/>
            <a:t>• Clenching fists </a:t>
          </a:r>
        </a:p>
      </dgm:t>
    </dgm:pt>
    <dgm:pt modelId="{9836C5FD-F9AF-4052-9DC6-2799022705E1}" type="parTrans" cxnId="{F856DD53-FF68-4F85-85C4-660A6F2FA789}">
      <dgm:prSet/>
      <dgm:spPr/>
      <dgm:t>
        <a:bodyPr/>
        <a:lstStyle/>
        <a:p>
          <a:endParaRPr lang="en-US"/>
        </a:p>
      </dgm:t>
    </dgm:pt>
    <dgm:pt modelId="{33E43AC4-E82C-4F03-8DDB-153DFB063F54}" type="sibTrans" cxnId="{F856DD53-FF68-4F85-85C4-660A6F2FA789}">
      <dgm:prSet/>
      <dgm:spPr/>
      <dgm:t>
        <a:bodyPr/>
        <a:lstStyle/>
        <a:p>
          <a:endParaRPr lang="en-US"/>
        </a:p>
      </dgm:t>
    </dgm:pt>
    <dgm:pt modelId="{EF5A06B0-432A-4568-AB5A-5FF9884C0E5E}">
      <dgm:prSet/>
      <dgm:spPr/>
      <dgm:t>
        <a:bodyPr/>
        <a:lstStyle/>
        <a:p>
          <a:r>
            <a:rPr lang="en-US"/>
            <a:t>• Reddening of the skin </a:t>
          </a:r>
        </a:p>
      </dgm:t>
    </dgm:pt>
    <dgm:pt modelId="{C681AB0B-043A-47A8-B153-852CBCD80B85}" type="parTrans" cxnId="{9619962B-6A47-4357-87AB-AD5AAA44ABC6}">
      <dgm:prSet/>
      <dgm:spPr/>
      <dgm:t>
        <a:bodyPr/>
        <a:lstStyle/>
        <a:p>
          <a:endParaRPr lang="en-US"/>
        </a:p>
      </dgm:t>
    </dgm:pt>
    <dgm:pt modelId="{7610673D-5D63-40D9-81D6-F7A2E6CE27A4}" type="sibTrans" cxnId="{9619962B-6A47-4357-87AB-AD5AAA44ABC6}">
      <dgm:prSet/>
      <dgm:spPr/>
      <dgm:t>
        <a:bodyPr/>
        <a:lstStyle/>
        <a:p>
          <a:endParaRPr lang="en-US"/>
        </a:p>
      </dgm:t>
    </dgm:pt>
    <dgm:pt modelId="{CBCFA704-706C-4B4F-9DA4-DFBEC5AAA985}">
      <dgm:prSet/>
      <dgm:spPr/>
      <dgm:t>
        <a:bodyPr/>
        <a:lstStyle/>
        <a:p>
          <a:r>
            <a:rPr lang="en-US"/>
            <a:t>• Headaches </a:t>
          </a:r>
        </a:p>
      </dgm:t>
    </dgm:pt>
    <dgm:pt modelId="{FDF038C4-655F-406A-B511-EBC1E0734745}" type="parTrans" cxnId="{389DA234-D851-40B9-8E25-6ED2E6911F5B}">
      <dgm:prSet/>
      <dgm:spPr/>
      <dgm:t>
        <a:bodyPr/>
        <a:lstStyle/>
        <a:p>
          <a:endParaRPr lang="en-US"/>
        </a:p>
      </dgm:t>
    </dgm:pt>
    <dgm:pt modelId="{386A556B-C400-4E0E-8786-590B576274B8}" type="sibTrans" cxnId="{389DA234-D851-40B9-8E25-6ED2E6911F5B}">
      <dgm:prSet/>
      <dgm:spPr/>
      <dgm:t>
        <a:bodyPr/>
        <a:lstStyle/>
        <a:p>
          <a:endParaRPr lang="en-US"/>
        </a:p>
      </dgm:t>
    </dgm:pt>
    <dgm:pt modelId="{0FA8E7AD-89A3-4145-8D6D-D734A4FC39BB}">
      <dgm:prSet/>
      <dgm:spPr/>
      <dgm:t>
        <a:bodyPr/>
        <a:lstStyle/>
        <a:p>
          <a:r>
            <a:rPr lang="en-US"/>
            <a:t>• Tenseness </a:t>
          </a:r>
        </a:p>
      </dgm:t>
    </dgm:pt>
    <dgm:pt modelId="{0369BC26-C36F-471F-9574-4833569B34FC}" type="parTrans" cxnId="{D0B4494D-7FD0-49BA-B402-755AA6C802DA}">
      <dgm:prSet/>
      <dgm:spPr/>
      <dgm:t>
        <a:bodyPr/>
        <a:lstStyle/>
        <a:p>
          <a:endParaRPr lang="en-US"/>
        </a:p>
      </dgm:t>
    </dgm:pt>
    <dgm:pt modelId="{0C2E0CDA-8D06-4F57-939B-9D4386AC50F2}" type="sibTrans" cxnId="{D0B4494D-7FD0-49BA-B402-755AA6C802DA}">
      <dgm:prSet/>
      <dgm:spPr/>
      <dgm:t>
        <a:bodyPr/>
        <a:lstStyle/>
        <a:p>
          <a:endParaRPr lang="en-US"/>
        </a:p>
      </dgm:t>
    </dgm:pt>
    <dgm:pt modelId="{D17F6ED8-2C77-4624-B0E9-7B8C5136B18A}">
      <dgm:prSet/>
      <dgm:spPr/>
      <dgm:t>
        <a:bodyPr/>
        <a:lstStyle/>
        <a:p>
          <a:r>
            <a:rPr lang="en-US"/>
            <a:t>• Muscle spasms </a:t>
          </a:r>
        </a:p>
      </dgm:t>
    </dgm:pt>
    <dgm:pt modelId="{60C39F33-29CF-41A4-8610-16721A91954F}" type="parTrans" cxnId="{DDD9CB8B-A6A5-4A58-B07C-F42904939B26}">
      <dgm:prSet/>
      <dgm:spPr/>
      <dgm:t>
        <a:bodyPr/>
        <a:lstStyle/>
        <a:p>
          <a:endParaRPr lang="en-US"/>
        </a:p>
      </dgm:t>
    </dgm:pt>
    <dgm:pt modelId="{2FAC8FF1-4542-48CE-9175-97EE88AAB9FF}" type="sibTrans" cxnId="{DDD9CB8B-A6A5-4A58-B07C-F42904939B26}">
      <dgm:prSet/>
      <dgm:spPr/>
      <dgm:t>
        <a:bodyPr/>
        <a:lstStyle/>
        <a:p>
          <a:endParaRPr lang="en-US"/>
        </a:p>
      </dgm:t>
    </dgm:pt>
    <dgm:pt modelId="{65D72A25-ED24-4636-BC95-71F128D2599F}" type="pres">
      <dgm:prSet presAssocID="{9865DF46-5072-42F5-BB42-D43D9AFB8201}" presName="Name0" presStyleCnt="0">
        <dgm:presLayoutVars>
          <dgm:dir/>
          <dgm:resizeHandles val="exact"/>
        </dgm:presLayoutVars>
      </dgm:prSet>
      <dgm:spPr/>
    </dgm:pt>
    <dgm:pt modelId="{C36CA783-33AA-4D3A-AB38-015E970280AE}" type="pres">
      <dgm:prSet presAssocID="{9865DF46-5072-42F5-BB42-D43D9AFB8201}" presName="cycle" presStyleCnt="0"/>
      <dgm:spPr/>
    </dgm:pt>
    <dgm:pt modelId="{31365B43-CE60-4903-86F2-3A3C5FDD1845}" type="pres">
      <dgm:prSet presAssocID="{E0899803-CD9A-4DE8-A1BB-7FB2D17EEC08}" presName="nodeFirstNode" presStyleLbl="node1" presStyleIdx="0" presStyleCnt="8">
        <dgm:presLayoutVars>
          <dgm:bulletEnabled val="1"/>
        </dgm:presLayoutVars>
      </dgm:prSet>
      <dgm:spPr/>
    </dgm:pt>
    <dgm:pt modelId="{FF9B16BB-DC4F-4D3B-A510-8F1EE8B710C9}" type="pres">
      <dgm:prSet presAssocID="{AD11F3B6-FFAD-4E70-9593-66FEA60F1439}" presName="sibTransFirstNode" presStyleLbl="bgShp" presStyleIdx="0" presStyleCnt="1"/>
      <dgm:spPr/>
    </dgm:pt>
    <dgm:pt modelId="{73C57ACE-8972-419D-AC4C-2483C5A982E2}" type="pres">
      <dgm:prSet presAssocID="{0772EF97-2882-4D33-9321-F29655291BEC}" presName="nodeFollowingNodes" presStyleLbl="node1" presStyleIdx="1" presStyleCnt="8">
        <dgm:presLayoutVars>
          <dgm:bulletEnabled val="1"/>
        </dgm:presLayoutVars>
      </dgm:prSet>
      <dgm:spPr/>
    </dgm:pt>
    <dgm:pt modelId="{4CBE23BC-D1CD-4F77-B83C-6BF3BE398DBC}" type="pres">
      <dgm:prSet presAssocID="{8542B3A8-FC0B-44A7-B8F3-678ED6913020}" presName="nodeFollowingNodes" presStyleLbl="node1" presStyleIdx="2" presStyleCnt="8">
        <dgm:presLayoutVars>
          <dgm:bulletEnabled val="1"/>
        </dgm:presLayoutVars>
      </dgm:prSet>
      <dgm:spPr/>
    </dgm:pt>
    <dgm:pt modelId="{5F98F0F3-0162-4E2B-97E8-D776CA7EED71}" type="pres">
      <dgm:prSet presAssocID="{D0AD68B3-5F87-4AB6-9688-7F22104ABF59}" presName="nodeFollowingNodes" presStyleLbl="node1" presStyleIdx="3" presStyleCnt="8">
        <dgm:presLayoutVars>
          <dgm:bulletEnabled val="1"/>
        </dgm:presLayoutVars>
      </dgm:prSet>
      <dgm:spPr/>
    </dgm:pt>
    <dgm:pt modelId="{64038669-3300-4C6A-943D-0FA1B4DC8ED5}" type="pres">
      <dgm:prSet presAssocID="{EF5A06B0-432A-4568-AB5A-5FF9884C0E5E}" presName="nodeFollowingNodes" presStyleLbl="node1" presStyleIdx="4" presStyleCnt="8">
        <dgm:presLayoutVars>
          <dgm:bulletEnabled val="1"/>
        </dgm:presLayoutVars>
      </dgm:prSet>
      <dgm:spPr/>
    </dgm:pt>
    <dgm:pt modelId="{65A62FD3-DA38-4173-B997-44DAF43AE7BF}" type="pres">
      <dgm:prSet presAssocID="{CBCFA704-706C-4B4F-9DA4-DFBEC5AAA985}" presName="nodeFollowingNodes" presStyleLbl="node1" presStyleIdx="5" presStyleCnt="8">
        <dgm:presLayoutVars>
          <dgm:bulletEnabled val="1"/>
        </dgm:presLayoutVars>
      </dgm:prSet>
      <dgm:spPr/>
    </dgm:pt>
    <dgm:pt modelId="{DB8E96F8-C4AC-4CE7-A4E0-004D2F6C4DDC}" type="pres">
      <dgm:prSet presAssocID="{0FA8E7AD-89A3-4145-8D6D-D734A4FC39BB}" presName="nodeFollowingNodes" presStyleLbl="node1" presStyleIdx="6" presStyleCnt="8">
        <dgm:presLayoutVars>
          <dgm:bulletEnabled val="1"/>
        </dgm:presLayoutVars>
      </dgm:prSet>
      <dgm:spPr/>
    </dgm:pt>
    <dgm:pt modelId="{3F84E7B1-E33D-4568-A691-ADCD1D920337}" type="pres">
      <dgm:prSet presAssocID="{D17F6ED8-2C77-4624-B0E9-7B8C5136B18A}" presName="nodeFollowingNodes" presStyleLbl="node1" presStyleIdx="7" presStyleCnt="8">
        <dgm:presLayoutVars>
          <dgm:bulletEnabled val="1"/>
        </dgm:presLayoutVars>
      </dgm:prSet>
      <dgm:spPr/>
    </dgm:pt>
  </dgm:ptLst>
  <dgm:cxnLst>
    <dgm:cxn modelId="{9619962B-6A47-4357-87AB-AD5AAA44ABC6}" srcId="{9865DF46-5072-42F5-BB42-D43D9AFB8201}" destId="{EF5A06B0-432A-4568-AB5A-5FF9884C0E5E}" srcOrd="4" destOrd="0" parTransId="{C681AB0B-043A-47A8-B153-852CBCD80B85}" sibTransId="{7610673D-5D63-40D9-81D6-F7A2E6CE27A4}"/>
    <dgm:cxn modelId="{389DA234-D851-40B9-8E25-6ED2E6911F5B}" srcId="{9865DF46-5072-42F5-BB42-D43D9AFB8201}" destId="{CBCFA704-706C-4B4F-9DA4-DFBEC5AAA985}" srcOrd="5" destOrd="0" parTransId="{FDF038C4-655F-406A-B511-EBC1E0734745}" sibTransId="{386A556B-C400-4E0E-8786-590B576274B8}"/>
    <dgm:cxn modelId="{D2690E3C-9DF3-4159-B446-738C759C46C3}" type="presOf" srcId="{0FA8E7AD-89A3-4145-8D6D-D734A4FC39BB}" destId="{DB8E96F8-C4AC-4CE7-A4E0-004D2F6C4DDC}" srcOrd="0" destOrd="0" presId="urn:microsoft.com/office/officeart/2005/8/layout/cycle3"/>
    <dgm:cxn modelId="{D0B4494D-7FD0-49BA-B402-755AA6C802DA}" srcId="{9865DF46-5072-42F5-BB42-D43D9AFB8201}" destId="{0FA8E7AD-89A3-4145-8D6D-D734A4FC39BB}" srcOrd="6" destOrd="0" parTransId="{0369BC26-C36F-471F-9574-4833569B34FC}" sibTransId="{0C2E0CDA-8D06-4F57-939B-9D4386AC50F2}"/>
    <dgm:cxn modelId="{E97E3F4E-A053-4ADD-9BAA-7E62E322DAD2}" type="presOf" srcId="{9865DF46-5072-42F5-BB42-D43D9AFB8201}" destId="{65D72A25-ED24-4636-BC95-71F128D2599F}" srcOrd="0" destOrd="0" presId="urn:microsoft.com/office/officeart/2005/8/layout/cycle3"/>
    <dgm:cxn modelId="{F856DD53-FF68-4F85-85C4-660A6F2FA789}" srcId="{9865DF46-5072-42F5-BB42-D43D9AFB8201}" destId="{D0AD68B3-5F87-4AB6-9688-7F22104ABF59}" srcOrd="3" destOrd="0" parTransId="{9836C5FD-F9AF-4052-9DC6-2799022705E1}" sibTransId="{33E43AC4-E82C-4F03-8DDB-153DFB063F54}"/>
    <dgm:cxn modelId="{A536AA54-047A-4A5D-9378-44ABE5BABD73}" type="presOf" srcId="{E0899803-CD9A-4DE8-A1BB-7FB2D17EEC08}" destId="{31365B43-CE60-4903-86F2-3A3C5FDD1845}" srcOrd="0" destOrd="0" presId="urn:microsoft.com/office/officeart/2005/8/layout/cycle3"/>
    <dgm:cxn modelId="{5179ED7A-4EF4-4193-B853-BF3E3BB072D2}" type="presOf" srcId="{D17F6ED8-2C77-4624-B0E9-7B8C5136B18A}" destId="{3F84E7B1-E33D-4568-A691-ADCD1D920337}" srcOrd="0" destOrd="0" presId="urn:microsoft.com/office/officeart/2005/8/layout/cycle3"/>
    <dgm:cxn modelId="{DDD9CB8B-A6A5-4A58-B07C-F42904939B26}" srcId="{9865DF46-5072-42F5-BB42-D43D9AFB8201}" destId="{D17F6ED8-2C77-4624-B0E9-7B8C5136B18A}" srcOrd="7" destOrd="0" parTransId="{60C39F33-29CF-41A4-8610-16721A91954F}" sibTransId="{2FAC8FF1-4542-48CE-9175-97EE88AAB9FF}"/>
    <dgm:cxn modelId="{DF3E7596-ED90-4740-8D1C-DC43FD752FBE}" type="presOf" srcId="{AD11F3B6-FFAD-4E70-9593-66FEA60F1439}" destId="{FF9B16BB-DC4F-4D3B-A510-8F1EE8B710C9}" srcOrd="0" destOrd="0" presId="urn:microsoft.com/office/officeart/2005/8/layout/cycle3"/>
    <dgm:cxn modelId="{D1C75FB3-50A9-4660-A9A8-770A6CC3A65E}" type="presOf" srcId="{CBCFA704-706C-4B4F-9DA4-DFBEC5AAA985}" destId="{65A62FD3-DA38-4173-B997-44DAF43AE7BF}" srcOrd="0" destOrd="0" presId="urn:microsoft.com/office/officeart/2005/8/layout/cycle3"/>
    <dgm:cxn modelId="{F06E93B7-A597-4823-B0DD-A433C4E21735}" type="presOf" srcId="{D0AD68B3-5F87-4AB6-9688-7F22104ABF59}" destId="{5F98F0F3-0162-4E2B-97E8-D776CA7EED71}" srcOrd="0" destOrd="0" presId="urn:microsoft.com/office/officeart/2005/8/layout/cycle3"/>
    <dgm:cxn modelId="{3753C6BC-3FDF-4845-B255-321988BC106D}" type="presOf" srcId="{0772EF97-2882-4D33-9321-F29655291BEC}" destId="{73C57ACE-8972-419D-AC4C-2483C5A982E2}" srcOrd="0" destOrd="0" presId="urn:microsoft.com/office/officeart/2005/8/layout/cycle3"/>
    <dgm:cxn modelId="{DCD94AC3-02B9-4828-84F4-97B0D5E8A8DC}" type="presOf" srcId="{8542B3A8-FC0B-44A7-B8F3-678ED6913020}" destId="{4CBE23BC-D1CD-4F77-B83C-6BF3BE398DBC}" srcOrd="0" destOrd="0" presId="urn:microsoft.com/office/officeart/2005/8/layout/cycle3"/>
    <dgm:cxn modelId="{F25337DC-93AE-4924-81A2-5E86D45C3622}" srcId="{9865DF46-5072-42F5-BB42-D43D9AFB8201}" destId="{8542B3A8-FC0B-44A7-B8F3-678ED6913020}" srcOrd="2" destOrd="0" parTransId="{D63606E6-E2C2-49E2-999B-21F2BA58E02E}" sibTransId="{E54B03CC-FDCF-455C-947B-6E7729570886}"/>
    <dgm:cxn modelId="{074742ED-B5B7-4E74-A523-2175FA6A3485}" type="presOf" srcId="{EF5A06B0-432A-4568-AB5A-5FF9884C0E5E}" destId="{64038669-3300-4C6A-943D-0FA1B4DC8ED5}" srcOrd="0" destOrd="0" presId="urn:microsoft.com/office/officeart/2005/8/layout/cycle3"/>
    <dgm:cxn modelId="{FCFAE9ED-7763-43FE-91A9-5EFFD043DC0C}" srcId="{9865DF46-5072-42F5-BB42-D43D9AFB8201}" destId="{0772EF97-2882-4D33-9321-F29655291BEC}" srcOrd="1" destOrd="0" parTransId="{F659BF7F-F3E7-436D-860D-43EE0C8B1302}" sibTransId="{91B89939-7632-4E89-B3D8-7A5C2F2A5AA4}"/>
    <dgm:cxn modelId="{60EECEF8-F4C0-43E2-B95D-9043D7473CF3}" srcId="{9865DF46-5072-42F5-BB42-D43D9AFB8201}" destId="{E0899803-CD9A-4DE8-A1BB-7FB2D17EEC08}" srcOrd="0" destOrd="0" parTransId="{D46E7C94-7478-4DBB-B913-6910DFF2E7F3}" sibTransId="{AD11F3B6-FFAD-4E70-9593-66FEA60F1439}"/>
    <dgm:cxn modelId="{9C7BD7DC-8D5A-404F-B451-675FAE7F1E58}" type="presParOf" srcId="{65D72A25-ED24-4636-BC95-71F128D2599F}" destId="{C36CA783-33AA-4D3A-AB38-015E970280AE}" srcOrd="0" destOrd="0" presId="urn:microsoft.com/office/officeart/2005/8/layout/cycle3"/>
    <dgm:cxn modelId="{F0F33B61-08A0-42B5-B68A-742E3CA31143}" type="presParOf" srcId="{C36CA783-33AA-4D3A-AB38-015E970280AE}" destId="{31365B43-CE60-4903-86F2-3A3C5FDD1845}" srcOrd="0" destOrd="0" presId="urn:microsoft.com/office/officeart/2005/8/layout/cycle3"/>
    <dgm:cxn modelId="{10D3C281-63B8-4187-9081-458D86224D08}" type="presParOf" srcId="{C36CA783-33AA-4D3A-AB38-015E970280AE}" destId="{FF9B16BB-DC4F-4D3B-A510-8F1EE8B710C9}" srcOrd="1" destOrd="0" presId="urn:microsoft.com/office/officeart/2005/8/layout/cycle3"/>
    <dgm:cxn modelId="{27552941-479F-49A6-8DAF-31075F9D2535}" type="presParOf" srcId="{C36CA783-33AA-4D3A-AB38-015E970280AE}" destId="{73C57ACE-8972-419D-AC4C-2483C5A982E2}" srcOrd="2" destOrd="0" presId="urn:microsoft.com/office/officeart/2005/8/layout/cycle3"/>
    <dgm:cxn modelId="{AFB86B77-DF74-4FA2-B22C-E46A1EB2B144}" type="presParOf" srcId="{C36CA783-33AA-4D3A-AB38-015E970280AE}" destId="{4CBE23BC-D1CD-4F77-B83C-6BF3BE398DBC}" srcOrd="3" destOrd="0" presId="urn:microsoft.com/office/officeart/2005/8/layout/cycle3"/>
    <dgm:cxn modelId="{FA80D331-DF40-43D5-BD2A-F8DB59A1D258}" type="presParOf" srcId="{C36CA783-33AA-4D3A-AB38-015E970280AE}" destId="{5F98F0F3-0162-4E2B-97E8-D776CA7EED71}" srcOrd="4" destOrd="0" presId="urn:microsoft.com/office/officeart/2005/8/layout/cycle3"/>
    <dgm:cxn modelId="{33BAA0F4-E1A1-4642-AE0A-BA8EBCBA4468}" type="presParOf" srcId="{C36CA783-33AA-4D3A-AB38-015E970280AE}" destId="{64038669-3300-4C6A-943D-0FA1B4DC8ED5}" srcOrd="5" destOrd="0" presId="urn:microsoft.com/office/officeart/2005/8/layout/cycle3"/>
    <dgm:cxn modelId="{6477823F-F039-4017-BC79-089BAC5EC47D}" type="presParOf" srcId="{C36CA783-33AA-4D3A-AB38-015E970280AE}" destId="{65A62FD3-DA38-4173-B997-44DAF43AE7BF}" srcOrd="6" destOrd="0" presId="urn:microsoft.com/office/officeart/2005/8/layout/cycle3"/>
    <dgm:cxn modelId="{2ED254AF-6DA5-4361-AA3D-A8906565E36B}" type="presParOf" srcId="{C36CA783-33AA-4D3A-AB38-015E970280AE}" destId="{DB8E96F8-C4AC-4CE7-A4E0-004D2F6C4DDC}" srcOrd="7" destOrd="0" presId="urn:microsoft.com/office/officeart/2005/8/layout/cycle3"/>
    <dgm:cxn modelId="{655B3BA0-4AD9-4112-BECC-2B05B482E371}" type="presParOf" srcId="{C36CA783-33AA-4D3A-AB38-015E970280AE}" destId="{3F84E7B1-E33D-4568-A691-ADCD1D920337}" srcOrd="8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F5AD59-45EE-420D-B6D6-A4F025D3A430}" type="doc">
      <dgm:prSet loTypeId="urn:microsoft.com/office/officeart/2005/8/layout/cycle3" loCatId="cycle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DBE24677-6DA7-4B46-AE2F-AF3E2780606C}">
      <dgm:prSet/>
      <dgm:spPr/>
      <dgm:t>
        <a:bodyPr/>
        <a:lstStyle/>
        <a:p>
          <a:r>
            <a:rPr lang="en-US"/>
            <a:t>• General feelings of anxiety </a:t>
          </a:r>
        </a:p>
      </dgm:t>
    </dgm:pt>
    <dgm:pt modelId="{B8DF2A6C-D053-4F94-A206-13731A03C540}" type="parTrans" cxnId="{1ACA2E69-D88A-433D-9D1C-DFBB363C55DD}">
      <dgm:prSet/>
      <dgm:spPr/>
      <dgm:t>
        <a:bodyPr/>
        <a:lstStyle/>
        <a:p>
          <a:endParaRPr lang="en-US"/>
        </a:p>
      </dgm:t>
    </dgm:pt>
    <dgm:pt modelId="{8CB672AB-6388-4DCC-B1B2-24CDE24A298D}" type="sibTrans" cxnId="{1ACA2E69-D88A-433D-9D1C-DFBB363C55DD}">
      <dgm:prSet/>
      <dgm:spPr/>
      <dgm:t>
        <a:bodyPr/>
        <a:lstStyle/>
        <a:p>
          <a:endParaRPr lang="en-US"/>
        </a:p>
      </dgm:t>
    </dgm:pt>
    <dgm:pt modelId="{195AB7FA-5FC0-4B17-AA56-0BFB0C8CDA8C}">
      <dgm:prSet/>
      <dgm:spPr/>
      <dgm:t>
        <a:bodyPr/>
        <a:lstStyle/>
        <a:p>
          <a:r>
            <a:rPr lang="en-US"/>
            <a:t>• Feeling overwhelmed </a:t>
          </a:r>
        </a:p>
      </dgm:t>
    </dgm:pt>
    <dgm:pt modelId="{C462602B-C665-4DDA-85C9-542DC85058D5}" type="parTrans" cxnId="{EF5463AF-6956-4524-B7E6-0E9ECE63AEE4}">
      <dgm:prSet/>
      <dgm:spPr/>
      <dgm:t>
        <a:bodyPr/>
        <a:lstStyle/>
        <a:p>
          <a:endParaRPr lang="en-US"/>
        </a:p>
      </dgm:t>
    </dgm:pt>
    <dgm:pt modelId="{B58AC3D7-5554-42B4-88FB-C5B9CC4ACD73}" type="sibTrans" cxnId="{EF5463AF-6956-4524-B7E6-0E9ECE63AEE4}">
      <dgm:prSet/>
      <dgm:spPr/>
      <dgm:t>
        <a:bodyPr/>
        <a:lstStyle/>
        <a:p>
          <a:endParaRPr lang="en-US"/>
        </a:p>
      </dgm:t>
    </dgm:pt>
    <dgm:pt modelId="{DD00C777-CE81-405F-BFA5-083DA26C29F9}">
      <dgm:prSet/>
      <dgm:spPr/>
      <dgm:t>
        <a:bodyPr/>
        <a:lstStyle/>
        <a:p>
          <a:r>
            <a:rPr lang="en-US"/>
            <a:t>• Inability to focus </a:t>
          </a:r>
        </a:p>
      </dgm:t>
    </dgm:pt>
    <dgm:pt modelId="{451FA34C-2883-47C1-867E-88D276933E94}" type="parTrans" cxnId="{4869A97C-7B1F-4652-8282-9049674CB123}">
      <dgm:prSet/>
      <dgm:spPr/>
      <dgm:t>
        <a:bodyPr/>
        <a:lstStyle/>
        <a:p>
          <a:endParaRPr lang="en-US"/>
        </a:p>
      </dgm:t>
    </dgm:pt>
    <dgm:pt modelId="{E759C98E-7C59-4365-82BA-89E88AD7C51D}" type="sibTrans" cxnId="{4869A97C-7B1F-4652-8282-9049674CB123}">
      <dgm:prSet/>
      <dgm:spPr/>
      <dgm:t>
        <a:bodyPr/>
        <a:lstStyle/>
        <a:p>
          <a:endParaRPr lang="en-US"/>
        </a:p>
      </dgm:t>
    </dgm:pt>
    <dgm:pt modelId="{8843D100-8848-45C7-B3CC-A71F96DD1B6F}">
      <dgm:prSet/>
      <dgm:spPr/>
      <dgm:t>
        <a:bodyPr/>
        <a:lstStyle/>
        <a:p>
          <a:r>
            <a:rPr lang="en-US"/>
            <a:t>• Avoidance behaviors </a:t>
          </a:r>
        </a:p>
      </dgm:t>
    </dgm:pt>
    <dgm:pt modelId="{CFA36858-2947-4966-949B-C10A69DDEA9F}" type="parTrans" cxnId="{DB516FB8-CE21-4152-ACF6-422721274D40}">
      <dgm:prSet/>
      <dgm:spPr/>
      <dgm:t>
        <a:bodyPr/>
        <a:lstStyle/>
        <a:p>
          <a:endParaRPr lang="en-US"/>
        </a:p>
      </dgm:t>
    </dgm:pt>
    <dgm:pt modelId="{831F8830-6750-43F1-9244-B9F6C4597B7E}" type="sibTrans" cxnId="{DB516FB8-CE21-4152-ACF6-422721274D40}">
      <dgm:prSet/>
      <dgm:spPr/>
      <dgm:t>
        <a:bodyPr/>
        <a:lstStyle/>
        <a:p>
          <a:endParaRPr lang="en-US"/>
        </a:p>
      </dgm:t>
    </dgm:pt>
    <dgm:pt modelId="{5150ECC2-7067-4B22-96F0-693C4772E355}">
      <dgm:prSet/>
      <dgm:spPr/>
      <dgm:t>
        <a:bodyPr/>
        <a:lstStyle/>
        <a:p>
          <a:r>
            <a:rPr lang="en-US"/>
            <a:t>• Inability to make decisions </a:t>
          </a:r>
        </a:p>
      </dgm:t>
    </dgm:pt>
    <dgm:pt modelId="{66555AC8-5A4A-4FD2-B543-E9DFF3424C3A}" type="parTrans" cxnId="{B4E34309-15BA-4952-AEA2-AE1B80FFB983}">
      <dgm:prSet/>
      <dgm:spPr/>
      <dgm:t>
        <a:bodyPr/>
        <a:lstStyle/>
        <a:p>
          <a:endParaRPr lang="en-US"/>
        </a:p>
      </dgm:t>
    </dgm:pt>
    <dgm:pt modelId="{8BEEE53A-403D-4225-8E04-35893D9AC705}" type="sibTrans" cxnId="{B4E34309-15BA-4952-AEA2-AE1B80FFB983}">
      <dgm:prSet/>
      <dgm:spPr/>
      <dgm:t>
        <a:bodyPr/>
        <a:lstStyle/>
        <a:p>
          <a:endParaRPr lang="en-US"/>
        </a:p>
      </dgm:t>
    </dgm:pt>
    <dgm:pt modelId="{AFAE0B85-2A07-4D59-BBE6-152B24D86A92}">
      <dgm:prSet/>
      <dgm:spPr/>
      <dgm:t>
        <a:bodyPr/>
        <a:lstStyle/>
        <a:p>
          <a:r>
            <a:rPr lang="en-US"/>
            <a:t>• Fight or flight response </a:t>
          </a:r>
        </a:p>
      </dgm:t>
    </dgm:pt>
    <dgm:pt modelId="{E254292E-72E5-4232-A8B3-513E5B14EEA6}" type="parTrans" cxnId="{4B44333D-C9DE-413D-A459-369B703BD0A3}">
      <dgm:prSet/>
      <dgm:spPr/>
      <dgm:t>
        <a:bodyPr/>
        <a:lstStyle/>
        <a:p>
          <a:endParaRPr lang="en-US"/>
        </a:p>
      </dgm:t>
    </dgm:pt>
    <dgm:pt modelId="{4A15BEFF-323E-4AD5-A3BD-BE9465677192}" type="sibTrans" cxnId="{4B44333D-C9DE-413D-A459-369B703BD0A3}">
      <dgm:prSet/>
      <dgm:spPr/>
      <dgm:t>
        <a:bodyPr/>
        <a:lstStyle/>
        <a:p>
          <a:endParaRPr lang="en-US"/>
        </a:p>
      </dgm:t>
    </dgm:pt>
    <dgm:pt modelId="{D6EAB9DF-7326-420B-9894-B3F19C93B0A5}">
      <dgm:prSet/>
      <dgm:spPr/>
      <dgm:t>
        <a:bodyPr/>
        <a:lstStyle/>
        <a:p>
          <a:r>
            <a:rPr lang="en-US"/>
            <a:t>• Acting out </a:t>
          </a:r>
        </a:p>
      </dgm:t>
    </dgm:pt>
    <dgm:pt modelId="{D57D0D91-8605-4A4F-B86F-452E79689944}" type="parTrans" cxnId="{CF65DE1F-C194-4B9F-A34A-F756E19938F8}">
      <dgm:prSet/>
      <dgm:spPr/>
      <dgm:t>
        <a:bodyPr/>
        <a:lstStyle/>
        <a:p>
          <a:endParaRPr lang="en-US"/>
        </a:p>
      </dgm:t>
    </dgm:pt>
    <dgm:pt modelId="{B7FC626D-8CBC-4B7C-A0C8-4189F52FEEF1}" type="sibTrans" cxnId="{CF65DE1F-C194-4B9F-A34A-F756E19938F8}">
      <dgm:prSet/>
      <dgm:spPr/>
      <dgm:t>
        <a:bodyPr/>
        <a:lstStyle/>
        <a:p>
          <a:endParaRPr lang="en-US"/>
        </a:p>
      </dgm:t>
    </dgm:pt>
    <dgm:pt modelId="{D2CAF507-50DF-4475-9DC7-13D55A98AE0C}" type="pres">
      <dgm:prSet presAssocID="{0AF5AD59-45EE-420D-B6D6-A4F025D3A430}" presName="Name0" presStyleCnt="0">
        <dgm:presLayoutVars>
          <dgm:dir/>
          <dgm:resizeHandles val="exact"/>
        </dgm:presLayoutVars>
      </dgm:prSet>
      <dgm:spPr/>
    </dgm:pt>
    <dgm:pt modelId="{D286377A-99BF-4024-A0EA-7B2E4394F089}" type="pres">
      <dgm:prSet presAssocID="{0AF5AD59-45EE-420D-B6D6-A4F025D3A430}" presName="cycle" presStyleCnt="0"/>
      <dgm:spPr/>
    </dgm:pt>
    <dgm:pt modelId="{589240E3-5D8F-4EF8-A21A-3299657ACB3B}" type="pres">
      <dgm:prSet presAssocID="{DBE24677-6DA7-4B46-AE2F-AF3E2780606C}" presName="nodeFirstNode" presStyleLbl="node1" presStyleIdx="0" presStyleCnt="7">
        <dgm:presLayoutVars>
          <dgm:bulletEnabled val="1"/>
        </dgm:presLayoutVars>
      </dgm:prSet>
      <dgm:spPr/>
    </dgm:pt>
    <dgm:pt modelId="{40D31939-49AF-4466-8F47-EA28A35BD529}" type="pres">
      <dgm:prSet presAssocID="{8CB672AB-6388-4DCC-B1B2-24CDE24A298D}" presName="sibTransFirstNode" presStyleLbl="bgShp" presStyleIdx="0" presStyleCnt="1"/>
      <dgm:spPr/>
    </dgm:pt>
    <dgm:pt modelId="{7723AE74-E9B5-4275-97BC-B42E6CD4B523}" type="pres">
      <dgm:prSet presAssocID="{195AB7FA-5FC0-4B17-AA56-0BFB0C8CDA8C}" presName="nodeFollowingNodes" presStyleLbl="node1" presStyleIdx="1" presStyleCnt="7">
        <dgm:presLayoutVars>
          <dgm:bulletEnabled val="1"/>
        </dgm:presLayoutVars>
      </dgm:prSet>
      <dgm:spPr/>
    </dgm:pt>
    <dgm:pt modelId="{3DFD8CDC-1CA5-4764-B8C0-006F1F96C7B1}" type="pres">
      <dgm:prSet presAssocID="{DD00C777-CE81-405F-BFA5-083DA26C29F9}" presName="nodeFollowingNodes" presStyleLbl="node1" presStyleIdx="2" presStyleCnt="7">
        <dgm:presLayoutVars>
          <dgm:bulletEnabled val="1"/>
        </dgm:presLayoutVars>
      </dgm:prSet>
      <dgm:spPr/>
    </dgm:pt>
    <dgm:pt modelId="{7FFDA07A-A39A-48C3-829C-A85F3BB31182}" type="pres">
      <dgm:prSet presAssocID="{8843D100-8848-45C7-B3CC-A71F96DD1B6F}" presName="nodeFollowingNodes" presStyleLbl="node1" presStyleIdx="3" presStyleCnt="7">
        <dgm:presLayoutVars>
          <dgm:bulletEnabled val="1"/>
        </dgm:presLayoutVars>
      </dgm:prSet>
      <dgm:spPr/>
    </dgm:pt>
    <dgm:pt modelId="{DF652C39-00D0-42FA-8588-6C6C5719EEB5}" type="pres">
      <dgm:prSet presAssocID="{5150ECC2-7067-4B22-96F0-693C4772E355}" presName="nodeFollowingNodes" presStyleLbl="node1" presStyleIdx="4" presStyleCnt="7">
        <dgm:presLayoutVars>
          <dgm:bulletEnabled val="1"/>
        </dgm:presLayoutVars>
      </dgm:prSet>
      <dgm:spPr/>
    </dgm:pt>
    <dgm:pt modelId="{73144694-384F-4952-9AEF-2EA5D2B3B36F}" type="pres">
      <dgm:prSet presAssocID="{AFAE0B85-2A07-4D59-BBE6-152B24D86A92}" presName="nodeFollowingNodes" presStyleLbl="node1" presStyleIdx="5" presStyleCnt="7">
        <dgm:presLayoutVars>
          <dgm:bulletEnabled val="1"/>
        </dgm:presLayoutVars>
      </dgm:prSet>
      <dgm:spPr/>
    </dgm:pt>
    <dgm:pt modelId="{33126EC4-2AEB-47A5-B30D-297EC2553DD2}" type="pres">
      <dgm:prSet presAssocID="{D6EAB9DF-7326-420B-9894-B3F19C93B0A5}" presName="nodeFollowingNodes" presStyleLbl="node1" presStyleIdx="6" presStyleCnt="7">
        <dgm:presLayoutVars>
          <dgm:bulletEnabled val="1"/>
        </dgm:presLayoutVars>
      </dgm:prSet>
      <dgm:spPr/>
    </dgm:pt>
  </dgm:ptLst>
  <dgm:cxnLst>
    <dgm:cxn modelId="{E14D6B05-83E4-47C5-809C-67108A47D7CE}" type="presOf" srcId="{0AF5AD59-45EE-420D-B6D6-A4F025D3A430}" destId="{D2CAF507-50DF-4475-9DC7-13D55A98AE0C}" srcOrd="0" destOrd="0" presId="urn:microsoft.com/office/officeart/2005/8/layout/cycle3"/>
    <dgm:cxn modelId="{B4E34309-15BA-4952-AEA2-AE1B80FFB983}" srcId="{0AF5AD59-45EE-420D-B6D6-A4F025D3A430}" destId="{5150ECC2-7067-4B22-96F0-693C4772E355}" srcOrd="4" destOrd="0" parTransId="{66555AC8-5A4A-4FD2-B543-E9DFF3424C3A}" sibTransId="{8BEEE53A-403D-4225-8E04-35893D9AC705}"/>
    <dgm:cxn modelId="{767A9616-F4D9-40D1-9F3C-F5BB6EB44ECF}" type="presOf" srcId="{DD00C777-CE81-405F-BFA5-083DA26C29F9}" destId="{3DFD8CDC-1CA5-4764-B8C0-006F1F96C7B1}" srcOrd="0" destOrd="0" presId="urn:microsoft.com/office/officeart/2005/8/layout/cycle3"/>
    <dgm:cxn modelId="{C3768919-1D60-4671-819A-D1A1CDC67B97}" type="presOf" srcId="{D6EAB9DF-7326-420B-9894-B3F19C93B0A5}" destId="{33126EC4-2AEB-47A5-B30D-297EC2553DD2}" srcOrd="0" destOrd="0" presId="urn:microsoft.com/office/officeart/2005/8/layout/cycle3"/>
    <dgm:cxn modelId="{CF65DE1F-C194-4B9F-A34A-F756E19938F8}" srcId="{0AF5AD59-45EE-420D-B6D6-A4F025D3A430}" destId="{D6EAB9DF-7326-420B-9894-B3F19C93B0A5}" srcOrd="6" destOrd="0" parTransId="{D57D0D91-8605-4A4F-B86F-452E79689944}" sibTransId="{B7FC626D-8CBC-4B7C-A0C8-4189F52FEEF1}"/>
    <dgm:cxn modelId="{08AF582A-D4F8-44A9-8967-D3BCFBC2F1B4}" type="presOf" srcId="{AFAE0B85-2A07-4D59-BBE6-152B24D86A92}" destId="{73144694-384F-4952-9AEF-2EA5D2B3B36F}" srcOrd="0" destOrd="0" presId="urn:microsoft.com/office/officeart/2005/8/layout/cycle3"/>
    <dgm:cxn modelId="{ACD11E3B-A1F4-48E2-AB25-50D1A6C5C0CB}" type="presOf" srcId="{DBE24677-6DA7-4B46-AE2F-AF3E2780606C}" destId="{589240E3-5D8F-4EF8-A21A-3299657ACB3B}" srcOrd="0" destOrd="0" presId="urn:microsoft.com/office/officeart/2005/8/layout/cycle3"/>
    <dgm:cxn modelId="{4B44333D-C9DE-413D-A459-369B703BD0A3}" srcId="{0AF5AD59-45EE-420D-B6D6-A4F025D3A430}" destId="{AFAE0B85-2A07-4D59-BBE6-152B24D86A92}" srcOrd="5" destOrd="0" parTransId="{E254292E-72E5-4232-A8B3-513E5B14EEA6}" sibTransId="{4A15BEFF-323E-4AD5-A3BD-BE9465677192}"/>
    <dgm:cxn modelId="{1ACA2E69-D88A-433D-9D1C-DFBB363C55DD}" srcId="{0AF5AD59-45EE-420D-B6D6-A4F025D3A430}" destId="{DBE24677-6DA7-4B46-AE2F-AF3E2780606C}" srcOrd="0" destOrd="0" parTransId="{B8DF2A6C-D053-4F94-A206-13731A03C540}" sibTransId="{8CB672AB-6388-4DCC-B1B2-24CDE24A298D}"/>
    <dgm:cxn modelId="{4869A97C-7B1F-4652-8282-9049674CB123}" srcId="{0AF5AD59-45EE-420D-B6D6-A4F025D3A430}" destId="{DD00C777-CE81-405F-BFA5-083DA26C29F9}" srcOrd="2" destOrd="0" parTransId="{451FA34C-2883-47C1-867E-88D276933E94}" sibTransId="{E759C98E-7C59-4365-82BA-89E88AD7C51D}"/>
    <dgm:cxn modelId="{EF5463AF-6956-4524-B7E6-0E9ECE63AEE4}" srcId="{0AF5AD59-45EE-420D-B6D6-A4F025D3A430}" destId="{195AB7FA-5FC0-4B17-AA56-0BFB0C8CDA8C}" srcOrd="1" destOrd="0" parTransId="{C462602B-C665-4DDA-85C9-542DC85058D5}" sibTransId="{B58AC3D7-5554-42B4-88FB-C5B9CC4ACD73}"/>
    <dgm:cxn modelId="{DB516FB8-CE21-4152-ACF6-422721274D40}" srcId="{0AF5AD59-45EE-420D-B6D6-A4F025D3A430}" destId="{8843D100-8848-45C7-B3CC-A71F96DD1B6F}" srcOrd="3" destOrd="0" parTransId="{CFA36858-2947-4966-949B-C10A69DDEA9F}" sibTransId="{831F8830-6750-43F1-9244-B9F6C4597B7E}"/>
    <dgm:cxn modelId="{2477F9CA-A757-4928-AF9F-C7F56803A36D}" type="presOf" srcId="{195AB7FA-5FC0-4B17-AA56-0BFB0C8CDA8C}" destId="{7723AE74-E9B5-4275-97BC-B42E6CD4B523}" srcOrd="0" destOrd="0" presId="urn:microsoft.com/office/officeart/2005/8/layout/cycle3"/>
    <dgm:cxn modelId="{D2AA7AD5-4D41-4D00-9BCC-024355A62BA4}" type="presOf" srcId="{5150ECC2-7067-4B22-96F0-693C4772E355}" destId="{DF652C39-00D0-42FA-8588-6C6C5719EEB5}" srcOrd="0" destOrd="0" presId="urn:microsoft.com/office/officeart/2005/8/layout/cycle3"/>
    <dgm:cxn modelId="{872FAFDE-7833-4ADC-8201-87CF7AD11F60}" type="presOf" srcId="{8843D100-8848-45C7-B3CC-A71F96DD1B6F}" destId="{7FFDA07A-A39A-48C3-829C-A85F3BB31182}" srcOrd="0" destOrd="0" presId="urn:microsoft.com/office/officeart/2005/8/layout/cycle3"/>
    <dgm:cxn modelId="{D6A94FF5-614E-4402-A731-AF3FE38D40DA}" type="presOf" srcId="{8CB672AB-6388-4DCC-B1B2-24CDE24A298D}" destId="{40D31939-49AF-4466-8F47-EA28A35BD529}" srcOrd="0" destOrd="0" presId="urn:microsoft.com/office/officeart/2005/8/layout/cycle3"/>
    <dgm:cxn modelId="{AE6094DA-DA2A-42B8-86EA-C9C950CFBCF4}" type="presParOf" srcId="{D2CAF507-50DF-4475-9DC7-13D55A98AE0C}" destId="{D286377A-99BF-4024-A0EA-7B2E4394F089}" srcOrd="0" destOrd="0" presId="urn:microsoft.com/office/officeart/2005/8/layout/cycle3"/>
    <dgm:cxn modelId="{87D9FC7A-80D3-4145-B30F-1A326367C425}" type="presParOf" srcId="{D286377A-99BF-4024-A0EA-7B2E4394F089}" destId="{589240E3-5D8F-4EF8-A21A-3299657ACB3B}" srcOrd="0" destOrd="0" presId="urn:microsoft.com/office/officeart/2005/8/layout/cycle3"/>
    <dgm:cxn modelId="{C04F7D91-CC94-4AF9-8A58-FF1D2C3718E5}" type="presParOf" srcId="{D286377A-99BF-4024-A0EA-7B2E4394F089}" destId="{40D31939-49AF-4466-8F47-EA28A35BD529}" srcOrd="1" destOrd="0" presId="urn:microsoft.com/office/officeart/2005/8/layout/cycle3"/>
    <dgm:cxn modelId="{C917654A-B778-4A4D-9C6F-7717F3465FCD}" type="presParOf" srcId="{D286377A-99BF-4024-A0EA-7B2E4394F089}" destId="{7723AE74-E9B5-4275-97BC-B42E6CD4B523}" srcOrd="2" destOrd="0" presId="urn:microsoft.com/office/officeart/2005/8/layout/cycle3"/>
    <dgm:cxn modelId="{61AE9F75-C383-499B-945A-BF2FFDEA5C8D}" type="presParOf" srcId="{D286377A-99BF-4024-A0EA-7B2E4394F089}" destId="{3DFD8CDC-1CA5-4764-B8C0-006F1F96C7B1}" srcOrd="3" destOrd="0" presId="urn:microsoft.com/office/officeart/2005/8/layout/cycle3"/>
    <dgm:cxn modelId="{385E94D5-78E1-442E-BFF0-DAE60437D3D5}" type="presParOf" srcId="{D286377A-99BF-4024-A0EA-7B2E4394F089}" destId="{7FFDA07A-A39A-48C3-829C-A85F3BB31182}" srcOrd="4" destOrd="0" presId="urn:microsoft.com/office/officeart/2005/8/layout/cycle3"/>
    <dgm:cxn modelId="{34381BE9-1292-46F4-9D1E-387357430B5F}" type="presParOf" srcId="{D286377A-99BF-4024-A0EA-7B2E4394F089}" destId="{DF652C39-00D0-42FA-8588-6C6C5719EEB5}" srcOrd="5" destOrd="0" presId="urn:microsoft.com/office/officeart/2005/8/layout/cycle3"/>
    <dgm:cxn modelId="{BA61439D-A2AD-4773-947A-05B20074456C}" type="presParOf" srcId="{D286377A-99BF-4024-A0EA-7B2E4394F089}" destId="{73144694-384F-4952-9AEF-2EA5D2B3B36F}" srcOrd="6" destOrd="0" presId="urn:microsoft.com/office/officeart/2005/8/layout/cycle3"/>
    <dgm:cxn modelId="{ABF6AC1C-CB04-4DEC-885B-F315DAC196F7}" type="presParOf" srcId="{D286377A-99BF-4024-A0EA-7B2E4394F089}" destId="{33126EC4-2AEB-47A5-B30D-297EC2553DD2}" srcOrd="7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9B16BB-DC4F-4D3B-A510-8F1EE8B710C9}">
      <dsp:nvSpPr>
        <dsp:cNvPr id="0" name=""/>
        <dsp:cNvSpPr/>
      </dsp:nvSpPr>
      <dsp:spPr>
        <a:xfrm>
          <a:off x="2763114" y="-47661"/>
          <a:ext cx="5820192" cy="5820192"/>
        </a:xfrm>
        <a:prstGeom prst="circularArrow">
          <a:avLst>
            <a:gd name="adj1" fmla="val 5544"/>
            <a:gd name="adj2" fmla="val 330680"/>
            <a:gd name="adj3" fmla="val 14618973"/>
            <a:gd name="adj4" fmla="val 16891417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365B43-CE60-4903-86F2-3A3C5FDD1845}">
      <dsp:nvSpPr>
        <dsp:cNvPr id="0" name=""/>
        <dsp:cNvSpPr/>
      </dsp:nvSpPr>
      <dsp:spPr>
        <a:xfrm>
          <a:off x="4833863" y="1802"/>
          <a:ext cx="1678694" cy="83934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• Racing heart </a:t>
          </a:r>
        </a:p>
      </dsp:txBody>
      <dsp:txXfrm>
        <a:off x="4874837" y="42776"/>
        <a:ext cx="1596746" cy="757399"/>
      </dsp:txXfrm>
    </dsp:sp>
    <dsp:sp modelId="{73C57ACE-8972-419D-AC4C-2483C5A982E2}">
      <dsp:nvSpPr>
        <dsp:cNvPr id="0" name=""/>
        <dsp:cNvSpPr/>
      </dsp:nvSpPr>
      <dsp:spPr>
        <a:xfrm>
          <a:off x="6588873" y="728751"/>
          <a:ext cx="1678694" cy="839347"/>
        </a:xfrm>
        <a:prstGeom prst="roundRect">
          <a:avLst/>
        </a:prstGeom>
        <a:solidFill>
          <a:schemeClr val="accent2">
            <a:hueOff val="920516"/>
            <a:satOff val="-2642"/>
            <a:lumOff val="-423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• Shaking hands </a:t>
          </a:r>
        </a:p>
      </dsp:txBody>
      <dsp:txXfrm>
        <a:off x="6629847" y="769725"/>
        <a:ext cx="1596746" cy="757399"/>
      </dsp:txXfrm>
    </dsp:sp>
    <dsp:sp modelId="{4CBE23BC-D1CD-4F77-B83C-6BF3BE398DBC}">
      <dsp:nvSpPr>
        <dsp:cNvPr id="0" name=""/>
        <dsp:cNvSpPr/>
      </dsp:nvSpPr>
      <dsp:spPr>
        <a:xfrm>
          <a:off x="7315821" y="2483761"/>
          <a:ext cx="1678694" cy="839347"/>
        </a:xfrm>
        <a:prstGeom prst="roundRect">
          <a:avLst/>
        </a:prstGeom>
        <a:solidFill>
          <a:schemeClr val="accent2">
            <a:hueOff val="1841033"/>
            <a:satOff val="-5284"/>
            <a:lumOff val="-846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• Shaky legs </a:t>
          </a:r>
        </a:p>
      </dsp:txBody>
      <dsp:txXfrm>
        <a:off x="7356795" y="2524735"/>
        <a:ext cx="1596746" cy="757399"/>
      </dsp:txXfrm>
    </dsp:sp>
    <dsp:sp modelId="{5F98F0F3-0162-4E2B-97E8-D776CA7EED71}">
      <dsp:nvSpPr>
        <dsp:cNvPr id="0" name=""/>
        <dsp:cNvSpPr/>
      </dsp:nvSpPr>
      <dsp:spPr>
        <a:xfrm>
          <a:off x="6588873" y="4238771"/>
          <a:ext cx="1678694" cy="839347"/>
        </a:xfrm>
        <a:prstGeom prst="roundRect">
          <a:avLst/>
        </a:prstGeom>
        <a:solidFill>
          <a:schemeClr val="accent2">
            <a:hueOff val="2761549"/>
            <a:satOff val="-7926"/>
            <a:lumOff val="-1269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• Clenching fists </a:t>
          </a:r>
        </a:p>
      </dsp:txBody>
      <dsp:txXfrm>
        <a:off x="6629847" y="4279745"/>
        <a:ext cx="1596746" cy="757399"/>
      </dsp:txXfrm>
    </dsp:sp>
    <dsp:sp modelId="{64038669-3300-4C6A-943D-0FA1B4DC8ED5}">
      <dsp:nvSpPr>
        <dsp:cNvPr id="0" name=""/>
        <dsp:cNvSpPr/>
      </dsp:nvSpPr>
      <dsp:spPr>
        <a:xfrm>
          <a:off x="4833863" y="4965720"/>
          <a:ext cx="1678694" cy="839347"/>
        </a:xfrm>
        <a:prstGeom prst="roundRect">
          <a:avLst/>
        </a:prstGeom>
        <a:solidFill>
          <a:schemeClr val="accent2">
            <a:hueOff val="3682065"/>
            <a:satOff val="-10567"/>
            <a:lumOff val="-1691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• Reddening of the skin </a:t>
          </a:r>
        </a:p>
      </dsp:txBody>
      <dsp:txXfrm>
        <a:off x="4874837" y="5006694"/>
        <a:ext cx="1596746" cy="757399"/>
      </dsp:txXfrm>
    </dsp:sp>
    <dsp:sp modelId="{65A62FD3-DA38-4173-B997-44DAF43AE7BF}">
      <dsp:nvSpPr>
        <dsp:cNvPr id="0" name=""/>
        <dsp:cNvSpPr/>
      </dsp:nvSpPr>
      <dsp:spPr>
        <a:xfrm>
          <a:off x="3078853" y="4238771"/>
          <a:ext cx="1678694" cy="839347"/>
        </a:xfrm>
        <a:prstGeom prst="roundRect">
          <a:avLst/>
        </a:prstGeom>
        <a:solidFill>
          <a:schemeClr val="accent2">
            <a:hueOff val="4602581"/>
            <a:satOff val="-13209"/>
            <a:lumOff val="-2114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• Headaches </a:t>
          </a:r>
        </a:p>
      </dsp:txBody>
      <dsp:txXfrm>
        <a:off x="3119827" y="4279745"/>
        <a:ext cx="1596746" cy="757399"/>
      </dsp:txXfrm>
    </dsp:sp>
    <dsp:sp modelId="{DB8E96F8-C4AC-4CE7-A4E0-004D2F6C4DDC}">
      <dsp:nvSpPr>
        <dsp:cNvPr id="0" name=""/>
        <dsp:cNvSpPr/>
      </dsp:nvSpPr>
      <dsp:spPr>
        <a:xfrm>
          <a:off x="2351904" y="2483761"/>
          <a:ext cx="1678694" cy="839347"/>
        </a:xfrm>
        <a:prstGeom prst="roundRect">
          <a:avLst/>
        </a:prstGeom>
        <a:solidFill>
          <a:schemeClr val="accent2">
            <a:hueOff val="5523098"/>
            <a:satOff val="-15851"/>
            <a:lumOff val="-2537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• Tenseness </a:t>
          </a:r>
        </a:p>
      </dsp:txBody>
      <dsp:txXfrm>
        <a:off x="2392878" y="2524735"/>
        <a:ext cx="1596746" cy="757399"/>
      </dsp:txXfrm>
    </dsp:sp>
    <dsp:sp modelId="{3F84E7B1-E33D-4568-A691-ADCD1D920337}">
      <dsp:nvSpPr>
        <dsp:cNvPr id="0" name=""/>
        <dsp:cNvSpPr/>
      </dsp:nvSpPr>
      <dsp:spPr>
        <a:xfrm>
          <a:off x="3078853" y="728751"/>
          <a:ext cx="1678694" cy="839347"/>
        </a:xfrm>
        <a:prstGeom prst="roundRect">
          <a:avLst/>
        </a:prstGeom>
        <a:solidFill>
          <a:schemeClr val="accent2">
            <a:hueOff val="6443614"/>
            <a:satOff val="-18493"/>
            <a:lumOff val="-296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• Muscle spasms </a:t>
          </a:r>
        </a:p>
      </dsp:txBody>
      <dsp:txXfrm>
        <a:off x="3119827" y="769725"/>
        <a:ext cx="1596746" cy="7573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D31939-49AF-4466-8F47-EA28A35BD529}">
      <dsp:nvSpPr>
        <dsp:cNvPr id="0" name=""/>
        <dsp:cNvSpPr/>
      </dsp:nvSpPr>
      <dsp:spPr>
        <a:xfrm>
          <a:off x="467525" y="251450"/>
          <a:ext cx="6481749" cy="6481749"/>
        </a:xfrm>
        <a:prstGeom prst="circularArrow">
          <a:avLst>
            <a:gd name="adj1" fmla="val 5544"/>
            <a:gd name="adj2" fmla="val 330680"/>
            <a:gd name="adj3" fmla="val 14511264"/>
            <a:gd name="adj4" fmla="val 16952813"/>
            <a:gd name="adj5" fmla="val 5757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9240E3-5D8F-4EF8-A21A-3299657ACB3B}">
      <dsp:nvSpPr>
        <dsp:cNvPr id="0" name=""/>
        <dsp:cNvSpPr/>
      </dsp:nvSpPr>
      <dsp:spPr>
        <a:xfrm>
          <a:off x="2696195" y="295689"/>
          <a:ext cx="2024409" cy="101220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• General feelings of anxiety </a:t>
          </a:r>
        </a:p>
      </dsp:txBody>
      <dsp:txXfrm>
        <a:off x="2745607" y="345101"/>
        <a:ext cx="1925585" cy="913380"/>
      </dsp:txXfrm>
    </dsp:sp>
    <dsp:sp modelId="{7723AE74-E9B5-4275-97BC-B42E6CD4B523}">
      <dsp:nvSpPr>
        <dsp:cNvPr id="0" name=""/>
        <dsp:cNvSpPr/>
      </dsp:nvSpPr>
      <dsp:spPr>
        <a:xfrm>
          <a:off x="4857233" y="1336390"/>
          <a:ext cx="2024409" cy="1012204"/>
        </a:xfrm>
        <a:prstGeom prst="roundRect">
          <a:avLst/>
        </a:prstGeom>
        <a:solidFill>
          <a:schemeClr val="accent5">
            <a:hueOff val="-2025358"/>
            <a:satOff val="-138"/>
            <a:lumOff val="32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• Feeling overwhelmed </a:t>
          </a:r>
        </a:p>
      </dsp:txBody>
      <dsp:txXfrm>
        <a:off x="4906645" y="1385802"/>
        <a:ext cx="1925585" cy="913380"/>
      </dsp:txXfrm>
    </dsp:sp>
    <dsp:sp modelId="{3DFD8CDC-1CA5-4764-B8C0-006F1F96C7B1}">
      <dsp:nvSpPr>
        <dsp:cNvPr id="0" name=""/>
        <dsp:cNvSpPr/>
      </dsp:nvSpPr>
      <dsp:spPr>
        <a:xfrm>
          <a:off x="5390966" y="3674825"/>
          <a:ext cx="2024409" cy="1012204"/>
        </a:xfrm>
        <a:prstGeom prst="roundRect">
          <a:avLst/>
        </a:prstGeom>
        <a:solidFill>
          <a:schemeClr val="accent5">
            <a:hueOff val="-4050717"/>
            <a:satOff val="-275"/>
            <a:lumOff val="65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• Inability to focus </a:t>
          </a:r>
        </a:p>
      </dsp:txBody>
      <dsp:txXfrm>
        <a:off x="5440378" y="3724237"/>
        <a:ext cx="1925585" cy="913380"/>
      </dsp:txXfrm>
    </dsp:sp>
    <dsp:sp modelId="{7FFDA07A-A39A-48C3-829C-A85F3BB31182}">
      <dsp:nvSpPr>
        <dsp:cNvPr id="0" name=""/>
        <dsp:cNvSpPr/>
      </dsp:nvSpPr>
      <dsp:spPr>
        <a:xfrm>
          <a:off x="3895481" y="5550104"/>
          <a:ext cx="2024409" cy="1012204"/>
        </a:xfrm>
        <a:prstGeom prst="roundRect">
          <a:avLst/>
        </a:prstGeom>
        <a:solidFill>
          <a:schemeClr val="accent5">
            <a:hueOff val="-6076075"/>
            <a:satOff val="-413"/>
            <a:lumOff val="98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• Avoidance behaviors </a:t>
          </a:r>
        </a:p>
      </dsp:txBody>
      <dsp:txXfrm>
        <a:off x="3944893" y="5599516"/>
        <a:ext cx="1925585" cy="913380"/>
      </dsp:txXfrm>
    </dsp:sp>
    <dsp:sp modelId="{DF652C39-00D0-42FA-8588-6C6C5719EEB5}">
      <dsp:nvSpPr>
        <dsp:cNvPr id="0" name=""/>
        <dsp:cNvSpPr/>
      </dsp:nvSpPr>
      <dsp:spPr>
        <a:xfrm>
          <a:off x="1496909" y="5550104"/>
          <a:ext cx="2024409" cy="1012204"/>
        </a:xfrm>
        <a:prstGeom prst="roundRect">
          <a:avLst/>
        </a:prstGeom>
        <a:solidFill>
          <a:schemeClr val="accent5">
            <a:hueOff val="-8101434"/>
            <a:satOff val="-551"/>
            <a:lumOff val="130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• Inability to make decisions </a:t>
          </a:r>
        </a:p>
      </dsp:txBody>
      <dsp:txXfrm>
        <a:off x="1546321" y="5599516"/>
        <a:ext cx="1925585" cy="913380"/>
      </dsp:txXfrm>
    </dsp:sp>
    <dsp:sp modelId="{73144694-384F-4952-9AEF-2EA5D2B3B36F}">
      <dsp:nvSpPr>
        <dsp:cNvPr id="0" name=""/>
        <dsp:cNvSpPr/>
      </dsp:nvSpPr>
      <dsp:spPr>
        <a:xfrm>
          <a:off x="1424" y="3674825"/>
          <a:ext cx="2024409" cy="1012204"/>
        </a:xfrm>
        <a:prstGeom prst="roundRect">
          <a:avLst/>
        </a:prstGeom>
        <a:solidFill>
          <a:schemeClr val="accent5">
            <a:hueOff val="-10126791"/>
            <a:satOff val="-688"/>
            <a:lumOff val="163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• Fight or flight response </a:t>
          </a:r>
        </a:p>
      </dsp:txBody>
      <dsp:txXfrm>
        <a:off x="50836" y="3724237"/>
        <a:ext cx="1925585" cy="913380"/>
      </dsp:txXfrm>
    </dsp:sp>
    <dsp:sp modelId="{33126EC4-2AEB-47A5-B30D-297EC2553DD2}">
      <dsp:nvSpPr>
        <dsp:cNvPr id="0" name=""/>
        <dsp:cNvSpPr/>
      </dsp:nvSpPr>
      <dsp:spPr>
        <a:xfrm>
          <a:off x="535156" y="1336390"/>
          <a:ext cx="2024409" cy="1012204"/>
        </a:xfrm>
        <a:prstGeom prst="roundRect">
          <a:avLst/>
        </a:prstGeom>
        <a:solidFill>
          <a:schemeClr val="accent5">
            <a:hueOff val="-12152150"/>
            <a:satOff val="-826"/>
            <a:lumOff val="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• Acting out </a:t>
          </a:r>
        </a:p>
      </dsp:txBody>
      <dsp:txXfrm>
        <a:off x="584568" y="1385802"/>
        <a:ext cx="1925585" cy="913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724EE7-F4B4-EB28-1FD0-AD028AAE55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C07BBC65-2B97-8F2C-76D5-A9B18F70B4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73AC3CF-7385-C7D1-AF8D-4686D7F2F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A5C9-A2F1-413D-9C6C-464015E3B6BB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A757E80-435F-DB17-8DFE-4595B7FB3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878486E-E3D3-507A-F9C5-CBA56C9AC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F812-5901-46AA-A677-EF1175A5571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6127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1F1A68-82FC-72D8-0B62-1039B01D2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B195C30C-5D1C-868B-4EDA-C7D405ACC8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EBAB7CC-C9C4-696A-09ED-3407FD338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A5C9-A2F1-413D-9C6C-464015E3B6BB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D5D6F14-8002-2401-4ECA-84514651F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9EB3005-AB62-8E32-3A19-FEE6660DB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F812-5901-46AA-A677-EF1175A5571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117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57C2AD3A-E2AC-CA4B-91EE-661B5B3086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2446989A-D5FD-AEA6-E164-AF3A24CE29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AF264E2-B692-DAC7-CDC5-9C9FD915E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A5C9-A2F1-413D-9C6C-464015E3B6BB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8130CF7-178E-29E1-0DAA-EA1C43894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316D839-E722-E572-A8B5-057036299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F812-5901-46AA-A677-EF1175A5571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60424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535133-3435-18DA-7320-E973E8F96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E9FB970-2999-B3F2-7D93-4607D0AF86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920C796-BFB6-791C-0151-B54038A15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A5C9-A2F1-413D-9C6C-464015E3B6BB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4C67B61-D749-353B-04F2-196F58D2E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0C1F560-9F6B-DFF1-C96B-0FDB4C991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F812-5901-46AA-A677-EF1175A5571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1510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B09A9B-E606-015B-C63A-F742F4ABC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02EA85C-07EA-5A8A-D22B-C1B6284B5B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429690A-8975-87D4-F2AD-A00A67742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A5C9-A2F1-413D-9C6C-464015E3B6BB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4D7D0CE-3E31-DC6B-B48A-8A3348922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37F5992-4D04-7D6D-4443-C7F3B2D4F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F812-5901-46AA-A677-EF1175A5571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7780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EAD184-838A-682F-6DDB-2A2D531AA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FC42816-5BDC-9CDB-048F-29014F8616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56D01B8A-5FCB-A51E-DCF0-1ACFBC22E1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5974B851-75C0-AB49-4D54-FBC8BB9BB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A5C9-A2F1-413D-9C6C-464015E3B6BB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1E4172AC-90BD-D260-5D44-9F3C571A7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3BAEF4C5-A96F-8DC9-0F2F-1753D49B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F812-5901-46AA-A677-EF1175A5571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8605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A0609D-7734-C562-4831-FBE452EB1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05DA3BB0-7939-452A-3AE7-AF131061F4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A826D9DB-9C4B-BC52-CE47-4EE5CE7DDC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BEF9D325-25F0-DAE8-30B2-ACBB153C55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B13400DF-00E1-8E0B-8588-C38F95CBE1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90F5E2A0-AF46-D8E1-53A6-78EF4279C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A5C9-A2F1-413D-9C6C-464015E3B6BB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A16F45F4-9EBB-9D41-3DEC-BE7D0C458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0CB06310-DCA5-7CD9-4425-469E00202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F812-5901-46AA-A677-EF1175A5571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8555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E971DD-B4B8-25B4-D7EB-669B70632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6C346DDA-8D66-9624-B9F2-52FB06284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A5C9-A2F1-413D-9C6C-464015E3B6BB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E55C143E-77EA-2C60-140C-AA32A4D35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AB0210E8-6572-A55E-0B7A-E940877B0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F812-5901-46AA-A677-EF1175A5571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3570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6957D1A7-5815-DB9C-1517-4F908889E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A5C9-A2F1-413D-9C6C-464015E3B6BB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738F3397-0A0B-8D52-DE5E-96A55A8B9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64163F83-3406-3040-73AE-84DDA891F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F812-5901-46AA-A677-EF1175A5571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358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C89AC4-50A8-927A-E8DD-33DC1D358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8057BAC-765C-C11E-9120-6B4466F3A4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3215A78B-5CA4-2D40-08AC-898F387169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B366A79C-8DEE-C772-073A-0D183B98F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A5C9-A2F1-413D-9C6C-464015E3B6BB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BD7FCCD4-B41D-4F64-54E2-D210172B0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5C77D4D-B10F-AB2D-F372-B6AC32A4E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F812-5901-46AA-A677-EF1175A5571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9961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AFD545-95BD-A192-1378-34AEFF53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D20924A6-E827-E52E-6910-F1F940A338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5CEECEF0-43C3-7242-FB59-8546175B9F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91D282B5-6A01-1187-74B9-C24D008F3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A5C9-A2F1-413D-9C6C-464015E3B6BB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5C25C6F2-2B04-9BA0-7B7E-03CCC0278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AF6AB59E-EFA4-E0AF-0DC7-8C0B3DDBA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F812-5901-46AA-A677-EF1175A5571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0159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FE28FA30-DFD6-98E4-023B-F0163A46A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56F2863A-917B-344A-9731-1D08C4BA39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13BAD86-646F-9C2F-A8CD-2B5E58C2E4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52A5C9-A2F1-413D-9C6C-464015E3B6BB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7AD3247-FA3F-19F9-7BCE-CA00E8FB49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F4B0375C-9BF0-089C-7D78-D5B85890E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E0F812-5901-46AA-A677-EF1175A5571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6097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islcollective.com/english-esl-video-lessons/vocabulary-practice/general-vocabulary-practice/adjectives/the-emoji-movie-emotions-galore-positive-negative/18275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67goingon50.blogspot.com/2017/03/how-tobudget-without-losing-will-to-go.html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Відео 4" descr="Emojis">
            <a:extLst>
              <a:ext uri="{FF2B5EF4-FFF2-40B4-BE49-F238E27FC236}">
                <a16:creationId xmlns:a16="http://schemas.microsoft.com/office/drawing/2014/main" id="{1DB9FF0D-781F-721C-5363-EC0AE747AB7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t="284" r="1" b="1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28C165-B1CE-E264-F2CC-CF53C134C8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5200">
                <a:solidFill>
                  <a:srgbClr val="FFFFFF"/>
                </a:solidFill>
              </a:rPr>
              <a:t>Emotions. Feeling stressed</a:t>
            </a:r>
            <a:endParaRPr lang="uk-UA" sz="5200">
              <a:solidFill>
                <a:srgbClr val="FFFFFF"/>
              </a:solidFill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64AB7094-0823-A5C5-0758-595C7DD5DA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87664" y="4831166"/>
            <a:ext cx="4336539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en-US" sz="2200" dirty="0">
                <a:solidFill>
                  <a:srgbClr val="FFFFFF"/>
                </a:solidFill>
              </a:rPr>
              <a:t>Created by Iryna Zhukevych</a:t>
            </a:r>
          </a:p>
          <a:p>
            <a:pPr algn="l"/>
            <a:r>
              <a:rPr lang="en-US" sz="2200" dirty="0">
                <a:solidFill>
                  <a:srgbClr val="FFFFFF"/>
                </a:solidFill>
              </a:rPr>
              <a:t>PhD in Pedagogical Science</a:t>
            </a:r>
          </a:p>
          <a:p>
            <a:pPr algn="l"/>
            <a:r>
              <a:rPr lang="en-US" sz="2200" dirty="0">
                <a:solidFill>
                  <a:srgbClr val="FFFFFF"/>
                </a:solidFill>
              </a:rPr>
              <a:t>Associate Professor </a:t>
            </a:r>
            <a:endParaRPr lang="uk-UA" sz="2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28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1FC3F1-2AD0-AB40-878F-1DD05A538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974" y="350196"/>
            <a:ext cx="5172733" cy="1624520"/>
          </a:xfrm>
        </p:spPr>
        <p:txBody>
          <a:bodyPr anchor="ctr">
            <a:normAutofit/>
          </a:bodyPr>
          <a:lstStyle/>
          <a:p>
            <a:pPr algn="ctr"/>
            <a:r>
              <a:rPr lang="en-US" sz="4000" b="1" dirty="0"/>
              <a:t>Discuss the questions</a:t>
            </a:r>
            <a:endParaRPr lang="uk-UA" sz="40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240B2A2-14C5-F32D-1DC8-A287AFBA0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2" y="2743200"/>
            <a:ext cx="4646905" cy="3613149"/>
          </a:xfrm>
        </p:spPr>
        <p:txBody>
          <a:bodyPr anchor="ctr">
            <a:normAutofit/>
          </a:bodyPr>
          <a:lstStyle/>
          <a:p>
            <a:pPr marL="514350" indent="-514350">
              <a:buAutoNum type="arabicPeriod"/>
            </a:pPr>
            <a:r>
              <a:rPr lang="en-US" sz="2000"/>
              <a:t>Do you show your emotions much? Do you talk about them? Is that a good or bad thing?</a:t>
            </a:r>
          </a:p>
          <a:p>
            <a:pPr marL="514350" indent="-514350">
              <a:buAutoNum type="arabicPeriod"/>
            </a:pPr>
            <a:r>
              <a:rPr lang="en-US" sz="2000"/>
              <a:t>Can you think of any situations where it’s good or bad to show your feelings?</a:t>
            </a:r>
          </a:p>
          <a:p>
            <a:pPr marL="514350" indent="-514350">
              <a:buAutoNum type="arabicPeriod"/>
            </a:pPr>
            <a:r>
              <a:rPr lang="en-US" sz="2000"/>
              <a:t> What kind of things (if any) upset you, cheer you up or embarrass you?</a:t>
            </a:r>
            <a:endParaRPr lang="uk-UA" sz="2000"/>
          </a:p>
        </p:txBody>
      </p:sp>
      <p:pic>
        <p:nvPicPr>
          <p:cNvPr id="5" name="Picture 4" descr="Different coloured question marks">
            <a:extLst>
              <a:ext uri="{FF2B5EF4-FFF2-40B4-BE49-F238E27FC236}">
                <a16:creationId xmlns:a16="http://schemas.microsoft.com/office/drawing/2014/main" id="{8554403B-23DF-ED39-1680-AFAD02B10D0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279" r="26665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88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97BFC2-7D7E-43A5-A509-0425662D3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845" y="741392"/>
            <a:ext cx="3937367" cy="1687176"/>
          </a:xfrm>
        </p:spPr>
        <p:txBody>
          <a:bodyPr anchor="b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/>
              <a:t>Watch the video and do exercises</a:t>
            </a:r>
            <a:endParaRPr lang="uk-UA" sz="32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ED1593-6D58-9D26-7A32-9E9A5E3B8BD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991" r="11078" b="-1"/>
          <a:stretch/>
        </p:blipFill>
        <p:spPr>
          <a:xfrm>
            <a:off x="20" y="10"/>
            <a:ext cx="7390243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E3A741D-C19B-960A-5803-1C58871478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879677" y="2347416"/>
            <a:ext cx="1630908" cy="7390262"/>
          </a:xfrm>
          <a:prstGeom prst="rect">
            <a:avLst/>
          </a:prstGeom>
          <a:gradFill>
            <a:gsLst>
              <a:gs pos="0">
                <a:schemeClr val="accent5"/>
              </a:gs>
              <a:gs pos="47000">
                <a:schemeClr val="accent2"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39DE25-0E4E-0AA7-0932-1D78C23727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 flipV="1">
            <a:off x="-1919061" y="1919060"/>
            <a:ext cx="6854280" cy="3016159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47000">
                <a:schemeClr val="accent2">
                  <a:alpha val="0"/>
                </a:schemeClr>
              </a:gs>
            </a:gsLst>
            <a:lin ang="4200000" scaled="0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6EA299-0840-6DEA-E670-C49AEBC87E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461657" y="4425055"/>
            <a:ext cx="2928605" cy="2432945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51000">
                <a:schemeClr val="accent5">
                  <a:lumMod val="60000"/>
                  <a:lumOff val="40000"/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C264FE0-A843-620E-CF95-22AD6D70AC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0503" y="3008670"/>
            <a:ext cx="3858709" cy="2972637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2000" dirty="0">
                <a:hlinkClick r:id="rId3"/>
              </a:rPr>
              <a:t>https://en.islcollective.com/english-esl-video-lessons/vocabulary-practice/general-vocabulary-practice/adjectives/the-emoji-movie-emotions-galore-positive-negative/18275</a:t>
            </a:r>
            <a:endParaRPr lang="en-GB" sz="2000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489179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ood human figure">
            <a:extLst>
              <a:ext uri="{FF2B5EF4-FFF2-40B4-BE49-F238E27FC236}">
                <a16:creationId xmlns:a16="http://schemas.microsoft.com/office/drawing/2014/main" id="{09F4D460-633E-2E66-8AB5-0AF50C4F2B4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8068" b="-1"/>
          <a:stretch/>
        </p:blipFill>
        <p:spPr>
          <a:xfrm>
            <a:off x="20" y="10"/>
            <a:ext cx="7390243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E3A741D-C19B-960A-5803-1C58871478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879677" y="2347416"/>
            <a:ext cx="1630908" cy="7390262"/>
          </a:xfrm>
          <a:prstGeom prst="rect">
            <a:avLst/>
          </a:prstGeom>
          <a:gradFill>
            <a:gsLst>
              <a:gs pos="0">
                <a:schemeClr val="accent5"/>
              </a:gs>
              <a:gs pos="47000">
                <a:schemeClr val="accent2"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39DE25-0E4E-0AA7-0932-1D78C23727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 flipV="1">
            <a:off x="-1919061" y="1919060"/>
            <a:ext cx="6854280" cy="3016159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47000">
                <a:schemeClr val="accent2">
                  <a:alpha val="0"/>
                </a:schemeClr>
              </a:gs>
            </a:gsLst>
            <a:lin ang="4200000" scaled="0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6EA299-0840-6DEA-E670-C49AEBC87E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461657" y="4425055"/>
            <a:ext cx="2928605" cy="2432945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51000">
                <a:schemeClr val="accent5">
                  <a:lumMod val="60000"/>
                  <a:lumOff val="40000"/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07D3EA9-8802-BE41-485F-34095F02F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7795" y="2533476"/>
            <a:ext cx="3971417" cy="3447832"/>
          </a:xfrm>
        </p:spPr>
        <p:txBody>
          <a:bodyPr anchor="t"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400" b="1" dirty="0"/>
              <a:t>What are some of the physical signs of stress? </a:t>
            </a:r>
            <a:endParaRPr lang="uk-UA" sz="2400" b="1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4536723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9A7F3BF-8763-4074-AD77-92790AF31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A9648D6-B41B-42D0-A817-AE2607B0B5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94200" y="554152"/>
            <a:ext cx="574177" cy="1075866"/>
            <a:chOff x="10994200" y="554152"/>
            <a:chExt cx="574177" cy="1075866"/>
          </a:xfrm>
        </p:grpSpPr>
        <p:sp>
          <p:nvSpPr>
            <p:cNvPr id="12" name="Graphic 11">
              <a:extLst>
                <a:ext uri="{FF2B5EF4-FFF2-40B4-BE49-F238E27FC236}">
                  <a16:creationId xmlns:a16="http://schemas.microsoft.com/office/drawing/2014/main" id="{6CB927A4-E432-4310-9CD5-E89FF506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13369" y="554152"/>
              <a:ext cx="171515" cy="171515"/>
            </a:xfrm>
            <a:custGeom>
              <a:avLst/>
              <a:gdLst>
                <a:gd name="connsiteX0" fmla="*/ 159874 w 171515"/>
                <a:gd name="connsiteY0" fmla="*/ 74116 h 171515"/>
                <a:gd name="connsiteX1" fmla="*/ 97399 w 171515"/>
                <a:gd name="connsiteY1" fmla="*/ 74116 h 171515"/>
                <a:gd name="connsiteX2" fmla="*/ 97399 w 171515"/>
                <a:gd name="connsiteY2" fmla="*/ 11641 h 171515"/>
                <a:gd name="connsiteX3" fmla="*/ 85758 w 171515"/>
                <a:gd name="connsiteY3" fmla="*/ 0 h 171515"/>
                <a:gd name="connsiteX4" fmla="*/ 74116 w 171515"/>
                <a:gd name="connsiteY4" fmla="*/ 11641 h 171515"/>
                <a:gd name="connsiteX5" fmla="*/ 74116 w 171515"/>
                <a:gd name="connsiteY5" fmla="*/ 74116 h 171515"/>
                <a:gd name="connsiteX6" fmla="*/ 11641 w 171515"/>
                <a:gd name="connsiteY6" fmla="*/ 74116 h 171515"/>
                <a:gd name="connsiteX7" fmla="*/ 0 w 171515"/>
                <a:gd name="connsiteY7" fmla="*/ 85758 h 171515"/>
                <a:gd name="connsiteX8" fmla="*/ 11641 w 171515"/>
                <a:gd name="connsiteY8" fmla="*/ 97399 h 171515"/>
                <a:gd name="connsiteX9" fmla="*/ 74116 w 171515"/>
                <a:gd name="connsiteY9" fmla="*/ 97399 h 171515"/>
                <a:gd name="connsiteX10" fmla="*/ 74116 w 171515"/>
                <a:gd name="connsiteY10" fmla="*/ 159874 h 171515"/>
                <a:gd name="connsiteX11" fmla="*/ 85758 w 171515"/>
                <a:gd name="connsiteY11" fmla="*/ 171515 h 171515"/>
                <a:gd name="connsiteX12" fmla="*/ 97399 w 171515"/>
                <a:gd name="connsiteY12" fmla="*/ 159874 h 171515"/>
                <a:gd name="connsiteX13" fmla="*/ 97399 w 171515"/>
                <a:gd name="connsiteY13" fmla="*/ 97399 h 171515"/>
                <a:gd name="connsiteX14" fmla="*/ 159874 w 171515"/>
                <a:gd name="connsiteY14" fmla="*/ 97399 h 171515"/>
                <a:gd name="connsiteX15" fmla="*/ 171515 w 171515"/>
                <a:gd name="connsiteY15" fmla="*/ 85758 h 171515"/>
                <a:gd name="connsiteX16" fmla="*/ 159874 w 171515"/>
                <a:gd name="connsiteY16" fmla="*/ 74116 h 17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1515" h="171515">
                  <a:moveTo>
                    <a:pt x="159874" y="74116"/>
                  </a:moveTo>
                  <a:lnTo>
                    <a:pt x="97399" y="74116"/>
                  </a:lnTo>
                  <a:lnTo>
                    <a:pt x="97399" y="11641"/>
                  </a:lnTo>
                  <a:cubicBezTo>
                    <a:pt x="97399" y="5212"/>
                    <a:pt x="92187" y="0"/>
                    <a:pt x="85758" y="0"/>
                  </a:cubicBezTo>
                  <a:cubicBezTo>
                    <a:pt x="79328" y="0"/>
                    <a:pt x="74116" y="5212"/>
                    <a:pt x="74116" y="11641"/>
                  </a:cubicBezTo>
                  <a:lnTo>
                    <a:pt x="74116" y="74116"/>
                  </a:lnTo>
                  <a:lnTo>
                    <a:pt x="11641" y="74116"/>
                  </a:lnTo>
                  <a:cubicBezTo>
                    <a:pt x="5212" y="74116"/>
                    <a:pt x="0" y="79328"/>
                    <a:pt x="0" y="85758"/>
                  </a:cubicBezTo>
                  <a:cubicBezTo>
                    <a:pt x="0" y="92187"/>
                    <a:pt x="5212" y="97399"/>
                    <a:pt x="11641" y="97399"/>
                  </a:cubicBezTo>
                  <a:lnTo>
                    <a:pt x="74116" y="97399"/>
                  </a:lnTo>
                  <a:lnTo>
                    <a:pt x="74116" y="159874"/>
                  </a:lnTo>
                  <a:cubicBezTo>
                    <a:pt x="74116" y="166303"/>
                    <a:pt x="79328" y="171515"/>
                    <a:pt x="85758" y="171515"/>
                  </a:cubicBezTo>
                  <a:cubicBezTo>
                    <a:pt x="92187" y="171515"/>
                    <a:pt x="97399" y="166303"/>
                    <a:pt x="97399" y="159874"/>
                  </a:cubicBezTo>
                  <a:lnTo>
                    <a:pt x="97399" y="97399"/>
                  </a:lnTo>
                  <a:lnTo>
                    <a:pt x="159874" y="97399"/>
                  </a:lnTo>
                  <a:cubicBezTo>
                    <a:pt x="166303" y="97399"/>
                    <a:pt x="171515" y="92187"/>
                    <a:pt x="171515" y="85758"/>
                  </a:cubicBezTo>
                  <a:cubicBezTo>
                    <a:pt x="171515" y="79328"/>
                    <a:pt x="166303" y="74116"/>
                    <a:pt x="159874" y="74116"/>
                  </a:cubicBezTo>
                  <a:close/>
                </a:path>
              </a:pathLst>
            </a:custGeom>
            <a:solidFill>
              <a:schemeClr val="accent2"/>
            </a:solidFill>
            <a:ln w="7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Graphic 10">
              <a:extLst>
                <a:ext uri="{FF2B5EF4-FFF2-40B4-BE49-F238E27FC236}">
                  <a16:creationId xmlns:a16="http://schemas.microsoft.com/office/drawing/2014/main" id="{E3020543-B24B-4EC4-8FFC-8DD88EEA9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55951" y="837005"/>
              <a:ext cx="112426" cy="112426"/>
            </a:xfrm>
            <a:custGeom>
              <a:avLst/>
              <a:gdLst>
                <a:gd name="connsiteX0" fmla="*/ 112426 w 112426"/>
                <a:gd name="connsiteY0" fmla="*/ 56213 h 112426"/>
                <a:gd name="connsiteX1" fmla="*/ 56213 w 112426"/>
                <a:gd name="connsiteY1" fmla="*/ 112426 h 112426"/>
                <a:gd name="connsiteX2" fmla="*/ 0 w 112426"/>
                <a:gd name="connsiteY2" fmla="*/ 56213 h 112426"/>
                <a:gd name="connsiteX3" fmla="*/ 56213 w 112426"/>
                <a:gd name="connsiteY3" fmla="*/ 0 h 112426"/>
                <a:gd name="connsiteX4" fmla="*/ 112426 w 112426"/>
                <a:gd name="connsiteY4" fmla="*/ 56213 h 11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426" h="112426">
                  <a:moveTo>
                    <a:pt x="112426" y="56213"/>
                  </a:moveTo>
                  <a:cubicBezTo>
                    <a:pt x="112426" y="87259"/>
                    <a:pt x="87259" y="112426"/>
                    <a:pt x="56213" y="112426"/>
                  </a:cubicBezTo>
                  <a:cubicBezTo>
                    <a:pt x="25167" y="112426"/>
                    <a:pt x="0" y="87259"/>
                    <a:pt x="0" y="56213"/>
                  </a:cubicBezTo>
                  <a:cubicBezTo>
                    <a:pt x="0" y="25167"/>
                    <a:pt x="25167" y="0"/>
                    <a:pt x="56213" y="0"/>
                  </a:cubicBezTo>
                  <a:cubicBezTo>
                    <a:pt x="87259" y="0"/>
                    <a:pt x="112426" y="25167"/>
                    <a:pt x="112426" y="56213"/>
                  </a:cubicBezTo>
                  <a:close/>
                </a:path>
              </a:pathLst>
            </a:custGeom>
            <a:solidFill>
              <a:schemeClr val="accent2"/>
            </a:solidFill>
            <a:ln w="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Graphic 12">
              <a:extLst>
                <a:ext uri="{FF2B5EF4-FFF2-40B4-BE49-F238E27FC236}">
                  <a16:creationId xmlns:a16="http://schemas.microsoft.com/office/drawing/2014/main" id="{1453BF6C-B012-48B7-B4E8-6D7AC7C27D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94200" y="1472473"/>
              <a:ext cx="157545" cy="157545"/>
            </a:xfrm>
            <a:custGeom>
              <a:avLst/>
              <a:gdLst>
                <a:gd name="connsiteX0" fmla="*/ 78773 w 157545"/>
                <a:gd name="connsiteY0" fmla="*/ 23283 h 157545"/>
                <a:gd name="connsiteX1" fmla="*/ 134262 w 157545"/>
                <a:gd name="connsiteY1" fmla="*/ 78773 h 157545"/>
                <a:gd name="connsiteX2" fmla="*/ 78773 w 157545"/>
                <a:gd name="connsiteY2" fmla="*/ 134262 h 157545"/>
                <a:gd name="connsiteX3" fmla="*/ 23283 w 157545"/>
                <a:gd name="connsiteY3" fmla="*/ 78773 h 157545"/>
                <a:gd name="connsiteX4" fmla="*/ 78773 w 157545"/>
                <a:gd name="connsiteY4" fmla="*/ 23283 h 157545"/>
                <a:gd name="connsiteX5" fmla="*/ 78773 w 157545"/>
                <a:gd name="connsiteY5" fmla="*/ 0 h 157545"/>
                <a:gd name="connsiteX6" fmla="*/ 0 w 157545"/>
                <a:gd name="connsiteY6" fmla="*/ 78773 h 157545"/>
                <a:gd name="connsiteX7" fmla="*/ 78773 w 157545"/>
                <a:gd name="connsiteY7" fmla="*/ 157545 h 157545"/>
                <a:gd name="connsiteX8" fmla="*/ 157545 w 157545"/>
                <a:gd name="connsiteY8" fmla="*/ 78773 h 157545"/>
                <a:gd name="connsiteX9" fmla="*/ 78773 w 157545"/>
                <a:gd name="connsiteY9" fmla="*/ 0 h 157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545" h="157545">
                  <a:moveTo>
                    <a:pt x="78773" y="23283"/>
                  </a:moveTo>
                  <a:cubicBezTo>
                    <a:pt x="109419" y="23283"/>
                    <a:pt x="134262" y="48126"/>
                    <a:pt x="134262" y="78773"/>
                  </a:cubicBezTo>
                  <a:cubicBezTo>
                    <a:pt x="134262" y="109419"/>
                    <a:pt x="109419" y="134262"/>
                    <a:pt x="78773" y="134262"/>
                  </a:cubicBezTo>
                  <a:cubicBezTo>
                    <a:pt x="48126" y="134262"/>
                    <a:pt x="23283" y="109419"/>
                    <a:pt x="23283" y="78773"/>
                  </a:cubicBezTo>
                  <a:cubicBezTo>
                    <a:pt x="23312" y="48139"/>
                    <a:pt x="48139" y="23312"/>
                    <a:pt x="78773" y="23283"/>
                  </a:cubicBezTo>
                  <a:moveTo>
                    <a:pt x="78773" y="0"/>
                  </a:moveTo>
                  <a:cubicBezTo>
                    <a:pt x="35268" y="0"/>
                    <a:pt x="0" y="35268"/>
                    <a:pt x="0" y="78773"/>
                  </a:cubicBezTo>
                  <a:cubicBezTo>
                    <a:pt x="0" y="122277"/>
                    <a:pt x="35268" y="157545"/>
                    <a:pt x="78773" y="157545"/>
                  </a:cubicBezTo>
                  <a:cubicBezTo>
                    <a:pt x="122277" y="157545"/>
                    <a:pt x="157545" y="122277"/>
                    <a:pt x="157545" y="78773"/>
                  </a:cubicBezTo>
                  <a:cubicBezTo>
                    <a:pt x="157545" y="35268"/>
                    <a:pt x="122277" y="0"/>
                    <a:pt x="78773" y="0"/>
                  </a:cubicBezTo>
                  <a:close/>
                </a:path>
              </a:pathLst>
            </a:custGeom>
            <a:solidFill>
              <a:schemeClr val="accent2"/>
            </a:solidFill>
            <a:ln w="7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2362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B91A4073-66F9-D670-AC8B-DE9DFD3645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7973262"/>
              </p:ext>
            </p:extLst>
          </p:nvPr>
        </p:nvGraphicFramePr>
        <p:xfrm>
          <a:off x="501447" y="412955"/>
          <a:ext cx="11346421" cy="5806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41663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Wood human figure">
            <a:extLst>
              <a:ext uri="{FF2B5EF4-FFF2-40B4-BE49-F238E27FC236}">
                <a16:creationId xmlns:a16="http://schemas.microsoft.com/office/drawing/2014/main" id="{CA661656-E207-4636-067F-FCFC2938EB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0734" b="-1"/>
          <a:stretch/>
        </p:blipFill>
        <p:spPr>
          <a:xfrm>
            <a:off x="6103027" y="10"/>
            <a:ext cx="6088971" cy="6857990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9B296B9-C5A5-4E4F-9B60-C907B5F14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03025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D0300FD3-5AF1-6305-15FA-9078072672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03025" cy="2285995"/>
          </a:xfrm>
          <a:prstGeom prst="rect">
            <a:avLst/>
          </a:prstGeom>
          <a:ln>
            <a:noFill/>
          </a:ln>
          <a:effectLst>
            <a:outerShdw blurRad="254000" dist="127000" dir="5460000" sx="92000" sy="92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8BF860A-FFB8-98DD-4550-65AE71DFA5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1" y="2884929"/>
            <a:ext cx="4659756" cy="1529755"/>
          </a:xfrm>
        </p:spPr>
        <p:txBody>
          <a:bodyPr anchor="ctr"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400" b="1" dirty="0"/>
              <a:t>What are some of the emotional signs of stress?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200957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05CBC3C-2E5A-4839-8B9B-2E5A6ADF0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B5B423A-57CC-4C58-AA26-8E2E862B03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5217023" cy="3994777"/>
          </a:xfrm>
          <a:custGeom>
            <a:avLst/>
            <a:gdLst>
              <a:gd name="connsiteX0" fmla="*/ 1945461 w 5217023"/>
              <a:gd name="connsiteY0" fmla="*/ 3787398 h 3994777"/>
              <a:gd name="connsiteX1" fmla="*/ 1942113 w 5217023"/>
              <a:gd name="connsiteY1" fmla="*/ 3790053 h 3994777"/>
              <a:gd name="connsiteX2" fmla="*/ 1946982 w 5217023"/>
              <a:gd name="connsiteY2" fmla="*/ 3787990 h 3994777"/>
              <a:gd name="connsiteX3" fmla="*/ 1945461 w 5217023"/>
              <a:gd name="connsiteY3" fmla="*/ 3787398 h 3994777"/>
              <a:gd name="connsiteX4" fmla="*/ 0 w 5217023"/>
              <a:gd name="connsiteY4" fmla="*/ 0 h 3994777"/>
              <a:gd name="connsiteX5" fmla="*/ 5030958 w 5217023"/>
              <a:gd name="connsiteY5" fmla="*/ 0 h 3994777"/>
              <a:gd name="connsiteX6" fmla="*/ 5046198 w 5217023"/>
              <a:gd name="connsiteY6" fmla="*/ 153449 h 3994777"/>
              <a:gd name="connsiteX7" fmla="*/ 5055729 w 5217023"/>
              <a:gd name="connsiteY7" fmla="*/ 415828 h 3994777"/>
              <a:gd name="connsiteX8" fmla="*/ 4735242 w 5217023"/>
              <a:gd name="connsiteY8" fmla="*/ 1867130 h 3994777"/>
              <a:gd name="connsiteX9" fmla="*/ 3907395 w 5217023"/>
              <a:gd name="connsiteY9" fmla="*/ 2938441 h 3994777"/>
              <a:gd name="connsiteX10" fmla="*/ 3946497 w 5217023"/>
              <a:gd name="connsiteY10" fmla="*/ 2908567 h 3994777"/>
              <a:gd name="connsiteX11" fmla="*/ 4585421 w 5217023"/>
              <a:gd name="connsiteY11" fmla="*/ 2188401 h 3994777"/>
              <a:gd name="connsiteX12" fmla="*/ 5142585 w 5217023"/>
              <a:gd name="connsiteY12" fmla="*/ 276891 h 3994777"/>
              <a:gd name="connsiteX13" fmla="*/ 5121833 w 5217023"/>
              <a:gd name="connsiteY13" fmla="*/ 30208 h 3994777"/>
              <a:gd name="connsiteX14" fmla="*/ 5116229 w 5217023"/>
              <a:gd name="connsiteY14" fmla="*/ 0 h 3994777"/>
              <a:gd name="connsiteX15" fmla="*/ 5184724 w 5217023"/>
              <a:gd name="connsiteY15" fmla="*/ 0 h 3994777"/>
              <a:gd name="connsiteX16" fmla="*/ 5196265 w 5217023"/>
              <a:gd name="connsiteY16" fmla="*/ 66113 h 3994777"/>
              <a:gd name="connsiteX17" fmla="*/ 5058603 w 5217023"/>
              <a:gd name="connsiteY17" fmla="*/ 1368242 h 3994777"/>
              <a:gd name="connsiteX18" fmla="*/ 4096624 w 5217023"/>
              <a:gd name="connsiteY18" fmla="*/ 2870829 h 3994777"/>
              <a:gd name="connsiteX19" fmla="*/ 3833203 w 5217023"/>
              <a:gd name="connsiteY19" fmla="*/ 3092190 h 3994777"/>
              <a:gd name="connsiteX20" fmla="*/ 3536509 w 5217023"/>
              <a:gd name="connsiteY20" fmla="*/ 3297128 h 3994777"/>
              <a:gd name="connsiteX21" fmla="*/ 3148966 w 5217023"/>
              <a:gd name="connsiteY21" fmla="*/ 3485478 h 3994777"/>
              <a:gd name="connsiteX22" fmla="*/ 1860557 w 5217023"/>
              <a:gd name="connsiteY22" fmla="*/ 3880910 h 3994777"/>
              <a:gd name="connsiteX23" fmla="*/ 573715 w 5217023"/>
              <a:gd name="connsiteY23" fmla="*/ 3983764 h 3994777"/>
              <a:gd name="connsiteX24" fmla="*/ 108410 w 5217023"/>
              <a:gd name="connsiteY24" fmla="*/ 3908816 h 3994777"/>
              <a:gd name="connsiteX25" fmla="*/ 0 w 5217023"/>
              <a:gd name="connsiteY25" fmla="*/ 3876793 h 3994777"/>
              <a:gd name="connsiteX26" fmla="*/ 0 w 5217023"/>
              <a:gd name="connsiteY26" fmla="*/ 3802912 h 3994777"/>
              <a:gd name="connsiteX27" fmla="*/ 36975 w 5217023"/>
              <a:gd name="connsiteY27" fmla="*/ 3815954 h 3994777"/>
              <a:gd name="connsiteX28" fmla="*/ 561628 w 5217023"/>
              <a:gd name="connsiteY28" fmla="*/ 3912655 h 3994777"/>
              <a:gd name="connsiteX29" fmla="*/ 1683086 w 5217023"/>
              <a:gd name="connsiteY29" fmla="*/ 3844334 h 3994777"/>
              <a:gd name="connsiteX30" fmla="*/ 1806023 w 5217023"/>
              <a:gd name="connsiteY30" fmla="*/ 3820992 h 3994777"/>
              <a:gd name="connsiteX31" fmla="*/ 1921817 w 5217023"/>
              <a:gd name="connsiteY31" fmla="*/ 3795747 h 3994777"/>
              <a:gd name="connsiteX32" fmla="*/ 1243689 w 5217023"/>
              <a:gd name="connsiteY32" fmla="*/ 3846539 h 3994777"/>
              <a:gd name="connsiteX33" fmla="*/ 62875 w 5217023"/>
              <a:gd name="connsiteY33" fmla="*/ 3668143 h 3994777"/>
              <a:gd name="connsiteX34" fmla="*/ 0 w 5217023"/>
              <a:gd name="connsiteY34" fmla="*/ 3644185 h 3994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217023" h="3994777">
                <a:moveTo>
                  <a:pt x="1945461" y="3787398"/>
                </a:moveTo>
                <a:lnTo>
                  <a:pt x="1942113" y="3790053"/>
                </a:lnTo>
                <a:lnTo>
                  <a:pt x="1946982" y="3787990"/>
                </a:lnTo>
                <a:cubicBezTo>
                  <a:pt x="1946982" y="3787990"/>
                  <a:pt x="1946379" y="3787019"/>
                  <a:pt x="1945461" y="3787398"/>
                </a:cubicBezTo>
                <a:close/>
                <a:moveTo>
                  <a:pt x="0" y="0"/>
                </a:moveTo>
                <a:lnTo>
                  <a:pt x="5030958" y="0"/>
                </a:lnTo>
                <a:lnTo>
                  <a:pt x="5046198" y="153449"/>
                </a:lnTo>
                <a:cubicBezTo>
                  <a:pt x="5052189" y="240558"/>
                  <a:pt x="5055458" y="328007"/>
                  <a:pt x="5055729" y="415828"/>
                </a:cubicBezTo>
                <a:cubicBezTo>
                  <a:pt x="5057604" y="923672"/>
                  <a:pt x="4959210" y="1409054"/>
                  <a:pt x="4735242" y="1867130"/>
                </a:cubicBezTo>
                <a:cubicBezTo>
                  <a:pt x="4533284" y="2280198"/>
                  <a:pt x="4248921" y="2629330"/>
                  <a:pt x="3907395" y="2938441"/>
                </a:cubicBezTo>
                <a:cubicBezTo>
                  <a:pt x="3922498" y="2931535"/>
                  <a:pt x="3935859" y="2921330"/>
                  <a:pt x="3946497" y="2908567"/>
                </a:cubicBezTo>
                <a:cubicBezTo>
                  <a:pt x="4193494" y="2700987"/>
                  <a:pt x="4408756" y="2458364"/>
                  <a:pt x="4585421" y="2188401"/>
                </a:cubicBezTo>
                <a:cubicBezTo>
                  <a:pt x="4967641" y="1608533"/>
                  <a:pt x="5169304" y="975361"/>
                  <a:pt x="5142585" y="276891"/>
                </a:cubicBezTo>
                <a:cubicBezTo>
                  <a:pt x="5139764" y="194215"/>
                  <a:pt x="5132824" y="111888"/>
                  <a:pt x="5121833" y="30208"/>
                </a:cubicBezTo>
                <a:lnTo>
                  <a:pt x="5116229" y="0"/>
                </a:lnTo>
                <a:lnTo>
                  <a:pt x="5184724" y="0"/>
                </a:lnTo>
                <a:lnTo>
                  <a:pt x="5196265" y="66113"/>
                </a:lnTo>
                <a:cubicBezTo>
                  <a:pt x="5249921" y="496647"/>
                  <a:pt x="5197997" y="931171"/>
                  <a:pt x="5058603" y="1368242"/>
                </a:cubicBezTo>
                <a:cubicBezTo>
                  <a:pt x="4872414" y="1953929"/>
                  <a:pt x="4544298" y="2451351"/>
                  <a:pt x="4096624" y="2870829"/>
                </a:cubicBezTo>
                <a:cubicBezTo>
                  <a:pt x="4012832" y="2949426"/>
                  <a:pt x="3924415" y="3022439"/>
                  <a:pt x="3833203" y="3092190"/>
                </a:cubicBezTo>
                <a:cubicBezTo>
                  <a:pt x="3741992" y="3161943"/>
                  <a:pt x="3648667" y="3225510"/>
                  <a:pt x="3536509" y="3297128"/>
                </a:cubicBezTo>
                <a:cubicBezTo>
                  <a:pt x="3427215" y="3372735"/>
                  <a:pt x="3288598" y="3430233"/>
                  <a:pt x="3148966" y="3485478"/>
                </a:cubicBezTo>
                <a:cubicBezTo>
                  <a:pt x="2729930" y="3651299"/>
                  <a:pt x="2302194" y="3788890"/>
                  <a:pt x="1860557" y="3880910"/>
                </a:cubicBezTo>
                <a:cubicBezTo>
                  <a:pt x="1435974" y="3969444"/>
                  <a:pt x="1008052" y="4017957"/>
                  <a:pt x="573715" y="3983764"/>
                </a:cubicBezTo>
                <a:cubicBezTo>
                  <a:pt x="415134" y="3971300"/>
                  <a:pt x="259585" y="3947743"/>
                  <a:pt x="108410" y="3908816"/>
                </a:cubicBezTo>
                <a:lnTo>
                  <a:pt x="0" y="3876793"/>
                </a:lnTo>
                <a:lnTo>
                  <a:pt x="0" y="3802912"/>
                </a:lnTo>
                <a:lnTo>
                  <a:pt x="36975" y="3815954"/>
                </a:lnTo>
                <a:cubicBezTo>
                  <a:pt x="206404" y="3867475"/>
                  <a:pt x="382020" y="3897326"/>
                  <a:pt x="561628" y="3912655"/>
                </a:cubicBezTo>
                <a:cubicBezTo>
                  <a:pt x="938583" y="3944832"/>
                  <a:pt x="1311814" y="3910697"/>
                  <a:pt x="1683086" y="3844334"/>
                </a:cubicBezTo>
                <a:cubicBezTo>
                  <a:pt x="1724123" y="3837151"/>
                  <a:pt x="1765097" y="3829374"/>
                  <a:pt x="1806023" y="3820992"/>
                </a:cubicBezTo>
                <a:cubicBezTo>
                  <a:pt x="1844740" y="3813079"/>
                  <a:pt x="1883218" y="3804161"/>
                  <a:pt x="1921817" y="3795747"/>
                </a:cubicBezTo>
                <a:cubicBezTo>
                  <a:pt x="1697011" y="3826435"/>
                  <a:pt x="1470551" y="3843387"/>
                  <a:pt x="1243689" y="3846539"/>
                </a:cubicBezTo>
                <a:cubicBezTo>
                  <a:pt x="839058" y="3849054"/>
                  <a:pt x="443424" y="3800206"/>
                  <a:pt x="62875" y="3668143"/>
                </a:cubicBezTo>
                <a:lnTo>
                  <a:pt x="0" y="364418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433EB646-E8DA-9EC2-4BBC-9EDD48E819A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6489787"/>
              </p:ext>
            </p:extLst>
          </p:nvPr>
        </p:nvGraphicFramePr>
        <p:xfrm>
          <a:off x="4630057" y="0"/>
          <a:ext cx="74168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75794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3" descr="Зображення, що містить просто неба, хмара, небо, текст&#10;&#10;Автоматично згенерований опис">
            <a:extLst>
              <a:ext uri="{FF2B5EF4-FFF2-40B4-BE49-F238E27FC236}">
                <a16:creationId xmlns:a16="http://schemas.microsoft.com/office/drawing/2014/main" id="{F852C7F8-6BF3-B6F9-B433-2CA1F52879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6236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A2C752D-5719-1953-574D-D34F273F9C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90" y="786581"/>
            <a:ext cx="6449962" cy="539038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• Listening to music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• Playing with a pet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• Laughing or crying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• Writing, painting, or doing other creative activities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• Exercising or getting outdoors to enjoy nature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• Discussing situations with a parent or close friend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• Practicing deep breathing, meditation, or muscle relaxation </a:t>
            </a:r>
            <a:endParaRPr lang="uk-UA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ED928C-D802-CA6E-AACE-BEE12C20403D}"/>
              </a:ext>
            </a:extLst>
          </p:cNvPr>
          <p:cNvSpPr txBox="1"/>
          <p:nvPr/>
        </p:nvSpPr>
        <p:spPr>
          <a:xfrm>
            <a:off x="9881750" y="6657945"/>
            <a:ext cx="231024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://67goingon50.blogspot.com/2017/03/how-tobudget-without-losing-will-to-go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156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232</Words>
  <Application>Microsoft Office PowerPoint</Application>
  <PresentationFormat>Широкий екран</PresentationFormat>
  <Paragraphs>35</Paragraphs>
  <Slides>8</Slides>
  <Notes>0</Notes>
  <HiddenSlides>0</HiddenSlides>
  <MMClips>1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Тема Office</vt:lpstr>
      <vt:lpstr>Emotions. Feeling stressed</vt:lpstr>
      <vt:lpstr>Discuss the questions</vt:lpstr>
      <vt:lpstr>Watch the video and do exercises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2024-09-13T10:38:24Z</dcterms:created>
  <dcterms:modified xsi:type="dcterms:W3CDTF">2024-12-03T17:53:56Z</dcterms:modified>
</cp:coreProperties>
</file>