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66" r:id="rId5"/>
    <p:sldId id="267" r:id="rId6"/>
    <p:sldId id="265" r:id="rId7"/>
    <p:sldId id="269" r:id="rId8"/>
    <p:sldId id="270" r:id="rId9"/>
    <p:sldId id="272" r:id="rId10"/>
    <p:sldId id="273" r:id="rId1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ryna Zhukevych" userId="32b9d8b4c7aa7458" providerId="LiveId" clId="{0653047F-6387-4AF0-BFC8-C7358EEF887D}"/>
    <pc:docChg chg="custSel addSld modSld modMainMaster">
      <pc:chgData name="Iryna Zhukevych" userId="32b9d8b4c7aa7458" providerId="LiveId" clId="{0653047F-6387-4AF0-BFC8-C7358EEF887D}" dt="2024-12-18T13:26:43.030" v="713"/>
      <pc:docMkLst>
        <pc:docMk/>
      </pc:docMkLst>
      <pc:sldChg chg="addSp modSp new mod modTransition setBg">
        <pc:chgData name="Iryna Zhukevych" userId="32b9d8b4c7aa7458" providerId="LiveId" clId="{0653047F-6387-4AF0-BFC8-C7358EEF887D}" dt="2024-12-18T13:26:43.030" v="713"/>
        <pc:sldMkLst>
          <pc:docMk/>
          <pc:sldMk cId="3580350480" sldId="256"/>
        </pc:sldMkLst>
        <pc:spChg chg="mod">
          <ac:chgData name="Iryna Zhukevych" userId="32b9d8b4c7aa7458" providerId="LiveId" clId="{0653047F-6387-4AF0-BFC8-C7358EEF887D}" dt="2024-12-18T12:35:07.357" v="86" actId="14100"/>
          <ac:spMkLst>
            <pc:docMk/>
            <pc:sldMk cId="3580350480" sldId="256"/>
            <ac:spMk id="2" creationId="{FBB7FA14-E3E5-276C-AD51-F567436D1293}"/>
          </ac:spMkLst>
        </pc:spChg>
        <pc:spChg chg="mod">
          <ac:chgData name="Iryna Zhukevych" userId="32b9d8b4c7aa7458" providerId="LiveId" clId="{0653047F-6387-4AF0-BFC8-C7358EEF887D}" dt="2024-12-18T12:35:22.399" v="93" actId="14100"/>
          <ac:spMkLst>
            <pc:docMk/>
            <pc:sldMk cId="3580350480" sldId="256"/>
            <ac:spMk id="3" creationId="{A01901A7-067B-1925-7886-269F9E593553}"/>
          </ac:spMkLst>
        </pc:spChg>
        <pc:spChg chg="add mod">
          <ac:chgData name="Iryna Zhukevych" userId="32b9d8b4c7aa7458" providerId="LiveId" clId="{0653047F-6387-4AF0-BFC8-C7358EEF887D}" dt="2024-12-18T12:34:48.581" v="82" actId="26606"/>
          <ac:spMkLst>
            <pc:docMk/>
            <pc:sldMk cId="3580350480" sldId="256"/>
            <ac:spMk id="6" creationId="{F929B359-7F29-F83F-41F5-FEB182C787A9}"/>
          </ac:spMkLst>
        </pc:spChg>
        <pc:spChg chg="add">
          <ac:chgData name="Iryna Zhukevych" userId="32b9d8b4c7aa7458" providerId="LiveId" clId="{0653047F-6387-4AF0-BFC8-C7358EEF887D}" dt="2024-12-18T12:34:48.581" v="82" actId="26606"/>
          <ac:spMkLst>
            <pc:docMk/>
            <pc:sldMk cId="3580350480" sldId="256"/>
            <ac:spMk id="11" creationId="{E91DC736-0EF8-4F87-9146-EBF1D2EE4D3D}"/>
          </ac:spMkLst>
        </pc:spChg>
        <pc:spChg chg="add">
          <ac:chgData name="Iryna Zhukevych" userId="32b9d8b4c7aa7458" providerId="LiveId" clId="{0653047F-6387-4AF0-BFC8-C7358EEF887D}" dt="2024-12-18T12:34:48.581" v="82" actId="26606"/>
          <ac:spMkLst>
            <pc:docMk/>
            <pc:sldMk cId="3580350480" sldId="256"/>
            <ac:spMk id="13" creationId="{097CD68E-23E3-4007-8847-CD0944C4F7BE}"/>
          </ac:spMkLst>
        </pc:spChg>
        <pc:spChg chg="add">
          <ac:chgData name="Iryna Zhukevych" userId="32b9d8b4c7aa7458" providerId="LiveId" clId="{0653047F-6387-4AF0-BFC8-C7358EEF887D}" dt="2024-12-18T12:34:48.581" v="82" actId="26606"/>
          <ac:spMkLst>
            <pc:docMk/>
            <pc:sldMk cId="3580350480" sldId="256"/>
            <ac:spMk id="15" creationId="{AF2F604E-43BE-4DC3-B983-E071523364F8}"/>
          </ac:spMkLst>
        </pc:spChg>
        <pc:spChg chg="add">
          <ac:chgData name="Iryna Zhukevych" userId="32b9d8b4c7aa7458" providerId="LiveId" clId="{0653047F-6387-4AF0-BFC8-C7358EEF887D}" dt="2024-12-18T12:34:48.581" v="82" actId="26606"/>
          <ac:spMkLst>
            <pc:docMk/>
            <pc:sldMk cId="3580350480" sldId="256"/>
            <ac:spMk id="17" creationId="{08C9B587-E65E-4B52-B37C-ABEBB6E87928}"/>
          </ac:spMkLst>
        </pc:spChg>
        <pc:picChg chg="add mod ord">
          <ac:chgData name="Iryna Zhukevych" userId="32b9d8b4c7aa7458" providerId="LiveId" clId="{0653047F-6387-4AF0-BFC8-C7358EEF887D}" dt="2024-12-18T12:34:48.581" v="82" actId="26606"/>
          <ac:picMkLst>
            <pc:docMk/>
            <pc:sldMk cId="3580350480" sldId="256"/>
            <ac:picMk id="5" creationId="{3705EED8-F9A5-8B56-BCF0-911A12A59155}"/>
          </ac:picMkLst>
        </pc:picChg>
      </pc:sldChg>
      <pc:sldChg chg="addSp delSp modSp new mod modTransition setBg">
        <pc:chgData name="Iryna Zhukevych" userId="32b9d8b4c7aa7458" providerId="LiveId" clId="{0653047F-6387-4AF0-BFC8-C7358EEF887D}" dt="2024-12-18T13:26:43.030" v="713"/>
        <pc:sldMkLst>
          <pc:docMk/>
          <pc:sldMk cId="3629968842" sldId="257"/>
        </pc:sldMkLst>
      </pc:sldChg>
      <pc:sldChg chg="addSp delSp modSp new mod modTransition setBg">
        <pc:chgData name="Iryna Zhukevych" userId="32b9d8b4c7aa7458" providerId="LiveId" clId="{0653047F-6387-4AF0-BFC8-C7358EEF887D}" dt="2024-12-18T13:26:43.030" v="713"/>
        <pc:sldMkLst>
          <pc:docMk/>
          <pc:sldMk cId="3880244267" sldId="258"/>
        </pc:sldMkLst>
        <pc:spChg chg="mod">
          <ac:chgData name="Iryna Zhukevych" userId="32b9d8b4c7aa7458" providerId="LiveId" clId="{0653047F-6387-4AF0-BFC8-C7358EEF887D}" dt="2024-12-18T12:43:28.534" v="135" actId="14100"/>
          <ac:spMkLst>
            <pc:docMk/>
            <pc:sldMk cId="3880244267" sldId="258"/>
            <ac:spMk id="2" creationId="{D09FEC93-221F-A56E-5F69-B91F5D687D29}"/>
          </ac:spMkLst>
        </pc:spChg>
        <pc:spChg chg="add">
          <ac:chgData name="Iryna Zhukevych" userId="32b9d8b4c7aa7458" providerId="LiveId" clId="{0653047F-6387-4AF0-BFC8-C7358EEF887D}" dt="2024-12-18T12:43:20.935" v="134" actId="26606"/>
          <ac:spMkLst>
            <pc:docMk/>
            <pc:sldMk cId="3880244267" sldId="258"/>
            <ac:spMk id="10" creationId="{E51BA4DF-2BD4-4EC2-B1DB-B27C8AC71864}"/>
          </ac:spMkLst>
        </pc:spChg>
        <pc:graphicFrameChg chg="add mod">
          <ac:chgData name="Iryna Zhukevych" userId="32b9d8b4c7aa7458" providerId="LiveId" clId="{0653047F-6387-4AF0-BFC8-C7358EEF887D}" dt="2024-12-18T12:43:36.749" v="138" actId="14100"/>
          <ac:graphicFrameMkLst>
            <pc:docMk/>
            <pc:sldMk cId="3880244267" sldId="258"/>
            <ac:graphicFrameMk id="5" creationId="{55B1D98E-22B9-1DB9-9E01-2001B1F13A71}"/>
          </ac:graphicFrameMkLst>
        </pc:graphicFrameChg>
        <pc:picChg chg="add">
          <ac:chgData name="Iryna Zhukevych" userId="32b9d8b4c7aa7458" providerId="LiveId" clId="{0653047F-6387-4AF0-BFC8-C7358EEF887D}" dt="2024-12-18T12:43:20.935" v="134" actId="26606"/>
          <ac:picMkLst>
            <pc:docMk/>
            <pc:sldMk cId="3880244267" sldId="258"/>
            <ac:picMk id="6" creationId="{A00FBB1F-034E-FD37-C4BF-06093C56498C}"/>
          </ac:picMkLst>
        </pc:picChg>
      </pc:sldChg>
      <pc:sldChg chg="addSp delSp modSp new mod modTransition setBg">
        <pc:chgData name="Iryna Zhukevych" userId="32b9d8b4c7aa7458" providerId="LiveId" clId="{0653047F-6387-4AF0-BFC8-C7358EEF887D}" dt="2024-12-18T13:26:43.030" v="713"/>
        <pc:sldMkLst>
          <pc:docMk/>
          <pc:sldMk cId="2524706405" sldId="259"/>
        </pc:sldMkLst>
        <pc:spChg chg="mod">
          <ac:chgData name="Iryna Zhukevych" userId="32b9d8b4c7aa7458" providerId="LiveId" clId="{0653047F-6387-4AF0-BFC8-C7358EEF887D}" dt="2024-12-18T12:43:58.018" v="142" actId="14100"/>
          <ac:spMkLst>
            <pc:docMk/>
            <pc:sldMk cId="2524706405" sldId="259"/>
            <ac:spMk id="2" creationId="{2EBE6D60-8791-43AA-2F2A-454EB7EF9EBA}"/>
          </ac:spMkLst>
        </pc:spChg>
        <pc:spChg chg="add">
          <ac:chgData name="Iryna Zhukevych" userId="32b9d8b4c7aa7458" providerId="LiveId" clId="{0653047F-6387-4AF0-BFC8-C7358EEF887D}" dt="2024-12-18T12:43:48.106" v="139" actId="26606"/>
          <ac:spMkLst>
            <pc:docMk/>
            <pc:sldMk cId="2524706405" sldId="259"/>
            <ac:spMk id="9" creationId="{BACC6370-2D7E-4714-9D71-7542949D7D5D}"/>
          </ac:spMkLst>
        </pc:spChg>
        <pc:spChg chg="add">
          <ac:chgData name="Iryna Zhukevych" userId="32b9d8b4c7aa7458" providerId="LiveId" clId="{0653047F-6387-4AF0-BFC8-C7358EEF887D}" dt="2024-12-18T12:43:48.106" v="139" actId="26606"/>
          <ac:spMkLst>
            <pc:docMk/>
            <pc:sldMk cId="2524706405" sldId="259"/>
            <ac:spMk id="11" creationId="{256B2C21-A230-48C0-8DF1-C46611373C44}"/>
          </ac:spMkLst>
        </pc:spChg>
        <pc:spChg chg="add">
          <ac:chgData name="Iryna Zhukevych" userId="32b9d8b4c7aa7458" providerId="LiveId" clId="{0653047F-6387-4AF0-BFC8-C7358EEF887D}" dt="2024-12-18T12:43:48.106" v="139" actId="26606"/>
          <ac:spMkLst>
            <pc:docMk/>
            <pc:sldMk cId="2524706405" sldId="259"/>
            <ac:spMk id="13" creationId="{3847E18C-932D-4C95-AABA-FEC7C9499AD7}"/>
          </ac:spMkLst>
        </pc:spChg>
        <pc:spChg chg="add">
          <ac:chgData name="Iryna Zhukevych" userId="32b9d8b4c7aa7458" providerId="LiveId" clId="{0653047F-6387-4AF0-BFC8-C7358EEF887D}" dt="2024-12-18T12:43:48.106" v="139" actId="26606"/>
          <ac:spMkLst>
            <pc:docMk/>
            <pc:sldMk cId="2524706405" sldId="259"/>
            <ac:spMk id="15" creationId="{3150CB11-0C61-439E-910F-5787759E72A0}"/>
          </ac:spMkLst>
        </pc:spChg>
        <pc:spChg chg="add">
          <ac:chgData name="Iryna Zhukevych" userId="32b9d8b4c7aa7458" providerId="LiveId" clId="{0653047F-6387-4AF0-BFC8-C7358EEF887D}" dt="2024-12-18T12:43:48.106" v="139" actId="26606"/>
          <ac:spMkLst>
            <pc:docMk/>
            <pc:sldMk cId="2524706405" sldId="259"/>
            <ac:spMk id="17" creationId="{43F8A58B-5155-44CE-A5FF-7647B47D0A7A}"/>
          </ac:spMkLst>
        </pc:spChg>
        <pc:spChg chg="add">
          <ac:chgData name="Iryna Zhukevych" userId="32b9d8b4c7aa7458" providerId="LiveId" clId="{0653047F-6387-4AF0-BFC8-C7358EEF887D}" dt="2024-12-18T12:43:48.106" v="139" actId="26606"/>
          <ac:spMkLst>
            <pc:docMk/>
            <pc:sldMk cId="2524706405" sldId="259"/>
            <ac:spMk id="19" creationId="{443F2ACA-E6D6-4028-82DD-F03C262D5DE6}"/>
          </ac:spMkLst>
        </pc:spChg>
        <pc:graphicFrameChg chg="add">
          <ac:chgData name="Iryna Zhukevych" userId="32b9d8b4c7aa7458" providerId="LiveId" clId="{0653047F-6387-4AF0-BFC8-C7358EEF887D}" dt="2024-12-18T12:43:48.106" v="139" actId="26606"/>
          <ac:graphicFrameMkLst>
            <pc:docMk/>
            <pc:sldMk cId="2524706405" sldId="259"/>
            <ac:graphicFrameMk id="5" creationId="{0A50D5E6-AD96-E3FC-DFCC-D82AFF554B3C}"/>
          </ac:graphicFrameMkLst>
        </pc:graphicFrameChg>
      </pc:sldChg>
      <pc:sldChg chg="addSp modSp new mod modTransition setBg">
        <pc:chgData name="Iryna Zhukevych" userId="32b9d8b4c7aa7458" providerId="LiveId" clId="{0653047F-6387-4AF0-BFC8-C7358EEF887D}" dt="2024-12-18T13:26:43.030" v="713"/>
        <pc:sldMkLst>
          <pc:docMk/>
          <pc:sldMk cId="3227035899" sldId="260"/>
        </pc:sldMkLst>
        <pc:spChg chg="mod">
          <ac:chgData name="Iryna Zhukevych" userId="32b9d8b4c7aa7458" providerId="LiveId" clId="{0653047F-6387-4AF0-BFC8-C7358EEF887D}" dt="2024-12-18T12:45:34.790" v="146" actId="14100"/>
          <ac:spMkLst>
            <pc:docMk/>
            <pc:sldMk cId="3227035899" sldId="260"/>
            <ac:spMk id="2" creationId="{BD1E50CA-1840-5C13-9374-F7F212ED27DF}"/>
          </ac:spMkLst>
        </pc:spChg>
        <pc:spChg chg="mod">
          <ac:chgData name="Iryna Zhukevych" userId="32b9d8b4c7aa7458" providerId="LiveId" clId="{0653047F-6387-4AF0-BFC8-C7358EEF887D}" dt="2024-12-18T12:45:46.452" v="148" actId="14100"/>
          <ac:spMkLst>
            <pc:docMk/>
            <pc:sldMk cId="3227035899" sldId="260"/>
            <ac:spMk id="3" creationId="{29CA4148-8283-9DCD-76F7-32487B024114}"/>
          </ac:spMkLst>
        </pc:spChg>
        <pc:spChg chg="add">
          <ac:chgData name="Iryna Zhukevych" userId="32b9d8b4c7aa7458" providerId="LiveId" clId="{0653047F-6387-4AF0-BFC8-C7358EEF887D}" dt="2024-12-18T12:44:15.184" v="143" actId="26606"/>
          <ac:spMkLst>
            <pc:docMk/>
            <pc:sldMk cId="3227035899" sldId="260"/>
            <ac:spMk id="9" creationId="{2C61293E-6EBE-43EF-A52C-9BEBFD7679D4}"/>
          </ac:spMkLst>
        </pc:spChg>
        <pc:spChg chg="add">
          <ac:chgData name="Iryna Zhukevych" userId="32b9d8b4c7aa7458" providerId="LiveId" clId="{0653047F-6387-4AF0-BFC8-C7358EEF887D}" dt="2024-12-18T12:44:15.184" v="143" actId="26606"/>
          <ac:spMkLst>
            <pc:docMk/>
            <pc:sldMk cId="3227035899" sldId="260"/>
            <ac:spMk id="11" creationId="{3FCFB1DE-0B7E-48CC-BA90-B2AB0889F9D6}"/>
          </ac:spMkLst>
        </pc:spChg>
        <pc:picChg chg="add">
          <ac:chgData name="Iryna Zhukevych" userId="32b9d8b4c7aa7458" providerId="LiveId" clId="{0653047F-6387-4AF0-BFC8-C7358EEF887D}" dt="2024-12-18T12:44:15.184" v="143" actId="26606"/>
          <ac:picMkLst>
            <pc:docMk/>
            <pc:sldMk cId="3227035899" sldId="260"/>
            <ac:picMk id="5" creationId="{E0522FB5-2C6E-8AA9-9E21-BDD0F3E1BCF4}"/>
          </ac:picMkLst>
        </pc:picChg>
      </pc:sldChg>
      <pc:sldChg chg="addSp modSp new mod modTransition setBg">
        <pc:chgData name="Iryna Zhukevych" userId="32b9d8b4c7aa7458" providerId="LiveId" clId="{0653047F-6387-4AF0-BFC8-C7358EEF887D}" dt="2024-12-18T13:26:43.030" v="713"/>
        <pc:sldMkLst>
          <pc:docMk/>
          <pc:sldMk cId="890824006" sldId="261"/>
        </pc:sldMkLst>
        <pc:spChg chg="mod">
          <ac:chgData name="Iryna Zhukevych" userId="32b9d8b4c7aa7458" providerId="LiveId" clId="{0653047F-6387-4AF0-BFC8-C7358EEF887D}" dt="2024-12-18T12:58:48.998" v="290" actId="122"/>
          <ac:spMkLst>
            <pc:docMk/>
            <pc:sldMk cId="890824006" sldId="261"/>
            <ac:spMk id="2" creationId="{0087E224-88C9-8975-B5B2-A61855EA4245}"/>
          </ac:spMkLst>
        </pc:spChg>
        <pc:spChg chg="mod">
          <ac:chgData name="Iryna Zhukevych" userId="32b9d8b4c7aa7458" providerId="LiveId" clId="{0653047F-6387-4AF0-BFC8-C7358EEF887D}" dt="2024-12-18T12:58:47.129" v="289" actId="14100"/>
          <ac:spMkLst>
            <pc:docMk/>
            <pc:sldMk cId="890824006" sldId="261"/>
            <ac:spMk id="3" creationId="{470D2AD9-469A-DF8B-EFA1-607111358621}"/>
          </ac:spMkLst>
        </pc:spChg>
        <pc:spChg chg="add">
          <ac:chgData name="Iryna Zhukevych" userId="32b9d8b4c7aa7458" providerId="LiveId" clId="{0653047F-6387-4AF0-BFC8-C7358EEF887D}" dt="2024-12-18T12:58:12.609" v="266" actId="26606"/>
          <ac:spMkLst>
            <pc:docMk/>
            <pc:sldMk cId="890824006" sldId="261"/>
            <ac:spMk id="9" creationId="{9F7D5CDA-D291-4307-BF55-1381FED29634}"/>
          </ac:spMkLst>
        </pc:spChg>
        <pc:picChg chg="add">
          <ac:chgData name="Iryna Zhukevych" userId="32b9d8b4c7aa7458" providerId="LiveId" clId="{0653047F-6387-4AF0-BFC8-C7358EEF887D}" dt="2024-12-18T12:58:12.609" v="266" actId="26606"/>
          <ac:picMkLst>
            <pc:docMk/>
            <pc:sldMk cId="890824006" sldId="261"/>
            <ac:picMk id="5" creationId="{AAB0E27D-6A61-5947-A10F-AC169FD8D41A}"/>
          </ac:picMkLst>
        </pc:picChg>
      </pc:sldChg>
      <pc:sldChg chg="addSp delSp modSp new mod modTransition setBg">
        <pc:chgData name="Iryna Zhukevych" userId="32b9d8b4c7aa7458" providerId="LiveId" clId="{0653047F-6387-4AF0-BFC8-C7358EEF887D}" dt="2024-12-18T13:26:43.030" v="713"/>
        <pc:sldMkLst>
          <pc:docMk/>
          <pc:sldMk cId="3339890308" sldId="262"/>
        </pc:sldMkLst>
        <pc:spChg chg="mod">
          <ac:chgData name="Iryna Zhukevych" userId="32b9d8b4c7aa7458" providerId="LiveId" clId="{0653047F-6387-4AF0-BFC8-C7358EEF887D}" dt="2024-12-18T13:06:08.508" v="363" actId="27636"/>
          <ac:spMkLst>
            <pc:docMk/>
            <pc:sldMk cId="3339890308" sldId="262"/>
            <ac:spMk id="3" creationId="{7A2B3844-8826-F49C-394C-7E2C625D06B9}"/>
          </ac:spMkLst>
        </pc:spChg>
        <pc:spChg chg="add">
          <ac:chgData name="Iryna Zhukevych" userId="32b9d8b4c7aa7458" providerId="LiveId" clId="{0653047F-6387-4AF0-BFC8-C7358EEF887D}" dt="2024-12-18T12:54:35.049" v="245" actId="26606"/>
          <ac:spMkLst>
            <pc:docMk/>
            <pc:sldMk cId="3339890308" sldId="262"/>
            <ac:spMk id="9" creationId="{9F7D5CDA-D291-4307-BF55-1381FED29634}"/>
          </ac:spMkLst>
        </pc:spChg>
        <pc:picChg chg="add">
          <ac:chgData name="Iryna Zhukevych" userId="32b9d8b4c7aa7458" providerId="LiveId" clId="{0653047F-6387-4AF0-BFC8-C7358EEF887D}" dt="2024-12-18T12:54:35.049" v="245" actId="26606"/>
          <ac:picMkLst>
            <pc:docMk/>
            <pc:sldMk cId="3339890308" sldId="262"/>
            <ac:picMk id="5" creationId="{84D4CFDB-E2DF-D63F-204D-E0BD48F921B0}"/>
          </ac:picMkLst>
        </pc:picChg>
      </pc:sldChg>
      <pc:sldChg chg="addSp modSp new mod modTransition setBg">
        <pc:chgData name="Iryna Zhukevych" userId="32b9d8b4c7aa7458" providerId="LiveId" clId="{0653047F-6387-4AF0-BFC8-C7358EEF887D}" dt="2024-12-18T13:26:43.030" v="713"/>
        <pc:sldMkLst>
          <pc:docMk/>
          <pc:sldMk cId="329565282" sldId="263"/>
        </pc:sldMkLst>
        <pc:spChg chg="mod">
          <ac:chgData name="Iryna Zhukevych" userId="32b9d8b4c7aa7458" providerId="LiveId" clId="{0653047F-6387-4AF0-BFC8-C7358EEF887D}" dt="2024-12-18T12:54:03.703" v="239" actId="14100"/>
          <ac:spMkLst>
            <pc:docMk/>
            <pc:sldMk cId="329565282" sldId="263"/>
            <ac:spMk id="2" creationId="{C0C6E337-EB52-8991-C3A0-BDEEBD296077}"/>
          </ac:spMkLst>
        </pc:spChg>
        <pc:spChg chg="mod">
          <ac:chgData name="Iryna Zhukevych" userId="32b9d8b4c7aa7458" providerId="LiveId" clId="{0653047F-6387-4AF0-BFC8-C7358EEF887D}" dt="2024-12-18T12:54:21.895" v="244" actId="255"/>
          <ac:spMkLst>
            <pc:docMk/>
            <pc:sldMk cId="329565282" sldId="263"/>
            <ac:spMk id="3" creationId="{231BC061-EF45-A70F-F6FA-073D544D3950}"/>
          </ac:spMkLst>
        </pc:spChg>
        <pc:spChg chg="add">
          <ac:chgData name="Iryna Zhukevych" userId="32b9d8b4c7aa7458" providerId="LiveId" clId="{0653047F-6387-4AF0-BFC8-C7358EEF887D}" dt="2024-12-18T12:53:10.531" v="185" actId="26606"/>
          <ac:spMkLst>
            <pc:docMk/>
            <pc:sldMk cId="329565282" sldId="263"/>
            <ac:spMk id="9" creationId="{9F7D5CDA-D291-4307-BF55-1381FED29634}"/>
          </ac:spMkLst>
        </pc:spChg>
        <pc:picChg chg="add">
          <ac:chgData name="Iryna Zhukevych" userId="32b9d8b4c7aa7458" providerId="LiveId" clId="{0653047F-6387-4AF0-BFC8-C7358EEF887D}" dt="2024-12-18T12:53:10.531" v="185" actId="26606"/>
          <ac:picMkLst>
            <pc:docMk/>
            <pc:sldMk cId="329565282" sldId="263"/>
            <ac:picMk id="5" creationId="{1DA6BAD6-C794-CB4A-7A66-7DFBD08716C7}"/>
          </ac:picMkLst>
        </pc:picChg>
      </pc:sldChg>
      <pc:sldChg chg="addSp delSp modSp new mod modTransition setBg">
        <pc:chgData name="Iryna Zhukevych" userId="32b9d8b4c7aa7458" providerId="LiveId" clId="{0653047F-6387-4AF0-BFC8-C7358EEF887D}" dt="2024-12-18T13:26:43.030" v="713"/>
        <pc:sldMkLst>
          <pc:docMk/>
          <pc:sldMk cId="386914668" sldId="264"/>
        </pc:sldMkLst>
        <pc:spChg chg="mod">
          <ac:chgData name="Iryna Zhukevych" userId="32b9d8b4c7aa7458" providerId="LiveId" clId="{0653047F-6387-4AF0-BFC8-C7358EEF887D}" dt="2024-12-18T12:59:05.488" v="291" actId="26606"/>
          <ac:spMkLst>
            <pc:docMk/>
            <pc:sldMk cId="386914668" sldId="264"/>
            <ac:spMk id="2" creationId="{F37BD02F-68EB-3C76-98B7-F99E01031D35}"/>
          </ac:spMkLst>
        </pc:spChg>
        <pc:spChg chg="add">
          <ac:chgData name="Iryna Zhukevych" userId="32b9d8b4c7aa7458" providerId="LiveId" clId="{0653047F-6387-4AF0-BFC8-C7358EEF887D}" dt="2024-12-18T12:59:05.488" v="291" actId="26606"/>
          <ac:spMkLst>
            <pc:docMk/>
            <pc:sldMk cId="386914668" sldId="264"/>
            <ac:spMk id="10" creationId="{D93394DA-E684-47C2-9020-13225823F40A}"/>
          </ac:spMkLst>
        </pc:spChg>
        <pc:graphicFrameChg chg="add">
          <ac:chgData name="Iryna Zhukevych" userId="32b9d8b4c7aa7458" providerId="LiveId" clId="{0653047F-6387-4AF0-BFC8-C7358EEF887D}" dt="2024-12-18T12:59:05.488" v="291" actId="26606"/>
          <ac:graphicFrameMkLst>
            <pc:docMk/>
            <pc:sldMk cId="386914668" sldId="264"/>
            <ac:graphicFrameMk id="5" creationId="{85396A22-0F52-5234-2525-FBAE2C414689}"/>
          </ac:graphicFrameMkLst>
        </pc:graphicFrameChg>
        <pc:picChg chg="add">
          <ac:chgData name="Iryna Zhukevych" userId="32b9d8b4c7aa7458" providerId="LiveId" clId="{0653047F-6387-4AF0-BFC8-C7358EEF887D}" dt="2024-12-18T12:59:05.488" v="291" actId="26606"/>
          <ac:picMkLst>
            <pc:docMk/>
            <pc:sldMk cId="386914668" sldId="264"/>
            <ac:picMk id="6" creationId="{B72FB0CB-4115-113C-A19D-9A5CE8C9EBAD}"/>
          </ac:picMkLst>
        </pc:picChg>
      </pc:sldChg>
      <pc:sldChg chg="addSp modSp new mod modTransition setBg">
        <pc:chgData name="Iryna Zhukevych" userId="32b9d8b4c7aa7458" providerId="LiveId" clId="{0653047F-6387-4AF0-BFC8-C7358EEF887D}" dt="2024-12-18T13:26:43.030" v="713"/>
        <pc:sldMkLst>
          <pc:docMk/>
          <pc:sldMk cId="151548119" sldId="265"/>
        </pc:sldMkLst>
        <pc:spChg chg="mod">
          <ac:chgData name="Iryna Zhukevych" userId="32b9d8b4c7aa7458" providerId="LiveId" clId="{0653047F-6387-4AF0-BFC8-C7358EEF887D}" dt="2024-12-18T13:24:20.498" v="657" actId="255"/>
          <ac:spMkLst>
            <pc:docMk/>
            <pc:sldMk cId="151548119" sldId="265"/>
            <ac:spMk id="2" creationId="{7888744F-F7A5-0880-FAF5-7C20A0BF6038}"/>
          </ac:spMkLst>
        </pc:spChg>
        <pc:spChg chg="mod">
          <ac:chgData name="Iryna Zhukevych" userId="32b9d8b4c7aa7458" providerId="LiveId" clId="{0653047F-6387-4AF0-BFC8-C7358EEF887D}" dt="2024-12-18T13:25:02.346" v="672" actId="27636"/>
          <ac:spMkLst>
            <pc:docMk/>
            <pc:sldMk cId="151548119" sldId="265"/>
            <ac:spMk id="3" creationId="{7BD416C4-0CA4-1E85-C962-43F30673F2F4}"/>
          </ac:spMkLst>
        </pc:spChg>
        <pc:spChg chg="add">
          <ac:chgData name="Iryna Zhukevych" userId="32b9d8b4c7aa7458" providerId="LiveId" clId="{0653047F-6387-4AF0-BFC8-C7358EEF887D}" dt="2024-12-18T13:24:14.543" v="656" actId="26606"/>
          <ac:spMkLst>
            <pc:docMk/>
            <pc:sldMk cId="151548119" sldId="265"/>
            <ac:spMk id="10" creationId="{058A14AF-9FB5-4CC7-BA35-E8E85D3EDF0E}"/>
          </ac:spMkLst>
        </pc:spChg>
        <pc:spChg chg="add">
          <ac:chgData name="Iryna Zhukevych" userId="32b9d8b4c7aa7458" providerId="LiveId" clId="{0653047F-6387-4AF0-BFC8-C7358EEF887D}" dt="2024-12-18T13:24:14.543" v="656" actId="26606"/>
          <ac:spMkLst>
            <pc:docMk/>
            <pc:sldMk cId="151548119" sldId="265"/>
            <ac:spMk id="12" creationId="{3A9A4357-BD1D-4622-A4FE-766E6AB8DE84}"/>
          </ac:spMkLst>
        </pc:spChg>
        <pc:spChg chg="add">
          <ac:chgData name="Iryna Zhukevych" userId="32b9d8b4c7aa7458" providerId="LiveId" clId="{0653047F-6387-4AF0-BFC8-C7358EEF887D}" dt="2024-12-18T13:24:14.543" v="656" actId="26606"/>
          <ac:spMkLst>
            <pc:docMk/>
            <pc:sldMk cId="151548119" sldId="265"/>
            <ac:spMk id="14" creationId="{E659831F-0D9A-4C63-9EBB-8435B85A440F}"/>
          </ac:spMkLst>
        </pc:spChg>
        <pc:spChg chg="add">
          <ac:chgData name="Iryna Zhukevych" userId="32b9d8b4c7aa7458" providerId="LiveId" clId="{0653047F-6387-4AF0-BFC8-C7358EEF887D}" dt="2024-12-18T13:24:14.543" v="656" actId="26606"/>
          <ac:spMkLst>
            <pc:docMk/>
            <pc:sldMk cId="151548119" sldId="265"/>
            <ac:spMk id="16" creationId="{E6995CE5-F890-4ABA-82A2-26507CE8D2A3}"/>
          </ac:spMkLst>
        </pc:spChg>
        <pc:picChg chg="add mod">
          <ac:chgData name="Iryna Zhukevych" userId="32b9d8b4c7aa7458" providerId="LiveId" clId="{0653047F-6387-4AF0-BFC8-C7358EEF887D}" dt="2024-12-18T13:25:13.340" v="676" actId="14100"/>
          <ac:picMkLst>
            <pc:docMk/>
            <pc:sldMk cId="151548119" sldId="265"/>
            <ac:picMk id="5" creationId="{3678390A-BF7E-F7B3-C3F7-1558FA064FF5}"/>
          </ac:picMkLst>
        </pc:picChg>
      </pc:sldChg>
      <pc:sldChg chg="addSp modSp new mod modTransition setBg">
        <pc:chgData name="Iryna Zhukevych" userId="32b9d8b4c7aa7458" providerId="LiveId" clId="{0653047F-6387-4AF0-BFC8-C7358EEF887D}" dt="2024-12-18T13:26:43.030" v="713"/>
        <pc:sldMkLst>
          <pc:docMk/>
          <pc:sldMk cId="2262579955" sldId="266"/>
        </pc:sldMkLst>
        <pc:spChg chg="mod">
          <ac:chgData name="Iryna Zhukevych" userId="32b9d8b4c7aa7458" providerId="LiveId" clId="{0653047F-6387-4AF0-BFC8-C7358EEF887D}" dt="2024-12-18T13:22:35.497" v="635" actId="26606"/>
          <ac:spMkLst>
            <pc:docMk/>
            <pc:sldMk cId="2262579955" sldId="266"/>
            <ac:spMk id="2" creationId="{01BCB86F-E4B4-DDEF-369C-D04BB5F4D593}"/>
          </ac:spMkLst>
        </pc:spChg>
        <pc:spChg chg="mod">
          <ac:chgData name="Iryna Zhukevych" userId="32b9d8b4c7aa7458" providerId="LiveId" clId="{0653047F-6387-4AF0-BFC8-C7358EEF887D}" dt="2024-12-18T13:22:35.497" v="635" actId="26606"/>
          <ac:spMkLst>
            <pc:docMk/>
            <pc:sldMk cId="2262579955" sldId="266"/>
            <ac:spMk id="3" creationId="{DDBD8835-7BCA-216A-7D60-6A4E13252055}"/>
          </ac:spMkLst>
        </pc:spChg>
        <pc:spChg chg="add">
          <ac:chgData name="Iryna Zhukevych" userId="32b9d8b4c7aa7458" providerId="LiveId" clId="{0653047F-6387-4AF0-BFC8-C7358EEF887D}" dt="2024-12-18T13:22:35.497" v="635" actId="26606"/>
          <ac:spMkLst>
            <pc:docMk/>
            <pc:sldMk cId="2262579955" sldId="266"/>
            <ac:spMk id="8" creationId="{1BB867FF-FC45-48F7-8104-F89BE54909F1}"/>
          </ac:spMkLst>
        </pc:spChg>
        <pc:spChg chg="add">
          <ac:chgData name="Iryna Zhukevych" userId="32b9d8b4c7aa7458" providerId="LiveId" clId="{0653047F-6387-4AF0-BFC8-C7358EEF887D}" dt="2024-12-18T13:22:35.497" v="635" actId="26606"/>
          <ac:spMkLst>
            <pc:docMk/>
            <pc:sldMk cId="2262579955" sldId="266"/>
            <ac:spMk id="10" creationId="{8BB56887-D0D5-4F0C-9E19-7247EB83C8B7}"/>
          </ac:spMkLst>
        </pc:spChg>
        <pc:spChg chg="add">
          <ac:chgData name="Iryna Zhukevych" userId="32b9d8b4c7aa7458" providerId="LiveId" clId="{0653047F-6387-4AF0-BFC8-C7358EEF887D}" dt="2024-12-18T13:22:35.497" v="635" actId="26606"/>
          <ac:spMkLst>
            <pc:docMk/>
            <pc:sldMk cId="2262579955" sldId="266"/>
            <ac:spMk id="12" creationId="{081E4A58-353D-44AE-B2FC-2A74E2E400F7}"/>
          </ac:spMkLst>
        </pc:spChg>
      </pc:sldChg>
      <pc:sldChg chg="addSp modSp new mod modTransition setBg">
        <pc:chgData name="Iryna Zhukevych" userId="32b9d8b4c7aa7458" providerId="LiveId" clId="{0653047F-6387-4AF0-BFC8-C7358EEF887D}" dt="2024-12-18T13:26:43.030" v="713"/>
        <pc:sldMkLst>
          <pc:docMk/>
          <pc:sldMk cId="1765684870" sldId="267"/>
        </pc:sldMkLst>
        <pc:spChg chg="mod">
          <ac:chgData name="Iryna Zhukevych" userId="32b9d8b4c7aa7458" providerId="LiveId" clId="{0653047F-6387-4AF0-BFC8-C7358EEF887D}" dt="2024-12-18T13:23:09.506" v="643" actId="14100"/>
          <ac:spMkLst>
            <pc:docMk/>
            <pc:sldMk cId="1765684870" sldId="267"/>
            <ac:spMk id="2" creationId="{CD535C2D-DD8D-CB7F-4296-6F8FC35F3319}"/>
          </ac:spMkLst>
        </pc:spChg>
        <pc:spChg chg="mod">
          <ac:chgData name="Iryna Zhukevych" userId="32b9d8b4c7aa7458" providerId="LiveId" clId="{0653047F-6387-4AF0-BFC8-C7358EEF887D}" dt="2024-12-18T13:23:26.033" v="649" actId="27636"/>
          <ac:spMkLst>
            <pc:docMk/>
            <pc:sldMk cId="1765684870" sldId="267"/>
            <ac:spMk id="3" creationId="{EBCE4774-BF0F-305A-9043-0F43AD66B952}"/>
          </ac:spMkLst>
        </pc:spChg>
        <pc:picChg chg="add">
          <ac:chgData name="Iryna Zhukevych" userId="32b9d8b4c7aa7458" providerId="LiveId" clId="{0653047F-6387-4AF0-BFC8-C7358EEF887D}" dt="2024-12-18T13:22:50.034" v="636" actId="26606"/>
          <ac:picMkLst>
            <pc:docMk/>
            <pc:sldMk cId="1765684870" sldId="267"/>
            <ac:picMk id="5" creationId="{AEDBDFA4-DF55-3673-39E0-D38C843CFA09}"/>
          </ac:picMkLst>
        </pc:picChg>
        <pc:cxnChg chg="add">
          <ac:chgData name="Iryna Zhukevych" userId="32b9d8b4c7aa7458" providerId="LiveId" clId="{0653047F-6387-4AF0-BFC8-C7358EEF887D}" dt="2024-12-18T13:22:50.034" v="636" actId="26606"/>
          <ac:cxnSpMkLst>
            <pc:docMk/>
            <pc:sldMk cId="1765684870" sldId="267"/>
            <ac:cxnSpMk id="9" creationId="{1503BFE4-729B-D9D0-C17B-501E6AF1127A}"/>
          </ac:cxnSpMkLst>
        </pc:cxnChg>
      </pc:sldChg>
      <pc:sldChg chg="addSp modSp new mod modTransition setBg">
        <pc:chgData name="Iryna Zhukevych" userId="32b9d8b4c7aa7458" providerId="LiveId" clId="{0653047F-6387-4AF0-BFC8-C7358EEF887D}" dt="2024-12-18T13:26:43.030" v="713"/>
        <pc:sldMkLst>
          <pc:docMk/>
          <pc:sldMk cId="3953589575" sldId="268"/>
        </pc:sldMkLst>
        <pc:spChg chg="mod">
          <ac:chgData name="Iryna Zhukevych" userId="32b9d8b4c7aa7458" providerId="LiveId" clId="{0653047F-6387-4AF0-BFC8-C7358EEF887D}" dt="2024-12-18T13:24:02.012" v="654" actId="14100"/>
          <ac:spMkLst>
            <pc:docMk/>
            <pc:sldMk cId="3953589575" sldId="268"/>
            <ac:spMk id="2" creationId="{C255197E-C45F-307E-A5BD-80ECC8D97874}"/>
          </ac:spMkLst>
        </pc:spChg>
        <pc:spChg chg="mod">
          <ac:chgData name="Iryna Zhukevych" userId="32b9d8b4c7aa7458" providerId="LiveId" clId="{0653047F-6387-4AF0-BFC8-C7358EEF887D}" dt="2024-12-18T13:24:04.809" v="655" actId="14100"/>
          <ac:spMkLst>
            <pc:docMk/>
            <pc:sldMk cId="3953589575" sldId="268"/>
            <ac:spMk id="3" creationId="{43B1A3A1-02B1-60E8-C2DB-E08302D20C1D}"/>
          </ac:spMkLst>
        </pc:spChg>
        <pc:spChg chg="add">
          <ac:chgData name="Iryna Zhukevych" userId="32b9d8b4c7aa7458" providerId="LiveId" clId="{0653047F-6387-4AF0-BFC8-C7358EEF887D}" dt="2024-12-18T13:23:44.223" v="650" actId="26606"/>
          <ac:spMkLst>
            <pc:docMk/>
            <pc:sldMk cId="3953589575" sldId="268"/>
            <ac:spMk id="8" creationId="{B6CDA21F-E7AF-4C75-8395-33F58D5B0E45}"/>
          </ac:spMkLst>
        </pc:spChg>
        <pc:spChg chg="add">
          <ac:chgData name="Iryna Zhukevych" userId="32b9d8b4c7aa7458" providerId="LiveId" clId="{0653047F-6387-4AF0-BFC8-C7358EEF887D}" dt="2024-12-18T13:23:44.223" v="650" actId="26606"/>
          <ac:spMkLst>
            <pc:docMk/>
            <pc:sldMk cId="3953589575" sldId="268"/>
            <ac:spMk id="15" creationId="{D5B0017B-2ECA-49AF-B397-DC140825DF8D}"/>
          </ac:spMkLst>
        </pc:spChg>
        <pc:grpChg chg="add">
          <ac:chgData name="Iryna Zhukevych" userId="32b9d8b4c7aa7458" providerId="LiveId" clId="{0653047F-6387-4AF0-BFC8-C7358EEF887D}" dt="2024-12-18T13:23:44.223" v="650" actId="26606"/>
          <ac:grpSpMkLst>
            <pc:docMk/>
            <pc:sldMk cId="3953589575" sldId="268"/>
            <ac:grpSpMk id="10" creationId="{AE1C45F0-260A-458C-96ED-C1F6D2151219}"/>
          </ac:grpSpMkLst>
        </pc:grpChg>
        <pc:cxnChg chg="add">
          <ac:chgData name="Iryna Zhukevych" userId="32b9d8b4c7aa7458" providerId="LiveId" clId="{0653047F-6387-4AF0-BFC8-C7358EEF887D}" dt="2024-12-18T13:23:44.223" v="650" actId="26606"/>
          <ac:cxnSpMkLst>
            <pc:docMk/>
            <pc:sldMk cId="3953589575" sldId="268"/>
            <ac:cxnSpMk id="17" creationId="{6CF1BAF6-AD41-4082-B212-8A1F9A2E8779}"/>
          </ac:cxnSpMkLst>
        </pc:cxnChg>
      </pc:sldChg>
      <pc:sldChg chg="addSp delSp modSp new mod modTransition setBg">
        <pc:chgData name="Iryna Zhukevych" userId="32b9d8b4c7aa7458" providerId="LiveId" clId="{0653047F-6387-4AF0-BFC8-C7358EEF887D}" dt="2024-12-18T13:26:43.030" v="713"/>
        <pc:sldMkLst>
          <pc:docMk/>
          <pc:sldMk cId="1160355399" sldId="269"/>
        </pc:sldMkLst>
        <pc:spChg chg="mod">
          <ac:chgData name="Iryna Zhukevych" userId="32b9d8b4c7aa7458" providerId="LiveId" clId="{0653047F-6387-4AF0-BFC8-C7358EEF887D}" dt="2024-12-18T13:26:11.855" v="706" actId="26606"/>
          <ac:spMkLst>
            <pc:docMk/>
            <pc:sldMk cId="1160355399" sldId="269"/>
            <ac:spMk id="2" creationId="{8D9DE8E1-5ADA-30C4-04C6-A52061D87EDD}"/>
          </ac:spMkLst>
        </pc:spChg>
        <pc:spChg chg="mod">
          <ac:chgData name="Iryna Zhukevych" userId="32b9d8b4c7aa7458" providerId="LiveId" clId="{0653047F-6387-4AF0-BFC8-C7358EEF887D}" dt="2024-12-18T13:26:16.966" v="708" actId="14100"/>
          <ac:spMkLst>
            <pc:docMk/>
            <pc:sldMk cId="1160355399" sldId="269"/>
            <ac:spMk id="3" creationId="{21FB78EA-0CD8-7D4E-5B53-2F0D6848EEE4}"/>
          </ac:spMkLst>
        </pc:spChg>
        <pc:spChg chg="add">
          <ac:chgData name="Iryna Zhukevych" userId="32b9d8b4c7aa7458" providerId="LiveId" clId="{0653047F-6387-4AF0-BFC8-C7358EEF887D}" dt="2024-12-18T13:26:11.855" v="706" actId="26606"/>
          <ac:spMkLst>
            <pc:docMk/>
            <pc:sldMk cId="1160355399" sldId="269"/>
            <ac:spMk id="14" creationId="{201CC55D-ED54-4C5C-95E6-10947BD1103B}"/>
          </ac:spMkLst>
        </pc:spChg>
        <pc:spChg chg="add">
          <ac:chgData name="Iryna Zhukevych" userId="32b9d8b4c7aa7458" providerId="LiveId" clId="{0653047F-6387-4AF0-BFC8-C7358EEF887D}" dt="2024-12-18T13:26:11.855" v="706" actId="26606"/>
          <ac:spMkLst>
            <pc:docMk/>
            <pc:sldMk cId="1160355399" sldId="269"/>
            <ac:spMk id="20" creationId="{3873B707-463F-40B0-8227-E8CC6C67EB25}"/>
          </ac:spMkLst>
        </pc:spChg>
        <pc:spChg chg="add">
          <ac:chgData name="Iryna Zhukevych" userId="32b9d8b4c7aa7458" providerId="LiveId" clId="{0653047F-6387-4AF0-BFC8-C7358EEF887D}" dt="2024-12-18T13:26:11.855" v="706" actId="26606"/>
          <ac:spMkLst>
            <pc:docMk/>
            <pc:sldMk cId="1160355399" sldId="269"/>
            <ac:spMk id="22" creationId="{C13237C8-E62C-4F0D-A318-BD6FB6C2D138}"/>
          </ac:spMkLst>
        </pc:spChg>
        <pc:spChg chg="add">
          <ac:chgData name="Iryna Zhukevych" userId="32b9d8b4c7aa7458" providerId="LiveId" clId="{0653047F-6387-4AF0-BFC8-C7358EEF887D}" dt="2024-12-18T13:26:11.855" v="706" actId="26606"/>
          <ac:spMkLst>
            <pc:docMk/>
            <pc:sldMk cId="1160355399" sldId="269"/>
            <ac:spMk id="24" creationId="{19C9EAEA-39D0-4B0E-A0EB-51E7B26740B1}"/>
          </ac:spMkLst>
        </pc:spChg>
        <pc:grpChg chg="add">
          <ac:chgData name="Iryna Zhukevych" userId="32b9d8b4c7aa7458" providerId="LiveId" clId="{0653047F-6387-4AF0-BFC8-C7358EEF887D}" dt="2024-12-18T13:26:11.855" v="706" actId="26606"/>
          <ac:grpSpMkLst>
            <pc:docMk/>
            <pc:sldMk cId="1160355399" sldId="269"/>
            <ac:grpSpMk id="16" creationId="{1DE889C7-FAD6-4397-98E2-05D503484459}"/>
          </ac:grpSpMkLst>
        </pc:grpChg>
        <pc:picChg chg="add mod ord">
          <ac:chgData name="Iryna Zhukevych" userId="32b9d8b4c7aa7458" providerId="LiveId" clId="{0653047F-6387-4AF0-BFC8-C7358EEF887D}" dt="2024-12-18T13:26:11.855" v="706" actId="26606"/>
          <ac:picMkLst>
            <pc:docMk/>
            <pc:sldMk cId="1160355399" sldId="269"/>
            <ac:picMk id="5" creationId="{4F77DBD6-B5B6-5575-9FB7-BF01C1AE6681}"/>
          </ac:picMkLst>
        </pc:picChg>
      </pc:sldChg>
      <pc:sldChg chg="addSp modSp new mod modTransition setBg">
        <pc:chgData name="Iryna Zhukevych" userId="32b9d8b4c7aa7458" providerId="LiveId" clId="{0653047F-6387-4AF0-BFC8-C7358EEF887D}" dt="2024-12-18T13:26:43.030" v="713"/>
        <pc:sldMkLst>
          <pc:docMk/>
          <pc:sldMk cId="4087138710" sldId="270"/>
        </pc:sldMkLst>
        <pc:spChg chg="mod">
          <ac:chgData name="Iryna Zhukevych" userId="32b9d8b4c7aa7458" providerId="LiveId" clId="{0653047F-6387-4AF0-BFC8-C7358EEF887D}" dt="2024-12-18T13:26:23.192" v="709" actId="26606"/>
          <ac:spMkLst>
            <pc:docMk/>
            <pc:sldMk cId="4087138710" sldId="270"/>
            <ac:spMk id="2" creationId="{7C037258-D57D-C4BD-C5B3-921F25F12238}"/>
          </ac:spMkLst>
        </pc:spChg>
        <pc:spChg chg="mod">
          <ac:chgData name="Iryna Zhukevych" userId="32b9d8b4c7aa7458" providerId="LiveId" clId="{0653047F-6387-4AF0-BFC8-C7358EEF887D}" dt="2024-12-18T13:26:29.587" v="711" actId="14100"/>
          <ac:spMkLst>
            <pc:docMk/>
            <pc:sldMk cId="4087138710" sldId="270"/>
            <ac:spMk id="3" creationId="{5DDA316B-F53D-B29C-155D-AEFB8A441BFC}"/>
          </ac:spMkLst>
        </pc:spChg>
        <pc:spChg chg="add">
          <ac:chgData name="Iryna Zhukevych" userId="32b9d8b4c7aa7458" providerId="LiveId" clId="{0653047F-6387-4AF0-BFC8-C7358EEF887D}" dt="2024-12-18T13:26:23.192" v="709" actId="26606"/>
          <ac:spMkLst>
            <pc:docMk/>
            <pc:sldMk cId="4087138710" sldId="270"/>
            <ac:spMk id="8" creationId="{DBF61EA3-B236-439E-9C0B-340980D56BEE}"/>
          </ac:spMkLst>
        </pc:spChg>
        <pc:spChg chg="add">
          <ac:chgData name="Iryna Zhukevych" userId="32b9d8b4c7aa7458" providerId="LiveId" clId="{0653047F-6387-4AF0-BFC8-C7358EEF887D}" dt="2024-12-18T13:26:23.192" v="709" actId="26606"/>
          <ac:spMkLst>
            <pc:docMk/>
            <pc:sldMk cId="4087138710" sldId="270"/>
            <ac:spMk id="14" creationId="{E659831F-0D9A-4C63-9EBB-8435B85A440F}"/>
          </ac:spMkLst>
        </pc:spChg>
        <pc:grpChg chg="add">
          <ac:chgData name="Iryna Zhukevych" userId="32b9d8b4c7aa7458" providerId="LiveId" clId="{0653047F-6387-4AF0-BFC8-C7358EEF887D}" dt="2024-12-18T13:26:23.192" v="709" actId="26606"/>
          <ac:grpSpMkLst>
            <pc:docMk/>
            <pc:sldMk cId="4087138710" sldId="270"/>
            <ac:grpSpMk id="10" creationId="{28FAF094-D087-493F-8DF9-A486C2D6BBAA}"/>
          </ac:grpSpMkLst>
        </pc:grpChg>
      </pc:sldChg>
      <pc:sldChg chg="addSp delSp modSp new mod modTransition setBg">
        <pc:chgData name="Iryna Zhukevych" userId="32b9d8b4c7aa7458" providerId="LiveId" clId="{0653047F-6387-4AF0-BFC8-C7358EEF887D}" dt="2024-12-18T13:26:43.030" v="713"/>
        <pc:sldMkLst>
          <pc:docMk/>
          <pc:sldMk cId="2826267915" sldId="271"/>
        </pc:sldMkLst>
        <pc:spChg chg="add">
          <ac:chgData name="Iryna Zhukevych" userId="32b9d8b4c7aa7458" providerId="LiveId" clId="{0653047F-6387-4AF0-BFC8-C7358EEF887D}" dt="2024-12-18T13:16:22.956" v="451" actId="26606"/>
          <ac:spMkLst>
            <pc:docMk/>
            <pc:sldMk cId="2826267915" sldId="271"/>
            <ac:spMk id="10" creationId="{F3060C83-F051-4F0E-ABAD-AA0DFC48B218}"/>
          </ac:spMkLst>
        </pc:spChg>
        <pc:spChg chg="add">
          <ac:chgData name="Iryna Zhukevych" userId="32b9d8b4c7aa7458" providerId="LiveId" clId="{0653047F-6387-4AF0-BFC8-C7358EEF887D}" dt="2024-12-18T13:16:22.956" v="451" actId="26606"/>
          <ac:spMkLst>
            <pc:docMk/>
            <pc:sldMk cId="2826267915" sldId="271"/>
            <ac:spMk id="12" creationId="{83C98ABE-055B-441F-B07E-44F97F083C39}"/>
          </ac:spMkLst>
        </pc:spChg>
        <pc:spChg chg="add">
          <ac:chgData name="Iryna Zhukevych" userId="32b9d8b4c7aa7458" providerId="LiveId" clId="{0653047F-6387-4AF0-BFC8-C7358EEF887D}" dt="2024-12-18T13:16:22.956" v="451" actId="26606"/>
          <ac:spMkLst>
            <pc:docMk/>
            <pc:sldMk cId="2826267915" sldId="271"/>
            <ac:spMk id="14" creationId="{29FDB030-9B49-4CED-8CCD-4D99382388AC}"/>
          </ac:spMkLst>
        </pc:spChg>
        <pc:spChg chg="add">
          <ac:chgData name="Iryna Zhukevych" userId="32b9d8b4c7aa7458" providerId="LiveId" clId="{0653047F-6387-4AF0-BFC8-C7358EEF887D}" dt="2024-12-18T13:16:22.956" v="451" actId="26606"/>
          <ac:spMkLst>
            <pc:docMk/>
            <pc:sldMk cId="2826267915" sldId="271"/>
            <ac:spMk id="16" creationId="{3783CA14-24A1-485C-8B30-D6A5D87987AD}"/>
          </ac:spMkLst>
        </pc:spChg>
        <pc:spChg chg="add">
          <ac:chgData name="Iryna Zhukevych" userId="32b9d8b4c7aa7458" providerId="LiveId" clId="{0653047F-6387-4AF0-BFC8-C7358EEF887D}" dt="2024-12-18T13:16:22.956" v="451" actId="26606"/>
          <ac:spMkLst>
            <pc:docMk/>
            <pc:sldMk cId="2826267915" sldId="271"/>
            <ac:spMk id="18" creationId="{9A97C86A-04D6-40F7-AE84-31AB43E6A846}"/>
          </ac:spMkLst>
        </pc:spChg>
        <pc:spChg chg="add">
          <ac:chgData name="Iryna Zhukevych" userId="32b9d8b4c7aa7458" providerId="LiveId" clId="{0653047F-6387-4AF0-BFC8-C7358EEF887D}" dt="2024-12-18T13:16:22.956" v="451" actId="26606"/>
          <ac:spMkLst>
            <pc:docMk/>
            <pc:sldMk cId="2826267915" sldId="271"/>
            <ac:spMk id="20" creationId="{FF9F2414-84E8-453E-B1F3-389FDE8192D9}"/>
          </ac:spMkLst>
        </pc:spChg>
        <pc:spChg chg="add">
          <ac:chgData name="Iryna Zhukevych" userId="32b9d8b4c7aa7458" providerId="LiveId" clId="{0653047F-6387-4AF0-BFC8-C7358EEF887D}" dt="2024-12-18T13:16:22.956" v="451" actId="26606"/>
          <ac:spMkLst>
            <pc:docMk/>
            <pc:sldMk cId="2826267915" sldId="271"/>
            <ac:spMk id="22" creationId="{3ECA69A1-7536-43AC-85EF-C7106179F5ED}"/>
          </ac:spMkLst>
        </pc:spChg>
        <pc:picChg chg="add mod ord">
          <ac:chgData name="Iryna Zhukevych" userId="32b9d8b4c7aa7458" providerId="LiveId" clId="{0653047F-6387-4AF0-BFC8-C7358EEF887D}" dt="2024-12-18T13:16:22.956" v="451" actId="26606"/>
          <ac:picMkLst>
            <pc:docMk/>
            <pc:sldMk cId="2826267915" sldId="271"/>
            <ac:picMk id="5" creationId="{0EE1D3FC-216F-BCEB-5476-FC7096E3EBBE}"/>
          </ac:picMkLst>
        </pc:picChg>
      </pc:sldChg>
      <pc:sldChg chg="addSp delSp modSp new mod modTransition setBg">
        <pc:chgData name="Iryna Zhukevych" userId="32b9d8b4c7aa7458" providerId="LiveId" clId="{0653047F-6387-4AF0-BFC8-C7358EEF887D}" dt="2024-12-18T13:26:43.030" v="713"/>
        <pc:sldMkLst>
          <pc:docMk/>
          <pc:sldMk cId="3191719424" sldId="272"/>
        </pc:sldMkLst>
        <pc:spChg chg="add">
          <ac:chgData name="Iryna Zhukevych" userId="32b9d8b4c7aa7458" providerId="LiveId" clId="{0653047F-6387-4AF0-BFC8-C7358EEF887D}" dt="2024-12-18T13:17:41.595" v="456" actId="26606"/>
          <ac:spMkLst>
            <pc:docMk/>
            <pc:sldMk cId="3191719424" sldId="272"/>
            <ac:spMk id="10" creationId="{F3060C83-F051-4F0E-ABAD-AA0DFC48B218}"/>
          </ac:spMkLst>
        </pc:spChg>
        <pc:spChg chg="add">
          <ac:chgData name="Iryna Zhukevych" userId="32b9d8b4c7aa7458" providerId="LiveId" clId="{0653047F-6387-4AF0-BFC8-C7358EEF887D}" dt="2024-12-18T13:17:41.595" v="456" actId="26606"/>
          <ac:spMkLst>
            <pc:docMk/>
            <pc:sldMk cId="3191719424" sldId="272"/>
            <ac:spMk id="12" creationId="{83C98ABE-055B-441F-B07E-44F97F083C39}"/>
          </ac:spMkLst>
        </pc:spChg>
        <pc:spChg chg="add">
          <ac:chgData name="Iryna Zhukevych" userId="32b9d8b4c7aa7458" providerId="LiveId" clId="{0653047F-6387-4AF0-BFC8-C7358EEF887D}" dt="2024-12-18T13:17:41.595" v="456" actId="26606"/>
          <ac:spMkLst>
            <pc:docMk/>
            <pc:sldMk cId="3191719424" sldId="272"/>
            <ac:spMk id="14" creationId="{29FDB030-9B49-4CED-8CCD-4D99382388AC}"/>
          </ac:spMkLst>
        </pc:spChg>
        <pc:spChg chg="add">
          <ac:chgData name="Iryna Zhukevych" userId="32b9d8b4c7aa7458" providerId="LiveId" clId="{0653047F-6387-4AF0-BFC8-C7358EEF887D}" dt="2024-12-18T13:17:41.595" v="456" actId="26606"/>
          <ac:spMkLst>
            <pc:docMk/>
            <pc:sldMk cId="3191719424" sldId="272"/>
            <ac:spMk id="16" creationId="{3783CA14-24A1-485C-8B30-D6A5D87987AD}"/>
          </ac:spMkLst>
        </pc:spChg>
        <pc:spChg chg="add">
          <ac:chgData name="Iryna Zhukevych" userId="32b9d8b4c7aa7458" providerId="LiveId" clId="{0653047F-6387-4AF0-BFC8-C7358EEF887D}" dt="2024-12-18T13:17:41.595" v="456" actId="26606"/>
          <ac:spMkLst>
            <pc:docMk/>
            <pc:sldMk cId="3191719424" sldId="272"/>
            <ac:spMk id="18" creationId="{9A97C86A-04D6-40F7-AE84-31AB43E6A846}"/>
          </ac:spMkLst>
        </pc:spChg>
        <pc:spChg chg="add">
          <ac:chgData name="Iryna Zhukevych" userId="32b9d8b4c7aa7458" providerId="LiveId" clId="{0653047F-6387-4AF0-BFC8-C7358EEF887D}" dt="2024-12-18T13:17:41.595" v="456" actId="26606"/>
          <ac:spMkLst>
            <pc:docMk/>
            <pc:sldMk cId="3191719424" sldId="272"/>
            <ac:spMk id="20" creationId="{FF9F2414-84E8-453E-B1F3-389FDE8192D9}"/>
          </ac:spMkLst>
        </pc:spChg>
        <pc:spChg chg="add">
          <ac:chgData name="Iryna Zhukevych" userId="32b9d8b4c7aa7458" providerId="LiveId" clId="{0653047F-6387-4AF0-BFC8-C7358EEF887D}" dt="2024-12-18T13:17:41.595" v="456" actId="26606"/>
          <ac:spMkLst>
            <pc:docMk/>
            <pc:sldMk cId="3191719424" sldId="272"/>
            <ac:spMk id="22" creationId="{3ECA69A1-7536-43AC-85EF-C7106179F5ED}"/>
          </ac:spMkLst>
        </pc:spChg>
        <pc:picChg chg="add mod ord">
          <ac:chgData name="Iryna Zhukevych" userId="32b9d8b4c7aa7458" providerId="LiveId" clId="{0653047F-6387-4AF0-BFC8-C7358EEF887D}" dt="2024-12-18T13:17:52.288" v="460" actId="14100"/>
          <ac:picMkLst>
            <pc:docMk/>
            <pc:sldMk cId="3191719424" sldId="272"/>
            <ac:picMk id="5" creationId="{8DE27807-2D85-6D0A-F12B-B56A6C543035}"/>
          </ac:picMkLst>
        </pc:picChg>
      </pc:sldChg>
      <pc:sldChg chg="addSp delSp modSp new mod modTransition setBg addAnim">
        <pc:chgData name="Iryna Zhukevych" userId="32b9d8b4c7aa7458" providerId="LiveId" clId="{0653047F-6387-4AF0-BFC8-C7358EEF887D}" dt="2024-12-18T13:26:43.030" v="713"/>
        <pc:sldMkLst>
          <pc:docMk/>
          <pc:sldMk cId="3291355901" sldId="273"/>
        </pc:sldMkLst>
        <pc:spChg chg="mod">
          <ac:chgData name="Iryna Zhukevych" userId="32b9d8b4c7aa7458" providerId="LiveId" clId="{0653047F-6387-4AF0-BFC8-C7358EEF887D}" dt="2024-12-18T13:20:29.197" v="518" actId="2710"/>
          <ac:spMkLst>
            <pc:docMk/>
            <pc:sldMk cId="3291355901" sldId="273"/>
            <ac:spMk id="2" creationId="{003A541D-9B03-DA33-73F0-F94809EFB1EE}"/>
          </ac:spMkLst>
        </pc:spChg>
        <pc:spChg chg="add">
          <ac:chgData name="Iryna Zhukevych" userId="32b9d8b4c7aa7458" providerId="LiveId" clId="{0653047F-6387-4AF0-BFC8-C7358EEF887D}" dt="2024-12-18T13:19:55.910" v="507" actId="26606"/>
          <ac:spMkLst>
            <pc:docMk/>
            <pc:sldMk cId="3291355901" sldId="273"/>
            <ac:spMk id="8" creationId="{8870DEF6-46A2-D4F8-8BE6-91165D93ECC4}"/>
          </ac:spMkLst>
        </pc:spChg>
        <pc:picChg chg="add">
          <ac:chgData name="Iryna Zhukevych" userId="32b9d8b4c7aa7458" providerId="LiveId" clId="{0653047F-6387-4AF0-BFC8-C7358EEF887D}" dt="2024-12-18T13:19:55.910" v="507" actId="26606"/>
          <ac:picMkLst>
            <pc:docMk/>
            <pc:sldMk cId="3291355901" sldId="273"/>
            <ac:picMk id="4" creationId="{0161A817-20B1-D33F-6468-F58CBCC439F8}"/>
          </ac:picMkLst>
        </pc:picChg>
        <pc:cxnChg chg="add">
          <ac:chgData name="Iryna Zhukevych" userId="32b9d8b4c7aa7458" providerId="LiveId" clId="{0653047F-6387-4AF0-BFC8-C7358EEF887D}" dt="2024-12-18T13:19:55.910" v="507" actId="26606"/>
          <ac:cxnSpMkLst>
            <pc:docMk/>
            <pc:sldMk cId="3291355901" sldId="273"/>
            <ac:cxnSpMk id="10" creationId="{522632D6-DED9-FDEC-FD9F-09FF0A4544CC}"/>
          </ac:cxnSpMkLst>
        </pc:cxnChg>
      </pc:sldChg>
      <pc:sldMasterChg chg="modTransition modSldLayout">
        <pc:chgData name="Iryna Zhukevych" userId="32b9d8b4c7aa7458" providerId="LiveId" clId="{0653047F-6387-4AF0-BFC8-C7358EEF887D}" dt="2024-12-18T13:26:43.030" v="713"/>
        <pc:sldMasterMkLst>
          <pc:docMk/>
          <pc:sldMasterMk cId="2505846609" sldId="2147483648"/>
        </pc:sldMasterMkLst>
        <pc:sldLayoutChg chg="modTransition">
          <pc:chgData name="Iryna Zhukevych" userId="32b9d8b4c7aa7458" providerId="LiveId" clId="{0653047F-6387-4AF0-BFC8-C7358EEF887D}" dt="2024-12-18T13:26:43.030" v="713"/>
          <pc:sldLayoutMkLst>
            <pc:docMk/>
            <pc:sldMasterMk cId="2505846609" sldId="2147483648"/>
            <pc:sldLayoutMk cId="3667417767" sldId="2147483649"/>
          </pc:sldLayoutMkLst>
        </pc:sldLayoutChg>
        <pc:sldLayoutChg chg="modTransition">
          <pc:chgData name="Iryna Zhukevych" userId="32b9d8b4c7aa7458" providerId="LiveId" clId="{0653047F-6387-4AF0-BFC8-C7358EEF887D}" dt="2024-12-18T13:26:43.030" v="713"/>
          <pc:sldLayoutMkLst>
            <pc:docMk/>
            <pc:sldMasterMk cId="2505846609" sldId="2147483648"/>
            <pc:sldLayoutMk cId="1051977089" sldId="2147483650"/>
          </pc:sldLayoutMkLst>
        </pc:sldLayoutChg>
        <pc:sldLayoutChg chg="modTransition">
          <pc:chgData name="Iryna Zhukevych" userId="32b9d8b4c7aa7458" providerId="LiveId" clId="{0653047F-6387-4AF0-BFC8-C7358EEF887D}" dt="2024-12-18T13:26:43.030" v="713"/>
          <pc:sldLayoutMkLst>
            <pc:docMk/>
            <pc:sldMasterMk cId="2505846609" sldId="2147483648"/>
            <pc:sldLayoutMk cId="595369711" sldId="2147483651"/>
          </pc:sldLayoutMkLst>
        </pc:sldLayoutChg>
        <pc:sldLayoutChg chg="modTransition">
          <pc:chgData name="Iryna Zhukevych" userId="32b9d8b4c7aa7458" providerId="LiveId" clId="{0653047F-6387-4AF0-BFC8-C7358EEF887D}" dt="2024-12-18T13:26:43.030" v="713"/>
          <pc:sldLayoutMkLst>
            <pc:docMk/>
            <pc:sldMasterMk cId="2505846609" sldId="2147483648"/>
            <pc:sldLayoutMk cId="940935921" sldId="2147483652"/>
          </pc:sldLayoutMkLst>
        </pc:sldLayoutChg>
        <pc:sldLayoutChg chg="modTransition">
          <pc:chgData name="Iryna Zhukevych" userId="32b9d8b4c7aa7458" providerId="LiveId" clId="{0653047F-6387-4AF0-BFC8-C7358EEF887D}" dt="2024-12-18T13:26:43.030" v="713"/>
          <pc:sldLayoutMkLst>
            <pc:docMk/>
            <pc:sldMasterMk cId="2505846609" sldId="2147483648"/>
            <pc:sldLayoutMk cId="267897589" sldId="2147483653"/>
          </pc:sldLayoutMkLst>
        </pc:sldLayoutChg>
        <pc:sldLayoutChg chg="modTransition">
          <pc:chgData name="Iryna Zhukevych" userId="32b9d8b4c7aa7458" providerId="LiveId" clId="{0653047F-6387-4AF0-BFC8-C7358EEF887D}" dt="2024-12-18T13:26:43.030" v="713"/>
          <pc:sldLayoutMkLst>
            <pc:docMk/>
            <pc:sldMasterMk cId="2505846609" sldId="2147483648"/>
            <pc:sldLayoutMk cId="2487545596" sldId="2147483654"/>
          </pc:sldLayoutMkLst>
        </pc:sldLayoutChg>
        <pc:sldLayoutChg chg="modTransition">
          <pc:chgData name="Iryna Zhukevych" userId="32b9d8b4c7aa7458" providerId="LiveId" clId="{0653047F-6387-4AF0-BFC8-C7358EEF887D}" dt="2024-12-18T13:26:43.030" v="713"/>
          <pc:sldLayoutMkLst>
            <pc:docMk/>
            <pc:sldMasterMk cId="2505846609" sldId="2147483648"/>
            <pc:sldLayoutMk cId="3560876747" sldId="2147483655"/>
          </pc:sldLayoutMkLst>
        </pc:sldLayoutChg>
        <pc:sldLayoutChg chg="modTransition">
          <pc:chgData name="Iryna Zhukevych" userId="32b9d8b4c7aa7458" providerId="LiveId" clId="{0653047F-6387-4AF0-BFC8-C7358EEF887D}" dt="2024-12-18T13:26:43.030" v="713"/>
          <pc:sldLayoutMkLst>
            <pc:docMk/>
            <pc:sldMasterMk cId="2505846609" sldId="2147483648"/>
            <pc:sldLayoutMk cId="3027777247" sldId="2147483656"/>
          </pc:sldLayoutMkLst>
        </pc:sldLayoutChg>
        <pc:sldLayoutChg chg="modTransition">
          <pc:chgData name="Iryna Zhukevych" userId="32b9d8b4c7aa7458" providerId="LiveId" clId="{0653047F-6387-4AF0-BFC8-C7358EEF887D}" dt="2024-12-18T13:26:43.030" v="713"/>
          <pc:sldLayoutMkLst>
            <pc:docMk/>
            <pc:sldMasterMk cId="2505846609" sldId="2147483648"/>
            <pc:sldLayoutMk cId="1096961961" sldId="2147483657"/>
          </pc:sldLayoutMkLst>
        </pc:sldLayoutChg>
        <pc:sldLayoutChg chg="modTransition">
          <pc:chgData name="Iryna Zhukevych" userId="32b9d8b4c7aa7458" providerId="LiveId" clId="{0653047F-6387-4AF0-BFC8-C7358EEF887D}" dt="2024-12-18T13:26:43.030" v="713"/>
          <pc:sldLayoutMkLst>
            <pc:docMk/>
            <pc:sldMasterMk cId="2505846609" sldId="2147483648"/>
            <pc:sldLayoutMk cId="2076942751" sldId="2147483658"/>
          </pc:sldLayoutMkLst>
        </pc:sldLayoutChg>
        <pc:sldLayoutChg chg="modTransition">
          <pc:chgData name="Iryna Zhukevych" userId="32b9d8b4c7aa7458" providerId="LiveId" clId="{0653047F-6387-4AF0-BFC8-C7358EEF887D}" dt="2024-12-18T13:26:43.030" v="713"/>
          <pc:sldLayoutMkLst>
            <pc:docMk/>
            <pc:sldMasterMk cId="2505846609" sldId="2147483648"/>
            <pc:sldLayoutMk cId="1526671898" sldId="2147483659"/>
          </pc:sldLayoutMkLst>
        </pc:sldLayoutChg>
      </pc:sldMasterChg>
    </pc:docChg>
  </pc:docChgLst>
  <pc:docChgLst>
    <pc:chgData name="Iryna Zhukevych" userId="32b9d8b4c7aa7458" providerId="LiveId" clId="{C167740A-750E-4B21-BAEF-658FC048EE3C}"/>
    <pc:docChg chg="delSld">
      <pc:chgData name="Iryna Zhukevych" userId="32b9d8b4c7aa7458" providerId="LiveId" clId="{C167740A-750E-4B21-BAEF-658FC048EE3C}" dt="2025-01-04T17:15:25.040" v="7" actId="2696"/>
      <pc:docMkLst>
        <pc:docMk/>
      </pc:docMkLst>
      <pc:sldChg chg="del">
        <pc:chgData name="Iryna Zhukevych" userId="32b9d8b4c7aa7458" providerId="LiveId" clId="{C167740A-750E-4B21-BAEF-658FC048EE3C}" dt="2025-01-04T17:14:19.748" v="0" actId="2696"/>
        <pc:sldMkLst>
          <pc:docMk/>
          <pc:sldMk cId="3629968842" sldId="257"/>
        </pc:sldMkLst>
      </pc:sldChg>
      <pc:sldChg chg="del">
        <pc:chgData name="Iryna Zhukevych" userId="32b9d8b4c7aa7458" providerId="LiveId" clId="{C167740A-750E-4B21-BAEF-658FC048EE3C}" dt="2025-01-04T17:14:23.984" v="1" actId="2696"/>
        <pc:sldMkLst>
          <pc:docMk/>
          <pc:sldMk cId="3880244267" sldId="258"/>
        </pc:sldMkLst>
      </pc:sldChg>
      <pc:sldChg chg="del">
        <pc:chgData name="Iryna Zhukevych" userId="32b9d8b4c7aa7458" providerId="LiveId" clId="{C167740A-750E-4B21-BAEF-658FC048EE3C}" dt="2025-01-04T17:14:29.458" v="2" actId="2696"/>
        <pc:sldMkLst>
          <pc:docMk/>
          <pc:sldMk cId="2524706405" sldId="259"/>
        </pc:sldMkLst>
      </pc:sldChg>
      <pc:sldChg chg="del">
        <pc:chgData name="Iryna Zhukevych" userId="32b9d8b4c7aa7458" providerId="LiveId" clId="{C167740A-750E-4B21-BAEF-658FC048EE3C}" dt="2025-01-04T17:14:32.352" v="3" actId="2696"/>
        <pc:sldMkLst>
          <pc:docMk/>
          <pc:sldMk cId="3227035899" sldId="260"/>
        </pc:sldMkLst>
      </pc:sldChg>
      <pc:sldChg chg="del">
        <pc:chgData name="Iryna Zhukevych" userId="32b9d8b4c7aa7458" providerId="LiveId" clId="{C167740A-750E-4B21-BAEF-658FC048EE3C}" dt="2025-01-04T17:15:17.180" v="6" actId="2696"/>
        <pc:sldMkLst>
          <pc:docMk/>
          <pc:sldMk cId="890824006" sldId="261"/>
        </pc:sldMkLst>
      </pc:sldChg>
      <pc:sldChg chg="del">
        <pc:chgData name="Iryna Zhukevych" userId="32b9d8b4c7aa7458" providerId="LiveId" clId="{C167740A-750E-4B21-BAEF-658FC048EE3C}" dt="2025-01-04T17:15:25.040" v="7" actId="2696"/>
        <pc:sldMkLst>
          <pc:docMk/>
          <pc:sldMk cId="386914668" sldId="264"/>
        </pc:sldMkLst>
      </pc:sldChg>
      <pc:sldChg chg="del">
        <pc:chgData name="Iryna Zhukevych" userId="32b9d8b4c7aa7458" providerId="LiveId" clId="{C167740A-750E-4B21-BAEF-658FC048EE3C}" dt="2025-01-04T17:15:10.443" v="5" actId="2696"/>
        <pc:sldMkLst>
          <pc:docMk/>
          <pc:sldMk cId="3953589575" sldId="268"/>
        </pc:sldMkLst>
      </pc:sldChg>
      <pc:sldChg chg="del">
        <pc:chgData name="Iryna Zhukevych" userId="32b9d8b4c7aa7458" providerId="LiveId" clId="{C167740A-750E-4B21-BAEF-658FC048EE3C}" dt="2025-01-04T17:14:50.588" v="4" actId="2696"/>
        <pc:sldMkLst>
          <pc:docMk/>
          <pc:sldMk cId="2826267915" sldId="27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E1CDAAD-F8D2-57F2-767A-DD2AF25DFCF6}"/>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p>
        </p:txBody>
      </p:sp>
      <p:sp>
        <p:nvSpPr>
          <p:cNvPr id="3" name="Підзаголовок 2">
            <a:extLst>
              <a:ext uri="{FF2B5EF4-FFF2-40B4-BE49-F238E27FC236}">
                <a16:creationId xmlns:a16="http://schemas.microsoft.com/office/drawing/2014/main" id="{E2BA2619-9382-B62F-97C2-6A7A2874E8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p>
        </p:txBody>
      </p:sp>
      <p:sp>
        <p:nvSpPr>
          <p:cNvPr id="4" name="Місце для дати 3">
            <a:extLst>
              <a:ext uri="{FF2B5EF4-FFF2-40B4-BE49-F238E27FC236}">
                <a16:creationId xmlns:a16="http://schemas.microsoft.com/office/drawing/2014/main" id="{BC15839F-9563-525A-9ED5-7B8073D58562}"/>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5" name="Місце для нижнього колонтитула 4">
            <a:extLst>
              <a:ext uri="{FF2B5EF4-FFF2-40B4-BE49-F238E27FC236}">
                <a16:creationId xmlns:a16="http://schemas.microsoft.com/office/drawing/2014/main" id="{ACA297D9-5056-0DB3-1448-1D5C9F4A0DD6}"/>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3CD05B7E-EB11-1B88-8623-6CA04C593F61}"/>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3667417767"/>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E07BD9D-61EC-1E27-1FBF-4B8F8C5D4BDD}"/>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518F6446-9005-D145-6BBA-E3F8470BF53B}"/>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E2E1E303-75CE-DCC0-FCB6-E8EE7DD25631}"/>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5" name="Місце для нижнього колонтитула 4">
            <a:extLst>
              <a:ext uri="{FF2B5EF4-FFF2-40B4-BE49-F238E27FC236}">
                <a16:creationId xmlns:a16="http://schemas.microsoft.com/office/drawing/2014/main" id="{DF46BF3A-C657-A899-3646-F348A472ABB2}"/>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46EBD17E-E052-543F-71AB-D85195B6E3BD}"/>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2076942751"/>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D78F8069-C95C-CEAD-1AF6-8C6847258895}"/>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p>
        </p:txBody>
      </p:sp>
      <p:sp>
        <p:nvSpPr>
          <p:cNvPr id="3" name="Місце для вертикального тексту 2">
            <a:extLst>
              <a:ext uri="{FF2B5EF4-FFF2-40B4-BE49-F238E27FC236}">
                <a16:creationId xmlns:a16="http://schemas.microsoft.com/office/drawing/2014/main" id="{14B567A5-D567-3047-DD44-4ABB9B36FDD6}"/>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780CCF21-07DE-FC3C-7563-072791457C8B}"/>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5" name="Місце для нижнього колонтитула 4">
            <a:extLst>
              <a:ext uri="{FF2B5EF4-FFF2-40B4-BE49-F238E27FC236}">
                <a16:creationId xmlns:a16="http://schemas.microsoft.com/office/drawing/2014/main" id="{C07F201C-7061-C47A-56DC-5FD8D3D03CFA}"/>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43927F47-9D1E-1B02-1889-472AEF8F7113}"/>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1526671898"/>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CA1D82-AC16-5DE3-7FE1-23B8A1DE5B2B}"/>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7D549C30-E93F-DC01-7B45-3B1CB59F4A0A}"/>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0B15EECB-408C-4506-0FAF-A5240F1BECD9}"/>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5" name="Місце для нижнього колонтитула 4">
            <a:extLst>
              <a:ext uri="{FF2B5EF4-FFF2-40B4-BE49-F238E27FC236}">
                <a16:creationId xmlns:a16="http://schemas.microsoft.com/office/drawing/2014/main" id="{FC1197E0-E632-4A84-FA73-0C360C862A66}"/>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3DB8D641-F489-6DEF-D41D-6DA1072EB0ED}"/>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1051977089"/>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61C6FC5-B339-6FEE-539C-9910B89E0FA4}"/>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49EC44D3-9773-BF00-5DB9-33E5BD25E71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94B2CF6D-F154-7D00-34B1-78B8C9FCE5E3}"/>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5" name="Місце для нижнього колонтитула 4">
            <a:extLst>
              <a:ext uri="{FF2B5EF4-FFF2-40B4-BE49-F238E27FC236}">
                <a16:creationId xmlns:a16="http://schemas.microsoft.com/office/drawing/2014/main" id="{95884663-5B9B-8604-6671-E87F8371ADDB}"/>
              </a:ext>
            </a:extLst>
          </p:cNvPr>
          <p:cNvSpPr>
            <a:spLocks noGrp="1"/>
          </p:cNvSpPr>
          <p:nvPr>
            <p:ph type="ftr" sz="quarter" idx="11"/>
          </p:nvPr>
        </p:nvSpPr>
        <p:spPr/>
        <p:txBody>
          <a:bodyPr/>
          <a:lstStyle/>
          <a:p>
            <a:endParaRPr lang="uk-UA"/>
          </a:p>
        </p:txBody>
      </p:sp>
      <p:sp>
        <p:nvSpPr>
          <p:cNvPr id="6" name="Місце для номера слайда 5">
            <a:extLst>
              <a:ext uri="{FF2B5EF4-FFF2-40B4-BE49-F238E27FC236}">
                <a16:creationId xmlns:a16="http://schemas.microsoft.com/office/drawing/2014/main" id="{E251ABBB-3101-B98E-A7A0-EB9D28A63613}"/>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595369711"/>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4B8DB9-E4DE-E36D-EBC8-A6F8DB7DD1D6}"/>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BBE2C180-5E9C-F7AF-8DF5-EA922317DF82}"/>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a:extLst>
              <a:ext uri="{FF2B5EF4-FFF2-40B4-BE49-F238E27FC236}">
                <a16:creationId xmlns:a16="http://schemas.microsoft.com/office/drawing/2014/main" id="{C64CC1E4-B4F2-6DCE-6556-4F45F27020BF}"/>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a:extLst>
              <a:ext uri="{FF2B5EF4-FFF2-40B4-BE49-F238E27FC236}">
                <a16:creationId xmlns:a16="http://schemas.microsoft.com/office/drawing/2014/main" id="{83D322DD-2B65-BD67-44A6-E4C4AD64F78D}"/>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6" name="Місце для нижнього колонтитула 5">
            <a:extLst>
              <a:ext uri="{FF2B5EF4-FFF2-40B4-BE49-F238E27FC236}">
                <a16:creationId xmlns:a16="http://schemas.microsoft.com/office/drawing/2014/main" id="{977F00D4-A366-A1B6-E9E6-648B313149AF}"/>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7E63E969-D13F-449C-CABD-5C335335BA50}"/>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940935921"/>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8FFDB94-A594-F9DC-55B9-BBD6CAD3FCAD}"/>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EF639F8C-C956-8711-04DF-FF11129285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45A88A2B-4984-C077-22F4-13A519A47155}"/>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a:extLst>
              <a:ext uri="{FF2B5EF4-FFF2-40B4-BE49-F238E27FC236}">
                <a16:creationId xmlns:a16="http://schemas.microsoft.com/office/drawing/2014/main" id="{F9B2CB1F-B2BF-3EE3-E28E-E95C85F3B7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EF751953-427B-CAF0-64F8-95179A8CDF01}"/>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a:extLst>
              <a:ext uri="{FF2B5EF4-FFF2-40B4-BE49-F238E27FC236}">
                <a16:creationId xmlns:a16="http://schemas.microsoft.com/office/drawing/2014/main" id="{50482753-E344-39E6-60A9-1D7F887B7203}"/>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8" name="Місце для нижнього колонтитула 7">
            <a:extLst>
              <a:ext uri="{FF2B5EF4-FFF2-40B4-BE49-F238E27FC236}">
                <a16:creationId xmlns:a16="http://schemas.microsoft.com/office/drawing/2014/main" id="{570AAE1C-2154-B6DD-1915-C82D7A23C17E}"/>
              </a:ext>
            </a:extLst>
          </p:cNvPr>
          <p:cNvSpPr>
            <a:spLocks noGrp="1"/>
          </p:cNvSpPr>
          <p:nvPr>
            <p:ph type="ftr" sz="quarter" idx="11"/>
          </p:nvPr>
        </p:nvSpPr>
        <p:spPr/>
        <p:txBody>
          <a:bodyPr/>
          <a:lstStyle/>
          <a:p>
            <a:endParaRPr lang="uk-UA"/>
          </a:p>
        </p:txBody>
      </p:sp>
      <p:sp>
        <p:nvSpPr>
          <p:cNvPr id="9" name="Місце для номера слайда 8">
            <a:extLst>
              <a:ext uri="{FF2B5EF4-FFF2-40B4-BE49-F238E27FC236}">
                <a16:creationId xmlns:a16="http://schemas.microsoft.com/office/drawing/2014/main" id="{5822DA91-E499-F5D0-1FFB-299A3B29B9C7}"/>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267897589"/>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D12264-4023-42BF-1401-E9A450DF94A9}"/>
              </a:ext>
            </a:extLst>
          </p:cNvPr>
          <p:cNvSpPr>
            <a:spLocks noGrp="1"/>
          </p:cNvSpPr>
          <p:nvPr>
            <p:ph type="title"/>
          </p:nvPr>
        </p:nvSpPr>
        <p:spPr/>
        <p:txBody>
          <a:bodyPr/>
          <a:lstStyle/>
          <a:p>
            <a:r>
              <a:rPr lang="uk-UA"/>
              <a:t>Клацніть, щоб редагувати стиль зразка заголовка</a:t>
            </a:r>
          </a:p>
        </p:txBody>
      </p:sp>
      <p:sp>
        <p:nvSpPr>
          <p:cNvPr id="3" name="Місце для дати 2">
            <a:extLst>
              <a:ext uri="{FF2B5EF4-FFF2-40B4-BE49-F238E27FC236}">
                <a16:creationId xmlns:a16="http://schemas.microsoft.com/office/drawing/2014/main" id="{2147608A-182D-7A73-41A1-A43F687E0DD5}"/>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4" name="Місце для нижнього колонтитула 3">
            <a:extLst>
              <a:ext uri="{FF2B5EF4-FFF2-40B4-BE49-F238E27FC236}">
                <a16:creationId xmlns:a16="http://schemas.microsoft.com/office/drawing/2014/main" id="{B23DCFE5-A14C-692B-CB7C-AA6D3ADE1AE7}"/>
              </a:ext>
            </a:extLst>
          </p:cNvPr>
          <p:cNvSpPr>
            <a:spLocks noGrp="1"/>
          </p:cNvSpPr>
          <p:nvPr>
            <p:ph type="ftr" sz="quarter" idx="11"/>
          </p:nvPr>
        </p:nvSpPr>
        <p:spPr/>
        <p:txBody>
          <a:bodyPr/>
          <a:lstStyle/>
          <a:p>
            <a:endParaRPr lang="uk-UA"/>
          </a:p>
        </p:txBody>
      </p:sp>
      <p:sp>
        <p:nvSpPr>
          <p:cNvPr id="5" name="Місце для номера слайда 4">
            <a:extLst>
              <a:ext uri="{FF2B5EF4-FFF2-40B4-BE49-F238E27FC236}">
                <a16:creationId xmlns:a16="http://schemas.microsoft.com/office/drawing/2014/main" id="{2F503AEA-F870-8282-4D7B-9914DDA66932}"/>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2487545596"/>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A05056C3-5B86-A001-B4D0-74F50D5BEA1A}"/>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3" name="Місце для нижнього колонтитула 2">
            <a:extLst>
              <a:ext uri="{FF2B5EF4-FFF2-40B4-BE49-F238E27FC236}">
                <a16:creationId xmlns:a16="http://schemas.microsoft.com/office/drawing/2014/main" id="{F431FCA3-BD7B-A4F1-1922-6D5E716872D0}"/>
              </a:ext>
            </a:extLst>
          </p:cNvPr>
          <p:cNvSpPr>
            <a:spLocks noGrp="1"/>
          </p:cNvSpPr>
          <p:nvPr>
            <p:ph type="ftr" sz="quarter" idx="11"/>
          </p:nvPr>
        </p:nvSpPr>
        <p:spPr/>
        <p:txBody>
          <a:bodyPr/>
          <a:lstStyle/>
          <a:p>
            <a:endParaRPr lang="uk-UA"/>
          </a:p>
        </p:txBody>
      </p:sp>
      <p:sp>
        <p:nvSpPr>
          <p:cNvPr id="4" name="Місце для номера слайда 3">
            <a:extLst>
              <a:ext uri="{FF2B5EF4-FFF2-40B4-BE49-F238E27FC236}">
                <a16:creationId xmlns:a16="http://schemas.microsoft.com/office/drawing/2014/main" id="{8180ACA1-D6E9-D300-837B-271E605E524C}"/>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3560876747"/>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3CF4DF-2F73-2994-91BF-1178D07D7277}"/>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вмісту 2">
            <a:extLst>
              <a:ext uri="{FF2B5EF4-FFF2-40B4-BE49-F238E27FC236}">
                <a16:creationId xmlns:a16="http://schemas.microsoft.com/office/drawing/2014/main" id="{DDE19735-A844-97E2-7BBE-51FF0120EE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a:extLst>
              <a:ext uri="{FF2B5EF4-FFF2-40B4-BE49-F238E27FC236}">
                <a16:creationId xmlns:a16="http://schemas.microsoft.com/office/drawing/2014/main" id="{A9F23DFE-9CB8-3DD3-94C1-FF75D92050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003C5E5C-D1F9-7920-FC45-0C20D0F07E2A}"/>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6" name="Місце для нижнього колонтитула 5">
            <a:extLst>
              <a:ext uri="{FF2B5EF4-FFF2-40B4-BE49-F238E27FC236}">
                <a16:creationId xmlns:a16="http://schemas.microsoft.com/office/drawing/2014/main" id="{9569E0C8-DC46-21C5-0EFF-8FA80BE54BC5}"/>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E8A72642-640F-9C12-33D7-DDA360890F30}"/>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3027777247"/>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D0C275-3A71-30C7-2CB8-21076C7BAB65}"/>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p>
        </p:txBody>
      </p:sp>
      <p:sp>
        <p:nvSpPr>
          <p:cNvPr id="3" name="Місце для зображення 2">
            <a:extLst>
              <a:ext uri="{FF2B5EF4-FFF2-40B4-BE49-F238E27FC236}">
                <a16:creationId xmlns:a16="http://schemas.microsoft.com/office/drawing/2014/main" id="{20808EE4-982B-6287-14E7-17935BB160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a:extLst>
              <a:ext uri="{FF2B5EF4-FFF2-40B4-BE49-F238E27FC236}">
                <a16:creationId xmlns:a16="http://schemas.microsoft.com/office/drawing/2014/main" id="{04E1DD7D-EACD-804F-3DC4-FE2231B21B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99F146FA-C575-79D4-5A57-885EB6B06B4E}"/>
              </a:ext>
            </a:extLst>
          </p:cNvPr>
          <p:cNvSpPr>
            <a:spLocks noGrp="1"/>
          </p:cNvSpPr>
          <p:nvPr>
            <p:ph type="dt" sz="half" idx="10"/>
          </p:nvPr>
        </p:nvSpPr>
        <p:spPr/>
        <p:txBody>
          <a:bodyPr/>
          <a:lstStyle/>
          <a:p>
            <a:fld id="{B5CAAB79-0374-4A5A-AE36-F5DB036A8A5B}" type="datetimeFigureOut">
              <a:rPr lang="uk-UA" smtClean="0"/>
              <a:t>04.01.2025</a:t>
            </a:fld>
            <a:endParaRPr lang="uk-UA"/>
          </a:p>
        </p:txBody>
      </p:sp>
      <p:sp>
        <p:nvSpPr>
          <p:cNvPr id="6" name="Місце для нижнього колонтитула 5">
            <a:extLst>
              <a:ext uri="{FF2B5EF4-FFF2-40B4-BE49-F238E27FC236}">
                <a16:creationId xmlns:a16="http://schemas.microsoft.com/office/drawing/2014/main" id="{977D63D7-7184-2407-D68E-1F4E385C8BF5}"/>
              </a:ext>
            </a:extLst>
          </p:cNvPr>
          <p:cNvSpPr>
            <a:spLocks noGrp="1"/>
          </p:cNvSpPr>
          <p:nvPr>
            <p:ph type="ftr" sz="quarter" idx="11"/>
          </p:nvPr>
        </p:nvSpPr>
        <p:spPr/>
        <p:txBody>
          <a:bodyPr/>
          <a:lstStyle/>
          <a:p>
            <a:endParaRPr lang="uk-UA"/>
          </a:p>
        </p:txBody>
      </p:sp>
      <p:sp>
        <p:nvSpPr>
          <p:cNvPr id="7" name="Місце для номера слайда 6">
            <a:extLst>
              <a:ext uri="{FF2B5EF4-FFF2-40B4-BE49-F238E27FC236}">
                <a16:creationId xmlns:a16="http://schemas.microsoft.com/office/drawing/2014/main" id="{634AAD7E-71E0-21B9-5E75-FC9D5C2A12F6}"/>
              </a:ext>
            </a:extLst>
          </p:cNvPr>
          <p:cNvSpPr>
            <a:spLocks noGrp="1"/>
          </p:cNvSpPr>
          <p:nvPr>
            <p:ph type="sldNum" sz="quarter" idx="12"/>
          </p:nvPr>
        </p:nvSpPr>
        <p:spPr/>
        <p:txBody>
          <a:bodyPr/>
          <a:lstStyle/>
          <a:p>
            <a:fld id="{E02F603D-E2BD-4583-A1F9-7A9749D5AA33}" type="slidenum">
              <a:rPr lang="uk-UA" smtClean="0"/>
              <a:t>‹№›</a:t>
            </a:fld>
            <a:endParaRPr lang="uk-UA"/>
          </a:p>
        </p:txBody>
      </p:sp>
    </p:spTree>
    <p:extLst>
      <p:ext uri="{BB962C8B-B14F-4D97-AF65-F5344CB8AC3E}">
        <p14:creationId xmlns:p14="http://schemas.microsoft.com/office/powerpoint/2010/main" val="1096961961"/>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1C1228AB-14EA-BE2C-D3E3-13E1E54DC8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p>
        </p:txBody>
      </p:sp>
      <p:sp>
        <p:nvSpPr>
          <p:cNvPr id="3" name="Місце для тексту 2">
            <a:extLst>
              <a:ext uri="{FF2B5EF4-FFF2-40B4-BE49-F238E27FC236}">
                <a16:creationId xmlns:a16="http://schemas.microsoft.com/office/drawing/2014/main" id="{C588C7FB-5D98-1390-5CF3-17AB65176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a:extLst>
              <a:ext uri="{FF2B5EF4-FFF2-40B4-BE49-F238E27FC236}">
                <a16:creationId xmlns:a16="http://schemas.microsoft.com/office/drawing/2014/main" id="{0215F444-A53F-3515-3FC1-049E05B06D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5CAAB79-0374-4A5A-AE36-F5DB036A8A5B}" type="datetimeFigureOut">
              <a:rPr lang="uk-UA" smtClean="0"/>
              <a:t>04.01.2025</a:t>
            </a:fld>
            <a:endParaRPr lang="uk-UA"/>
          </a:p>
        </p:txBody>
      </p:sp>
      <p:sp>
        <p:nvSpPr>
          <p:cNvPr id="5" name="Місце для нижнього колонтитула 4">
            <a:extLst>
              <a:ext uri="{FF2B5EF4-FFF2-40B4-BE49-F238E27FC236}">
                <a16:creationId xmlns:a16="http://schemas.microsoft.com/office/drawing/2014/main" id="{B489211D-C382-0B85-1082-F2906FB317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uk-UA"/>
          </a:p>
        </p:txBody>
      </p:sp>
      <p:sp>
        <p:nvSpPr>
          <p:cNvPr id="6" name="Місце для номера слайда 5">
            <a:extLst>
              <a:ext uri="{FF2B5EF4-FFF2-40B4-BE49-F238E27FC236}">
                <a16:creationId xmlns:a16="http://schemas.microsoft.com/office/drawing/2014/main" id="{E2D02F6B-6D82-59A2-E714-1DF6357AEF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02F603D-E2BD-4583-A1F9-7A9749D5AA33}" type="slidenum">
              <a:rPr lang="uk-UA" smtClean="0"/>
              <a:t>‹№›</a:t>
            </a:fld>
            <a:endParaRPr lang="uk-UA"/>
          </a:p>
        </p:txBody>
      </p:sp>
    </p:spTree>
    <p:extLst>
      <p:ext uri="{BB962C8B-B14F-4D97-AF65-F5344CB8AC3E}">
        <p14:creationId xmlns:p14="http://schemas.microsoft.com/office/powerpoint/2010/main" val="2505846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ourses.lumenlearning.com/atd-mvcc-intro-to-sociology/chapter/why-it-matters-add-image-condense/" TargetMode="External"/><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s://creativecommons.org/licenses/by-sa/3.0/"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ordwall.net/resource/84028270/science-and-societ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youtube.com/watch?v=tvG6zWhGBvQ"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xnGF--597iE&amp;t=3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Зображення, що містить сфера, Дитяча творчість, іграшка, м’яч&#10;&#10;Автоматично згенерований опис">
            <a:extLst>
              <a:ext uri="{FF2B5EF4-FFF2-40B4-BE49-F238E27FC236}">
                <a16:creationId xmlns:a16="http://schemas.microsoft.com/office/drawing/2014/main" id="{3705EED8-F9A5-8B56-BCF0-911A12A59155}"/>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542" t="8981" r="22963" b="-1"/>
          <a:stretch/>
        </p:blipFill>
        <p:spPr>
          <a:xfrm>
            <a:off x="3523488" y="10"/>
            <a:ext cx="8668512" cy="6857990"/>
          </a:xfrm>
          <a:prstGeom prst="rect">
            <a:avLst/>
          </a:prstGeom>
        </p:spPr>
      </p:pic>
      <p:sp>
        <p:nvSpPr>
          <p:cNvPr id="13" name="Rectangle 1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FBB7FA14-E3E5-276C-AD51-F567436D1293}"/>
              </a:ext>
            </a:extLst>
          </p:cNvPr>
          <p:cNvSpPr>
            <a:spLocks noGrp="1"/>
          </p:cNvSpPr>
          <p:nvPr>
            <p:ph type="ctrTitle"/>
          </p:nvPr>
        </p:nvSpPr>
        <p:spPr>
          <a:xfrm>
            <a:off x="294640" y="1122363"/>
            <a:ext cx="4206701" cy="1824655"/>
          </a:xfrm>
        </p:spPr>
        <p:txBody>
          <a:bodyPr anchor="b">
            <a:normAutofit/>
          </a:bodyPr>
          <a:lstStyle/>
          <a:p>
            <a:pPr algn="l"/>
            <a:r>
              <a:rPr lang="en-US" sz="3600" b="1" dirty="0"/>
              <a:t>Science and Society</a:t>
            </a:r>
            <a:endParaRPr lang="uk-UA" sz="3600" b="1" dirty="0"/>
          </a:p>
        </p:txBody>
      </p:sp>
      <p:sp>
        <p:nvSpPr>
          <p:cNvPr id="3" name="Підзаголовок 2">
            <a:extLst>
              <a:ext uri="{FF2B5EF4-FFF2-40B4-BE49-F238E27FC236}">
                <a16:creationId xmlns:a16="http://schemas.microsoft.com/office/drawing/2014/main" id="{A01901A7-067B-1925-7886-269F9E593553}"/>
              </a:ext>
            </a:extLst>
          </p:cNvPr>
          <p:cNvSpPr>
            <a:spLocks noGrp="1"/>
          </p:cNvSpPr>
          <p:nvPr>
            <p:ph type="subTitle" idx="1"/>
          </p:nvPr>
        </p:nvSpPr>
        <p:spPr>
          <a:xfrm>
            <a:off x="142240" y="5453888"/>
            <a:ext cx="4359099" cy="1060704"/>
          </a:xfrm>
        </p:spPr>
        <p:txBody>
          <a:bodyPr>
            <a:normAutofit fontScale="92500" lnSpcReduction="10000"/>
          </a:bodyPr>
          <a:lstStyle/>
          <a:p>
            <a:pPr algn="l"/>
            <a:r>
              <a:rPr lang="en-US" sz="2000" i="1" dirty="0"/>
              <a:t>Created by Iryna Zhukevych</a:t>
            </a:r>
          </a:p>
          <a:p>
            <a:pPr algn="l"/>
            <a:r>
              <a:rPr lang="en-US" sz="2000" i="1" dirty="0"/>
              <a:t>PhD in Pedagogical Sciences</a:t>
            </a:r>
          </a:p>
          <a:p>
            <a:pPr algn="l"/>
            <a:r>
              <a:rPr lang="en-US" sz="2000" i="1" dirty="0"/>
              <a:t>Associate Professor</a:t>
            </a:r>
            <a:endParaRPr lang="uk-UA" sz="2000" i="1" dirty="0"/>
          </a:p>
        </p:txBody>
      </p:sp>
      <p:sp>
        <p:nvSpPr>
          <p:cNvPr id="15"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F929B359-7F29-F83F-41F5-FEB182C787A9}"/>
              </a:ext>
            </a:extLst>
          </p:cNvPr>
          <p:cNvSpPr txBox="1"/>
          <p:nvPr/>
        </p:nvSpPr>
        <p:spPr>
          <a:xfrm>
            <a:off x="9881752" y="6657945"/>
            <a:ext cx="2310248" cy="200055"/>
          </a:xfrm>
          <a:prstGeom prst="rect">
            <a:avLst/>
          </a:prstGeom>
          <a:solidFill>
            <a:srgbClr val="000000"/>
          </a:solidFill>
        </p:spPr>
        <p:txBody>
          <a:bodyPr wrap="none" rtlCol="0">
            <a:spAutoFit/>
          </a:bodyPr>
          <a:lstStyle/>
          <a:p>
            <a:pPr algn="r">
              <a:spcAft>
                <a:spcPts val="600"/>
              </a:spcAft>
            </a:pPr>
            <a:r>
              <a:rPr lang="uk-UA" sz="700">
                <a:solidFill>
                  <a:srgbClr val="FFFFFF"/>
                </a:solidFill>
                <a:hlinkClick r:id="rId3" tooltip="https://courses.lumenlearning.com/atd-mvcc-intro-to-sociology/chapter/why-it-matters-add-image-condense/">
                  <a:extLst>
                    <a:ext uri="{A12FA001-AC4F-418D-AE19-62706E023703}">
                      <ahyp:hlinkClr xmlns:ahyp="http://schemas.microsoft.com/office/drawing/2018/hyperlinkcolor" val="tx"/>
                    </a:ext>
                  </a:extLst>
                </a:hlinkClick>
              </a:rPr>
              <a:t>Це фото</a:t>
            </a:r>
            <a:r>
              <a:rPr lang="uk-UA" sz="700">
                <a:solidFill>
                  <a:srgbClr val="FFFFFF"/>
                </a:solidFill>
              </a:rPr>
              <a:t>; автор: Невідомий автор; ліцензія: </a:t>
            </a:r>
            <a:r>
              <a:rPr lang="uk-UA" sz="700">
                <a:solidFill>
                  <a:srgbClr val="FFFFFF"/>
                </a:solidFill>
                <a:hlinkClick r:id="rId4" tooltip="https://creativecommons.org/licenses/by-sa/3.0/">
                  <a:extLst>
                    <a:ext uri="{A12FA001-AC4F-418D-AE19-62706E023703}">
                      <ahyp:hlinkClr xmlns:ahyp="http://schemas.microsoft.com/office/drawing/2018/hyperlinkcolor" val="tx"/>
                    </a:ext>
                  </a:extLst>
                </a:hlinkClick>
              </a:rPr>
              <a:t>CC BY-SA</a:t>
            </a:r>
            <a:endParaRPr lang="uk-UA" sz="700">
              <a:solidFill>
                <a:srgbClr val="FFFFFF"/>
              </a:solidFill>
            </a:endParaRPr>
          </a:p>
        </p:txBody>
      </p:sp>
    </p:spTree>
    <p:extLst>
      <p:ext uri="{BB962C8B-B14F-4D97-AF65-F5344CB8AC3E}">
        <p14:creationId xmlns:p14="http://schemas.microsoft.com/office/powerpoint/2010/main" val="3580350480"/>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Hands-on top of each other">
            <a:extLst>
              <a:ext uri="{FF2B5EF4-FFF2-40B4-BE49-F238E27FC236}">
                <a16:creationId xmlns:a16="http://schemas.microsoft.com/office/drawing/2014/main" id="{0161A817-20B1-D33F-6468-F58CBCC439F8}"/>
              </a:ext>
            </a:extLst>
          </p:cNvPr>
          <p:cNvPicPr>
            <a:picLocks noChangeAspect="1"/>
          </p:cNvPicPr>
          <p:nvPr/>
        </p:nvPicPr>
        <p:blipFill>
          <a:blip r:embed="rId2"/>
          <a:srcRect l="22222" r="1" b="1"/>
          <a:stretch/>
        </p:blipFill>
        <p:spPr>
          <a:xfrm>
            <a:off x="20" y="10"/>
            <a:ext cx="12191980" cy="6857990"/>
          </a:xfrm>
          <a:prstGeom prst="rect">
            <a:avLst/>
          </a:prstGeom>
        </p:spPr>
      </p:pic>
      <p:sp useBgFill="1">
        <p:nvSpPr>
          <p:cNvPr id="8" name="Rectangle 7">
            <a:extLst>
              <a:ext uri="{FF2B5EF4-FFF2-40B4-BE49-F238E27FC236}">
                <a16:creationId xmlns:a16="http://schemas.microsoft.com/office/drawing/2014/main" id="{8870DEF6-46A2-D4F8-8BE6-91165D93EC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83934" y="1860919"/>
            <a:ext cx="4975280" cy="3108645"/>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03A541D-9B03-DA33-73F0-F94809EFB1EE}"/>
              </a:ext>
            </a:extLst>
          </p:cNvPr>
          <p:cNvSpPr>
            <a:spLocks noGrp="1"/>
          </p:cNvSpPr>
          <p:nvPr>
            <p:ph type="title"/>
          </p:nvPr>
        </p:nvSpPr>
        <p:spPr>
          <a:xfrm>
            <a:off x="1789471" y="2005781"/>
            <a:ext cx="4798142" cy="2851353"/>
          </a:xfrm>
        </p:spPr>
        <p:txBody>
          <a:bodyPr vert="horz" lIns="91440" tIns="45720" rIns="91440" bIns="45720" rtlCol="0" anchor="t">
            <a:normAutofit/>
          </a:bodyPr>
          <a:lstStyle/>
          <a:p>
            <a:pPr algn="ctr">
              <a:lnSpc>
                <a:spcPct val="150000"/>
              </a:lnSpc>
            </a:pPr>
            <a:r>
              <a:rPr lang="en-US" sz="3600" b="1" dirty="0"/>
              <a:t>Thanks for your attention and collaboration!</a:t>
            </a:r>
          </a:p>
        </p:txBody>
      </p:sp>
      <p:cxnSp>
        <p:nvCxnSpPr>
          <p:cNvPr id="10" name="Straight Connector 9">
            <a:extLst>
              <a:ext uri="{FF2B5EF4-FFF2-40B4-BE49-F238E27FC236}">
                <a16:creationId xmlns:a16="http://schemas.microsoft.com/office/drawing/2014/main" id="{522632D6-DED9-FDEC-FD9F-09FF0A4544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3170" y="403477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135590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7A2B3844-8826-F49C-394C-7E2C625D06B9}"/>
              </a:ext>
            </a:extLst>
          </p:cNvPr>
          <p:cNvSpPr>
            <a:spLocks noGrp="1"/>
          </p:cNvSpPr>
          <p:nvPr>
            <p:ph idx="1"/>
          </p:nvPr>
        </p:nvSpPr>
        <p:spPr>
          <a:xfrm>
            <a:off x="213259" y="1022555"/>
            <a:ext cx="6431280" cy="4237703"/>
          </a:xfrm>
        </p:spPr>
        <p:txBody>
          <a:bodyPr anchor="ctr">
            <a:normAutofit fontScale="85000" lnSpcReduction="20000"/>
          </a:bodyPr>
          <a:lstStyle/>
          <a:p>
            <a:pPr marL="0" indent="0" algn="ctr">
              <a:lnSpc>
                <a:spcPct val="150000"/>
              </a:lnSpc>
              <a:buNone/>
            </a:pPr>
            <a:r>
              <a:rPr lang="en-US" sz="5100" b="1" i="0" u="sng" dirty="0">
                <a:effectLst/>
                <a:latin typeface="Inter"/>
                <a:hlinkClick r:id="rId2"/>
              </a:rPr>
              <a:t>Speaking cards</a:t>
            </a:r>
          </a:p>
          <a:p>
            <a:pPr marL="0" indent="0" algn="ctr">
              <a:lnSpc>
                <a:spcPct val="150000"/>
              </a:lnSpc>
              <a:buNone/>
            </a:pPr>
            <a:endParaRPr lang="en-US" sz="5100" b="1" i="0" u="sng" dirty="0">
              <a:effectLst/>
              <a:latin typeface="Inter"/>
              <a:hlinkClick r:id="rId2"/>
            </a:endParaRPr>
          </a:p>
          <a:p>
            <a:pPr marL="0" indent="0" algn="ctr">
              <a:lnSpc>
                <a:spcPct val="150000"/>
              </a:lnSpc>
              <a:buNone/>
            </a:pPr>
            <a:endParaRPr lang="en-US" sz="5100" b="1" i="0" u="sng" dirty="0">
              <a:effectLst/>
              <a:latin typeface="Inter"/>
              <a:hlinkClick r:id="rId2"/>
            </a:endParaRPr>
          </a:p>
          <a:p>
            <a:pPr marL="0" indent="0" algn="ctr">
              <a:lnSpc>
                <a:spcPct val="150000"/>
              </a:lnSpc>
              <a:buNone/>
            </a:pPr>
            <a:r>
              <a:rPr lang="en-US" b="1" i="0" dirty="0">
                <a:effectLst/>
                <a:latin typeface="Inter"/>
                <a:hlinkClick r:id="rId2"/>
              </a:rPr>
              <a:t>https://wordwall.net/resource/84028270/science-and-society</a:t>
            </a:r>
            <a:endParaRPr lang="en-US" b="1" i="0" dirty="0">
              <a:effectLst/>
              <a:latin typeface="Inter"/>
            </a:endParaRPr>
          </a:p>
          <a:p>
            <a:pPr marL="0" indent="0" algn="ctr">
              <a:lnSpc>
                <a:spcPct val="150000"/>
              </a:lnSpc>
              <a:buNone/>
            </a:pPr>
            <a:endParaRPr lang="uk-UA" b="1" dirty="0"/>
          </a:p>
        </p:txBody>
      </p:sp>
      <p:pic>
        <p:nvPicPr>
          <p:cNvPr id="5" name="Picture 4" descr="Close up photo of vial beside a syringe">
            <a:extLst>
              <a:ext uri="{FF2B5EF4-FFF2-40B4-BE49-F238E27FC236}">
                <a16:creationId xmlns:a16="http://schemas.microsoft.com/office/drawing/2014/main" id="{84D4CFDB-E2DF-D63F-204D-E0BD48F921B0}"/>
              </a:ext>
            </a:extLst>
          </p:cNvPr>
          <p:cNvPicPr>
            <a:picLocks noChangeAspect="1"/>
          </p:cNvPicPr>
          <p:nvPr/>
        </p:nvPicPr>
        <p:blipFill>
          <a:blip r:embed="rId3"/>
          <a:srcRect l="27534" r="20630" b="-1"/>
          <a:stretch/>
        </p:blipFill>
        <p:spPr>
          <a:xfrm>
            <a:off x="6857797" y="-10886"/>
            <a:ext cx="533420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3339890308"/>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C0C6E337-EB52-8991-C3A0-BDEEBD296077}"/>
              </a:ext>
            </a:extLst>
          </p:cNvPr>
          <p:cNvSpPr>
            <a:spLocks noGrp="1"/>
          </p:cNvSpPr>
          <p:nvPr>
            <p:ph type="title"/>
          </p:nvPr>
        </p:nvSpPr>
        <p:spPr>
          <a:xfrm>
            <a:off x="176982" y="762001"/>
            <a:ext cx="5919016" cy="791496"/>
          </a:xfrm>
        </p:spPr>
        <p:txBody>
          <a:bodyPr anchor="ctr">
            <a:normAutofit/>
          </a:bodyPr>
          <a:lstStyle/>
          <a:p>
            <a:pPr algn="ctr"/>
            <a:r>
              <a:rPr lang="en-US" sz="2400" b="1" i="0" dirty="0">
                <a:effectLst/>
                <a:latin typeface="Roboto" panose="02000000000000000000" pitchFamily="2" charset="0"/>
              </a:rPr>
              <a:t>The 2024 Science Breakthrough Radar</a:t>
            </a:r>
            <a:endParaRPr lang="uk-UA" sz="2400" dirty="0"/>
          </a:p>
        </p:txBody>
      </p:sp>
      <p:sp>
        <p:nvSpPr>
          <p:cNvPr id="3" name="Місце для вмісту 2">
            <a:extLst>
              <a:ext uri="{FF2B5EF4-FFF2-40B4-BE49-F238E27FC236}">
                <a16:creationId xmlns:a16="http://schemas.microsoft.com/office/drawing/2014/main" id="{231BC061-EF45-A70F-F6FA-073D544D3950}"/>
              </a:ext>
            </a:extLst>
          </p:cNvPr>
          <p:cNvSpPr>
            <a:spLocks noGrp="1"/>
          </p:cNvSpPr>
          <p:nvPr>
            <p:ph idx="1"/>
          </p:nvPr>
        </p:nvSpPr>
        <p:spPr>
          <a:xfrm>
            <a:off x="285135" y="1445342"/>
            <a:ext cx="6390967" cy="4994787"/>
          </a:xfrm>
        </p:spPr>
        <p:txBody>
          <a:bodyPr anchor="ctr">
            <a:normAutofit/>
          </a:bodyPr>
          <a:lstStyle/>
          <a:p>
            <a:pPr marL="0" indent="0">
              <a:buNone/>
            </a:pPr>
            <a:r>
              <a:rPr lang="en-US" sz="1600" dirty="0">
                <a:hlinkClick r:id="rId2"/>
              </a:rPr>
              <a:t>https://www.youtube.com/watch?v=tvG6zWhGBvQ</a:t>
            </a:r>
            <a:endParaRPr lang="en-US" sz="1600" dirty="0"/>
          </a:p>
          <a:p>
            <a:pPr marL="0" indent="0">
              <a:spcBef>
                <a:spcPts val="1500"/>
              </a:spcBef>
              <a:buNone/>
            </a:pPr>
            <a:r>
              <a:rPr lang="en-US" sz="1800" i="0" dirty="0">
                <a:effectLst/>
                <a:latin typeface="Inter"/>
              </a:rPr>
              <a:t>1. What advancements in technology are expected to emerge within the next five years?</a:t>
            </a:r>
          </a:p>
          <a:p>
            <a:pPr marL="0" indent="0">
              <a:spcBef>
                <a:spcPts val="1500"/>
              </a:spcBef>
              <a:buNone/>
            </a:pPr>
            <a:r>
              <a:rPr lang="en-US" sz="1800" i="0" dirty="0">
                <a:effectLst/>
                <a:latin typeface="Inter"/>
              </a:rPr>
              <a:t>2. How do scientists envision the relationship between humans and nature evolving in the future?</a:t>
            </a:r>
          </a:p>
          <a:p>
            <a:pPr marL="0" indent="0">
              <a:spcBef>
                <a:spcPts val="1500"/>
              </a:spcBef>
              <a:buNone/>
            </a:pPr>
            <a:r>
              <a:rPr lang="en-US" sz="1800" i="0" dirty="0">
                <a:effectLst/>
                <a:latin typeface="Inter"/>
              </a:rPr>
              <a:t>3. Discuss the potential implications of AI on peace and war. What are your thoughts on this?</a:t>
            </a:r>
          </a:p>
          <a:p>
            <a:pPr marL="0" indent="0">
              <a:spcBef>
                <a:spcPts val="1500"/>
              </a:spcBef>
              <a:buNone/>
            </a:pPr>
            <a:r>
              <a:rPr lang="en-US" sz="1800" i="0" dirty="0">
                <a:effectLst/>
                <a:latin typeface="Inter"/>
              </a:rPr>
              <a:t>4. Describe what is meant by "Eco augmentation" and how it could impact ecological systems.</a:t>
            </a:r>
          </a:p>
          <a:p>
            <a:pPr marL="0" indent="0">
              <a:spcBef>
                <a:spcPts val="1500"/>
              </a:spcBef>
              <a:buNone/>
            </a:pPr>
            <a:r>
              <a:rPr lang="en-US" sz="1800" i="0" dirty="0">
                <a:effectLst/>
                <a:latin typeface="Inter"/>
              </a:rPr>
              <a:t>5. In what ways might living on the moon and space manufacturing change human society over the next 25 years?</a:t>
            </a:r>
          </a:p>
          <a:p>
            <a:pPr marL="0" indent="0">
              <a:buNone/>
            </a:pPr>
            <a:endParaRPr lang="uk-UA" sz="1600" dirty="0"/>
          </a:p>
        </p:txBody>
      </p:sp>
      <p:pic>
        <p:nvPicPr>
          <p:cNvPr id="5" name="Picture 4" descr="Technological background">
            <a:extLst>
              <a:ext uri="{FF2B5EF4-FFF2-40B4-BE49-F238E27FC236}">
                <a16:creationId xmlns:a16="http://schemas.microsoft.com/office/drawing/2014/main" id="{1DA6BAD6-C794-CB4A-7A66-7DFBD08716C7}"/>
              </a:ext>
            </a:extLst>
          </p:cNvPr>
          <p:cNvPicPr>
            <a:picLocks noChangeAspect="1"/>
          </p:cNvPicPr>
          <p:nvPr/>
        </p:nvPicPr>
        <p:blipFill>
          <a:blip r:embed="rId3"/>
          <a:srcRect l="16613" r="31550" b="-1"/>
          <a:stretch/>
        </p:blipFill>
        <p:spPr>
          <a:xfrm>
            <a:off x="6857797" y="-10886"/>
            <a:ext cx="5334204" cy="6868886"/>
          </a:xfrm>
          <a:prstGeom prst="rect">
            <a:avLst/>
          </a:prstGeom>
          <a:effectLst>
            <a:outerShdw blurRad="127000" dist="50800" dir="10800000" sx="99000" sy="99000" algn="r" rotWithShape="0">
              <a:prstClr val="black">
                <a:alpha val="40000"/>
              </a:prstClr>
            </a:outerShdw>
          </a:effectLst>
        </p:spPr>
      </p:pic>
    </p:spTree>
    <p:extLst>
      <p:ext uri="{BB962C8B-B14F-4D97-AF65-F5344CB8AC3E}">
        <p14:creationId xmlns:p14="http://schemas.microsoft.com/office/powerpoint/2010/main" val="329565282"/>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Заголовок 1">
            <a:extLst>
              <a:ext uri="{FF2B5EF4-FFF2-40B4-BE49-F238E27FC236}">
                <a16:creationId xmlns:a16="http://schemas.microsoft.com/office/drawing/2014/main" id="{01BCB86F-E4B4-DDEF-369C-D04BB5F4D593}"/>
              </a:ext>
            </a:extLst>
          </p:cNvPr>
          <p:cNvSpPr>
            <a:spLocks noGrp="1"/>
          </p:cNvSpPr>
          <p:nvPr>
            <p:ph type="title"/>
          </p:nvPr>
        </p:nvSpPr>
        <p:spPr>
          <a:xfrm>
            <a:off x="838200" y="365125"/>
            <a:ext cx="10515600" cy="1325563"/>
          </a:xfrm>
        </p:spPr>
        <p:txBody>
          <a:bodyPr>
            <a:normAutofit/>
          </a:bodyPr>
          <a:lstStyle/>
          <a:p>
            <a:r>
              <a:rPr lang="en-US" b="1"/>
              <a:t>Reading.</a:t>
            </a:r>
            <a:endParaRPr lang="uk-UA" b="1"/>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Місце для вмісту 2">
            <a:extLst>
              <a:ext uri="{FF2B5EF4-FFF2-40B4-BE49-F238E27FC236}">
                <a16:creationId xmlns:a16="http://schemas.microsoft.com/office/drawing/2014/main" id="{DDBD8835-7BCA-216A-7D60-6A4E13252055}"/>
              </a:ext>
            </a:extLst>
          </p:cNvPr>
          <p:cNvSpPr>
            <a:spLocks noGrp="1"/>
          </p:cNvSpPr>
          <p:nvPr>
            <p:ph idx="1"/>
          </p:nvPr>
        </p:nvSpPr>
        <p:spPr>
          <a:xfrm>
            <a:off x="838200" y="1825625"/>
            <a:ext cx="10515600" cy="4351338"/>
          </a:xfrm>
        </p:spPr>
        <p:txBody>
          <a:bodyPr>
            <a:normAutofit/>
          </a:bodyPr>
          <a:lstStyle/>
          <a:p>
            <a:pPr marL="0" indent="0">
              <a:buNone/>
            </a:pPr>
            <a:r>
              <a:rPr lang="en-US" sz="2200" b="0" i="0">
                <a:effectLst/>
                <a:latin typeface="Sora"/>
              </a:rPr>
              <a:t>Science shapes society, influencing daily life from the wheel to the internet. Today, science and society are intertwined, with new technologies changing how people live and work. In healthcare, scientific progress has led to vaccines and treatments, improving life expectancy. The recent pandemic highlighted the importance of scientific research in public health, showcasing the role of vaccines. Science also impacts the environment, with climate change requiring scientific solutions and international cooperation. Scientists collaborate with policymakers and society to create sustainable practices. Moreover, science influences education and technology, transforming learning through technology integration. Online resources and digital tools, rooted in scientific development, enhance students' skills for a tech-driven future. In conclusion, the relationship between science and society is reciprocal. Scientific advancements drive societal changes while societal needs guide research. Embracing scientific knowledge responsibly ensures a prosperous future for all.</a:t>
            </a:r>
            <a:endParaRPr lang="uk-UA" sz="2200"/>
          </a:p>
        </p:txBody>
      </p:sp>
    </p:spTree>
    <p:extLst>
      <p:ext uri="{BB962C8B-B14F-4D97-AF65-F5344CB8AC3E}">
        <p14:creationId xmlns:p14="http://schemas.microsoft.com/office/powerpoint/2010/main" val="2262579955"/>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535C2D-DD8D-CB7F-4296-6F8FC35F3319}"/>
              </a:ext>
            </a:extLst>
          </p:cNvPr>
          <p:cNvSpPr>
            <a:spLocks noGrp="1"/>
          </p:cNvSpPr>
          <p:nvPr>
            <p:ph type="title"/>
          </p:nvPr>
        </p:nvSpPr>
        <p:spPr>
          <a:xfrm>
            <a:off x="132080" y="1138036"/>
            <a:ext cx="5344160" cy="631767"/>
          </a:xfrm>
        </p:spPr>
        <p:txBody>
          <a:bodyPr anchor="t">
            <a:normAutofit/>
          </a:bodyPr>
          <a:lstStyle/>
          <a:p>
            <a:pPr algn="ctr"/>
            <a:r>
              <a:rPr lang="en-US" sz="2400" b="1" dirty="0"/>
              <a:t>Decide if the statement is true or false.</a:t>
            </a:r>
            <a:endParaRPr lang="uk-UA" sz="2400" b="1" dirty="0"/>
          </a:p>
        </p:txBody>
      </p:sp>
      <p:cxnSp>
        <p:nvCxnSpPr>
          <p:cNvPr id="9" name="Straight Connector 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Місце для вмісту 2">
            <a:extLst>
              <a:ext uri="{FF2B5EF4-FFF2-40B4-BE49-F238E27FC236}">
                <a16:creationId xmlns:a16="http://schemas.microsoft.com/office/drawing/2014/main" id="{EBCE4774-BF0F-305A-9043-0F43AD66B952}"/>
              </a:ext>
            </a:extLst>
          </p:cNvPr>
          <p:cNvSpPr>
            <a:spLocks noGrp="1"/>
          </p:cNvSpPr>
          <p:nvPr>
            <p:ph idx="1"/>
          </p:nvPr>
        </p:nvSpPr>
        <p:spPr>
          <a:xfrm>
            <a:off x="132080" y="1887794"/>
            <a:ext cx="5344160" cy="4254589"/>
          </a:xfrm>
        </p:spPr>
        <p:txBody>
          <a:bodyPr>
            <a:normAutofit lnSpcReduction="10000"/>
          </a:bodyPr>
          <a:lstStyle/>
          <a:p>
            <a:pPr marL="514350" indent="-514350">
              <a:buAutoNum type="arabicPeriod"/>
            </a:pPr>
            <a:r>
              <a:rPr lang="en-US" sz="1800" b="0" i="0" dirty="0">
                <a:effectLst/>
                <a:latin typeface="Sora"/>
              </a:rPr>
              <a:t>Scientific advancements have no effect on public health.</a:t>
            </a:r>
          </a:p>
          <a:p>
            <a:pPr marL="514350" indent="-514350">
              <a:buAutoNum type="arabicPeriod"/>
            </a:pPr>
            <a:r>
              <a:rPr lang="en-US" sz="1800" b="0" i="0" dirty="0">
                <a:effectLst/>
                <a:latin typeface="Sora"/>
              </a:rPr>
              <a:t>The relationship between science and society is one of mutual influence.</a:t>
            </a:r>
          </a:p>
          <a:p>
            <a:pPr marL="514350" indent="-514350">
              <a:buAutoNum type="arabicPeriod"/>
            </a:pPr>
            <a:r>
              <a:rPr lang="en-US" sz="1800" b="0" i="0" dirty="0">
                <a:effectLst/>
                <a:latin typeface="Sora"/>
              </a:rPr>
              <a:t>Climate change does not require scientific solutions.</a:t>
            </a:r>
          </a:p>
          <a:p>
            <a:pPr marL="514350" indent="-514350">
              <a:buAutoNum type="arabicPeriod"/>
            </a:pPr>
            <a:r>
              <a:rPr lang="en-US" sz="1800" b="0" i="0" dirty="0">
                <a:effectLst/>
                <a:latin typeface="Sora"/>
              </a:rPr>
              <a:t>Online learning tools are based on scientific developments.</a:t>
            </a:r>
          </a:p>
          <a:p>
            <a:pPr marL="514350" indent="-514350">
              <a:buAutoNum type="arabicPeriod"/>
            </a:pPr>
            <a:r>
              <a:rPr lang="en-US" sz="1800" b="0" i="0" dirty="0">
                <a:effectLst/>
                <a:latin typeface="Sora"/>
              </a:rPr>
              <a:t>The recent pandemic showed that scientific research is unimportant.</a:t>
            </a:r>
          </a:p>
          <a:p>
            <a:pPr marL="514350" indent="-514350">
              <a:buAutoNum type="arabicPeriod"/>
            </a:pPr>
            <a:r>
              <a:rPr lang="en-US" sz="1800" b="0" i="0" dirty="0">
                <a:effectLst/>
                <a:latin typeface="Sora"/>
              </a:rPr>
              <a:t>Scientists work with society to develop sustainable practices.</a:t>
            </a:r>
          </a:p>
          <a:p>
            <a:pPr marL="514350" indent="-514350">
              <a:buAutoNum type="arabicPeriod"/>
            </a:pPr>
            <a:r>
              <a:rPr lang="en-US" sz="1800" b="0" i="0" dirty="0">
                <a:effectLst/>
                <a:latin typeface="Sora"/>
              </a:rPr>
              <a:t>Science has changed how people live and work in modern times.</a:t>
            </a:r>
          </a:p>
          <a:p>
            <a:pPr marL="0" indent="0">
              <a:buNone/>
            </a:pPr>
            <a:endParaRPr lang="uk-UA" sz="1100" dirty="0"/>
          </a:p>
        </p:txBody>
      </p:sp>
      <p:pic>
        <p:nvPicPr>
          <p:cNvPr id="5" name="Picture 4" descr="Close up of beakers with solutions on a shelf in a lab">
            <a:extLst>
              <a:ext uri="{FF2B5EF4-FFF2-40B4-BE49-F238E27FC236}">
                <a16:creationId xmlns:a16="http://schemas.microsoft.com/office/drawing/2014/main" id="{AEDBDFA4-DF55-3673-39E0-D38C843CFA09}"/>
              </a:ext>
            </a:extLst>
          </p:cNvPr>
          <p:cNvPicPr>
            <a:picLocks noChangeAspect="1"/>
          </p:cNvPicPr>
          <p:nvPr/>
        </p:nvPicPr>
        <p:blipFill>
          <a:blip r:embed="rId2"/>
          <a:srcRect r="36334" b="-1"/>
          <a:stretch/>
        </p:blipFill>
        <p:spPr>
          <a:xfrm>
            <a:off x="5650992" y="10"/>
            <a:ext cx="6541008" cy="6857990"/>
          </a:xfrm>
          <a:prstGeom prst="rect">
            <a:avLst/>
          </a:prstGeom>
        </p:spPr>
      </p:pic>
    </p:spTree>
    <p:extLst>
      <p:ext uri="{BB962C8B-B14F-4D97-AF65-F5344CB8AC3E}">
        <p14:creationId xmlns:p14="http://schemas.microsoft.com/office/powerpoint/2010/main" val="1765684870"/>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888744F-F7A5-0880-FAF5-7C20A0BF6038}"/>
              </a:ext>
            </a:extLst>
          </p:cNvPr>
          <p:cNvSpPr>
            <a:spLocks noGrp="1"/>
          </p:cNvSpPr>
          <p:nvPr>
            <p:ph type="title"/>
          </p:nvPr>
        </p:nvSpPr>
        <p:spPr>
          <a:xfrm>
            <a:off x="793662" y="386930"/>
            <a:ext cx="10066122" cy="1298448"/>
          </a:xfrm>
        </p:spPr>
        <p:txBody>
          <a:bodyPr anchor="b">
            <a:normAutofit/>
          </a:bodyPr>
          <a:lstStyle/>
          <a:p>
            <a:r>
              <a:rPr lang="en-US" sz="3200" b="1" i="0" dirty="0">
                <a:effectLst/>
                <a:latin typeface="Roboto" panose="02000000000000000000" pitchFamily="2" charset="0"/>
              </a:rPr>
              <a:t>The Solution to Water Scarcity Is in the Bathroom</a:t>
            </a:r>
            <a:endParaRPr lang="uk-UA" sz="3200" dirty="0"/>
          </a:p>
        </p:txBody>
      </p:sp>
      <p:sp>
        <p:nvSpPr>
          <p:cNvPr id="12" name="Rectangle 1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7BD416C4-0CA4-1E85-C962-43F30673F2F4}"/>
              </a:ext>
            </a:extLst>
          </p:cNvPr>
          <p:cNvSpPr>
            <a:spLocks noGrp="1"/>
          </p:cNvSpPr>
          <p:nvPr>
            <p:ph idx="1"/>
          </p:nvPr>
        </p:nvSpPr>
        <p:spPr>
          <a:xfrm>
            <a:off x="196645" y="2599509"/>
            <a:ext cx="3028336" cy="3639450"/>
          </a:xfrm>
        </p:spPr>
        <p:txBody>
          <a:bodyPr anchor="ctr">
            <a:normAutofit lnSpcReduction="10000"/>
          </a:bodyPr>
          <a:lstStyle/>
          <a:p>
            <a:pPr marL="0" indent="0">
              <a:buNone/>
            </a:pPr>
            <a:r>
              <a:rPr lang="en-US" sz="2000" dirty="0">
                <a:hlinkClick r:id="rId2"/>
              </a:rPr>
              <a:t>https://www.youtube.com/watch?v=xnGF--597iE&amp;t=3s</a:t>
            </a:r>
            <a:endParaRPr lang="en-US" sz="2000" dirty="0"/>
          </a:p>
          <a:p>
            <a:pPr marL="0" indent="0">
              <a:buNone/>
            </a:pPr>
            <a:endParaRPr lang="en-US" sz="2000" dirty="0"/>
          </a:p>
          <a:p>
            <a:pPr marL="0" indent="0">
              <a:lnSpc>
                <a:spcPct val="150000"/>
              </a:lnSpc>
              <a:buNone/>
            </a:pPr>
            <a:r>
              <a:rPr lang="en-US" sz="2000" b="1" dirty="0"/>
              <a:t>Write the correct numbers according to the information in the video.</a:t>
            </a:r>
          </a:p>
          <a:p>
            <a:pPr marL="0" indent="0">
              <a:buNone/>
            </a:pPr>
            <a:r>
              <a:rPr lang="en-US" sz="2000" dirty="0"/>
              <a:t> </a:t>
            </a:r>
            <a:endParaRPr lang="uk-UA" sz="2000" dirty="0"/>
          </a:p>
        </p:txBody>
      </p:sp>
      <p:pic>
        <p:nvPicPr>
          <p:cNvPr id="5" name="Рисунок 4">
            <a:extLst>
              <a:ext uri="{FF2B5EF4-FFF2-40B4-BE49-F238E27FC236}">
                <a16:creationId xmlns:a16="http://schemas.microsoft.com/office/drawing/2014/main" id="{3678390A-BF7E-F7B3-C3F7-1558FA064FF5}"/>
              </a:ext>
            </a:extLst>
          </p:cNvPr>
          <p:cNvPicPr>
            <a:picLocks noChangeAspect="1"/>
          </p:cNvPicPr>
          <p:nvPr/>
        </p:nvPicPr>
        <p:blipFill>
          <a:blip r:embed="rId3"/>
          <a:stretch>
            <a:fillRect/>
          </a:stretch>
        </p:blipFill>
        <p:spPr>
          <a:xfrm>
            <a:off x="3421626" y="3274142"/>
            <a:ext cx="8573729" cy="2384978"/>
          </a:xfrm>
          <a:prstGeom prst="rect">
            <a:avLst/>
          </a:prstGeom>
        </p:spPr>
      </p:pic>
      <p:sp>
        <p:nvSpPr>
          <p:cNvPr id="16" name="Rectangle 15">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548119"/>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8D9DE8E1-5ADA-30C4-04C6-A52061D87EDD}"/>
              </a:ext>
            </a:extLst>
          </p:cNvPr>
          <p:cNvSpPr>
            <a:spLocks noGrp="1"/>
          </p:cNvSpPr>
          <p:nvPr>
            <p:ph type="title"/>
          </p:nvPr>
        </p:nvSpPr>
        <p:spPr>
          <a:xfrm>
            <a:off x="589560" y="856180"/>
            <a:ext cx="4560584" cy="1128068"/>
          </a:xfrm>
        </p:spPr>
        <p:txBody>
          <a:bodyPr anchor="ctr">
            <a:normAutofit/>
          </a:bodyPr>
          <a:lstStyle/>
          <a:p>
            <a:r>
              <a:rPr lang="en-US" sz="2500" b="1"/>
              <a:t>Discuss the questions according to the information in the video.</a:t>
            </a:r>
            <a:endParaRPr lang="uk-UA" sz="2500" b="1"/>
          </a:p>
        </p:txBody>
      </p:sp>
      <p:grpSp>
        <p:nvGrpSpPr>
          <p:cNvPr id="16" name="Group 15">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7" name="Rectangle 16">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21FB78EA-0CD8-7D4E-5B53-2F0D6848EEE4}"/>
              </a:ext>
            </a:extLst>
          </p:cNvPr>
          <p:cNvSpPr>
            <a:spLocks noGrp="1"/>
          </p:cNvSpPr>
          <p:nvPr>
            <p:ph idx="1"/>
          </p:nvPr>
        </p:nvSpPr>
        <p:spPr>
          <a:xfrm>
            <a:off x="159341" y="2330505"/>
            <a:ext cx="5377859" cy="3979585"/>
          </a:xfrm>
        </p:spPr>
        <p:txBody>
          <a:bodyPr anchor="ctr">
            <a:normAutofit/>
          </a:bodyPr>
          <a:lstStyle/>
          <a:p>
            <a:pPr marL="0" indent="0">
              <a:buNone/>
            </a:pPr>
            <a:r>
              <a:rPr lang="en-US" sz="1900"/>
              <a:t>1. What is a potential solution to water scarcity? What is the problem with this solution? </a:t>
            </a:r>
          </a:p>
          <a:p>
            <a:pPr marL="0" indent="0">
              <a:buNone/>
            </a:pPr>
            <a:r>
              <a:rPr lang="en-US" sz="1900"/>
              <a:t>2. For wastewater treatment to work, what process would water have to go through?</a:t>
            </a:r>
          </a:p>
          <a:p>
            <a:pPr marL="0" indent="0">
              <a:buNone/>
            </a:pPr>
            <a:r>
              <a:rPr lang="en-US" sz="1900"/>
              <a:t>3. Which places around the world have implemented wastewater treatment solutions?</a:t>
            </a:r>
          </a:p>
          <a:p>
            <a:pPr marL="0" indent="0">
              <a:buNone/>
            </a:pPr>
            <a:r>
              <a:rPr lang="en-US" sz="1900"/>
              <a:t>4. What is "desalination" and what does Alice (the reporter) say about it?</a:t>
            </a:r>
          </a:p>
          <a:p>
            <a:pPr marL="0" indent="0">
              <a:buNone/>
            </a:pPr>
            <a:r>
              <a:rPr lang="en-US" sz="1900"/>
              <a:t>5. What does Alice mention is the real hurdle to wastewater treatment? </a:t>
            </a:r>
            <a:endParaRPr lang="uk-UA" sz="1900"/>
          </a:p>
        </p:txBody>
      </p:sp>
      <p:sp>
        <p:nvSpPr>
          <p:cNvPr id="22" name="Rectangle 21">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Wave pattern in the water">
            <a:extLst>
              <a:ext uri="{FF2B5EF4-FFF2-40B4-BE49-F238E27FC236}">
                <a16:creationId xmlns:a16="http://schemas.microsoft.com/office/drawing/2014/main" id="{4F77DBD6-B5B6-5575-9FB7-BF01C1AE6681}"/>
              </a:ext>
            </a:extLst>
          </p:cNvPr>
          <p:cNvPicPr>
            <a:picLocks noChangeAspect="1"/>
          </p:cNvPicPr>
          <p:nvPr/>
        </p:nvPicPr>
        <p:blipFill>
          <a:blip r:embed="rId2"/>
          <a:srcRect l="12999" r="19433" b="2"/>
          <a:stretch/>
        </p:blipFill>
        <p:spPr>
          <a:xfrm>
            <a:off x="5977788" y="799352"/>
            <a:ext cx="5425410" cy="5259296"/>
          </a:xfrm>
          <a:prstGeom prst="rect">
            <a:avLst/>
          </a:prstGeom>
        </p:spPr>
      </p:pic>
    </p:spTree>
    <p:extLst>
      <p:ext uri="{BB962C8B-B14F-4D97-AF65-F5344CB8AC3E}">
        <p14:creationId xmlns:p14="http://schemas.microsoft.com/office/powerpoint/2010/main" val="1160355399"/>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7C037258-D57D-C4BD-C5B3-921F25F12238}"/>
              </a:ext>
            </a:extLst>
          </p:cNvPr>
          <p:cNvSpPr>
            <a:spLocks noGrp="1"/>
          </p:cNvSpPr>
          <p:nvPr>
            <p:ph type="title"/>
          </p:nvPr>
        </p:nvSpPr>
        <p:spPr>
          <a:xfrm>
            <a:off x="808638" y="386930"/>
            <a:ext cx="9236700" cy="1188950"/>
          </a:xfrm>
        </p:spPr>
        <p:txBody>
          <a:bodyPr anchor="b">
            <a:normAutofit/>
          </a:bodyPr>
          <a:lstStyle/>
          <a:p>
            <a:r>
              <a:rPr lang="en-US" sz="5400"/>
              <a:t>Discuss the questions below</a:t>
            </a:r>
            <a:endParaRPr lang="uk-UA" sz="5400"/>
          </a:p>
        </p:txBody>
      </p:sp>
      <p:grpSp>
        <p:nvGrpSpPr>
          <p:cNvPr id="10" name="Group 9">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11" name="Rectangle 10">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Місце для вмісту 2">
            <a:extLst>
              <a:ext uri="{FF2B5EF4-FFF2-40B4-BE49-F238E27FC236}">
                <a16:creationId xmlns:a16="http://schemas.microsoft.com/office/drawing/2014/main" id="{5DDA316B-F53D-B29C-155D-AEFB8A441BFC}"/>
              </a:ext>
            </a:extLst>
          </p:cNvPr>
          <p:cNvSpPr>
            <a:spLocks noGrp="1"/>
          </p:cNvSpPr>
          <p:nvPr>
            <p:ph idx="1"/>
          </p:nvPr>
        </p:nvSpPr>
        <p:spPr>
          <a:xfrm>
            <a:off x="213360" y="2599509"/>
            <a:ext cx="11054080" cy="3435531"/>
          </a:xfrm>
        </p:spPr>
        <p:txBody>
          <a:bodyPr anchor="ctr">
            <a:normAutofit/>
          </a:bodyPr>
          <a:lstStyle/>
          <a:p>
            <a:pPr marL="0" indent="0">
              <a:buNone/>
            </a:pPr>
            <a:r>
              <a:rPr lang="en-US" sz="2400" dirty="0"/>
              <a:t>1. What are your thoughts on recycled wastewater treatment? What adjectives would you use to describe this solution? (interesting, peculiar, revolutionary, etc.) </a:t>
            </a:r>
          </a:p>
          <a:p>
            <a:pPr marL="0" indent="0">
              <a:buNone/>
            </a:pPr>
            <a:r>
              <a:rPr lang="en-US" sz="2400" dirty="0"/>
              <a:t>2. How would you feel about drinking properly-treated, recycled wastewater? Do you agree that it's irrational to be disgusted by it? Why or why not? </a:t>
            </a:r>
          </a:p>
          <a:p>
            <a:pPr marL="0" indent="0">
              <a:buNone/>
            </a:pPr>
            <a:r>
              <a:rPr lang="en-US" sz="2400" dirty="0"/>
              <a:t>3. In the video, Alice says that most people take water for granted. What does this mean? Do you agree with her idea? Why or why not?</a:t>
            </a:r>
            <a:endParaRPr lang="uk-UA" sz="2400" dirty="0"/>
          </a:p>
        </p:txBody>
      </p:sp>
    </p:spTree>
    <p:extLst>
      <p:ext uri="{BB962C8B-B14F-4D97-AF65-F5344CB8AC3E}">
        <p14:creationId xmlns:p14="http://schemas.microsoft.com/office/powerpoint/2010/main" val="4087138710"/>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Isosceles Triangle 19">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Місце для вмісту 4">
            <a:extLst>
              <a:ext uri="{FF2B5EF4-FFF2-40B4-BE49-F238E27FC236}">
                <a16:creationId xmlns:a16="http://schemas.microsoft.com/office/drawing/2014/main" id="{8DE27807-2D85-6D0A-F12B-B56A6C543035}"/>
              </a:ext>
            </a:extLst>
          </p:cNvPr>
          <p:cNvPicPr>
            <a:picLocks noGrp="1" noChangeAspect="1"/>
          </p:cNvPicPr>
          <p:nvPr>
            <p:ph idx="1"/>
          </p:nvPr>
        </p:nvPicPr>
        <p:blipFill>
          <a:blip r:embed="rId2"/>
          <a:stretch>
            <a:fillRect/>
          </a:stretch>
        </p:blipFill>
        <p:spPr>
          <a:xfrm>
            <a:off x="629919" y="386080"/>
            <a:ext cx="10243415" cy="6067063"/>
          </a:xfrm>
          <a:prstGeom prst="rect">
            <a:avLst/>
          </a:prstGeom>
          <a:ln>
            <a:noFill/>
          </a:ln>
        </p:spPr>
      </p:pic>
      <p:sp>
        <p:nvSpPr>
          <p:cNvPr id="22" name="Isosceles Triangle 21">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1719424"/>
      </p:ext>
    </p:extLst>
  </p:cSld>
  <p:clrMapOvr>
    <a:masterClrMapping/>
  </p:clrMapOvr>
  <p:transition spd="med">
    <p:pull/>
  </p:transition>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Офіс">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54</TotalTime>
  <Words>630</Words>
  <Application>Microsoft Office PowerPoint</Application>
  <PresentationFormat>Широкий екран</PresentationFormat>
  <Paragraphs>42</Paragraphs>
  <Slides>10</Slides>
  <Notes>0</Notes>
  <HiddenSlides>0</HiddenSlides>
  <MMClips>0</MMClips>
  <ScaleCrop>false</ScaleCrop>
  <HeadingPairs>
    <vt:vector size="6" baseType="variant">
      <vt:variant>
        <vt:lpstr>Використані шрифти</vt:lpstr>
      </vt:variant>
      <vt:variant>
        <vt:i4>7</vt:i4>
      </vt:variant>
      <vt:variant>
        <vt:lpstr>Тема</vt:lpstr>
      </vt:variant>
      <vt:variant>
        <vt:i4>1</vt:i4>
      </vt:variant>
      <vt:variant>
        <vt:lpstr>Заголовки слайдів</vt:lpstr>
      </vt:variant>
      <vt:variant>
        <vt:i4>10</vt:i4>
      </vt:variant>
    </vt:vector>
  </HeadingPairs>
  <TitlesOfParts>
    <vt:vector size="18" baseType="lpstr">
      <vt:lpstr>Aptos</vt:lpstr>
      <vt:lpstr>Aptos Display</vt:lpstr>
      <vt:lpstr>Arial</vt:lpstr>
      <vt:lpstr>Calibri</vt:lpstr>
      <vt:lpstr>Inter</vt:lpstr>
      <vt:lpstr>Roboto</vt:lpstr>
      <vt:lpstr>Sora</vt:lpstr>
      <vt:lpstr>Тема Office</vt:lpstr>
      <vt:lpstr>Science and Society</vt:lpstr>
      <vt:lpstr>Презентація PowerPoint</vt:lpstr>
      <vt:lpstr>The 2024 Science Breakthrough Radar</vt:lpstr>
      <vt:lpstr>Reading.</vt:lpstr>
      <vt:lpstr>Decide if the statement is true or false.</vt:lpstr>
      <vt:lpstr>The Solution to Water Scarcity Is in the Bathroom</vt:lpstr>
      <vt:lpstr>Discuss the questions according to the information in the video.</vt:lpstr>
      <vt:lpstr>Discuss the questions below</vt:lpstr>
      <vt:lpstr>Презентація PowerPoint</vt:lpstr>
      <vt:lpstr>Thanks for your attention and collaboration!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Iryna Zhukevych</dc:creator>
  <cp:lastModifiedBy>Iryna Zhukevych</cp:lastModifiedBy>
  <cp:revision>1</cp:revision>
  <dcterms:created xsi:type="dcterms:W3CDTF">2024-12-18T12:32:51Z</dcterms:created>
  <dcterms:modified xsi:type="dcterms:W3CDTF">2025-01-04T17:15:28Z</dcterms:modified>
</cp:coreProperties>
</file>