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4" r:id="rId3"/>
    <p:sldId id="275" r:id="rId4"/>
    <p:sldId id="260" r:id="rId5"/>
    <p:sldId id="266" r:id="rId6"/>
    <p:sldId id="267" r:id="rId7"/>
    <p:sldId id="269" r:id="rId8"/>
    <p:sldId id="273" r:id="rId9"/>
    <p:sldId id="258" r:id="rId10"/>
    <p:sldId id="276" r:id="rId11"/>
  </p:sldIdLst>
  <p:sldSz cx="12192000" cy="6858000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8" d="100"/>
          <a:sy n="78" d="100"/>
        </p:scale>
        <p:origin x="850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Iryna Zhukevych" userId="32b9d8b4c7aa7458" providerId="LiveId" clId="{0A7421DF-6888-49B4-97CB-B56043E518D2}"/>
    <pc:docChg chg="undo custSel addSld delSld modSld modMainMaster">
      <pc:chgData name="Iryna Zhukevych" userId="32b9d8b4c7aa7458" providerId="LiveId" clId="{0A7421DF-6888-49B4-97CB-B56043E518D2}" dt="2024-10-30T15:44:38.689" v="1663" actId="2710"/>
      <pc:docMkLst>
        <pc:docMk/>
      </pc:docMkLst>
      <pc:sldChg chg="addSp delSp modSp new mod modTransition setBg">
        <pc:chgData name="Iryna Zhukevych" userId="32b9d8b4c7aa7458" providerId="LiveId" clId="{0A7421DF-6888-49B4-97CB-B56043E518D2}" dt="2024-10-30T10:54:15.168" v="1637"/>
        <pc:sldMkLst>
          <pc:docMk/>
          <pc:sldMk cId="1638700523" sldId="256"/>
        </pc:sldMkLst>
        <pc:spChg chg="mod">
          <ac:chgData name="Iryna Zhukevych" userId="32b9d8b4c7aa7458" providerId="LiveId" clId="{0A7421DF-6888-49B4-97CB-B56043E518D2}" dt="2024-10-28T21:12:42.634" v="167" actId="1076"/>
          <ac:spMkLst>
            <pc:docMk/>
            <pc:sldMk cId="1638700523" sldId="256"/>
            <ac:spMk id="2" creationId="{DDA74BA3-A197-82C9-F909-5108FD1CA4F2}"/>
          </ac:spMkLst>
        </pc:spChg>
        <pc:spChg chg="mod ord">
          <ac:chgData name="Iryna Zhukevych" userId="32b9d8b4c7aa7458" providerId="LiveId" clId="{0A7421DF-6888-49B4-97CB-B56043E518D2}" dt="2024-10-28T21:12:36.524" v="166" actId="27636"/>
          <ac:spMkLst>
            <pc:docMk/>
            <pc:sldMk cId="1638700523" sldId="256"/>
            <ac:spMk id="3" creationId="{3A5AEC32-EED9-FAC0-7EE4-AA39D082045C}"/>
          </ac:spMkLst>
        </pc:spChg>
        <pc:spChg chg="add mod">
          <ac:chgData name="Iryna Zhukevych" userId="32b9d8b4c7aa7458" providerId="LiveId" clId="{0A7421DF-6888-49B4-97CB-B56043E518D2}" dt="2024-10-28T21:11:56.343" v="152" actId="1076"/>
          <ac:spMkLst>
            <pc:docMk/>
            <pc:sldMk cId="1638700523" sldId="256"/>
            <ac:spMk id="6" creationId="{3E56C007-7650-B5EE-AB8F-A3CDE14237E2}"/>
          </ac:spMkLst>
        </pc:spChg>
        <pc:spChg chg="add del">
          <ac:chgData name="Iryna Zhukevych" userId="32b9d8b4c7aa7458" providerId="LiveId" clId="{0A7421DF-6888-49B4-97CB-B56043E518D2}" dt="2024-10-28T21:11:23.134" v="142" actId="26606"/>
          <ac:spMkLst>
            <pc:docMk/>
            <pc:sldMk cId="1638700523" sldId="256"/>
            <ac:spMk id="11" creationId="{BA79A7CF-01AF-4178-9369-94E0C90EB046}"/>
          </ac:spMkLst>
        </pc:spChg>
        <pc:spChg chg="add del">
          <ac:chgData name="Iryna Zhukevych" userId="32b9d8b4c7aa7458" providerId="LiveId" clId="{0A7421DF-6888-49B4-97CB-B56043E518D2}" dt="2024-10-28T21:11:23.134" v="142" actId="26606"/>
          <ac:spMkLst>
            <pc:docMk/>
            <pc:sldMk cId="1638700523" sldId="256"/>
            <ac:spMk id="13" creationId="{99413ED5-9ED4-4772-BCE4-2BCAE6B12E35}"/>
          </ac:spMkLst>
        </pc:spChg>
        <pc:spChg chg="add del">
          <ac:chgData name="Iryna Zhukevych" userId="32b9d8b4c7aa7458" providerId="LiveId" clId="{0A7421DF-6888-49B4-97CB-B56043E518D2}" dt="2024-10-28T21:11:23.134" v="142" actId="26606"/>
          <ac:spMkLst>
            <pc:docMk/>
            <pc:sldMk cId="1638700523" sldId="256"/>
            <ac:spMk id="15" creationId="{04357C93-F0CB-4A1C-8F77-4E9063789819}"/>
          </ac:spMkLst>
        </pc:spChg>
        <pc:spChg chg="add del">
          <ac:chgData name="Iryna Zhukevych" userId="32b9d8b4c7aa7458" providerId="LiveId" clId="{0A7421DF-6888-49B4-97CB-B56043E518D2}" dt="2024-10-28T21:11:23.134" v="142" actId="26606"/>
          <ac:spMkLst>
            <pc:docMk/>
            <pc:sldMk cId="1638700523" sldId="256"/>
            <ac:spMk id="17" creationId="{90F533E9-6690-41A8-A372-4C6C622D028D}"/>
          </ac:spMkLst>
        </pc:spChg>
        <pc:spChg chg="add">
          <ac:chgData name="Iryna Zhukevych" userId="32b9d8b4c7aa7458" providerId="LiveId" clId="{0A7421DF-6888-49B4-97CB-B56043E518D2}" dt="2024-10-28T21:11:23.151" v="143" actId="26606"/>
          <ac:spMkLst>
            <pc:docMk/>
            <pc:sldMk cId="1638700523" sldId="256"/>
            <ac:spMk id="19" creationId="{637B2035-1FCB-439A-B421-095E136C7E07}"/>
          </ac:spMkLst>
        </pc:spChg>
        <pc:spChg chg="add">
          <ac:chgData name="Iryna Zhukevych" userId="32b9d8b4c7aa7458" providerId="LiveId" clId="{0A7421DF-6888-49B4-97CB-B56043E518D2}" dt="2024-10-28T21:11:23.151" v="143" actId="26606"/>
          <ac:spMkLst>
            <pc:docMk/>
            <pc:sldMk cId="1638700523" sldId="256"/>
            <ac:spMk id="20" creationId="{676D6CDF-C512-4739-B158-55EE955EFA39}"/>
          </ac:spMkLst>
        </pc:spChg>
        <pc:picChg chg="add mod">
          <ac:chgData name="Iryna Zhukevych" userId="32b9d8b4c7aa7458" providerId="LiveId" clId="{0A7421DF-6888-49B4-97CB-B56043E518D2}" dt="2024-10-28T21:12:05.751" v="155" actId="14100"/>
          <ac:picMkLst>
            <pc:docMk/>
            <pc:sldMk cId="1638700523" sldId="256"/>
            <ac:picMk id="5" creationId="{848A4153-B012-8ACA-1169-522FFFD69D05}"/>
          </ac:picMkLst>
        </pc:picChg>
      </pc:sldChg>
      <pc:sldChg chg="addSp delSp modSp new mod modTransition setBg">
        <pc:chgData name="Iryna Zhukevych" userId="32b9d8b4c7aa7458" providerId="LiveId" clId="{0A7421DF-6888-49B4-97CB-B56043E518D2}" dt="2024-10-30T10:54:15.168" v="1637"/>
        <pc:sldMkLst>
          <pc:docMk/>
          <pc:sldMk cId="3115461877" sldId="257"/>
        </pc:sldMkLst>
        <pc:spChg chg="mod">
          <ac:chgData name="Iryna Zhukevych" userId="32b9d8b4c7aa7458" providerId="LiveId" clId="{0A7421DF-6888-49B4-97CB-B56043E518D2}" dt="2024-10-30T09:55:19.351" v="1105" actId="122"/>
          <ac:spMkLst>
            <pc:docMk/>
            <pc:sldMk cId="3115461877" sldId="257"/>
            <ac:spMk id="2" creationId="{6B6F9C76-7814-66C1-E994-B49F1E054815}"/>
          </ac:spMkLst>
        </pc:spChg>
        <pc:spChg chg="mod">
          <ac:chgData name="Iryna Zhukevych" userId="32b9d8b4c7aa7458" providerId="LiveId" clId="{0A7421DF-6888-49B4-97CB-B56043E518D2}" dt="2024-10-30T09:55:14.129" v="1103" actId="27636"/>
          <ac:spMkLst>
            <pc:docMk/>
            <pc:sldMk cId="3115461877" sldId="257"/>
            <ac:spMk id="3" creationId="{EE468304-13D0-17FC-1817-F11D0C6D2476}"/>
          </ac:spMkLst>
        </pc:spChg>
        <pc:spChg chg="add del">
          <ac:chgData name="Iryna Zhukevych" userId="32b9d8b4c7aa7458" providerId="LiveId" clId="{0A7421DF-6888-49B4-97CB-B56043E518D2}" dt="2024-10-29T09:13:27.364" v="294" actId="22"/>
          <ac:spMkLst>
            <pc:docMk/>
            <pc:sldMk cId="3115461877" sldId="257"/>
            <ac:spMk id="5" creationId="{B6556A2A-C4F6-D4D8-7EC4-6EDC670E6842}"/>
          </ac:spMkLst>
        </pc:spChg>
        <pc:spChg chg="add">
          <ac:chgData name="Iryna Zhukevych" userId="32b9d8b4c7aa7458" providerId="LiveId" clId="{0A7421DF-6888-49B4-97CB-B56043E518D2}" dt="2024-10-30T09:55:01.586" v="1097" actId="26606"/>
          <ac:spMkLst>
            <pc:docMk/>
            <pc:sldMk cId="3115461877" sldId="257"/>
            <ac:spMk id="9" creationId="{9F7D5CDA-D291-4307-BF55-1381FED29634}"/>
          </ac:spMkLst>
        </pc:spChg>
        <pc:picChg chg="add">
          <ac:chgData name="Iryna Zhukevych" userId="32b9d8b4c7aa7458" providerId="LiveId" clId="{0A7421DF-6888-49B4-97CB-B56043E518D2}" dt="2024-10-30T09:55:01.586" v="1097" actId="26606"/>
          <ac:picMkLst>
            <pc:docMk/>
            <pc:sldMk cId="3115461877" sldId="257"/>
            <ac:picMk id="6" creationId="{6A427B69-661D-168F-835C-4A8ED376C687}"/>
          </ac:picMkLst>
        </pc:picChg>
      </pc:sldChg>
      <pc:sldChg chg="addSp modSp new mod modTransition setBg">
        <pc:chgData name="Iryna Zhukevych" userId="32b9d8b4c7aa7458" providerId="LiveId" clId="{0A7421DF-6888-49B4-97CB-B56043E518D2}" dt="2024-10-30T10:54:15.168" v="1637"/>
        <pc:sldMkLst>
          <pc:docMk/>
          <pc:sldMk cId="1621744177" sldId="258"/>
        </pc:sldMkLst>
        <pc:spChg chg="mod">
          <ac:chgData name="Iryna Zhukevych" userId="32b9d8b4c7aa7458" providerId="LiveId" clId="{0A7421DF-6888-49B4-97CB-B56043E518D2}" dt="2024-10-30T10:08:42.054" v="1267" actId="27636"/>
          <ac:spMkLst>
            <pc:docMk/>
            <pc:sldMk cId="1621744177" sldId="258"/>
            <ac:spMk id="2" creationId="{30E66EBF-E61E-3177-7B06-EA0226B7F665}"/>
          </ac:spMkLst>
        </pc:spChg>
        <pc:spChg chg="mod">
          <ac:chgData name="Iryna Zhukevych" userId="32b9d8b4c7aa7458" providerId="LiveId" clId="{0A7421DF-6888-49B4-97CB-B56043E518D2}" dt="2024-10-30T10:08:46.002" v="1268" actId="14100"/>
          <ac:spMkLst>
            <pc:docMk/>
            <pc:sldMk cId="1621744177" sldId="258"/>
            <ac:spMk id="3" creationId="{EAF14E7A-0240-1B10-32BA-B98E09A4F27D}"/>
          </ac:spMkLst>
        </pc:spChg>
        <pc:picChg chg="add">
          <ac:chgData name="Iryna Zhukevych" userId="32b9d8b4c7aa7458" providerId="LiveId" clId="{0A7421DF-6888-49B4-97CB-B56043E518D2}" dt="2024-10-30T10:08:32.755" v="1264" actId="26606"/>
          <ac:picMkLst>
            <pc:docMk/>
            <pc:sldMk cId="1621744177" sldId="258"/>
            <ac:picMk id="5" creationId="{01C518D8-5499-4822-0848-2E482EDA39BD}"/>
          </ac:picMkLst>
        </pc:picChg>
        <pc:cxnChg chg="add">
          <ac:chgData name="Iryna Zhukevych" userId="32b9d8b4c7aa7458" providerId="LiveId" clId="{0A7421DF-6888-49B4-97CB-B56043E518D2}" dt="2024-10-30T10:08:32.755" v="1264" actId="26606"/>
          <ac:cxnSpMkLst>
            <pc:docMk/>
            <pc:sldMk cId="1621744177" sldId="258"/>
            <ac:cxnSpMk id="9" creationId="{1503BFE4-729B-D9D0-C17B-501E6AF1127A}"/>
          </ac:cxnSpMkLst>
        </pc:cxnChg>
      </pc:sldChg>
      <pc:sldChg chg="addSp modSp new mod modTransition setBg">
        <pc:chgData name="Iryna Zhukevych" userId="32b9d8b4c7aa7458" providerId="LiveId" clId="{0A7421DF-6888-49B4-97CB-B56043E518D2}" dt="2024-10-30T10:54:15.168" v="1637"/>
        <pc:sldMkLst>
          <pc:docMk/>
          <pc:sldMk cId="3445062661" sldId="259"/>
        </pc:sldMkLst>
        <pc:spChg chg="mod">
          <ac:chgData name="Iryna Zhukevych" userId="32b9d8b4c7aa7458" providerId="LiveId" clId="{0A7421DF-6888-49B4-97CB-B56043E518D2}" dt="2024-10-30T09:55:37.742" v="1109" actId="14100"/>
          <ac:spMkLst>
            <pc:docMk/>
            <pc:sldMk cId="3445062661" sldId="259"/>
            <ac:spMk id="2" creationId="{5B443423-1ADD-7910-6A37-1432932D643F}"/>
          </ac:spMkLst>
        </pc:spChg>
        <pc:spChg chg="mod">
          <ac:chgData name="Iryna Zhukevych" userId="32b9d8b4c7aa7458" providerId="LiveId" clId="{0A7421DF-6888-49B4-97CB-B56043E518D2}" dt="2024-10-30T09:55:46.675" v="1112" actId="2710"/>
          <ac:spMkLst>
            <pc:docMk/>
            <pc:sldMk cId="3445062661" sldId="259"/>
            <ac:spMk id="3" creationId="{57D1665C-CEA0-EB50-07C8-6DFD1188357C}"/>
          </ac:spMkLst>
        </pc:spChg>
        <pc:spChg chg="add">
          <ac:chgData name="Iryna Zhukevych" userId="32b9d8b4c7aa7458" providerId="LiveId" clId="{0A7421DF-6888-49B4-97CB-B56043E518D2}" dt="2024-10-30T09:55:28.018" v="1106" actId="26606"/>
          <ac:spMkLst>
            <pc:docMk/>
            <pc:sldMk cId="3445062661" sldId="259"/>
            <ac:spMk id="9" creationId="{C0763A76-9F1C-4FC5-82B7-DD475DA461B2}"/>
          </ac:spMkLst>
        </pc:spChg>
        <pc:spChg chg="add">
          <ac:chgData name="Iryna Zhukevych" userId="32b9d8b4c7aa7458" providerId="LiveId" clId="{0A7421DF-6888-49B4-97CB-B56043E518D2}" dt="2024-10-30T09:55:28.018" v="1106" actId="26606"/>
          <ac:spMkLst>
            <pc:docMk/>
            <pc:sldMk cId="3445062661" sldId="259"/>
            <ac:spMk id="11" creationId="{E81BF4F6-F2CF-4984-9D14-D6966D92F99F}"/>
          </ac:spMkLst>
        </pc:spChg>
        <pc:picChg chg="add">
          <ac:chgData name="Iryna Zhukevych" userId="32b9d8b4c7aa7458" providerId="LiveId" clId="{0A7421DF-6888-49B4-97CB-B56043E518D2}" dt="2024-10-30T09:55:28.018" v="1106" actId="26606"/>
          <ac:picMkLst>
            <pc:docMk/>
            <pc:sldMk cId="3445062661" sldId="259"/>
            <ac:picMk id="5" creationId="{9BBAE9B8-70DA-BCB5-2A86-A06B76361662}"/>
          </ac:picMkLst>
        </pc:picChg>
      </pc:sldChg>
      <pc:sldChg chg="addSp modSp new mod modTransition setBg">
        <pc:chgData name="Iryna Zhukevych" userId="32b9d8b4c7aa7458" providerId="LiveId" clId="{0A7421DF-6888-49B4-97CB-B56043E518D2}" dt="2024-10-30T10:54:15.168" v="1637"/>
        <pc:sldMkLst>
          <pc:docMk/>
          <pc:sldMk cId="3124075851" sldId="260"/>
        </pc:sldMkLst>
        <pc:spChg chg="mod">
          <ac:chgData name="Iryna Zhukevych" userId="32b9d8b4c7aa7458" providerId="LiveId" clId="{0A7421DF-6888-49B4-97CB-B56043E518D2}" dt="2024-10-30T09:56:04.557" v="1115" actId="14100"/>
          <ac:spMkLst>
            <pc:docMk/>
            <pc:sldMk cId="3124075851" sldId="260"/>
            <ac:spMk id="2" creationId="{AB718F94-FBF1-1CB4-4F0C-612D31298165}"/>
          </ac:spMkLst>
        </pc:spChg>
        <pc:spChg chg="mod">
          <ac:chgData name="Iryna Zhukevych" userId="32b9d8b4c7aa7458" providerId="LiveId" clId="{0A7421DF-6888-49B4-97CB-B56043E518D2}" dt="2024-10-30T09:56:16.835" v="1119" actId="2710"/>
          <ac:spMkLst>
            <pc:docMk/>
            <pc:sldMk cId="3124075851" sldId="260"/>
            <ac:spMk id="3" creationId="{E2A0DAD4-9810-1E07-98C1-34E37E4DE39B}"/>
          </ac:spMkLst>
        </pc:spChg>
        <pc:spChg chg="add">
          <ac:chgData name="Iryna Zhukevych" userId="32b9d8b4c7aa7458" providerId="LiveId" clId="{0A7421DF-6888-49B4-97CB-B56043E518D2}" dt="2024-10-30T09:55:57.834" v="1113" actId="26606"/>
          <ac:spMkLst>
            <pc:docMk/>
            <pc:sldMk cId="3124075851" sldId="260"/>
            <ac:spMk id="9" creationId="{9F7D5CDA-D291-4307-BF55-1381FED29634}"/>
          </ac:spMkLst>
        </pc:spChg>
        <pc:picChg chg="add">
          <ac:chgData name="Iryna Zhukevych" userId="32b9d8b4c7aa7458" providerId="LiveId" clId="{0A7421DF-6888-49B4-97CB-B56043E518D2}" dt="2024-10-30T09:55:57.834" v="1113" actId="26606"/>
          <ac:picMkLst>
            <pc:docMk/>
            <pc:sldMk cId="3124075851" sldId="260"/>
            <ac:picMk id="5" creationId="{A269B4A8-EAAF-44DA-B31A-67FAA5DA73A6}"/>
          </ac:picMkLst>
        </pc:picChg>
      </pc:sldChg>
      <pc:sldChg chg="addSp modSp new mod modTransition setBg">
        <pc:chgData name="Iryna Zhukevych" userId="32b9d8b4c7aa7458" providerId="LiveId" clId="{0A7421DF-6888-49B4-97CB-B56043E518D2}" dt="2024-10-30T10:54:15.168" v="1637"/>
        <pc:sldMkLst>
          <pc:docMk/>
          <pc:sldMk cId="468805896" sldId="261"/>
        </pc:sldMkLst>
        <pc:spChg chg="mod">
          <ac:chgData name="Iryna Zhukevych" userId="32b9d8b4c7aa7458" providerId="LiveId" clId="{0A7421DF-6888-49B4-97CB-B56043E518D2}" dt="2024-10-30T09:57:20.881" v="1128" actId="14100"/>
          <ac:spMkLst>
            <pc:docMk/>
            <pc:sldMk cId="468805896" sldId="261"/>
            <ac:spMk id="2" creationId="{BB5D679D-E8FE-8476-B03C-446BB6076DB3}"/>
          </ac:spMkLst>
        </pc:spChg>
        <pc:spChg chg="mod">
          <ac:chgData name="Iryna Zhukevych" userId="32b9d8b4c7aa7458" providerId="LiveId" clId="{0A7421DF-6888-49B4-97CB-B56043E518D2}" dt="2024-10-30T09:57:38.712" v="1131" actId="2710"/>
          <ac:spMkLst>
            <pc:docMk/>
            <pc:sldMk cId="468805896" sldId="261"/>
            <ac:spMk id="3" creationId="{C209D497-2DE1-19AC-0FDB-ABF812116283}"/>
          </ac:spMkLst>
        </pc:spChg>
        <pc:spChg chg="add mod">
          <ac:chgData name="Iryna Zhukevych" userId="32b9d8b4c7aa7458" providerId="LiveId" clId="{0A7421DF-6888-49B4-97CB-B56043E518D2}" dt="2024-10-30T09:57:13.932" v="1125" actId="26606"/>
          <ac:spMkLst>
            <pc:docMk/>
            <pc:sldMk cId="468805896" sldId="261"/>
            <ac:spMk id="6" creationId="{32599065-0A95-B311-B6D1-2E94EB947D29}"/>
          </ac:spMkLst>
        </pc:spChg>
        <pc:spChg chg="add">
          <ac:chgData name="Iryna Zhukevych" userId="32b9d8b4c7aa7458" providerId="LiveId" clId="{0A7421DF-6888-49B4-97CB-B56043E518D2}" dt="2024-10-30T09:57:13.932" v="1125" actId="26606"/>
          <ac:spMkLst>
            <pc:docMk/>
            <pc:sldMk cId="468805896" sldId="261"/>
            <ac:spMk id="11" creationId="{649C91A9-84E7-4BF0-9026-62F01380D853}"/>
          </ac:spMkLst>
        </pc:spChg>
        <pc:spChg chg="add">
          <ac:chgData name="Iryna Zhukevych" userId="32b9d8b4c7aa7458" providerId="LiveId" clId="{0A7421DF-6888-49B4-97CB-B56043E518D2}" dt="2024-10-30T09:57:13.932" v="1125" actId="26606"/>
          <ac:spMkLst>
            <pc:docMk/>
            <pc:sldMk cId="468805896" sldId="261"/>
            <ac:spMk id="13" creationId="{9B47378D-AD27-45D0-8C1C-5B1098DCC068}"/>
          </ac:spMkLst>
        </pc:spChg>
        <pc:picChg chg="add mod">
          <ac:chgData name="Iryna Zhukevych" userId="32b9d8b4c7aa7458" providerId="LiveId" clId="{0A7421DF-6888-49B4-97CB-B56043E518D2}" dt="2024-10-30T09:57:13.932" v="1125" actId="26606"/>
          <ac:picMkLst>
            <pc:docMk/>
            <pc:sldMk cId="468805896" sldId="261"/>
            <ac:picMk id="5" creationId="{5D21BB95-3177-B516-B37C-52139FF6B93B}"/>
          </ac:picMkLst>
        </pc:picChg>
      </pc:sldChg>
      <pc:sldChg chg="addSp modSp new mod modTransition setBg">
        <pc:chgData name="Iryna Zhukevych" userId="32b9d8b4c7aa7458" providerId="LiveId" clId="{0A7421DF-6888-49B4-97CB-B56043E518D2}" dt="2024-10-30T10:54:15.168" v="1637"/>
        <pc:sldMkLst>
          <pc:docMk/>
          <pc:sldMk cId="1213449825" sldId="262"/>
        </pc:sldMkLst>
        <pc:spChg chg="mod">
          <ac:chgData name="Iryna Zhukevych" userId="32b9d8b4c7aa7458" providerId="LiveId" clId="{0A7421DF-6888-49B4-97CB-B56043E518D2}" dt="2024-10-30T10:02:27.355" v="1174" actId="14100"/>
          <ac:spMkLst>
            <pc:docMk/>
            <pc:sldMk cId="1213449825" sldId="262"/>
            <ac:spMk id="2" creationId="{6BE186DC-F959-29CA-0CB5-233B34ECD9CD}"/>
          </ac:spMkLst>
        </pc:spChg>
        <pc:spChg chg="mod">
          <ac:chgData name="Iryna Zhukevych" userId="32b9d8b4c7aa7458" providerId="LiveId" clId="{0A7421DF-6888-49B4-97CB-B56043E518D2}" dt="2024-10-30T10:02:36.565" v="1178" actId="27636"/>
          <ac:spMkLst>
            <pc:docMk/>
            <pc:sldMk cId="1213449825" sldId="262"/>
            <ac:spMk id="3" creationId="{A3B86071-A707-4737-937D-348B8BAEF1CD}"/>
          </ac:spMkLst>
        </pc:spChg>
        <pc:spChg chg="add">
          <ac:chgData name="Iryna Zhukevych" userId="32b9d8b4c7aa7458" providerId="LiveId" clId="{0A7421DF-6888-49B4-97CB-B56043E518D2}" dt="2024-10-30T10:02:08.897" v="1166" actId="26606"/>
          <ac:spMkLst>
            <pc:docMk/>
            <pc:sldMk cId="1213449825" sldId="262"/>
            <ac:spMk id="9" creationId="{9F7D5CDA-D291-4307-BF55-1381FED29634}"/>
          </ac:spMkLst>
        </pc:spChg>
        <pc:picChg chg="add mod">
          <ac:chgData name="Iryna Zhukevych" userId="32b9d8b4c7aa7458" providerId="LiveId" clId="{0A7421DF-6888-49B4-97CB-B56043E518D2}" dt="2024-10-30T10:02:12.063" v="1168" actId="27614"/>
          <ac:picMkLst>
            <pc:docMk/>
            <pc:sldMk cId="1213449825" sldId="262"/>
            <ac:picMk id="5" creationId="{9972143B-580D-EFBE-6D48-A277E97F7141}"/>
          </ac:picMkLst>
        </pc:picChg>
      </pc:sldChg>
      <pc:sldChg chg="addSp delSp modSp new mod modTransition setBg">
        <pc:chgData name="Iryna Zhukevych" userId="32b9d8b4c7aa7458" providerId="LiveId" clId="{0A7421DF-6888-49B4-97CB-B56043E518D2}" dt="2024-10-30T10:54:15.168" v="1637"/>
        <pc:sldMkLst>
          <pc:docMk/>
          <pc:sldMk cId="3280605401" sldId="263"/>
        </pc:sldMkLst>
        <pc:spChg chg="mod">
          <ac:chgData name="Iryna Zhukevych" userId="32b9d8b4c7aa7458" providerId="LiveId" clId="{0A7421DF-6888-49B4-97CB-B56043E518D2}" dt="2024-10-30T10:09:40.180" v="1274" actId="14100"/>
          <ac:spMkLst>
            <pc:docMk/>
            <pc:sldMk cId="3280605401" sldId="263"/>
            <ac:spMk id="2" creationId="{BA0415F6-8605-2BF6-9AC1-2C4E1DD5A822}"/>
          </ac:spMkLst>
        </pc:spChg>
        <pc:spChg chg="del mod">
          <ac:chgData name="Iryna Zhukevych" userId="32b9d8b4c7aa7458" providerId="LiveId" clId="{0A7421DF-6888-49B4-97CB-B56043E518D2}" dt="2024-10-30T10:09:32.163" v="1269" actId="26606"/>
          <ac:spMkLst>
            <pc:docMk/>
            <pc:sldMk cId="3280605401" sldId="263"/>
            <ac:spMk id="3" creationId="{04974685-83C2-0A85-F2FE-CD418110BF53}"/>
          </ac:spMkLst>
        </pc:spChg>
        <pc:spChg chg="add">
          <ac:chgData name="Iryna Zhukevych" userId="32b9d8b4c7aa7458" providerId="LiveId" clId="{0A7421DF-6888-49B4-97CB-B56043E518D2}" dt="2024-10-30T10:09:32.163" v="1269" actId="26606"/>
          <ac:spMkLst>
            <pc:docMk/>
            <pc:sldMk cId="3280605401" sldId="263"/>
            <ac:spMk id="10" creationId="{E51BA4DF-2BD4-4EC2-B1DB-B27C8AC71864}"/>
          </ac:spMkLst>
        </pc:spChg>
        <pc:graphicFrameChg chg="add">
          <ac:chgData name="Iryna Zhukevych" userId="32b9d8b4c7aa7458" providerId="LiveId" clId="{0A7421DF-6888-49B4-97CB-B56043E518D2}" dt="2024-10-30T10:09:32.163" v="1269" actId="26606"/>
          <ac:graphicFrameMkLst>
            <pc:docMk/>
            <pc:sldMk cId="3280605401" sldId="263"/>
            <ac:graphicFrameMk id="5" creationId="{C2D6DE8A-1353-8494-8FCF-A759A4FA75C8}"/>
          </ac:graphicFrameMkLst>
        </pc:graphicFrameChg>
        <pc:picChg chg="add mod">
          <ac:chgData name="Iryna Zhukevych" userId="32b9d8b4c7aa7458" providerId="LiveId" clId="{0A7421DF-6888-49B4-97CB-B56043E518D2}" dt="2024-10-30T10:09:35.289" v="1271" actId="27614"/>
          <ac:picMkLst>
            <pc:docMk/>
            <pc:sldMk cId="3280605401" sldId="263"/>
            <ac:picMk id="6" creationId="{44FD9E60-94D3-624E-12A6-B49E6D05A2A8}"/>
          </ac:picMkLst>
        </pc:picChg>
      </pc:sldChg>
      <pc:sldChg chg="addSp modSp new mod modTransition setBg">
        <pc:chgData name="Iryna Zhukevych" userId="32b9d8b4c7aa7458" providerId="LiveId" clId="{0A7421DF-6888-49B4-97CB-B56043E518D2}" dt="2024-10-30T10:54:15.168" v="1637"/>
        <pc:sldMkLst>
          <pc:docMk/>
          <pc:sldMk cId="746958034" sldId="264"/>
        </pc:sldMkLst>
        <pc:spChg chg="mod">
          <ac:chgData name="Iryna Zhukevych" userId="32b9d8b4c7aa7458" providerId="LiveId" clId="{0A7421DF-6888-49B4-97CB-B56043E518D2}" dt="2024-10-30T10:04:14.113" v="1193" actId="27636"/>
          <ac:spMkLst>
            <pc:docMk/>
            <pc:sldMk cId="746958034" sldId="264"/>
            <ac:spMk id="2" creationId="{4676A759-08B7-B571-B7F4-A5FBBC3885DD}"/>
          </ac:spMkLst>
        </pc:spChg>
        <pc:spChg chg="mod">
          <ac:chgData name="Iryna Zhukevych" userId="32b9d8b4c7aa7458" providerId="LiveId" clId="{0A7421DF-6888-49B4-97CB-B56043E518D2}" dt="2024-10-30T10:04:21.463" v="1196" actId="14100"/>
          <ac:spMkLst>
            <pc:docMk/>
            <pc:sldMk cId="746958034" sldId="264"/>
            <ac:spMk id="3" creationId="{C8825562-0D85-5FF6-C525-91815246870F}"/>
          </ac:spMkLst>
        </pc:spChg>
        <pc:spChg chg="add">
          <ac:chgData name="Iryna Zhukevych" userId="32b9d8b4c7aa7458" providerId="LiveId" clId="{0A7421DF-6888-49B4-97CB-B56043E518D2}" dt="2024-10-30T10:03:46.831" v="1182" actId="26606"/>
          <ac:spMkLst>
            <pc:docMk/>
            <pc:sldMk cId="746958034" sldId="264"/>
            <ac:spMk id="10" creationId="{9F7D5CDA-D291-4307-BF55-1381FED29634}"/>
          </ac:spMkLst>
        </pc:spChg>
        <pc:picChg chg="add mod">
          <ac:chgData name="Iryna Zhukevych" userId="32b9d8b4c7aa7458" providerId="LiveId" clId="{0A7421DF-6888-49B4-97CB-B56043E518D2}" dt="2024-10-30T10:03:46.831" v="1182" actId="26606"/>
          <ac:picMkLst>
            <pc:docMk/>
            <pc:sldMk cId="746958034" sldId="264"/>
            <ac:picMk id="5" creationId="{D7C7B47C-AD3B-1C42-FCD9-55BD0D299825}"/>
          </ac:picMkLst>
        </pc:picChg>
      </pc:sldChg>
      <pc:sldChg chg="new del">
        <pc:chgData name="Iryna Zhukevych" userId="32b9d8b4c7aa7458" providerId="LiveId" clId="{0A7421DF-6888-49B4-97CB-B56043E518D2}" dt="2024-10-29T09:37:16.143" v="1096" actId="2696"/>
        <pc:sldMkLst>
          <pc:docMk/>
          <pc:sldMk cId="1143387974" sldId="265"/>
        </pc:sldMkLst>
      </pc:sldChg>
      <pc:sldChg chg="addSp delSp modSp new mod modTransition setBg">
        <pc:chgData name="Iryna Zhukevych" userId="32b9d8b4c7aa7458" providerId="LiveId" clId="{0A7421DF-6888-49B4-97CB-B56043E518D2}" dt="2024-10-30T10:54:15.168" v="1637"/>
        <pc:sldMkLst>
          <pc:docMk/>
          <pc:sldMk cId="1138212858" sldId="266"/>
        </pc:sldMkLst>
        <pc:spChg chg="mod">
          <ac:chgData name="Iryna Zhukevych" userId="32b9d8b4c7aa7458" providerId="LiveId" clId="{0A7421DF-6888-49B4-97CB-B56043E518D2}" dt="2024-10-30T09:58:13.446" v="1135" actId="122"/>
          <ac:spMkLst>
            <pc:docMk/>
            <pc:sldMk cId="1138212858" sldId="266"/>
            <ac:spMk id="2" creationId="{A41B5AB2-379F-F95E-B1E7-5562C526FCD3}"/>
          </ac:spMkLst>
        </pc:spChg>
        <pc:spChg chg="del mod">
          <ac:chgData name="Iryna Zhukevych" userId="32b9d8b4c7aa7458" providerId="LiveId" clId="{0A7421DF-6888-49B4-97CB-B56043E518D2}" dt="2024-10-30T09:57:55.349" v="1132" actId="26606"/>
          <ac:spMkLst>
            <pc:docMk/>
            <pc:sldMk cId="1138212858" sldId="266"/>
            <ac:spMk id="3" creationId="{3B97A370-C16F-43B2-A36D-51EFE8E06800}"/>
          </ac:spMkLst>
        </pc:spChg>
        <pc:spChg chg="add">
          <ac:chgData name="Iryna Zhukevych" userId="32b9d8b4c7aa7458" providerId="LiveId" clId="{0A7421DF-6888-49B4-97CB-B56043E518D2}" dt="2024-10-30T09:57:55.349" v="1132" actId="26606"/>
          <ac:spMkLst>
            <pc:docMk/>
            <pc:sldMk cId="1138212858" sldId="266"/>
            <ac:spMk id="9" creationId="{BACC6370-2D7E-4714-9D71-7542949D7D5D}"/>
          </ac:spMkLst>
        </pc:spChg>
        <pc:spChg chg="add">
          <ac:chgData name="Iryna Zhukevych" userId="32b9d8b4c7aa7458" providerId="LiveId" clId="{0A7421DF-6888-49B4-97CB-B56043E518D2}" dt="2024-10-30T09:57:55.349" v="1132" actId="26606"/>
          <ac:spMkLst>
            <pc:docMk/>
            <pc:sldMk cId="1138212858" sldId="266"/>
            <ac:spMk id="11" creationId="{256B2C21-A230-48C0-8DF1-C46611373C44}"/>
          </ac:spMkLst>
        </pc:spChg>
        <pc:spChg chg="add">
          <ac:chgData name="Iryna Zhukevych" userId="32b9d8b4c7aa7458" providerId="LiveId" clId="{0A7421DF-6888-49B4-97CB-B56043E518D2}" dt="2024-10-30T09:57:55.349" v="1132" actId="26606"/>
          <ac:spMkLst>
            <pc:docMk/>
            <pc:sldMk cId="1138212858" sldId="266"/>
            <ac:spMk id="13" creationId="{3847E18C-932D-4C95-AABA-FEC7C9499AD7}"/>
          </ac:spMkLst>
        </pc:spChg>
        <pc:spChg chg="add">
          <ac:chgData name="Iryna Zhukevych" userId="32b9d8b4c7aa7458" providerId="LiveId" clId="{0A7421DF-6888-49B4-97CB-B56043E518D2}" dt="2024-10-30T09:57:55.349" v="1132" actId="26606"/>
          <ac:spMkLst>
            <pc:docMk/>
            <pc:sldMk cId="1138212858" sldId="266"/>
            <ac:spMk id="15" creationId="{3150CB11-0C61-439E-910F-5787759E72A0}"/>
          </ac:spMkLst>
        </pc:spChg>
        <pc:spChg chg="add">
          <ac:chgData name="Iryna Zhukevych" userId="32b9d8b4c7aa7458" providerId="LiveId" clId="{0A7421DF-6888-49B4-97CB-B56043E518D2}" dt="2024-10-30T09:57:55.349" v="1132" actId="26606"/>
          <ac:spMkLst>
            <pc:docMk/>
            <pc:sldMk cId="1138212858" sldId="266"/>
            <ac:spMk id="17" creationId="{43F8A58B-5155-44CE-A5FF-7647B47D0A7A}"/>
          </ac:spMkLst>
        </pc:spChg>
        <pc:spChg chg="add">
          <ac:chgData name="Iryna Zhukevych" userId="32b9d8b4c7aa7458" providerId="LiveId" clId="{0A7421DF-6888-49B4-97CB-B56043E518D2}" dt="2024-10-30T09:57:55.349" v="1132" actId="26606"/>
          <ac:spMkLst>
            <pc:docMk/>
            <pc:sldMk cId="1138212858" sldId="266"/>
            <ac:spMk id="19" creationId="{443F2ACA-E6D6-4028-82DD-F03C262D5DE6}"/>
          </ac:spMkLst>
        </pc:spChg>
        <pc:graphicFrameChg chg="add mod">
          <ac:chgData name="Iryna Zhukevych" userId="32b9d8b4c7aa7458" providerId="LiveId" clId="{0A7421DF-6888-49B4-97CB-B56043E518D2}" dt="2024-10-30T09:58:11.073" v="1134" actId="14100"/>
          <ac:graphicFrameMkLst>
            <pc:docMk/>
            <pc:sldMk cId="1138212858" sldId="266"/>
            <ac:graphicFrameMk id="5" creationId="{E63F66D9-41E8-FCE2-2C7E-5E0D06A72AA0}"/>
          </ac:graphicFrameMkLst>
        </pc:graphicFrameChg>
      </pc:sldChg>
      <pc:sldChg chg="addSp delSp modSp new mod modTransition setBg">
        <pc:chgData name="Iryna Zhukevych" userId="32b9d8b4c7aa7458" providerId="LiveId" clId="{0A7421DF-6888-49B4-97CB-B56043E518D2}" dt="2024-10-30T10:54:15.168" v="1637"/>
        <pc:sldMkLst>
          <pc:docMk/>
          <pc:sldMk cId="4204650823" sldId="267"/>
        </pc:sldMkLst>
        <pc:spChg chg="mod">
          <ac:chgData name="Iryna Zhukevych" userId="32b9d8b4c7aa7458" providerId="LiveId" clId="{0A7421DF-6888-49B4-97CB-B56043E518D2}" dt="2024-10-30T09:58:27.431" v="1137" actId="122"/>
          <ac:spMkLst>
            <pc:docMk/>
            <pc:sldMk cId="4204650823" sldId="267"/>
            <ac:spMk id="2" creationId="{405B302D-291C-A858-4661-F00001C5BF2A}"/>
          </ac:spMkLst>
        </pc:spChg>
        <pc:spChg chg="del mod">
          <ac:chgData name="Iryna Zhukevych" userId="32b9d8b4c7aa7458" providerId="LiveId" clId="{0A7421DF-6888-49B4-97CB-B56043E518D2}" dt="2024-10-30T09:58:23.838" v="1136" actId="26606"/>
          <ac:spMkLst>
            <pc:docMk/>
            <pc:sldMk cId="4204650823" sldId="267"/>
            <ac:spMk id="3" creationId="{5A444CC5-C632-229D-47A6-84B30E285F66}"/>
          </ac:spMkLst>
        </pc:spChg>
        <pc:spChg chg="add">
          <ac:chgData name="Iryna Zhukevych" userId="32b9d8b4c7aa7458" providerId="LiveId" clId="{0A7421DF-6888-49B4-97CB-B56043E518D2}" dt="2024-10-30T09:58:23.838" v="1136" actId="26606"/>
          <ac:spMkLst>
            <pc:docMk/>
            <pc:sldMk cId="4204650823" sldId="267"/>
            <ac:spMk id="9" creationId="{BACC6370-2D7E-4714-9D71-7542949D7D5D}"/>
          </ac:spMkLst>
        </pc:spChg>
        <pc:spChg chg="add">
          <ac:chgData name="Iryna Zhukevych" userId="32b9d8b4c7aa7458" providerId="LiveId" clId="{0A7421DF-6888-49B4-97CB-B56043E518D2}" dt="2024-10-30T09:58:23.838" v="1136" actId="26606"/>
          <ac:spMkLst>
            <pc:docMk/>
            <pc:sldMk cId="4204650823" sldId="267"/>
            <ac:spMk id="11" creationId="{256B2C21-A230-48C0-8DF1-C46611373C44}"/>
          </ac:spMkLst>
        </pc:spChg>
        <pc:spChg chg="add">
          <ac:chgData name="Iryna Zhukevych" userId="32b9d8b4c7aa7458" providerId="LiveId" clId="{0A7421DF-6888-49B4-97CB-B56043E518D2}" dt="2024-10-30T09:58:23.838" v="1136" actId="26606"/>
          <ac:spMkLst>
            <pc:docMk/>
            <pc:sldMk cId="4204650823" sldId="267"/>
            <ac:spMk id="13" creationId="{3847E18C-932D-4C95-AABA-FEC7C9499AD7}"/>
          </ac:spMkLst>
        </pc:spChg>
        <pc:spChg chg="add">
          <ac:chgData name="Iryna Zhukevych" userId="32b9d8b4c7aa7458" providerId="LiveId" clId="{0A7421DF-6888-49B4-97CB-B56043E518D2}" dt="2024-10-30T09:58:23.838" v="1136" actId="26606"/>
          <ac:spMkLst>
            <pc:docMk/>
            <pc:sldMk cId="4204650823" sldId="267"/>
            <ac:spMk id="15" creationId="{3150CB11-0C61-439E-910F-5787759E72A0}"/>
          </ac:spMkLst>
        </pc:spChg>
        <pc:spChg chg="add">
          <ac:chgData name="Iryna Zhukevych" userId="32b9d8b4c7aa7458" providerId="LiveId" clId="{0A7421DF-6888-49B4-97CB-B56043E518D2}" dt="2024-10-30T09:58:23.838" v="1136" actId="26606"/>
          <ac:spMkLst>
            <pc:docMk/>
            <pc:sldMk cId="4204650823" sldId="267"/>
            <ac:spMk id="17" creationId="{43F8A58B-5155-44CE-A5FF-7647B47D0A7A}"/>
          </ac:spMkLst>
        </pc:spChg>
        <pc:spChg chg="add">
          <ac:chgData name="Iryna Zhukevych" userId="32b9d8b4c7aa7458" providerId="LiveId" clId="{0A7421DF-6888-49B4-97CB-B56043E518D2}" dt="2024-10-30T09:58:23.838" v="1136" actId="26606"/>
          <ac:spMkLst>
            <pc:docMk/>
            <pc:sldMk cId="4204650823" sldId="267"/>
            <ac:spMk id="19" creationId="{443F2ACA-E6D6-4028-82DD-F03C262D5DE6}"/>
          </ac:spMkLst>
        </pc:spChg>
        <pc:graphicFrameChg chg="add">
          <ac:chgData name="Iryna Zhukevych" userId="32b9d8b4c7aa7458" providerId="LiveId" clId="{0A7421DF-6888-49B4-97CB-B56043E518D2}" dt="2024-10-30T09:58:23.838" v="1136" actId="26606"/>
          <ac:graphicFrameMkLst>
            <pc:docMk/>
            <pc:sldMk cId="4204650823" sldId="267"/>
            <ac:graphicFrameMk id="5" creationId="{45E9CEE6-7E04-3E3D-E466-A1F4960ED8B3}"/>
          </ac:graphicFrameMkLst>
        </pc:graphicFrameChg>
      </pc:sldChg>
      <pc:sldChg chg="addSp delSp modSp new mod modTransition setBg">
        <pc:chgData name="Iryna Zhukevych" userId="32b9d8b4c7aa7458" providerId="LiveId" clId="{0A7421DF-6888-49B4-97CB-B56043E518D2}" dt="2024-10-30T10:54:15.168" v="1637"/>
        <pc:sldMkLst>
          <pc:docMk/>
          <pc:sldMk cId="1337946865" sldId="268"/>
        </pc:sldMkLst>
        <pc:spChg chg="mod">
          <ac:chgData name="Iryna Zhukevych" userId="32b9d8b4c7aa7458" providerId="LiveId" clId="{0A7421DF-6888-49B4-97CB-B56043E518D2}" dt="2024-10-30T09:59:06.499" v="1141" actId="14100"/>
          <ac:spMkLst>
            <pc:docMk/>
            <pc:sldMk cId="1337946865" sldId="268"/>
            <ac:spMk id="2" creationId="{F55D8D36-A28A-B665-6F73-0CD1AED4487A}"/>
          </ac:spMkLst>
        </pc:spChg>
        <pc:spChg chg="del mod">
          <ac:chgData name="Iryna Zhukevych" userId="32b9d8b4c7aa7458" providerId="LiveId" clId="{0A7421DF-6888-49B4-97CB-B56043E518D2}" dt="2024-10-30T09:58:44.082" v="1138" actId="26606"/>
          <ac:spMkLst>
            <pc:docMk/>
            <pc:sldMk cId="1337946865" sldId="268"/>
            <ac:spMk id="3" creationId="{AD659A6F-818F-7B00-3C58-9CCAD0EDCE23}"/>
          </ac:spMkLst>
        </pc:spChg>
        <pc:spChg chg="add">
          <ac:chgData name="Iryna Zhukevych" userId="32b9d8b4c7aa7458" providerId="LiveId" clId="{0A7421DF-6888-49B4-97CB-B56043E518D2}" dt="2024-10-30T09:58:44.082" v="1138" actId="26606"/>
          <ac:spMkLst>
            <pc:docMk/>
            <pc:sldMk cId="1337946865" sldId="268"/>
            <ac:spMk id="9" creationId="{BACC6370-2D7E-4714-9D71-7542949D7D5D}"/>
          </ac:spMkLst>
        </pc:spChg>
        <pc:spChg chg="add">
          <ac:chgData name="Iryna Zhukevych" userId="32b9d8b4c7aa7458" providerId="LiveId" clId="{0A7421DF-6888-49B4-97CB-B56043E518D2}" dt="2024-10-30T09:58:44.082" v="1138" actId="26606"/>
          <ac:spMkLst>
            <pc:docMk/>
            <pc:sldMk cId="1337946865" sldId="268"/>
            <ac:spMk id="11" creationId="{256B2C21-A230-48C0-8DF1-C46611373C44}"/>
          </ac:spMkLst>
        </pc:spChg>
        <pc:spChg chg="add">
          <ac:chgData name="Iryna Zhukevych" userId="32b9d8b4c7aa7458" providerId="LiveId" clId="{0A7421DF-6888-49B4-97CB-B56043E518D2}" dt="2024-10-30T09:58:44.082" v="1138" actId="26606"/>
          <ac:spMkLst>
            <pc:docMk/>
            <pc:sldMk cId="1337946865" sldId="268"/>
            <ac:spMk id="13" creationId="{3847E18C-932D-4C95-AABA-FEC7C9499AD7}"/>
          </ac:spMkLst>
        </pc:spChg>
        <pc:spChg chg="add">
          <ac:chgData name="Iryna Zhukevych" userId="32b9d8b4c7aa7458" providerId="LiveId" clId="{0A7421DF-6888-49B4-97CB-B56043E518D2}" dt="2024-10-30T09:58:44.082" v="1138" actId="26606"/>
          <ac:spMkLst>
            <pc:docMk/>
            <pc:sldMk cId="1337946865" sldId="268"/>
            <ac:spMk id="15" creationId="{3150CB11-0C61-439E-910F-5787759E72A0}"/>
          </ac:spMkLst>
        </pc:spChg>
        <pc:spChg chg="add">
          <ac:chgData name="Iryna Zhukevych" userId="32b9d8b4c7aa7458" providerId="LiveId" clId="{0A7421DF-6888-49B4-97CB-B56043E518D2}" dt="2024-10-30T09:58:44.082" v="1138" actId="26606"/>
          <ac:spMkLst>
            <pc:docMk/>
            <pc:sldMk cId="1337946865" sldId="268"/>
            <ac:spMk id="17" creationId="{43F8A58B-5155-44CE-A5FF-7647B47D0A7A}"/>
          </ac:spMkLst>
        </pc:spChg>
        <pc:spChg chg="add">
          <ac:chgData name="Iryna Zhukevych" userId="32b9d8b4c7aa7458" providerId="LiveId" clId="{0A7421DF-6888-49B4-97CB-B56043E518D2}" dt="2024-10-30T09:58:44.082" v="1138" actId="26606"/>
          <ac:spMkLst>
            <pc:docMk/>
            <pc:sldMk cId="1337946865" sldId="268"/>
            <ac:spMk id="19" creationId="{443F2ACA-E6D6-4028-82DD-F03C262D5DE6}"/>
          </ac:spMkLst>
        </pc:spChg>
        <pc:graphicFrameChg chg="add mod">
          <ac:chgData name="Iryna Zhukevych" userId="32b9d8b4c7aa7458" providerId="LiveId" clId="{0A7421DF-6888-49B4-97CB-B56043E518D2}" dt="2024-10-30T09:59:15.900" v="1143" actId="14100"/>
          <ac:graphicFrameMkLst>
            <pc:docMk/>
            <pc:sldMk cId="1337946865" sldId="268"/>
            <ac:graphicFrameMk id="5" creationId="{7D739029-EEFE-A4F9-4292-44726FD19864}"/>
          </ac:graphicFrameMkLst>
        </pc:graphicFrameChg>
      </pc:sldChg>
      <pc:sldChg chg="addSp delSp modSp new mod modTransition setBg">
        <pc:chgData name="Iryna Zhukevych" userId="32b9d8b4c7aa7458" providerId="LiveId" clId="{0A7421DF-6888-49B4-97CB-B56043E518D2}" dt="2024-10-30T10:54:15.168" v="1637"/>
        <pc:sldMkLst>
          <pc:docMk/>
          <pc:sldMk cId="106354177" sldId="269"/>
        </pc:sldMkLst>
        <pc:spChg chg="mod">
          <ac:chgData name="Iryna Zhukevych" userId="32b9d8b4c7aa7458" providerId="LiveId" clId="{0A7421DF-6888-49B4-97CB-B56043E518D2}" dt="2024-10-30T09:59:30.281" v="1145" actId="122"/>
          <ac:spMkLst>
            <pc:docMk/>
            <pc:sldMk cId="106354177" sldId="269"/>
            <ac:spMk id="2" creationId="{50F1C874-C8AA-CAF2-EB58-F0B43EFE07BA}"/>
          </ac:spMkLst>
        </pc:spChg>
        <pc:spChg chg="del mod">
          <ac:chgData name="Iryna Zhukevych" userId="32b9d8b4c7aa7458" providerId="LiveId" clId="{0A7421DF-6888-49B4-97CB-B56043E518D2}" dt="2024-10-30T09:59:27.494" v="1144" actId="26606"/>
          <ac:spMkLst>
            <pc:docMk/>
            <pc:sldMk cId="106354177" sldId="269"/>
            <ac:spMk id="3" creationId="{92513399-E41D-CBF2-7421-65010725BF6E}"/>
          </ac:spMkLst>
        </pc:spChg>
        <pc:spChg chg="add">
          <ac:chgData name="Iryna Zhukevych" userId="32b9d8b4c7aa7458" providerId="LiveId" clId="{0A7421DF-6888-49B4-97CB-B56043E518D2}" dt="2024-10-30T09:59:27.494" v="1144" actId="26606"/>
          <ac:spMkLst>
            <pc:docMk/>
            <pc:sldMk cId="106354177" sldId="269"/>
            <ac:spMk id="9" creationId="{BACC6370-2D7E-4714-9D71-7542949D7D5D}"/>
          </ac:spMkLst>
        </pc:spChg>
        <pc:spChg chg="add">
          <ac:chgData name="Iryna Zhukevych" userId="32b9d8b4c7aa7458" providerId="LiveId" clId="{0A7421DF-6888-49B4-97CB-B56043E518D2}" dt="2024-10-30T09:59:27.494" v="1144" actId="26606"/>
          <ac:spMkLst>
            <pc:docMk/>
            <pc:sldMk cId="106354177" sldId="269"/>
            <ac:spMk id="11" creationId="{256B2C21-A230-48C0-8DF1-C46611373C44}"/>
          </ac:spMkLst>
        </pc:spChg>
        <pc:spChg chg="add">
          <ac:chgData name="Iryna Zhukevych" userId="32b9d8b4c7aa7458" providerId="LiveId" clId="{0A7421DF-6888-49B4-97CB-B56043E518D2}" dt="2024-10-30T09:59:27.494" v="1144" actId="26606"/>
          <ac:spMkLst>
            <pc:docMk/>
            <pc:sldMk cId="106354177" sldId="269"/>
            <ac:spMk id="13" creationId="{3847E18C-932D-4C95-AABA-FEC7C9499AD7}"/>
          </ac:spMkLst>
        </pc:spChg>
        <pc:spChg chg="add">
          <ac:chgData name="Iryna Zhukevych" userId="32b9d8b4c7aa7458" providerId="LiveId" clId="{0A7421DF-6888-49B4-97CB-B56043E518D2}" dt="2024-10-30T09:59:27.494" v="1144" actId="26606"/>
          <ac:spMkLst>
            <pc:docMk/>
            <pc:sldMk cId="106354177" sldId="269"/>
            <ac:spMk id="15" creationId="{3150CB11-0C61-439E-910F-5787759E72A0}"/>
          </ac:spMkLst>
        </pc:spChg>
        <pc:spChg chg="add">
          <ac:chgData name="Iryna Zhukevych" userId="32b9d8b4c7aa7458" providerId="LiveId" clId="{0A7421DF-6888-49B4-97CB-B56043E518D2}" dt="2024-10-30T09:59:27.494" v="1144" actId="26606"/>
          <ac:spMkLst>
            <pc:docMk/>
            <pc:sldMk cId="106354177" sldId="269"/>
            <ac:spMk id="17" creationId="{43F8A58B-5155-44CE-A5FF-7647B47D0A7A}"/>
          </ac:spMkLst>
        </pc:spChg>
        <pc:spChg chg="add">
          <ac:chgData name="Iryna Zhukevych" userId="32b9d8b4c7aa7458" providerId="LiveId" clId="{0A7421DF-6888-49B4-97CB-B56043E518D2}" dt="2024-10-30T09:59:27.494" v="1144" actId="26606"/>
          <ac:spMkLst>
            <pc:docMk/>
            <pc:sldMk cId="106354177" sldId="269"/>
            <ac:spMk id="19" creationId="{443F2ACA-E6D6-4028-82DD-F03C262D5DE6}"/>
          </ac:spMkLst>
        </pc:spChg>
        <pc:graphicFrameChg chg="add">
          <ac:chgData name="Iryna Zhukevych" userId="32b9d8b4c7aa7458" providerId="LiveId" clId="{0A7421DF-6888-49B4-97CB-B56043E518D2}" dt="2024-10-30T09:59:27.494" v="1144" actId="26606"/>
          <ac:graphicFrameMkLst>
            <pc:docMk/>
            <pc:sldMk cId="106354177" sldId="269"/>
            <ac:graphicFrameMk id="5" creationId="{71A12AA9-9BD2-E277-4EE6-1E1FDB905899}"/>
          </ac:graphicFrameMkLst>
        </pc:graphicFrameChg>
      </pc:sldChg>
      <pc:sldChg chg="addSp modSp new mod modTransition setBg">
        <pc:chgData name="Iryna Zhukevych" userId="32b9d8b4c7aa7458" providerId="LiveId" clId="{0A7421DF-6888-49B4-97CB-B56043E518D2}" dt="2024-10-30T10:54:15.168" v="1637"/>
        <pc:sldMkLst>
          <pc:docMk/>
          <pc:sldMk cId="590639013" sldId="270"/>
        </pc:sldMkLst>
        <pc:spChg chg="mod">
          <ac:chgData name="Iryna Zhukevych" userId="32b9d8b4c7aa7458" providerId="LiveId" clId="{0A7421DF-6888-49B4-97CB-B56043E518D2}" dt="2024-10-30T10:00:14.863" v="1147" actId="122"/>
          <ac:spMkLst>
            <pc:docMk/>
            <pc:sldMk cId="590639013" sldId="270"/>
            <ac:spMk id="2" creationId="{60ABE4F1-1FB5-299A-B69F-7A2C460725A9}"/>
          </ac:spMkLst>
        </pc:spChg>
        <pc:spChg chg="mod">
          <ac:chgData name="Iryna Zhukevych" userId="32b9d8b4c7aa7458" providerId="LiveId" clId="{0A7421DF-6888-49B4-97CB-B56043E518D2}" dt="2024-10-30T10:00:36.421" v="1150" actId="2710"/>
          <ac:spMkLst>
            <pc:docMk/>
            <pc:sldMk cId="590639013" sldId="270"/>
            <ac:spMk id="3" creationId="{ACCA8113-5053-C032-9BEB-FF5EA718AA71}"/>
          </ac:spMkLst>
        </pc:spChg>
        <pc:picChg chg="add">
          <ac:chgData name="Iryna Zhukevych" userId="32b9d8b4c7aa7458" providerId="LiveId" clId="{0A7421DF-6888-49B4-97CB-B56043E518D2}" dt="2024-10-30T10:00:12.134" v="1146" actId="26606"/>
          <ac:picMkLst>
            <pc:docMk/>
            <pc:sldMk cId="590639013" sldId="270"/>
            <ac:picMk id="5" creationId="{A4E33F2C-92C4-FAC6-FE4E-E391239936D1}"/>
          </ac:picMkLst>
        </pc:picChg>
        <pc:cxnChg chg="add">
          <ac:chgData name="Iryna Zhukevych" userId="32b9d8b4c7aa7458" providerId="LiveId" clId="{0A7421DF-6888-49B4-97CB-B56043E518D2}" dt="2024-10-30T10:00:12.134" v="1146" actId="26606"/>
          <ac:cxnSpMkLst>
            <pc:docMk/>
            <pc:sldMk cId="590639013" sldId="270"/>
            <ac:cxnSpMk id="9" creationId="{1503BFE4-729B-D9D0-C17B-501E6AF1127A}"/>
          </ac:cxnSpMkLst>
        </pc:cxnChg>
      </pc:sldChg>
      <pc:sldChg chg="addSp modSp new mod modTransition setBg">
        <pc:chgData name="Iryna Zhukevych" userId="32b9d8b4c7aa7458" providerId="LiveId" clId="{0A7421DF-6888-49B4-97CB-B56043E518D2}" dt="2024-10-30T10:54:15.168" v="1637"/>
        <pc:sldMkLst>
          <pc:docMk/>
          <pc:sldMk cId="1392582577" sldId="271"/>
        </pc:sldMkLst>
        <pc:spChg chg="mod">
          <ac:chgData name="Iryna Zhukevych" userId="32b9d8b4c7aa7458" providerId="LiveId" clId="{0A7421DF-6888-49B4-97CB-B56043E518D2}" dt="2024-10-30T10:00:51.963" v="1152" actId="122"/>
          <ac:spMkLst>
            <pc:docMk/>
            <pc:sldMk cId="1392582577" sldId="271"/>
            <ac:spMk id="2" creationId="{511BF271-196D-2337-9A85-D1A7D2C91F57}"/>
          </ac:spMkLst>
        </pc:spChg>
        <pc:spChg chg="mod">
          <ac:chgData name="Iryna Zhukevych" userId="32b9d8b4c7aa7458" providerId="LiveId" clId="{0A7421DF-6888-49B4-97CB-B56043E518D2}" dt="2024-10-30T10:01:10.116" v="1158" actId="27636"/>
          <ac:spMkLst>
            <pc:docMk/>
            <pc:sldMk cId="1392582577" sldId="271"/>
            <ac:spMk id="3" creationId="{ED15FD64-2840-FB9A-E7AF-4AE889EA08C2}"/>
          </ac:spMkLst>
        </pc:spChg>
        <pc:spChg chg="add">
          <ac:chgData name="Iryna Zhukevych" userId="32b9d8b4c7aa7458" providerId="LiveId" clId="{0A7421DF-6888-49B4-97CB-B56043E518D2}" dt="2024-10-30T10:00:47.474" v="1151" actId="26606"/>
          <ac:spMkLst>
            <pc:docMk/>
            <pc:sldMk cId="1392582577" sldId="271"/>
            <ac:spMk id="9" creationId="{9F7D5CDA-D291-4307-BF55-1381FED29634}"/>
          </ac:spMkLst>
        </pc:spChg>
        <pc:picChg chg="add">
          <ac:chgData name="Iryna Zhukevych" userId="32b9d8b4c7aa7458" providerId="LiveId" clId="{0A7421DF-6888-49B4-97CB-B56043E518D2}" dt="2024-10-30T10:00:47.474" v="1151" actId="26606"/>
          <ac:picMkLst>
            <pc:docMk/>
            <pc:sldMk cId="1392582577" sldId="271"/>
            <ac:picMk id="5" creationId="{2DAF7E94-ECF4-34D4-B54E-CD13624CEF26}"/>
          </ac:picMkLst>
        </pc:picChg>
      </pc:sldChg>
      <pc:sldChg chg="addSp modSp new mod modTransition setBg">
        <pc:chgData name="Iryna Zhukevych" userId="32b9d8b4c7aa7458" providerId="LiveId" clId="{0A7421DF-6888-49B4-97CB-B56043E518D2}" dt="2024-10-30T10:54:15.168" v="1637"/>
        <pc:sldMkLst>
          <pc:docMk/>
          <pc:sldMk cId="2309588937" sldId="272"/>
        </pc:sldMkLst>
        <pc:spChg chg="mod">
          <ac:chgData name="Iryna Zhukevych" userId="32b9d8b4c7aa7458" providerId="LiveId" clId="{0A7421DF-6888-49B4-97CB-B56043E518D2}" dt="2024-10-30T10:01:42.304" v="1160" actId="122"/>
          <ac:spMkLst>
            <pc:docMk/>
            <pc:sldMk cId="2309588937" sldId="272"/>
            <ac:spMk id="2" creationId="{9D9F7EAA-06C6-510E-8765-3CF5C572A13C}"/>
          </ac:spMkLst>
        </pc:spChg>
        <pc:spChg chg="mod">
          <ac:chgData name="Iryna Zhukevych" userId="32b9d8b4c7aa7458" providerId="LiveId" clId="{0A7421DF-6888-49B4-97CB-B56043E518D2}" dt="2024-10-30T10:01:55.409" v="1165" actId="14100"/>
          <ac:spMkLst>
            <pc:docMk/>
            <pc:sldMk cId="2309588937" sldId="272"/>
            <ac:spMk id="3" creationId="{8D3E8D09-DD19-94AF-0E71-F8011D0F763A}"/>
          </ac:spMkLst>
        </pc:spChg>
        <pc:spChg chg="add">
          <ac:chgData name="Iryna Zhukevych" userId="32b9d8b4c7aa7458" providerId="LiveId" clId="{0A7421DF-6888-49B4-97CB-B56043E518D2}" dt="2024-10-30T10:01:39.557" v="1159" actId="26606"/>
          <ac:spMkLst>
            <pc:docMk/>
            <pc:sldMk cId="2309588937" sldId="272"/>
            <ac:spMk id="9" creationId="{C0763A76-9F1C-4FC5-82B7-DD475DA461B2}"/>
          </ac:spMkLst>
        </pc:spChg>
        <pc:spChg chg="add">
          <ac:chgData name="Iryna Zhukevych" userId="32b9d8b4c7aa7458" providerId="LiveId" clId="{0A7421DF-6888-49B4-97CB-B56043E518D2}" dt="2024-10-30T10:01:39.557" v="1159" actId="26606"/>
          <ac:spMkLst>
            <pc:docMk/>
            <pc:sldMk cId="2309588937" sldId="272"/>
            <ac:spMk id="11" creationId="{E81BF4F6-F2CF-4984-9D14-D6966D92F99F}"/>
          </ac:spMkLst>
        </pc:spChg>
        <pc:picChg chg="add">
          <ac:chgData name="Iryna Zhukevych" userId="32b9d8b4c7aa7458" providerId="LiveId" clId="{0A7421DF-6888-49B4-97CB-B56043E518D2}" dt="2024-10-30T10:01:39.557" v="1159" actId="26606"/>
          <ac:picMkLst>
            <pc:docMk/>
            <pc:sldMk cId="2309588937" sldId="272"/>
            <ac:picMk id="5" creationId="{01438CFB-AD35-A7C6-471A-E45DE879BA85}"/>
          </ac:picMkLst>
        </pc:picChg>
      </pc:sldChg>
      <pc:sldChg chg="addSp modSp add mod modTransition setBg">
        <pc:chgData name="Iryna Zhukevych" userId="32b9d8b4c7aa7458" providerId="LiveId" clId="{0A7421DF-6888-49B4-97CB-B56043E518D2}" dt="2024-10-30T10:54:15.168" v="1637"/>
        <pc:sldMkLst>
          <pc:docMk/>
          <pc:sldMk cId="2848366901" sldId="273"/>
        </pc:sldMkLst>
        <pc:spChg chg="mod">
          <ac:chgData name="Iryna Zhukevych" userId="32b9d8b4c7aa7458" providerId="LiveId" clId="{0A7421DF-6888-49B4-97CB-B56043E518D2}" dt="2024-10-30T10:15:04.186" v="1275" actId="14100"/>
          <ac:spMkLst>
            <pc:docMk/>
            <pc:sldMk cId="2848366901" sldId="273"/>
            <ac:spMk id="2" creationId="{E8CED142-0F65-B2A5-25F1-9F76EA89E60B}"/>
          </ac:spMkLst>
        </pc:spChg>
        <pc:spChg chg="mod">
          <ac:chgData name="Iryna Zhukevych" userId="32b9d8b4c7aa7458" providerId="LiveId" clId="{0A7421DF-6888-49B4-97CB-B56043E518D2}" dt="2024-10-30T10:06:05.563" v="1263" actId="114"/>
          <ac:spMkLst>
            <pc:docMk/>
            <pc:sldMk cId="2848366901" sldId="273"/>
            <ac:spMk id="3" creationId="{5EB85414-5B8B-BDFC-2ED5-8BA30900F563}"/>
          </ac:spMkLst>
        </pc:spChg>
        <pc:spChg chg="add mod">
          <ac:chgData name="Iryna Zhukevych" userId="32b9d8b4c7aa7458" providerId="LiveId" clId="{0A7421DF-6888-49B4-97CB-B56043E518D2}" dt="2024-10-30T10:05:27.582" v="1200" actId="26606"/>
          <ac:spMkLst>
            <pc:docMk/>
            <pc:sldMk cId="2848366901" sldId="273"/>
            <ac:spMk id="6" creationId="{56781FC8-20A8-D3BA-9AD9-A352714C4143}"/>
          </ac:spMkLst>
        </pc:spChg>
        <pc:spChg chg="add">
          <ac:chgData name="Iryna Zhukevych" userId="32b9d8b4c7aa7458" providerId="LiveId" clId="{0A7421DF-6888-49B4-97CB-B56043E518D2}" dt="2024-10-30T10:05:27.582" v="1200" actId="26606"/>
          <ac:spMkLst>
            <pc:docMk/>
            <pc:sldMk cId="2848366901" sldId="273"/>
            <ac:spMk id="11" creationId="{45D37F4E-DDB4-456B-97E0-9937730A039F}"/>
          </ac:spMkLst>
        </pc:spChg>
        <pc:spChg chg="add">
          <ac:chgData name="Iryna Zhukevych" userId="32b9d8b4c7aa7458" providerId="LiveId" clId="{0A7421DF-6888-49B4-97CB-B56043E518D2}" dt="2024-10-30T10:05:27.582" v="1200" actId="26606"/>
          <ac:spMkLst>
            <pc:docMk/>
            <pc:sldMk cId="2848366901" sldId="273"/>
            <ac:spMk id="13" creationId="{B2DD41CD-8F47-4F56-AD12-4E2FF7696987}"/>
          </ac:spMkLst>
        </pc:spChg>
        <pc:picChg chg="add mod">
          <ac:chgData name="Iryna Zhukevych" userId="32b9d8b4c7aa7458" providerId="LiveId" clId="{0A7421DF-6888-49B4-97CB-B56043E518D2}" dt="2024-10-30T10:05:27.582" v="1200" actId="26606"/>
          <ac:picMkLst>
            <pc:docMk/>
            <pc:sldMk cId="2848366901" sldId="273"/>
            <ac:picMk id="5" creationId="{310294B2-F55B-6DF3-20F2-9A0A29AE3DD9}"/>
          </ac:picMkLst>
        </pc:picChg>
      </pc:sldChg>
      <pc:sldChg chg="modSp new del mod">
        <pc:chgData name="Iryna Zhukevych" userId="32b9d8b4c7aa7458" providerId="LiveId" clId="{0A7421DF-6888-49B4-97CB-B56043E518D2}" dt="2024-10-29T09:36:58.305" v="1094" actId="2696"/>
        <pc:sldMkLst>
          <pc:docMk/>
          <pc:sldMk cId="4071350507" sldId="273"/>
        </pc:sldMkLst>
        <pc:spChg chg="mod">
          <ac:chgData name="Iryna Zhukevych" userId="32b9d8b4c7aa7458" providerId="LiveId" clId="{0A7421DF-6888-49B4-97CB-B56043E518D2}" dt="2024-10-29T09:30:11.313" v="431" actId="122"/>
          <ac:spMkLst>
            <pc:docMk/>
            <pc:sldMk cId="4071350507" sldId="273"/>
            <ac:spMk id="2" creationId="{E8CED142-0F65-B2A5-25F1-9F76EA89E60B}"/>
          </ac:spMkLst>
        </pc:spChg>
        <pc:spChg chg="mod">
          <ac:chgData name="Iryna Zhukevych" userId="32b9d8b4c7aa7458" providerId="LiveId" clId="{0A7421DF-6888-49B4-97CB-B56043E518D2}" dt="2024-10-29T09:36:13.644" v="1093" actId="27636"/>
          <ac:spMkLst>
            <pc:docMk/>
            <pc:sldMk cId="4071350507" sldId="273"/>
            <ac:spMk id="3" creationId="{5EB85414-5B8B-BDFC-2ED5-8BA30900F563}"/>
          </ac:spMkLst>
        </pc:spChg>
      </pc:sldChg>
      <pc:sldChg chg="addSp modSp new mod modTransition setBg">
        <pc:chgData name="Iryna Zhukevych" userId="32b9d8b4c7aa7458" providerId="LiveId" clId="{0A7421DF-6888-49B4-97CB-B56043E518D2}" dt="2024-10-30T15:43:05.173" v="1643" actId="14100"/>
        <pc:sldMkLst>
          <pc:docMk/>
          <pc:sldMk cId="530451329" sldId="274"/>
        </pc:sldMkLst>
        <pc:spChg chg="mod">
          <ac:chgData name="Iryna Zhukevych" userId="32b9d8b4c7aa7458" providerId="LiveId" clId="{0A7421DF-6888-49B4-97CB-B56043E518D2}" dt="2024-10-30T15:42:59.263" v="1642" actId="14100"/>
          <ac:spMkLst>
            <pc:docMk/>
            <pc:sldMk cId="530451329" sldId="274"/>
            <ac:spMk id="2" creationId="{0C395AD5-232E-E48B-2559-E72E99930A03}"/>
          </ac:spMkLst>
        </pc:spChg>
        <pc:spChg chg="mod">
          <ac:chgData name="Iryna Zhukevych" userId="32b9d8b4c7aa7458" providerId="LiveId" clId="{0A7421DF-6888-49B4-97CB-B56043E518D2}" dt="2024-10-30T15:43:05.173" v="1643" actId="14100"/>
          <ac:spMkLst>
            <pc:docMk/>
            <pc:sldMk cId="530451329" sldId="274"/>
            <ac:spMk id="3" creationId="{F6F2418F-1EE6-6DFD-FDCE-E86B4F925282}"/>
          </ac:spMkLst>
        </pc:spChg>
        <pc:spChg chg="add">
          <ac:chgData name="Iryna Zhukevych" userId="32b9d8b4c7aa7458" providerId="LiveId" clId="{0A7421DF-6888-49B4-97CB-B56043E518D2}" dt="2024-10-30T15:42:53.467" v="1641" actId="26606"/>
          <ac:spMkLst>
            <pc:docMk/>
            <pc:sldMk cId="530451329" sldId="274"/>
            <ac:spMk id="10" creationId="{04812C46-200A-4DEB-A05E-3ED6C68C2387}"/>
          </ac:spMkLst>
        </pc:spChg>
        <pc:spChg chg="add">
          <ac:chgData name="Iryna Zhukevych" userId="32b9d8b4c7aa7458" providerId="LiveId" clId="{0A7421DF-6888-49B4-97CB-B56043E518D2}" dt="2024-10-30T15:42:53.467" v="1641" actId="26606"/>
          <ac:spMkLst>
            <pc:docMk/>
            <pc:sldMk cId="530451329" sldId="274"/>
            <ac:spMk id="12" creationId="{D1EA859B-E555-4109-94F3-6700E046E008}"/>
          </ac:spMkLst>
        </pc:spChg>
        <pc:picChg chg="add mod ord">
          <ac:chgData name="Iryna Zhukevych" userId="32b9d8b4c7aa7458" providerId="LiveId" clId="{0A7421DF-6888-49B4-97CB-B56043E518D2}" dt="2024-10-30T15:42:53.467" v="1641" actId="26606"/>
          <ac:picMkLst>
            <pc:docMk/>
            <pc:sldMk cId="530451329" sldId="274"/>
            <ac:picMk id="5" creationId="{97DC8AF5-F115-CD1A-E317-6BF3F982DA17}"/>
          </ac:picMkLst>
        </pc:picChg>
      </pc:sldChg>
      <pc:sldChg chg="addSp delSp modSp new mod modTransition setBg">
        <pc:chgData name="Iryna Zhukevych" userId="32b9d8b4c7aa7458" providerId="LiveId" clId="{0A7421DF-6888-49B4-97CB-B56043E518D2}" dt="2024-10-30T15:44:38.689" v="1663" actId="2710"/>
        <pc:sldMkLst>
          <pc:docMk/>
          <pc:sldMk cId="350503146" sldId="275"/>
        </pc:sldMkLst>
        <pc:spChg chg="mod">
          <ac:chgData name="Iryna Zhukevych" userId="32b9d8b4c7aa7458" providerId="LiveId" clId="{0A7421DF-6888-49B4-97CB-B56043E518D2}" dt="2024-10-30T15:44:14.228" v="1656" actId="14100"/>
          <ac:spMkLst>
            <pc:docMk/>
            <pc:sldMk cId="350503146" sldId="275"/>
            <ac:spMk id="2" creationId="{FB11C4A2-C8EA-A483-33D0-138BF594DC5B}"/>
          </ac:spMkLst>
        </pc:spChg>
        <pc:spChg chg="add del mod">
          <ac:chgData name="Iryna Zhukevych" userId="32b9d8b4c7aa7458" providerId="LiveId" clId="{0A7421DF-6888-49B4-97CB-B56043E518D2}" dt="2024-10-30T15:44:38.689" v="1663" actId="2710"/>
          <ac:spMkLst>
            <pc:docMk/>
            <pc:sldMk cId="350503146" sldId="275"/>
            <ac:spMk id="3" creationId="{E65ED7AB-4D44-D23E-5201-1206937FEF31}"/>
          </ac:spMkLst>
        </pc:spChg>
        <pc:spChg chg="add mod">
          <ac:chgData name="Iryna Zhukevych" userId="32b9d8b4c7aa7458" providerId="LiveId" clId="{0A7421DF-6888-49B4-97CB-B56043E518D2}" dt="2024-10-30T15:43:54.661" v="1651" actId="26606"/>
          <ac:spMkLst>
            <pc:docMk/>
            <pc:sldMk cId="350503146" sldId="275"/>
            <ac:spMk id="8" creationId="{D416A9B9-46BD-E34A-7DFF-602428BD2C0C}"/>
          </ac:spMkLst>
        </pc:spChg>
        <pc:spChg chg="add del">
          <ac:chgData name="Iryna Zhukevych" userId="32b9d8b4c7aa7458" providerId="LiveId" clId="{0A7421DF-6888-49B4-97CB-B56043E518D2}" dt="2024-10-30T15:43:17.766" v="1645" actId="26606"/>
          <ac:spMkLst>
            <pc:docMk/>
            <pc:sldMk cId="350503146" sldId="275"/>
            <ac:spMk id="9" creationId="{04812C46-200A-4DEB-A05E-3ED6C68C2387}"/>
          </ac:spMkLst>
        </pc:spChg>
        <pc:spChg chg="add del">
          <ac:chgData name="Iryna Zhukevych" userId="32b9d8b4c7aa7458" providerId="LiveId" clId="{0A7421DF-6888-49B4-97CB-B56043E518D2}" dt="2024-10-30T15:43:17.766" v="1645" actId="26606"/>
          <ac:spMkLst>
            <pc:docMk/>
            <pc:sldMk cId="350503146" sldId="275"/>
            <ac:spMk id="11" creationId="{D1EA859B-E555-4109-94F3-6700E046E008}"/>
          </ac:spMkLst>
        </pc:spChg>
        <pc:spChg chg="add">
          <ac:chgData name="Iryna Zhukevych" userId="32b9d8b4c7aa7458" providerId="LiveId" clId="{0A7421DF-6888-49B4-97CB-B56043E518D2}" dt="2024-10-30T15:43:54.661" v="1651" actId="26606"/>
          <ac:spMkLst>
            <pc:docMk/>
            <pc:sldMk cId="350503146" sldId="275"/>
            <ac:spMk id="13" creationId="{04812C46-200A-4DEB-A05E-3ED6C68C2387}"/>
          </ac:spMkLst>
        </pc:spChg>
        <pc:spChg chg="add">
          <ac:chgData name="Iryna Zhukevych" userId="32b9d8b4c7aa7458" providerId="LiveId" clId="{0A7421DF-6888-49B4-97CB-B56043E518D2}" dt="2024-10-30T15:43:54.661" v="1651" actId="26606"/>
          <ac:spMkLst>
            <pc:docMk/>
            <pc:sldMk cId="350503146" sldId="275"/>
            <ac:spMk id="15" creationId="{D1EA859B-E555-4109-94F3-6700E046E008}"/>
          </ac:spMkLst>
        </pc:spChg>
        <pc:graphicFrameChg chg="add del">
          <ac:chgData name="Iryna Zhukevych" userId="32b9d8b4c7aa7458" providerId="LiveId" clId="{0A7421DF-6888-49B4-97CB-B56043E518D2}" dt="2024-10-30T15:43:28.264" v="1647" actId="26606"/>
          <ac:graphicFrameMkLst>
            <pc:docMk/>
            <pc:sldMk cId="350503146" sldId="275"/>
            <ac:graphicFrameMk id="6" creationId="{CBB36A96-ED04-F7B0-D011-CAA22E7914F1}"/>
          </ac:graphicFrameMkLst>
        </pc:graphicFrameChg>
        <pc:picChg chg="add del">
          <ac:chgData name="Iryna Zhukevych" userId="32b9d8b4c7aa7458" providerId="LiveId" clId="{0A7421DF-6888-49B4-97CB-B56043E518D2}" dt="2024-10-30T15:43:17.766" v="1645" actId="26606"/>
          <ac:picMkLst>
            <pc:docMk/>
            <pc:sldMk cId="350503146" sldId="275"/>
            <ac:picMk id="5" creationId="{9DCDA14B-371D-9B66-C45E-523260573909}"/>
          </ac:picMkLst>
        </pc:picChg>
        <pc:picChg chg="add mod ord">
          <ac:chgData name="Iryna Zhukevych" userId="32b9d8b4c7aa7458" providerId="LiveId" clId="{0A7421DF-6888-49B4-97CB-B56043E518D2}" dt="2024-10-30T15:44:10.345" v="1655" actId="1076"/>
          <ac:picMkLst>
            <pc:docMk/>
            <pc:sldMk cId="350503146" sldId="275"/>
            <ac:picMk id="7" creationId="{2EE18D0E-9D9D-FE51-6C17-E8777759ECC8}"/>
          </ac:picMkLst>
        </pc:picChg>
      </pc:sldChg>
      <pc:sldChg chg="addSp modSp new mod modTransition setBg">
        <pc:chgData name="Iryna Zhukevych" userId="32b9d8b4c7aa7458" providerId="LiveId" clId="{0A7421DF-6888-49B4-97CB-B56043E518D2}" dt="2024-10-30T10:54:15.168" v="1637"/>
        <pc:sldMkLst>
          <pc:docMk/>
          <pc:sldMk cId="16967057" sldId="276"/>
        </pc:sldMkLst>
        <pc:spChg chg="mod">
          <ac:chgData name="Iryna Zhukevych" userId="32b9d8b4c7aa7458" providerId="LiveId" clId="{0A7421DF-6888-49B4-97CB-B56043E518D2}" dt="2024-10-30T10:50:46.020" v="1602" actId="2710"/>
          <ac:spMkLst>
            <pc:docMk/>
            <pc:sldMk cId="16967057" sldId="276"/>
            <ac:spMk id="2" creationId="{54296A27-B9A4-2814-1CE8-2700B48FC4ED}"/>
          </ac:spMkLst>
        </pc:spChg>
        <pc:spChg chg="mod">
          <ac:chgData name="Iryna Zhukevych" userId="32b9d8b4c7aa7458" providerId="LiveId" clId="{0A7421DF-6888-49B4-97CB-B56043E518D2}" dt="2024-10-30T10:50:54.363" v="1605" actId="14100"/>
          <ac:spMkLst>
            <pc:docMk/>
            <pc:sldMk cId="16967057" sldId="276"/>
            <ac:spMk id="3" creationId="{3CA357C6-FA6B-2178-5A13-D25C742ED753}"/>
          </ac:spMkLst>
        </pc:spChg>
        <pc:spChg chg="add mod">
          <ac:chgData name="Iryna Zhukevych" userId="32b9d8b4c7aa7458" providerId="LiveId" clId="{0A7421DF-6888-49B4-97CB-B56043E518D2}" dt="2024-10-30T10:50:35.544" v="1599" actId="26606"/>
          <ac:spMkLst>
            <pc:docMk/>
            <pc:sldMk cId="16967057" sldId="276"/>
            <ac:spMk id="6" creationId="{7B899D6A-2FC3-3888-E288-9AC2C7EF6907}"/>
          </ac:spMkLst>
        </pc:spChg>
        <pc:spChg chg="add">
          <ac:chgData name="Iryna Zhukevych" userId="32b9d8b4c7aa7458" providerId="LiveId" clId="{0A7421DF-6888-49B4-97CB-B56043E518D2}" dt="2024-10-30T10:50:35.544" v="1599" actId="26606"/>
          <ac:spMkLst>
            <pc:docMk/>
            <pc:sldMk cId="16967057" sldId="276"/>
            <ac:spMk id="11" creationId="{0E3596DD-156A-473E-9BB3-C6A29F7574E9}"/>
          </ac:spMkLst>
        </pc:spChg>
        <pc:spChg chg="add">
          <ac:chgData name="Iryna Zhukevych" userId="32b9d8b4c7aa7458" providerId="LiveId" clId="{0A7421DF-6888-49B4-97CB-B56043E518D2}" dt="2024-10-30T10:50:35.544" v="1599" actId="26606"/>
          <ac:spMkLst>
            <pc:docMk/>
            <pc:sldMk cId="16967057" sldId="276"/>
            <ac:spMk id="13" creationId="{2C46C4D6-C474-4E92-B52E-944C1118F7B6}"/>
          </ac:spMkLst>
        </pc:spChg>
        <pc:picChg chg="add mod">
          <ac:chgData name="Iryna Zhukevych" userId="32b9d8b4c7aa7458" providerId="LiveId" clId="{0A7421DF-6888-49B4-97CB-B56043E518D2}" dt="2024-10-30T10:51:02.577" v="1609" actId="14100"/>
          <ac:picMkLst>
            <pc:docMk/>
            <pc:sldMk cId="16967057" sldId="276"/>
            <ac:picMk id="5" creationId="{CE3C6D2B-8BA4-DC69-C2DE-85FD19DB6B2E}"/>
          </ac:picMkLst>
        </pc:picChg>
      </pc:sldChg>
      <pc:sldChg chg="new del">
        <pc:chgData name="Iryna Zhukevych" userId="32b9d8b4c7aa7458" providerId="LiveId" clId="{0A7421DF-6888-49B4-97CB-B56043E518D2}" dt="2024-10-30T10:45:53.746" v="1445" actId="680"/>
        <pc:sldMkLst>
          <pc:docMk/>
          <pc:sldMk cId="3019329682" sldId="276"/>
        </pc:sldMkLst>
      </pc:sldChg>
      <pc:sldChg chg="addSp modSp new mod modTransition setBg">
        <pc:chgData name="Iryna Zhukevych" userId="32b9d8b4c7aa7458" providerId="LiveId" clId="{0A7421DF-6888-49B4-97CB-B56043E518D2}" dt="2024-10-30T10:54:15.168" v="1637"/>
        <pc:sldMkLst>
          <pc:docMk/>
          <pc:sldMk cId="299128345" sldId="277"/>
        </pc:sldMkLst>
        <pc:spChg chg="mod">
          <ac:chgData name="Iryna Zhukevych" userId="32b9d8b4c7aa7458" providerId="LiveId" clId="{0A7421DF-6888-49B4-97CB-B56043E518D2}" dt="2024-10-30T10:52:27.785" v="1621" actId="14100"/>
          <ac:spMkLst>
            <pc:docMk/>
            <pc:sldMk cId="299128345" sldId="277"/>
            <ac:spMk id="2" creationId="{53139CCC-710C-E6C4-485E-81DF82044F19}"/>
          </ac:spMkLst>
        </pc:spChg>
        <pc:spChg chg="mod">
          <ac:chgData name="Iryna Zhukevych" userId="32b9d8b4c7aa7458" providerId="LiveId" clId="{0A7421DF-6888-49B4-97CB-B56043E518D2}" dt="2024-10-30T10:52:56.435" v="1635" actId="27636"/>
          <ac:spMkLst>
            <pc:docMk/>
            <pc:sldMk cId="299128345" sldId="277"/>
            <ac:spMk id="3" creationId="{712168FE-904E-63D3-37D1-5570522CB047}"/>
          </ac:spMkLst>
        </pc:spChg>
        <pc:spChg chg="add">
          <ac:chgData name="Iryna Zhukevych" userId="32b9d8b4c7aa7458" providerId="LiveId" clId="{0A7421DF-6888-49B4-97CB-B56043E518D2}" dt="2024-10-30T10:52:17.250" v="1618" actId="26606"/>
          <ac:spMkLst>
            <pc:docMk/>
            <pc:sldMk cId="299128345" sldId="277"/>
            <ac:spMk id="10" creationId="{0E3596DD-156A-473E-9BB3-C6A29F7574E9}"/>
          </ac:spMkLst>
        </pc:spChg>
        <pc:spChg chg="add">
          <ac:chgData name="Iryna Zhukevych" userId="32b9d8b4c7aa7458" providerId="LiveId" clId="{0A7421DF-6888-49B4-97CB-B56043E518D2}" dt="2024-10-30T10:52:17.250" v="1618" actId="26606"/>
          <ac:spMkLst>
            <pc:docMk/>
            <pc:sldMk cId="299128345" sldId="277"/>
            <ac:spMk id="12" creationId="{2C46C4D6-C474-4E92-B52E-944C1118F7B6}"/>
          </ac:spMkLst>
        </pc:spChg>
        <pc:picChg chg="add mod">
          <ac:chgData name="Iryna Zhukevych" userId="32b9d8b4c7aa7458" providerId="LiveId" clId="{0A7421DF-6888-49B4-97CB-B56043E518D2}" dt="2024-10-30T10:52:17.250" v="1618" actId="26606"/>
          <ac:picMkLst>
            <pc:docMk/>
            <pc:sldMk cId="299128345" sldId="277"/>
            <ac:picMk id="5" creationId="{141B517E-08F0-5F02-99DB-BE449AFF5A9E}"/>
          </ac:picMkLst>
        </pc:picChg>
      </pc:sldChg>
      <pc:sldChg chg="addSp delSp modSp new mod modTransition setBg addAnim">
        <pc:chgData name="Iryna Zhukevych" userId="32b9d8b4c7aa7458" providerId="LiveId" clId="{0A7421DF-6888-49B4-97CB-B56043E518D2}" dt="2024-10-30T10:54:15.168" v="1637"/>
        <pc:sldMkLst>
          <pc:docMk/>
          <pc:sldMk cId="1080741692" sldId="278"/>
        </pc:sldMkLst>
        <pc:spChg chg="mod ord">
          <ac:chgData name="Iryna Zhukevych" userId="32b9d8b4c7aa7458" providerId="LiveId" clId="{0A7421DF-6888-49B4-97CB-B56043E518D2}" dt="2024-10-30T10:49:34.037" v="1594" actId="122"/>
          <ac:spMkLst>
            <pc:docMk/>
            <pc:sldMk cId="1080741692" sldId="278"/>
            <ac:spMk id="2" creationId="{63397F45-F18A-0319-96B9-C5C7B2FAA6FC}"/>
          </ac:spMkLst>
        </pc:spChg>
        <pc:spChg chg="del">
          <ac:chgData name="Iryna Zhukevych" userId="32b9d8b4c7aa7458" providerId="LiveId" clId="{0A7421DF-6888-49B4-97CB-B56043E518D2}" dt="2024-10-30T10:48:37.474" v="1533" actId="478"/>
          <ac:spMkLst>
            <pc:docMk/>
            <pc:sldMk cId="1080741692" sldId="278"/>
            <ac:spMk id="3" creationId="{12CE334F-9A9E-EEC1-C311-9C70F726D4A7}"/>
          </ac:spMkLst>
        </pc:spChg>
        <pc:spChg chg="add del">
          <ac:chgData name="Iryna Zhukevych" userId="32b9d8b4c7aa7458" providerId="LiveId" clId="{0A7421DF-6888-49B4-97CB-B56043E518D2}" dt="2024-10-30T10:49:22.041" v="1590" actId="26606"/>
          <ac:spMkLst>
            <pc:docMk/>
            <pc:sldMk cId="1080741692" sldId="278"/>
            <ac:spMk id="8" creationId="{9B7AD9F6-8CE7-4299-8FC6-328F4DCD3FF9}"/>
          </ac:spMkLst>
        </pc:spChg>
        <pc:spChg chg="add del">
          <ac:chgData name="Iryna Zhukevych" userId="32b9d8b4c7aa7458" providerId="LiveId" clId="{0A7421DF-6888-49B4-97CB-B56043E518D2}" dt="2024-10-30T10:49:22.041" v="1590" actId="26606"/>
          <ac:spMkLst>
            <pc:docMk/>
            <pc:sldMk cId="1080741692" sldId="278"/>
            <ac:spMk id="10" creationId="{F49775AF-8896-43EE-92C6-83497D6DC56F}"/>
          </ac:spMkLst>
        </pc:spChg>
        <pc:spChg chg="add">
          <ac:chgData name="Iryna Zhukevych" userId="32b9d8b4c7aa7458" providerId="LiveId" clId="{0A7421DF-6888-49B4-97CB-B56043E518D2}" dt="2024-10-30T10:49:22.041" v="1590" actId="26606"/>
          <ac:spMkLst>
            <pc:docMk/>
            <pc:sldMk cId="1080741692" sldId="278"/>
            <ac:spMk id="15" creationId="{E91DC736-0EF8-4F87-9146-EBF1D2EE4D3D}"/>
          </ac:spMkLst>
        </pc:spChg>
        <pc:spChg chg="add">
          <ac:chgData name="Iryna Zhukevych" userId="32b9d8b4c7aa7458" providerId="LiveId" clId="{0A7421DF-6888-49B4-97CB-B56043E518D2}" dt="2024-10-30T10:49:22.041" v="1590" actId="26606"/>
          <ac:spMkLst>
            <pc:docMk/>
            <pc:sldMk cId="1080741692" sldId="278"/>
            <ac:spMk id="17" creationId="{097CD68E-23E3-4007-8847-CD0944C4F7BE}"/>
          </ac:spMkLst>
        </pc:spChg>
        <pc:spChg chg="add">
          <ac:chgData name="Iryna Zhukevych" userId="32b9d8b4c7aa7458" providerId="LiveId" clId="{0A7421DF-6888-49B4-97CB-B56043E518D2}" dt="2024-10-30T10:49:22.041" v="1590" actId="26606"/>
          <ac:spMkLst>
            <pc:docMk/>
            <pc:sldMk cId="1080741692" sldId="278"/>
            <ac:spMk id="19" creationId="{AF2F604E-43BE-4DC3-B983-E071523364F8}"/>
          </ac:spMkLst>
        </pc:spChg>
        <pc:spChg chg="add">
          <ac:chgData name="Iryna Zhukevych" userId="32b9d8b4c7aa7458" providerId="LiveId" clId="{0A7421DF-6888-49B4-97CB-B56043E518D2}" dt="2024-10-30T10:49:22.041" v="1590" actId="26606"/>
          <ac:spMkLst>
            <pc:docMk/>
            <pc:sldMk cId="1080741692" sldId="278"/>
            <ac:spMk id="21" creationId="{08C9B587-E65E-4B52-B37C-ABEBB6E87928}"/>
          </ac:spMkLst>
        </pc:spChg>
        <pc:picChg chg="add mod">
          <ac:chgData name="Iryna Zhukevych" userId="32b9d8b4c7aa7458" providerId="LiveId" clId="{0A7421DF-6888-49B4-97CB-B56043E518D2}" dt="2024-10-30T10:49:22.041" v="1590" actId="26606"/>
          <ac:picMkLst>
            <pc:docMk/>
            <pc:sldMk cId="1080741692" sldId="278"/>
            <ac:picMk id="4" creationId="{5ACBA4F9-BB25-EC83-78D7-056D62107569}"/>
          </ac:picMkLst>
        </pc:picChg>
      </pc:sldChg>
      <pc:sldMasterChg chg="modTransition modSldLayout">
        <pc:chgData name="Iryna Zhukevych" userId="32b9d8b4c7aa7458" providerId="LiveId" clId="{0A7421DF-6888-49B4-97CB-B56043E518D2}" dt="2024-10-30T10:54:15.168" v="1637"/>
        <pc:sldMasterMkLst>
          <pc:docMk/>
          <pc:sldMasterMk cId="1474728959" sldId="2147483648"/>
        </pc:sldMasterMkLst>
        <pc:sldLayoutChg chg="modTransition">
          <pc:chgData name="Iryna Zhukevych" userId="32b9d8b4c7aa7458" providerId="LiveId" clId="{0A7421DF-6888-49B4-97CB-B56043E518D2}" dt="2024-10-30T10:54:15.168" v="1637"/>
          <pc:sldLayoutMkLst>
            <pc:docMk/>
            <pc:sldMasterMk cId="1474728959" sldId="2147483648"/>
            <pc:sldLayoutMk cId="2335171761" sldId="2147483649"/>
          </pc:sldLayoutMkLst>
        </pc:sldLayoutChg>
        <pc:sldLayoutChg chg="modTransition">
          <pc:chgData name="Iryna Zhukevych" userId="32b9d8b4c7aa7458" providerId="LiveId" clId="{0A7421DF-6888-49B4-97CB-B56043E518D2}" dt="2024-10-30T10:54:15.168" v="1637"/>
          <pc:sldLayoutMkLst>
            <pc:docMk/>
            <pc:sldMasterMk cId="1474728959" sldId="2147483648"/>
            <pc:sldLayoutMk cId="3991162293" sldId="2147483650"/>
          </pc:sldLayoutMkLst>
        </pc:sldLayoutChg>
        <pc:sldLayoutChg chg="modTransition">
          <pc:chgData name="Iryna Zhukevych" userId="32b9d8b4c7aa7458" providerId="LiveId" clId="{0A7421DF-6888-49B4-97CB-B56043E518D2}" dt="2024-10-30T10:54:15.168" v="1637"/>
          <pc:sldLayoutMkLst>
            <pc:docMk/>
            <pc:sldMasterMk cId="1474728959" sldId="2147483648"/>
            <pc:sldLayoutMk cId="1416599688" sldId="2147483651"/>
          </pc:sldLayoutMkLst>
        </pc:sldLayoutChg>
        <pc:sldLayoutChg chg="modTransition">
          <pc:chgData name="Iryna Zhukevych" userId="32b9d8b4c7aa7458" providerId="LiveId" clId="{0A7421DF-6888-49B4-97CB-B56043E518D2}" dt="2024-10-30T10:54:15.168" v="1637"/>
          <pc:sldLayoutMkLst>
            <pc:docMk/>
            <pc:sldMasterMk cId="1474728959" sldId="2147483648"/>
            <pc:sldLayoutMk cId="2363351345" sldId="2147483652"/>
          </pc:sldLayoutMkLst>
        </pc:sldLayoutChg>
        <pc:sldLayoutChg chg="modTransition">
          <pc:chgData name="Iryna Zhukevych" userId="32b9d8b4c7aa7458" providerId="LiveId" clId="{0A7421DF-6888-49B4-97CB-B56043E518D2}" dt="2024-10-30T10:54:15.168" v="1637"/>
          <pc:sldLayoutMkLst>
            <pc:docMk/>
            <pc:sldMasterMk cId="1474728959" sldId="2147483648"/>
            <pc:sldLayoutMk cId="1195373157" sldId="2147483653"/>
          </pc:sldLayoutMkLst>
        </pc:sldLayoutChg>
        <pc:sldLayoutChg chg="modTransition">
          <pc:chgData name="Iryna Zhukevych" userId="32b9d8b4c7aa7458" providerId="LiveId" clId="{0A7421DF-6888-49B4-97CB-B56043E518D2}" dt="2024-10-30T10:54:15.168" v="1637"/>
          <pc:sldLayoutMkLst>
            <pc:docMk/>
            <pc:sldMasterMk cId="1474728959" sldId="2147483648"/>
            <pc:sldLayoutMk cId="1179380192" sldId="2147483654"/>
          </pc:sldLayoutMkLst>
        </pc:sldLayoutChg>
        <pc:sldLayoutChg chg="modTransition">
          <pc:chgData name="Iryna Zhukevych" userId="32b9d8b4c7aa7458" providerId="LiveId" clId="{0A7421DF-6888-49B4-97CB-B56043E518D2}" dt="2024-10-30T10:54:15.168" v="1637"/>
          <pc:sldLayoutMkLst>
            <pc:docMk/>
            <pc:sldMasterMk cId="1474728959" sldId="2147483648"/>
            <pc:sldLayoutMk cId="1765091888" sldId="2147483655"/>
          </pc:sldLayoutMkLst>
        </pc:sldLayoutChg>
        <pc:sldLayoutChg chg="modTransition">
          <pc:chgData name="Iryna Zhukevych" userId="32b9d8b4c7aa7458" providerId="LiveId" clId="{0A7421DF-6888-49B4-97CB-B56043E518D2}" dt="2024-10-30T10:54:15.168" v="1637"/>
          <pc:sldLayoutMkLst>
            <pc:docMk/>
            <pc:sldMasterMk cId="1474728959" sldId="2147483648"/>
            <pc:sldLayoutMk cId="1264931070" sldId="2147483656"/>
          </pc:sldLayoutMkLst>
        </pc:sldLayoutChg>
        <pc:sldLayoutChg chg="modTransition">
          <pc:chgData name="Iryna Zhukevych" userId="32b9d8b4c7aa7458" providerId="LiveId" clId="{0A7421DF-6888-49B4-97CB-B56043E518D2}" dt="2024-10-30T10:54:15.168" v="1637"/>
          <pc:sldLayoutMkLst>
            <pc:docMk/>
            <pc:sldMasterMk cId="1474728959" sldId="2147483648"/>
            <pc:sldLayoutMk cId="1536246885" sldId="2147483657"/>
          </pc:sldLayoutMkLst>
        </pc:sldLayoutChg>
        <pc:sldLayoutChg chg="modTransition">
          <pc:chgData name="Iryna Zhukevych" userId="32b9d8b4c7aa7458" providerId="LiveId" clId="{0A7421DF-6888-49B4-97CB-B56043E518D2}" dt="2024-10-30T10:54:15.168" v="1637"/>
          <pc:sldLayoutMkLst>
            <pc:docMk/>
            <pc:sldMasterMk cId="1474728959" sldId="2147483648"/>
            <pc:sldLayoutMk cId="1666470645" sldId="2147483658"/>
          </pc:sldLayoutMkLst>
        </pc:sldLayoutChg>
        <pc:sldLayoutChg chg="modTransition">
          <pc:chgData name="Iryna Zhukevych" userId="32b9d8b4c7aa7458" providerId="LiveId" clId="{0A7421DF-6888-49B4-97CB-B56043E518D2}" dt="2024-10-30T10:54:15.168" v="1637"/>
          <pc:sldLayoutMkLst>
            <pc:docMk/>
            <pc:sldMasterMk cId="1474728959" sldId="2147483648"/>
            <pc:sldLayoutMk cId="782793455" sldId="2147483659"/>
          </pc:sldLayoutMkLst>
        </pc:sldLayoutChg>
      </pc:sldMasterChg>
    </pc:docChg>
  </pc:docChgLst>
  <pc:docChgLst>
    <pc:chgData name="Iryna Zhukevych" userId="32b9d8b4c7aa7458" providerId="LiveId" clId="{31BD0790-A448-4D21-8AAD-18EF48952132}"/>
    <pc:docChg chg="delSld">
      <pc:chgData name="Iryna Zhukevych" userId="32b9d8b4c7aa7458" providerId="LiveId" clId="{31BD0790-A448-4D21-8AAD-18EF48952132}" dt="2024-12-03T18:03:33.279" v="11" actId="2696"/>
      <pc:docMkLst>
        <pc:docMk/>
      </pc:docMkLst>
      <pc:sldChg chg="del">
        <pc:chgData name="Iryna Zhukevych" userId="32b9d8b4c7aa7458" providerId="LiveId" clId="{31BD0790-A448-4D21-8AAD-18EF48952132}" dt="2024-12-03T18:00:47.162" v="0" actId="2696"/>
        <pc:sldMkLst>
          <pc:docMk/>
          <pc:sldMk cId="3115461877" sldId="257"/>
        </pc:sldMkLst>
      </pc:sldChg>
      <pc:sldChg chg="del">
        <pc:chgData name="Iryna Zhukevych" userId="32b9d8b4c7aa7458" providerId="LiveId" clId="{31BD0790-A448-4D21-8AAD-18EF48952132}" dt="2024-12-03T18:00:57.793" v="1" actId="2696"/>
        <pc:sldMkLst>
          <pc:docMk/>
          <pc:sldMk cId="3445062661" sldId="259"/>
        </pc:sldMkLst>
      </pc:sldChg>
      <pc:sldChg chg="del">
        <pc:chgData name="Iryna Zhukevych" userId="32b9d8b4c7aa7458" providerId="LiveId" clId="{31BD0790-A448-4D21-8AAD-18EF48952132}" dt="2024-12-03T18:01:06.286" v="2" actId="2696"/>
        <pc:sldMkLst>
          <pc:docMk/>
          <pc:sldMk cId="468805896" sldId="261"/>
        </pc:sldMkLst>
      </pc:sldChg>
      <pc:sldChg chg="del">
        <pc:chgData name="Iryna Zhukevych" userId="32b9d8b4c7aa7458" providerId="LiveId" clId="{31BD0790-A448-4D21-8AAD-18EF48952132}" dt="2024-12-03T18:02:51.227" v="9" actId="2696"/>
        <pc:sldMkLst>
          <pc:docMk/>
          <pc:sldMk cId="1213449825" sldId="262"/>
        </pc:sldMkLst>
      </pc:sldChg>
      <pc:sldChg chg="del">
        <pc:chgData name="Iryna Zhukevych" userId="32b9d8b4c7aa7458" providerId="LiveId" clId="{31BD0790-A448-4D21-8AAD-18EF48952132}" dt="2024-12-03T18:01:18.594" v="4" actId="2696"/>
        <pc:sldMkLst>
          <pc:docMk/>
          <pc:sldMk cId="3280605401" sldId="263"/>
        </pc:sldMkLst>
      </pc:sldChg>
      <pc:sldChg chg="del">
        <pc:chgData name="Iryna Zhukevych" userId="32b9d8b4c7aa7458" providerId="LiveId" clId="{31BD0790-A448-4D21-8AAD-18EF48952132}" dt="2024-12-03T18:03:04.061" v="10" actId="2696"/>
        <pc:sldMkLst>
          <pc:docMk/>
          <pc:sldMk cId="746958034" sldId="264"/>
        </pc:sldMkLst>
      </pc:sldChg>
      <pc:sldChg chg="del">
        <pc:chgData name="Iryna Zhukevych" userId="32b9d8b4c7aa7458" providerId="LiveId" clId="{31BD0790-A448-4D21-8AAD-18EF48952132}" dt="2024-12-03T18:03:33.279" v="11" actId="2696"/>
        <pc:sldMkLst>
          <pc:docMk/>
          <pc:sldMk cId="1337946865" sldId="268"/>
        </pc:sldMkLst>
      </pc:sldChg>
      <pc:sldChg chg="del">
        <pc:chgData name="Iryna Zhukevych" userId="32b9d8b4c7aa7458" providerId="LiveId" clId="{31BD0790-A448-4D21-8AAD-18EF48952132}" dt="2024-12-03T18:02:41.601" v="7" actId="2696"/>
        <pc:sldMkLst>
          <pc:docMk/>
          <pc:sldMk cId="590639013" sldId="270"/>
        </pc:sldMkLst>
      </pc:sldChg>
      <pc:sldChg chg="del">
        <pc:chgData name="Iryna Zhukevych" userId="32b9d8b4c7aa7458" providerId="LiveId" clId="{31BD0790-A448-4D21-8AAD-18EF48952132}" dt="2024-12-03T18:02:45.648" v="8" actId="2696"/>
        <pc:sldMkLst>
          <pc:docMk/>
          <pc:sldMk cId="1392582577" sldId="271"/>
        </pc:sldMkLst>
      </pc:sldChg>
      <pc:sldChg chg="del">
        <pc:chgData name="Iryna Zhukevych" userId="32b9d8b4c7aa7458" providerId="LiveId" clId="{31BD0790-A448-4D21-8AAD-18EF48952132}" dt="2024-12-03T18:01:59.572" v="6" actId="2696"/>
        <pc:sldMkLst>
          <pc:docMk/>
          <pc:sldMk cId="2309588937" sldId="272"/>
        </pc:sldMkLst>
      </pc:sldChg>
      <pc:sldChg chg="del">
        <pc:chgData name="Iryna Zhukevych" userId="32b9d8b4c7aa7458" providerId="LiveId" clId="{31BD0790-A448-4D21-8AAD-18EF48952132}" dt="2024-12-03T18:01:22.272" v="5" actId="2696"/>
        <pc:sldMkLst>
          <pc:docMk/>
          <pc:sldMk cId="299128345" sldId="277"/>
        </pc:sldMkLst>
      </pc:sldChg>
      <pc:sldChg chg="del">
        <pc:chgData name="Iryna Zhukevych" userId="32b9d8b4c7aa7458" providerId="LiveId" clId="{31BD0790-A448-4D21-8AAD-18EF48952132}" dt="2024-12-03T18:01:15.709" v="3" actId="2696"/>
        <pc:sldMkLst>
          <pc:docMk/>
          <pc:sldMk cId="1080741692" sldId="278"/>
        </pc:sldMkLst>
      </pc:sld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6AB8059-9FD9-404D-8F02-215DBC7CBC22}" type="doc">
      <dgm:prSet loTypeId="urn:microsoft.com/office/officeart/2005/8/layout/list1" loCatId="list" qsTypeId="urn:microsoft.com/office/officeart/2005/8/quickstyle/simple4" qsCatId="simple" csTypeId="urn:microsoft.com/office/officeart/2005/8/colors/colorful2" csCatId="colorful"/>
      <dgm:spPr/>
      <dgm:t>
        <a:bodyPr/>
        <a:lstStyle/>
        <a:p>
          <a:endParaRPr lang="en-US"/>
        </a:p>
      </dgm:t>
    </dgm:pt>
    <dgm:pt modelId="{89327C15-CF31-4813-9873-92DE174C2C2C}">
      <dgm:prSet/>
      <dgm:spPr/>
      <dgm:t>
        <a:bodyPr/>
        <a:lstStyle/>
        <a:p>
          <a:r>
            <a:rPr lang="en-US" b="0" i="0" dirty="0"/>
            <a:t>Educational Qualifications:</a:t>
          </a:r>
          <a:endParaRPr lang="en-US" dirty="0"/>
        </a:p>
      </dgm:t>
    </dgm:pt>
    <dgm:pt modelId="{20772737-026E-413C-A34A-72958F4A0441}" type="parTrans" cxnId="{0E718F3C-1EBC-47A2-9A4F-B9A88042CD05}">
      <dgm:prSet/>
      <dgm:spPr/>
      <dgm:t>
        <a:bodyPr/>
        <a:lstStyle/>
        <a:p>
          <a:endParaRPr lang="en-US"/>
        </a:p>
      </dgm:t>
    </dgm:pt>
    <dgm:pt modelId="{CC27763B-09C7-482F-B07F-BD7A5CFA2A65}" type="sibTrans" cxnId="{0E718F3C-1EBC-47A2-9A4F-B9A88042CD05}">
      <dgm:prSet/>
      <dgm:spPr/>
      <dgm:t>
        <a:bodyPr/>
        <a:lstStyle/>
        <a:p>
          <a:endParaRPr lang="en-US"/>
        </a:p>
      </dgm:t>
    </dgm:pt>
    <dgm:pt modelId="{8520AD7D-1D60-456E-8E10-31B74B4159BF}">
      <dgm:prSet/>
      <dgm:spPr/>
      <dgm:t>
        <a:bodyPr/>
        <a:lstStyle/>
        <a:p>
          <a:r>
            <a:rPr lang="en-US" b="0" i="0"/>
            <a:t>Degrees (Bachelor's, Master's, Ph.D.)</a:t>
          </a:r>
          <a:endParaRPr lang="en-US"/>
        </a:p>
      </dgm:t>
    </dgm:pt>
    <dgm:pt modelId="{C6F8EEBD-389B-469B-9DE9-49B5D220C5E1}" type="parTrans" cxnId="{97956727-DB09-45C9-85B8-243AC9B8092E}">
      <dgm:prSet/>
      <dgm:spPr/>
      <dgm:t>
        <a:bodyPr/>
        <a:lstStyle/>
        <a:p>
          <a:endParaRPr lang="en-US"/>
        </a:p>
      </dgm:t>
    </dgm:pt>
    <dgm:pt modelId="{473761D8-E5E6-49F3-BFF7-60461226B5D1}" type="sibTrans" cxnId="{97956727-DB09-45C9-85B8-243AC9B8092E}">
      <dgm:prSet/>
      <dgm:spPr/>
      <dgm:t>
        <a:bodyPr/>
        <a:lstStyle/>
        <a:p>
          <a:endParaRPr lang="en-US"/>
        </a:p>
      </dgm:t>
    </dgm:pt>
    <dgm:pt modelId="{9CEF8D83-7F95-4CFB-9708-D8268AFE30E5}">
      <dgm:prSet/>
      <dgm:spPr/>
      <dgm:t>
        <a:bodyPr/>
        <a:lstStyle/>
        <a:p>
          <a:r>
            <a:rPr lang="en-US" b="0" i="0"/>
            <a:t>Diplomas and certificates</a:t>
          </a:r>
          <a:endParaRPr lang="en-US"/>
        </a:p>
      </dgm:t>
    </dgm:pt>
    <dgm:pt modelId="{D4031FAC-F020-43D9-9390-04BB473BD485}" type="parTrans" cxnId="{2428740E-6D38-41F4-95E6-4269C4ACE199}">
      <dgm:prSet/>
      <dgm:spPr/>
      <dgm:t>
        <a:bodyPr/>
        <a:lstStyle/>
        <a:p>
          <a:endParaRPr lang="en-US"/>
        </a:p>
      </dgm:t>
    </dgm:pt>
    <dgm:pt modelId="{2FB6662B-4DB4-4DF1-AE8B-47A9222D8D6D}" type="sibTrans" cxnId="{2428740E-6D38-41F4-95E6-4269C4ACE199}">
      <dgm:prSet/>
      <dgm:spPr/>
      <dgm:t>
        <a:bodyPr/>
        <a:lstStyle/>
        <a:p>
          <a:endParaRPr lang="en-US"/>
        </a:p>
      </dgm:t>
    </dgm:pt>
    <dgm:pt modelId="{661E6E62-C41A-45D5-B71D-FBCEA5C3D2DA}">
      <dgm:prSet/>
      <dgm:spPr/>
      <dgm:t>
        <a:bodyPr/>
        <a:lstStyle/>
        <a:p>
          <a:r>
            <a:rPr lang="en-US" b="0" i="0"/>
            <a:t>Specialized training programs</a:t>
          </a:r>
          <a:endParaRPr lang="en-US"/>
        </a:p>
      </dgm:t>
    </dgm:pt>
    <dgm:pt modelId="{B1A17AAD-ADCD-4AD2-B158-DA5EBD759267}" type="parTrans" cxnId="{0ED988A2-C010-4AA6-8DA4-5BA6F46CA39D}">
      <dgm:prSet/>
      <dgm:spPr/>
      <dgm:t>
        <a:bodyPr/>
        <a:lstStyle/>
        <a:p>
          <a:endParaRPr lang="en-US"/>
        </a:p>
      </dgm:t>
    </dgm:pt>
    <dgm:pt modelId="{89139849-17FA-478A-8C03-9E0D431D6096}" type="sibTrans" cxnId="{0ED988A2-C010-4AA6-8DA4-5BA6F46CA39D}">
      <dgm:prSet/>
      <dgm:spPr/>
      <dgm:t>
        <a:bodyPr/>
        <a:lstStyle/>
        <a:p>
          <a:endParaRPr lang="en-US"/>
        </a:p>
      </dgm:t>
    </dgm:pt>
    <dgm:pt modelId="{E710BAE6-71F0-457A-96C2-C258E2382B5C}">
      <dgm:prSet/>
      <dgm:spPr/>
      <dgm:t>
        <a:bodyPr/>
        <a:lstStyle/>
        <a:p>
          <a:r>
            <a:rPr lang="en-US" b="0" i="0"/>
            <a:t>Professional Qualifications:</a:t>
          </a:r>
          <a:endParaRPr lang="en-US"/>
        </a:p>
      </dgm:t>
    </dgm:pt>
    <dgm:pt modelId="{3FC6B08D-3561-4742-B00A-48ADCEC9B1D0}" type="parTrans" cxnId="{1D744032-B717-4DAF-980B-4043D756BCA3}">
      <dgm:prSet/>
      <dgm:spPr/>
      <dgm:t>
        <a:bodyPr/>
        <a:lstStyle/>
        <a:p>
          <a:endParaRPr lang="en-US"/>
        </a:p>
      </dgm:t>
    </dgm:pt>
    <dgm:pt modelId="{B582757D-5DB4-4A0D-A6FA-CC0CFA51588E}" type="sibTrans" cxnId="{1D744032-B717-4DAF-980B-4043D756BCA3}">
      <dgm:prSet/>
      <dgm:spPr/>
      <dgm:t>
        <a:bodyPr/>
        <a:lstStyle/>
        <a:p>
          <a:endParaRPr lang="en-US"/>
        </a:p>
      </dgm:t>
    </dgm:pt>
    <dgm:pt modelId="{7791DF7F-2519-4CA7-88DF-2C67E7CE8BBF}">
      <dgm:prSet/>
      <dgm:spPr/>
      <dgm:t>
        <a:bodyPr/>
        <a:lstStyle/>
        <a:p>
          <a:r>
            <a:rPr lang="en-US" b="0" i="0"/>
            <a:t>Industry-specific certifications</a:t>
          </a:r>
          <a:endParaRPr lang="en-US"/>
        </a:p>
      </dgm:t>
    </dgm:pt>
    <dgm:pt modelId="{5E211FAF-D792-488C-A7F9-6E27A5DF03B2}" type="parTrans" cxnId="{6125C2CE-C243-45DF-9354-BAC814D2C7C5}">
      <dgm:prSet/>
      <dgm:spPr/>
      <dgm:t>
        <a:bodyPr/>
        <a:lstStyle/>
        <a:p>
          <a:endParaRPr lang="en-US"/>
        </a:p>
      </dgm:t>
    </dgm:pt>
    <dgm:pt modelId="{B81F2051-9B6B-4EC6-87C2-FD94CB9199EA}" type="sibTrans" cxnId="{6125C2CE-C243-45DF-9354-BAC814D2C7C5}">
      <dgm:prSet/>
      <dgm:spPr/>
      <dgm:t>
        <a:bodyPr/>
        <a:lstStyle/>
        <a:p>
          <a:endParaRPr lang="en-US"/>
        </a:p>
      </dgm:t>
    </dgm:pt>
    <dgm:pt modelId="{1A1930EE-BD94-46F6-86F5-0BBBE9D213D6}">
      <dgm:prSet/>
      <dgm:spPr/>
      <dgm:t>
        <a:bodyPr/>
        <a:lstStyle/>
        <a:p>
          <a:r>
            <a:rPr lang="en-US" b="0" i="0"/>
            <a:t>Licenses</a:t>
          </a:r>
          <a:endParaRPr lang="en-US"/>
        </a:p>
      </dgm:t>
    </dgm:pt>
    <dgm:pt modelId="{6744A84A-A7D0-4C8D-801D-8E35CCED4B9C}" type="parTrans" cxnId="{9731BE70-7991-44E6-A1A9-409031122233}">
      <dgm:prSet/>
      <dgm:spPr/>
      <dgm:t>
        <a:bodyPr/>
        <a:lstStyle/>
        <a:p>
          <a:endParaRPr lang="en-US"/>
        </a:p>
      </dgm:t>
    </dgm:pt>
    <dgm:pt modelId="{71EA5852-2E8C-4EBB-AB10-CEC4B7A75B06}" type="sibTrans" cxnId="{9731BE70-7991-44E6-A1A9-409031122233}">
      <dgm:prSet/>
      <dgm:spPr/>
      <dgm:t>
        <a:bodyPr/>
        <a:lstStyle/>
        <a:p>
          <a:endParaRPr lang="en-US"/>
        </a:p>
      </dgm:t>
    </dgm:pt>
    <dgm:pt modelId="{D9768559-0813-484A-B606-028BDE35D0D1}">
      <dgm:prSet/>
      <dgm:spPr/>
      <dgm:t>
        <a:bodyPr/>
        <a:lstStyle/>
        <a:p>
          <a:r>
            <a:rPr lang="en-US" b="0" i="0"/>
            <a:t>Professional memberships</a:t>
          </a:r>
          <a:endParaRPr lang="en-US"/>
        </a:p>
      </dgm:t>
    </dgm:pt>
    <dgm:pt modelId="{D990E3EB-B916-4502-977A-93303467CFB3}" type="parTrans" cxnId="{783D53A6-D704-451F-98A2-FA0BD35E7F04}">
      <dgm:prSet/>
      <dgm:spPr/>
      <dgm:t>
        <a:bodyPr/>
        <a:lstStyle/>
        <a:p>
          <a:endParaRPr lang="en-US"/>
        </a:p>
      </dgm:t>
    </dgm:pt>
    <dgm:pt modelId="{2DADA2E4-2A0D-4340-A1CF-D3479447A94D}" type="sibTrans" cxnId="{783D53A6-D704-451F-98A2-FA0BD35E7F04}">
      <dgm:prSet/>
      <dgm:spPr/>
      <dgm:t>
        <a:bodyPr/>
        <a:lstStyle/>
        <a:p>
          <a:endParaRPr lang="en-US"/>
        </a:p>
      </dgm:t>
    </dgm:pt>
    <dgm:pt modelId="{3C07FFD3-4CF7-4E5A-99AC-C4A5ED719C68}">
      <dgm:prSet/>
      <dgm:spPr/>
      <dgm:t>
        <a:bodyPr/>
        <a:lstStyle/>
        <a:p>
          <a:r>
            <a:rPr lang="en-US" b="0" i="0"/>
            <a:t>Experiential Qualifications:</a:t>
          </a:r>
          <a:endParaRPr lang="en-US"/>
        </a:p>
      </dgm:t>
    </dgm:pt>
    <dgm:pt modelId="{FCE7C3EF-28E0-4C6D-B440-203BEEFA6814}" type="parTrans" cxnId="{E8B3889D-53D8-4D59-9DEE-357972128FAB}">
      <dgm:prSet/>
      <dgm:spPr/>
      <dgm:t>
        <a:bodyPr/>
        <a:lstStyle/>
        <a:p>
          <a:endParaRPr lang="en-US"/>
        </a:p>
      </dgm:t>
    </dgm:pt>
    <dgm:pt modelId="{BA32D400-81EE-41C0-A2D4-54A8CF2EE9B1}" type="sibTrans" cxnId="{E8B3889D-53D8-4D59-9DEE-357972128FAB}">
      <dgm:prSet/>
      <dgm:spPr/>
      <dgm:t>
        <a:bodyPr/>
        <a:lstStyle/>
        <a:p>
          <a:endParaRPr lang="en-US"/>
        </a:p>
      </dgm:t>
    </dgm:pt>
    <dgm:pt modelId="{B6A673CD-34C6-4BA0-88C4-E822674DBA03}">
      <dgm:prSet/>
      <dgm:spPr/>
      <dgm:t>
        <a:bodyPr/>
        <a:lstStyle/>
        <a:p>
          <a:r>
            <a:rPr lang="en-US" b="0" i="0"/>
            <a:t>Work experience</a:t>
          </a:r>
          <a:endParaRPr lang="en-US"/>
        </a:p>
      </dgm:t>
    </dgm:pt>
    <dgm:pt modelId="{1999C1D0-29CC-4B36-81F6-5D22E682C5CC}" type="parTrans" cxnId="{DBFB1980-9F46-4AAA-9781-85A5010ECB8D}">
      <dgm:prSet/>
      <dgm:spPr/>
      <dgm:t>
        <a:bodyPr/>
        <a:lstStyle/>
        <a:p>
          <a:endParaRPr lang="en-US"/>
        </a:p>
      </dgm:t>
    </dgm:pt>
    <dgm:pt modelId="{CECAD1F5-CDED-44DB-BA6D-126003B4C68A}" type="sibTrans" cxnId="{DBFB1980-9F46-4AAA-9781-85A5010ECB8D}">
      <dgm:prSet/>
      <dgm:spPr/>
      <dgm:t>
        <a:bodyPr/>
        <a:lstStyle/>
        <a:p>
          <a:endParaRPr lang="en-US"/>
        </a:p>
      </dgm:t>
    </dgm:pt>
    <dgm:pt modelId="{4CF31125-E5A0-405E-969D-DCD7FAC0F7CB}">
      <dgm:prSet/>
      <dgm:spPr/>
      <dgm:t>
        <a:bodyPr/>
        <a:lstStyle/>
        <a:p>
          <a:r>
            <a:rPr lang="en-US" b="0" i="0"/>
            <a:t>Internships</a:t>
          </a:r>
          <a:endParaRPr lang="en-US"/>
        </a:p>
      </dgm:t>
    </dgm:pt>
    <dgm:pt modelId="{92D70BDB-EBC1-4D35-9A56-DC36AE966822}" type="parTrans" cxnId="{CC667B8D-840C-41CE-86AB-C8CE3F6EC304}">
      <dgm:prSet/>
      <dgm:spPr/>
      <dgm:t>
        <a:bodyPr/>
        <a:lstStyle/>
        <a:p>
          <a:endParaRPr lang="en-US"/>
        </a:p>
      </dgm:t>
    </dgm:pt>
    <dgm:pt modelId="{D4F87D4F-EBEF-4BD4-A65A-CD75A56C8DB6}" type="sibTrans" cxnId="{CC667B8D-840C-41CE-86AB-C8CE3F6EC304}">
      <dgm:prSet/>
      <dgm:spPr/>
      <dgm:t>
        <a:bodyPr/>
        <a:lstStyle/>
        <a:p>
          <a:endParaRPr lang="en-US"/>
        </a:p>
      </dgm:t>
    </dgm:pt>
    <dgm:pt modelId="{5883A4FD-DB32-4430-B27B-92934F8616FD}">
      <dgm:prSet/>
      <dgm:spPr/>
      <dgm:t>
        <a:bodyPr/>
        <a:lstStyle/>
        <a:p>
          <a:r>
            <a:rPr lang="en-US" b="0" i="0"/>
            <a:t>Volunteer work</a:t>
          </a:r>
          <a:endParaRPr lang="en-US"/>
        </a:p>
      </dgm:t>
    </dgm:pt>
    <dgm:pt modelId="{F47DFB3B-B857-4C08-B184-C47859D8D3FD}" type="parTrans" cxnId="{5870E8C3-5017-4FFF-B683-D990466DA22E}">
      <dgm:prSet/>
      <dgm:spPr/>
      <dgm:t>
        <a:bodyPr/>
        <a:lstStyle/>
        <a:p>
          <a:endParaRPr lang="en-US"/>
        </a:p>
      </dgm:t>
    </dgm:pt>
    <dgm:pt modelId="{4DAAA730-E2E0-4654-9C2C-3174C01B91C4}" type="sibTrans" cxnId="{5870E8C3-5017-4FFF-B683-D990466DA22E}">
      <dgm:prSet/>
      <dgm:spPr/>
      <dgm:t>
        <a:bodyPr/>
        <a:lstStyle/>
        <a:p>
          <a:endParaRPr lang="en-US"/>
        </a:p>
      </dgm:t>
    </dgm:pt>
    <dgm:pt modelId="{D2CD3036-6C31-4B08-A61E-8CEAB7716FB0}">
      <dgm:prSet/>
      <dgm:spPr/>
      <dgm:t>
        <a:bodyPr/>
        <a:lstStyle/>
        <a:p>
          <a:r>
            <a:rPr lang="en-US" b="0" i="0"/>
            <a:t>Personal Qualities:</a:t>
          </a:r>
          <a:endParaRPr lang="en-US"/>
        </a:p>
      </dgm:t>
    </dgm:pt>
    <dgm:pt modelId="{C2890B68-3B4E-49CE-BB2A-853903959E8C}" type="parTrans" cxnId="{81EB977F-C8AF-48A7-B823-E113AFA044EC}">
      <dgm:prSet/>
      <dgm:spPr/>
      <dgm:t>
        <a:bodyPr/>
        <a:lstStyle/>
        <a:p>
          <a:endParaRPr lang="en-US"/>
        </a:p>
      </dgm:t>
    </dgm:pt>
    <dgm:pt modelId="{946041CE-EF14-4A6C-A009-1CF14162C125}" type="sibTrans" cxnId="{81EB977F-C8AF-48A7-B823-E113AFA044EC}">
      <dgm:prSet/>
      <dgm:spPr/>
      <dgm:t>
        <a:bodyPr/>
        <a:lstStyle/>
        <a:p>
          <a:endParaRPr lang="en-US"/>
        </a:p>
      </dgm:t>
    </dgm:pt>
    <dgm:pt modelId="{B7AC7639-3EED-41D7-9F20-5212A650524D}">
      <dgm:prSet/>
      <dgm:spPr/>
      <dgm:t>
        <a:bodyPr/>
        <a:lstStyle/>
        <a:p>
          <a:r>
            <a:rPr lang="en-US" b="0" i="0"/>
            <a:t>Soft skills (communication, leadership, teamwork)</a:t>
          </a:r>
          <a:endParaRPr lang="en-US"/>
        </a:p>
      </dgm:t>
    </dgm:pt>
    <dgm:pt modelId="{4DC77A6B-8D83-4FE4-85DC-379B09132E85}" type="parTrans" cxnId="{B56CAB3E-1B02-4026-8E4A-2280B361A39A}">
      <dgm:prSet/>
      <dgm:spPr/>
      <dgm:t>
        <a:bodyPr/>
        <a:lstStyle/>
        <a:p>
          <a:endParaRPr lang="en-US"/>
        </a:p>
      </dgm:t>
    </dgm:pt>
    <dgm:pt modelId="{776A9F66-EDA7-46BB-B670-722D1E8719B2}" type="sibTrans" cxnId="{B56CAB3E-1B02-4026-8E4A-2280B361A39A}">
      <dgm:prSet/>
      <dgm:spPr/>
      <dgm:t>
        <a:bodyPr/>
        <a:lstStyle/>
        <a:p>
          <a:endParaRPr lang="en-US"/>
        </a:p>
      </dgm:t>
    </dgm:pt>
    <dgm:pt modelId="{6CED027A-7387-4742-9340-CCEC27EA63BA}">
      <dgm:prSet/>
      <dgm:spPr/>
      <dgm:t>
        <a:bodyPr/>
        <a:lstStyle/>
        <a:p>
          <a:r>
            <a:rPr lang="en-US" b="0" i="0"/>
            <a:t>Character traits (reliability, adaptability, creativity)</a:t>
          </a:r>
          <a:endParaRPr lang="en-US"/>
        </a:p>
      </dgm:t>
    </dgm:pt>
    <dgm:pt modelId="{CEC59BF4-279E-45FE-8B50-3F3428C23410}" type="parTrans" cxnId="{7FD24905-6C72-4BE7-8E0C-F1B92D5195CA}">
      <dgm:prSet/>
      <dgm:spPr/>
      <dgm:t>
        <a:bodyPr/>
        <a:lstStyle/>
        <a:p>
          <a:endParaRPr lang="en-US"/>
        </a:p>
      </dgm:t>
    </dgm:pt>
    <dgm:pt modelId="{A2ED858E-06FA-4989-9B8D-C83919F418D0}" type="sibTrans" cxnId="{7FD24905-6C72-4BE7-8E0C-F1B92D5195CA}">
      <dgm:prSet/>
      <dgm:spPr/>
      <dgm:t>
        <a:bodyPr/>
        <a:lstStyle/>
        <a:p>
          <a:endParaRPr lang="en-US"/>
        </a:p>
      </dgm:t>
    </dgm:pt>
    <dgm:pt modelId="{186125D8-BA51-45C3-A74F-A52C71C61C3E}" type="pres">
      <dgm:prSet presAssocID="{26AB8059-9FD9-404D-8F02-215DBC7CBC22}" presName="linear" presStyleCnt="0">
        <dgm:presLayoutVars>
          <dgm:dir/>
          <dgm:animLvl val="lvl"/>
          <dgm:resizeHandles val="exact"/>
        </dgm:presLayoutVars>
      </dgm:prSet>
      <dgm:spPr/>
    </dgm:pt>
    <dgm:pt modelId="{A15504EE-0A30-4B92-AC9B-6A844683E126}" type="pres">
      <dgm:prSet presAssocID="{89327C15-CF31-4813-9873-92DE174C2C2C}" presName="parentLin" presStyleCnt="0"/>
      <dgm:spPr/>
    </dgm:pt>
    <dgm:pt modelId="{5116527C-7F17-49FC-BA08-FDC8F74E11D8}" type="pres">
      <dgm:prSet presAssocID="{89327C15-CF31-4813-9873-92DE174C2C2C}" presName="parentLeftMargin" presStyleLbl="node1" presStyleIdx="0" presStyleCnt="4"/>
      <dgm:spPr/>
    </dgm:pt>
    <dgm:pt modelId="{811B6F9B-6FBE-4A1F-99DB-5B5619362914}" type="pres">
      <dgm:prSet presAssocID="{89327C15-CF31-4813-9873-92DE174C2C2C}" presName="parentText" presStyleLbl="node1" presStyleIdx="0" presStyleCnt="4">
        <dgm:presLayoutVars>
          <dgm:chMax val="0"/>
          <dgm:bulletEnabled val="1"/>
        </dgm:presLayoutVars>
      </dgm:prSet>
      <dgm:spPr/>
    </dgm:pt>
    <dgm:pt modelId="{8A8563D7-8401-4B03-9CAA-66D1F531B9DC}" type="pres">
      <dgm:prSet presAssocID="{89327C15-CF31-4813-9873-92DE174C2C2C}" presName="negativeSpace" presStyleCnt="0"/>
      <dgm:spPr/>
    </dgm:pt>
    <dgm:pt modelId="{371B4069-69A2-41BC-B567-A0B941A798DD}" type="pres">
      <dgm:prSet presAssocID="{89327C15-CF31-4813-9873-92DE174C2C2C}" presName="childText" presStyleLbl="conFgAcc1" presStyleIdx="0" presStyleCnt="4">
        <dgm:presLayoutVars>
          <dgm:bulletEnabled val="1"/>
        </dgm:presLayoutVars>
      </dgm:prSet>
      <dgm:spPr/>
    </dgm:pt>
    <dgm:pt modelId="{77DD4034-C0B9-4B5C-97F3-57B997452288}" type="pres">
      <dgm:prSet presAssocID="{CC27763B-09C7-482F-B07F-BD7A5CFA2A65}" presName="spaceBetweenRectangles" presStyleCnt="0"/>
      <dgm:spPr/>
    </dgm:pt>
    <dgm:pt modelId="{44FE5FAC-1896-47AF-9494-32144E795C28}" type="pres">
      <dgm:prSet presAssocID="{E710BAE6-71F0-457A-96C2-C258E2382B5C}" presName="parentLin" presStyleCnt="0"/>
      <dgm:spPr/>
    </dgm:pt>
    <dgm:pt modelId="{B38AE0F2-7E32-43C9-9D01-07CDA9177C0E}" type="pres">
      <dgm:prSet presAssocID="{E710BAE6-71F0-457A-96C2-C258E2382B5C}" presName="parentLeftMargin" presStyleLbl="node1" presStyleIdx="0" presStyleCnt="4"/>
      <dgm:spPr/>
    </dgm:pt>
    <dgm:pt modelId="{6180B47A-157C-406C-9912-D8368D5C5200}" type="pres">
      <dgm:prSet presAssocID="{E710BAE6-71F0-457A-96C2-C258E2382B5C}" presName="parentText" presStyleLbl="node1" presStyleIdx="1" presStyleCnt="4">
        <dgm:presLayoutVars>
          <dgm:chMax val="0"/>
          <dgm:bulletEnabled val="1"/>
        </dgm:presLayoutVars>
      </dgm:prSet>
      <dgm:spPr/>
    </dgm:pt>
    <dgm:pt modelId="{CF3552E8-0E09-4861-A14E-FA78A1D3F2EA}" type="pres">
      <dgm:prSet presAssocID="{E710BAE6-71F0-457A-96C2-C258E2382B5C}" presName="negativeSpace" presStyleCnt="0"/>
      <dgm:spPr/>
    </dgm:pt>
    <dgm:pt modelId="{52B36F68-80B4-465D-84DB-C5A4CE2381F8}" type="pres">
      <dgm:prSet presAssocID="{E710BAE6-71F0-457A-96C2-C258E2382B5C}" presName="childText" presStyleLbl="conFgAcc1" presStyleIdx="1" presStyleCnt="4">
        <dgm:presLayoutVars>
          <dgm:bulletEnabled val="1"/>
        </dgm:presLayoutVars>
      </dgm:prSet>
      <dgm:spPr/>
    </dgm:pt>
    <dgm:pt modelId="{1397CF57-89AB-4F47-AA54-D5077EDED981}" type="pres">
      <dgm:prSet presAssocID="{B582757D-5DB4-4A0D-A6FA-CC0CFA51588E}" presName="spaceBetweenRectangles" presStyleCnt="0"/>
      <dgm:spPr/>
    </dgm:pt>
    <dgm:pt modelId="{AA4A1AE6-A14A-4DE3-B592-CC06D5243D77}" type="pres">
      <dgm:prSet presAssocID="{3C07FFD3-4CF7-4E5A-99AC-C4A5ED719C68}" presName="parentLin" presStyleCnt="0"/>
      <dgm:spPr/>
    </dgm:pt>
    <dgm:pt modelId="{2E6DEAF7-63FD-4713-BC1D-88F3E6E1BD5D}" type="pres">
      <dgm:prSet presAssocID="{3C07FFD3-4CF7-4E5A-99AC-C4A5ED719C68}" presName="parentLeftMargin" presStyleLbl="node1" presStyleIdx="1" presStyleCnt="4"/>
      <dgm:spPr/>
    </dgm:pt>
    <dgm:pt modelId="{9873290D-FE14-4E08-AA2F-344FF1CEC290}" type="pres">
      <dgm:prSet presAssocID="{3C07FFD3-4CF7-4E5A-99AC-C4A5ED719C68}" presName="parentText" presStyleLbl="node1" presStyleIdx="2" presStyleCnt="4">
        <dgm:presLayoutVars>
          <dgm:chMax val="0"/>
          <dgm:bulletEnabled val="1"/>
        </dgm:presLayoutVars>
      </dgm:prSet>
      <dgm:spPr/>
    </dgm:pt>
    <dgm:pt modelId="{A734CF81-2BFF-49E2-A8D6-A735CBA821BF}" type="pres">
      <dgm:prSet presAssocID="{3C07FFD3-4CF7-4E5A-99AC-C4A5ED719C68}" presName="negativeSpace" presStyleCnt="0"/>
      <dgm:spPr/>
    </dgm:pt>
    <dgm:pt modelId="{04F0C576-733F-4998-974A-A717E53B6099}" type="pres">
      <dgm:prSet presAssocID="{3C07FFD3-4CF7-4E5A-99AC-C4A5ED719C68}" presName="childText" presStyleLbl="conFgAcc1" presStyleIdx="2" presStyleCnt="4">
        <dgm:presLayoutVars>
          <dgm:bulletEnabled val="1"/>
        </dgm:presLayoutVars>
      </dgm:prSet>
      <dgm:spPr/>
    </dgm:pt>
    <dgm:pt modelId="{B27665B6-55DE-42D4-9D79-6F62D551F630}" type="pres">
      <dgm:prSet presAssocID="{BA32D400-81EE-41C0-A2D4-54A8CF2EE9B1}" presName="spaceBetweenRectangles" presStyleCnt="0"/>
      <dgm:spPr/>
    </dgm:pt>
    <dgm:pt modelId="{5921942B-A917-4CEB-80A7-E7D65B5CE472}" type="pres">
      <dgm:prSet presAssocID="{D2CD3036-6C31-4B08-A61E-8CEAB7716FB0}" presName="parentLin" presStyleCnt="0"/>
      <dgm:spPr/>
    </dgm:pt>
    <dgm:pt modelId="{4017D3F6-45F1-449F-81DD-D83033B77CA5}" type="pres">
      <dgm:prSet presAssocID="{D2CD3036-6C31-4B08-A61E-8CEAB7716FB0}" presName="parentLeftMargin" presStyleLbl="node1" presStyleIdx="2" presStyleCnt="4"/>
      <dgm:spPr/>
    </dgm:pt>
    <dgm:pt modelId="{D176F418-58FF-4BF2-9808-F33048347FF8}" type="pres">
      <dgm:prSet presAssocID="{D2CD3036-6C31-4B08-A61E-8CEAB7716FB0}" presName="parentText" presStyleLbl="node1" presStyleIdx="3" presStyleCnt="4">
        <dgm:presLayoutVars>
          <dgm:chMax val="0"/>
          <dgm:bulletEnabled val="1"/>
        </dgm:presLayoutVars>
      </dgm:prSet>
      <dgm:spPr/>
    </dgm:pt>
    <dgm:pt modelId="{CC9D2A76-BDA0-40F0-A803-A2D0648A066F}" type="pres">
      <dgm:prSet presAssocID="{D2CD3036-6C31-4B08-A61E-8CEAB7716FB0}" presName="negativeSpace" presStyleCnt="0"/>
      <dgm:spPr/>
    </dgm:pt>
    <dgm:pt modelId="{1F7ABC4C-D7D5-4AFB-889B-B96875220A1D}" type="pres">
      <dgm:prSet presAssocID="{D2CD3036-6C31-4B08-A61E-8CEAB7716FB0}" presName="childText" presStyleLbl="conFgAcc1" presStyleIdx="3" presStyleCnt="4">
        <dgm:presLayoutVars>
          <dgm:bulletEnabled val="1"/>
        </dgm:presLayoutVars>
      </dgm:prSet>
      <dgm:spPr/>
    </dgm:pt>
  </dgm:ptLst>
  <dgm:cxnLst>
    <dgm:cxn modelId="{DEA88100-C843-4510-9E55-87232DFCD6EB}" type="presOf" srcId="{6CED027A-7387-4742-9340-CCEC27EA63BA}" destId="{1F7ABC4C-D7D5-4AFB-889B-B96875220A1D}" srcOrd="0" destOrd="1" presId="urn:microsoft.com/office/officeart/2005/8/layout/list1"/>
    <dgm:cxn modelId="{7FD24905-6C72-4BE7-8E0C-F1B92D5195CA}" srcId="{D2CD3036-6C31-4B08-A61E-8CEAB7716FB0}" destId="{6CED027A-7387-4742-9340-CCEC27EA63BA}" srcOrd="1" destOrd="0" parTransId="{CEC59BF4-279E-45FE-8B50-3F3428C23410}" sibTransId="{A2ED858E-06FA-4989-9B8D-C83919F418D0}"/>
    <dgm:cxn modelId="{E9C81E0C-7AF7-4C00-943E-7F2097C8576B}" type="presOf" srcId="{1A1930EE-BD94-46F6-86F5-0BBBE9D213D6}" destId="{52B36F68-80B4-465D-84DB-C5A4CE2381F8}" srcOrd="0" destOrd="1" presId="urn:microsoft.com/office/officeart/2005/8/layout/list1"/>
    <dgm:cxn modelId="{2428740E-6D38-41F4-95E6-4269C4ACE199}" srcId="{89327C15-CF31-4813-9873-92DE174C2C2C}" destId="{9CEF8D83-7F95-4CFB-9708-D8268AFE30E5}" srcOrd="1" destOrd="0" parTransId="{D4031FAC-F020-43D9-9390-04BB473BD485}" sibTransId="{2FB6662B-4DB4-4DF1-AE8B-47A9222D8D6D}"/>
    <dgm:cxn modelId="{10C16D17-D378-48AD-B66B-8FDD4C9D0D13}" type="presOf" srcId="{7791DF7F-2519-4CA7-88DF-2C67E7CE8BBF}" destId="{52B36F68-80B4-465D-84DB-C5A4CE2381F8}" srcOrd="0" destOrd="0" presId="urn:microsoft.com/office/officeart/2005/8/layout/list1"/>
    <dgm:cxn modelId="{6299A820-1508-46B2-BC6F-3FA070C47766}" type="presOf" srcId="{26AB8059-9FD9-404D-8F02-215DBC7CBC22}" destId="{186125D8-BA51-45C3-A74F-A52C71C61C3E}" srcOrd="0" destOrd="0" presId="urn:microsoft.com/office/officeart/2005/8/layout/list1"/>
    <dgm:cxn modelId="{9A451626-01D8-43A5-893A-4ED6E8979D63}" type="presOf" srcId="{D9768559-0813-484A-B606-028BDE35D0D1}" destId="{52B36F68-80B4-465D-84DB-C5A4CE2381F8}" srcOrd="0" destOrd="2" presId="urn:microsoft.com/office/officeart/2005/8/layout/list1"/>
    <dgm:cxn modelId="{97956727-DB09-45C9-85B8-243AC9B8092E}" srcId="{89327C15-CF31-4813-9873-92DE174C2C2C}" destId="{8520AD7D-1D60-456E-8E10-31B74B4159BF}" srcOrd="0" destOrd="0" parTransId="{C6F8EEBD-389B-469B-9DE9-49B5D220C5E1}" sibTransId="{473761D8-E5E6-49F3-BFF7-60461226B5D1}"/>
    <dgm:cxn modelId="{DEF17A2C-8DAD-46E5-8870-CA12A5DAF9A1}" type="presOf" srcId="{B7AC7639-3EED-41D7-9F20-5212A650524D}" destId="{1F7ABC4C-D7D5-4AFB-889B-B96875220A1D}" srcOrd="0" destOrd="0" presId="urn:microsoft.com/office/officeart/2005/8/layout/list1"/>
    <dgm:cxn modelId="{F250F82E-24B8-4A33-9D8F-952AF7593979}" type="presOf" srcId="{4CF31125-E5A0-405E-969D-DCD7FAC0F7CB}" destId="{04F0C576-733F-4998-974A-A717E53B6099}" srcOrd="0" destOrd="1" presId="urn:microsoft.com/office/officeart/2005/8/layout/list1"/>
    <dgm:cxn modelId="{1D744032-B717-4DAF-980B-4043D756BCA3}" srcId="{26AB8059-9FD9-404D-8F02-215DBC7CBC22}" destId="{E710BAE6-71F0-457A-96C2-C258E2382B5C}" srcOrd="1" destOrd="0" parTransId="{3FC6B08D-3561-4742-B00A-48ADCEC9B1D0}" sibTransId="{B582757D-5DB4-4A0D-A6FA-CC0CFA51588E}"/>
    <dgm:cxn modelId="{F3260333-D747-44BB-B440-76EFAA2015E7}" type="presOf" srcId="{8520AD7D-1D60-456E-8E10-31B74B4159BF}" destId="{371B4069-69A2-41BC-B567-A0B941A798DD}" srcOrd="0" destOrd="0" presId="urn:microsoft.com/office/officeart/2005/8/layout/list1"/>
    <dgm:cxn modelId="{132E9B39-3981-4E77-8E10-A2F3FAD76E1D}" type="presOf" srcId="{89327C15-CF31-4813-9873-92DE174C2C2C}" destId="{811B6F9B-6FBE-4A1F-99DB-5B5619362914}" srcOrd="1" destOrd="0" presId="urn:microsoft.com/office/officeart/2005/8/layout/list1"/>
    <dgm:cxn modelId="{0E718F3C-1EBC-47A2-9A4F-B9A88042CD05}" srcId="{26AB8059-9FD9-404D-8F02-215DBC7CBC22}" destId="{89327C15-CF31-4813-9873-92DE174C2C2C}" srcOrd="0" destOrd="0" parTransId="{20772737-026E-413C-A34A-72958F4A0441}" sibTransId="{CC27763B-09C7-482F-B07F-BD7A5CFA2A65}"/>
    <dgm:cxn modelId="{B56CAB3E-1B02-4026-8E4A-2280B361A39A}" srcId="{D2CD3036-6C31-4B08-A61E-8CEAB7716FB0}" destId="{B7AC7639-3EED-41D7-9F20-5212A650524D}" srcOrd="0" destOrd="0" parTransId="{4DC77A6B-8D83-4FE4-85DC-379B09132E85}" sibTransId="{776A9F66-EDA7-46BB-B670-722D1E8719B2}"/>
    <dgm:cxn modelId="{28926E67-0778-4004-A64F-3D9EA17FE0CD}" type="presOf" srcId="{9CEF8D83-7F95-4CFB-9708-D8268AFE30E5}" destId="{371B4069-69A2-41BC-B567-A0B941A798DD}" srcOrd="0" destOrd="1" presId="urn:microsoft.com/office/officeart/2005/8/layout/list1"/>
    <dgm:cxn modelId="{75CD2568-0C9E-4B57-B5A6-E389C78FE007}" type="presOf" srcId="{3C07FFD3-4CF7-4E5A-99AC-C4A5ED719C68}" destId="{9873290D-FE14-4E08-AA2F-344FF1CEC290}" srcOrd="1" destOrd="0" presId="urn:microsoft.com/office/officeart/2005/8/layout/list1"/>
    <dgm:cxn modelId="{EF00CB6A-21AF-4FEC-A035-60D027986228}" type="presOf" srcId="{5883A4FD-DB32-4430-B27B-92934F8616FD}" destId="{04F0C576-733F-4998-974A-A717E53B6099}" srcOrd="0" destOrd="2" presId="urn:microsoft.com/office/officeart/2005/8/layout/list1"/>
    <dgm:cxn modelId="{C6E87B4C-F116-408F-AFFE-208D449875E2}" type="presOf" srcId="{661E6E62-C41A-45D5-B71D-FBCEA5C3D2DA}" destId="{371B4069-69A2-41BC-B567-A0B941A798DD}" srcOrd="0" destOrd="2" presId="urn:microsoft.com/office/officeart/2005/8/layout/list1"/>
    <dgm:cxn modelId="{D85EAA50-27A7-4465-9E29-EB90EF7E9796}" type="presOf" srcId="{E710BAE6-71F0-457A-96C2-C258E2382B5C}" destId="{6180B47A-157C-406C-9912-D8368D5C5200}" srcOrd="1" destOrd="0" presId="urn:microsoft.com/office/officeart/2005/8/layout/list1"/>
    <dgm:cxn modelId="{9731BE70-7991-44E6-A1A9-409031122233}" srcId="{E710BAE6-71F0-457A-96C2-C258E2382B5C}" destId="{1A1930EE-BD94-46F6-86F5-0BBBE9D213D6}" srcOrd="1" destOrd="0" parTransId="{6744A84A-A7D0-4C8D-801D-8E35CCED4B9C}" sibTransId="{71EA5852-2E8C-4EBB-AB10-CEC4B7A75B06}"/>
    <dgm:cxn modelId="{81EB977F-C8AF-48A7-B823-E113AFA044EC}" srcId="{26AB8059-9FD9-404D-8F02-215DBC7CBC22}" destId="{D2CD3036-6C31-4B08-A61E-8CEAB7716FB0}" srcOrd="3" destOrd="0" parTransId="{C2890B68-3B4E-49CE-BB2A-853903959E8C}" sibTransId="{946041CE-EF14-4A6C-A009-1CF14162C125}"/>
    <dgm:cxn modelId="{DBFB1980-9F46-4AAA-9781-85A5010ECB8D}" srcId="{3C07FFD3-4CF7-4E5A-99AC-C4A5ED719C68}" destId="{B6A673CD-34C6-4BA0-88C4-E822674DBA03}" srcOrd="0" destOrd="0" parTransId="{1999C1D0-29CC-4B36-81F6-5D22E682C5CC}" sibTransId="{CECAD1F5-CDED-44DB-BA6D-126003B4C68A}"/>
    <dgm:cxn modelId="{A5A70C87-8A42-4C3D-B0B3-ACA47EA5ABF9}" type="presOf" srcId="{B6A673CD-34C6-4BA0-88C4-E822674DBA03}" destId="{04F0C576-733F-4998-974A-A717E53B6099}" srcOrd="0" destOrd="0" presId="urn:microsoft.com/office/officeart/2005/8/layout/list1"/>
    <dgm:cxn modelId="{CC667B8D-840C-41CE-86AB-C8CE3F6EC304}" srcId="{3C07FFD3-4CF7-4E5A-99AC-C4A5ED719C68}" destId="{4CF31125-E5A0-405E-969D-DCD7FAC0F7CB}" srcOrd="1" destOrd="0" parTransId="{92D70BDB-EBC1-4D35-9A56-DC36AE966822}" sibTransId="{D4F87D4F-EBEF-4BD4-A65A-CD75A56C8DB6}"/>
    <dgm:cxn modelId="{E0044C91-C74D-4A86-8328-13427F8EAECE}" type="presOf" srcId="{89327C15-CF31-4813-9873-92DE174C2C2C}" destId="{5116527C-7F17-49FC-BA08-FDC8F74E11D8}" srcOrd="0" destOrd="0" presId="urn:microsoft.com/office/officeart/2005/8/layout/list1"/>
    <dgm:cxn modelId="{71563295-C1C3-4BBF-ABC9-9DDC962F6352}" type="presOf" srcId="{3C07FFD3-4CF7-4E5A-99AC-C4A5ED719C68}" destId="{2E6DEAF7-63FD-4713-BC1D-88F3E6E1BD5D}" srcOrd="0" destOrd="0" presId="urn:microsoft.com/office/officeart/2005/8/layout/list1"/>
    <dgm:cxn modelId="{E8B3889D-53D8-4D59-9DEE-357972128FAB}" srcId="{26AB8059-9FD9-404D-8F02-215DBC7CBC22}" destId="{3C07FFD3-4CF7-4E5A-99AC-C4A5ED719C68}" srcOrd="2" destOrd="0" parTransId="{FCE7C3EF-28E0-4C6D-B440-203BEEFA6814}" sibTransId="{BA32D400-81EE-41C0-A2D4-54A8CF2EE9B1}"/>
    <dgm:cxn modelId="{933253A0-EE4D-4407-8AD5-EE3CA8F88DF7}" type="presOf" srcId="{D2CD3036-6C31-4B08-A61E-8CEAB7716FB0}" destId="{4017D3F6-45F1-449F-81DD-D83033B77CA5}" srcOrd="0" destOrd="0" presId="urn:microsoft.com/office/officeart/2005/8/layout/list1"/>
    <dgm:cxn modelId="{0ED988A2-C010-4AA6-8DA4-5BA6F46CA39D}" srcId="{89327C15-CF31-4813-9873-92DE174C2C2C}" destId="{661E6E62-C41A-45D5-B71D-FBCEA5C3D2DA}" srcOrd="2" destOrd="0" parTransId="{B1A17AAD-ADCD-4AD2-B158-DA5EBD759267}" sibTransId="{89139849-17FA-478A-8C03-9E0D431D6096}"/>
    <dgm:cxn modelId="{783D53A6-D704-451F-98A2-FA0BD35E7F04}" srcId="{E710BAE6-71F0-457A-96C2-C258E2382B5C}" destId="{D9768559-0813-484A-B606-028BDE35D0D1}" srcOrd="2" destOrd="0" parTransId="{D990E3EB-B916-4502-977A-93303467CFB3}" sibTransId="{2DADA2E4-2A0D-4340-A1CF-D3479447A94D}"/>
    <dgm:cxn modelId="{39FFFFB2-11AC-4BB5-BDBA-282C201B0810}" type="presOf" srcId="{D2CD3036-6C31-4B08-A61E-8CEAB7716FB0}" destId="{D176F418-58FF-4BF2-9808-F33048347FF8}" srcOrd="1" destOrd="0" presId="urn:microsoft.com/office/officeart/2005/8/layout/list1"/>
    <dgm:cxn modelId="{5870E8C3-5017-4FFF-B683-D990466DA22E}" srcId="{3C07FFD3-4CF7-4E5A-99AC-C4A5ED719C68}" destId="{5883A4FD-DB32-4430-B27B-92934F8616FD}" srcOrd="2" destOrd="0" parTransId="{F47DFB3B-B857-4C08-B184-C47859D8D3FD}" sibTransId="{4DAAA730-E2E0-4654-9C2C-3174C01B91C4}"/>
    <dgm:cxn modelId="{6125C2CE-C243-45DF-9354-BAC814D2C7C5}" srcId="{E710BAE6-71F0-457A-96C2-C258E2382B5C}" destId="{7791DF7F-2519-4CA7-88DF-2C67E7CE8BBF}" srcOrd="0" destOrd="0" parTransId="{5E211FAF-D792-488C-A7F9-6E27A5DF03B2}" sibTransId="{B81F2051-9B6B-4EC6-87C2-FD94CB9199EA}"/>
    <dgm:cxn modelId="{C1260DE6-F2B9-4EE6-91C6-FB05BD7A7B46}" type="presOf" srcId="{E710BAE6-71F0-457A-96C2-C258E2382B5C}" destId="{B38AE0F2-7E32-43C9-9D01-07CDA9177C0E}" srcOrd="0" destOrd="0" presId="urn:microsoft.com/office/officeart/2005/8/layout/list1"/>
    <dgm:cxn modelId="{3BE9CF01-6F53-49CC-B71E-8A068B6F11E9}" type="presParOf" srcId="{186125D8-BA51-45C3-A74F-A52C71C61C3E}" destId="{A15504EE-0A30-4B92-AC9B-6A844683E126}" srcOrd="0" destOrd="0" presId="urn:microsoft.com/office/officeart/2005/8/layout/list1"/>
    <dgm:cxn modelId="{C4A7BDFD-98C5-4513-91D0-6BE020D92E29}" type="presParOf" srcId="{A15504EE-0A30-4B92-AC9B-6A844683E126}" destId="{5116527C-7F17-49FC-BA08-FDC8F74E11D8}" srcOrd="0" destOrd="0" presId="urn:microsoft.com/office/officeart/2005/8/layout/list1"/>
    <dgm:cxn modelId="{BCA7D478-9CEE-4DEC-9689-F892443E933B}" type="presParOf" srcId="{A15504EE-0A30-4B92-AC9B-6A844683E126}" destId="{811B6F9B-6FBE-4A1F-99DB-5B5619362914}" srcOrd="1" destOrd="0" presId="urn:microsoft.com/office/officeart/2005/8/layout/list1"/>
    <dgm:cxn modelId="{26266D77-4673-4213-A827-F809FB8428E5}" type="presParOf" srcId="{186125D8-BA51-45C3-A74F-A52C71C61C3E}" destId="{8A8563D7-8401-4B03-9CAA-66D1F531B9DC}" srcOrd="1" destOrd="0" presId="urn:microsoft.com/office/officeart/2005/8/layout/list1"/>
    <dgm:cxn modelId="{EAA22331-0C58-45B0-BC97-FB657D18C120}" type="presParOf" srcId="{186125D8-BA51-45C3-A74F-A52C71C61C3E}" destId="{371B4069-69A2-41BC-B567-A0B941A798DD}" srcOrd="2" destOrd="0" presId="urn:microsoft.com/office/officeart/2005/8/layout/list1"/>
    <dgm:cxn modelId="{C5473052-2844-4B21-9935-4D9C7FB17253}" type="presParOf" srcId="{186125D8-BA51-45C3-A74F-A52C71C61C3E}" destId="{77DD4034-C0B9-4B5C-97F3-57B997452288}" srcOrd="3" destOrd="0" presId="urn:microsoft.com/office/officeart/2005/8/layout/list1"/>
    <dgm:cxn modelId="{0183A370-FCFB-4EFF-BF84-FBE3A77218D0}" type="presParOf" srcId="{186125D8-BA51-45C3-A74F-A52C71C61C3E}" destId="{44FE5FAC-1896-47AF-9494-32144E795C28}" srcOrd="4" destOrd="0" presId="urn:microsoft.com/office/officeart/2005/8/layout/list1"/>
    <dgm:cxn modelId="{97A913EF-B341-4915-BCCF-D0C4ED4D8F79}" type="presParOf" srcId="{44FE5FAC-1896-47AF-9494-32144E795C28}" destId="{B38AE0F2-7E32-43C9-9D01-07CDA9177C0E}" srcOrd="0" destOrd="0" presId="urn:microsoft.com/office/officeart/2005/8/layout/list1"/>
    <dgm:cxn modelId="{60C2DA81-EFB1-4634-BB3A-78010BAEB643}" type="presParOf" srcId="{44FE5FAC-1896-47AF-9494-32144E795C28}" destId="{6180B47A-157C-406C-9912-D8368D5C5200}" srcOrd="1" destOrd="0" presId="urn:microsoft.com/office/officeart/2005/8/layout/list1"/>
    <dgm:cxn modelId="{71329D4D-0A87-4482-A782-3745C6478AA9}" type="presParOf" srcId="{186125D8-BA51-45C3-A74F-A52C71C61C3E}" destId="{CF3552E8-0E09-4861-A14E-FA78A1D3F2EA}" srcOrd="5" destOrd="0" presId="urn:microsoft.com/office/officeart/2005/8/layout/list1"/>
    <dgm:cxn modelId="{41B69D3E-CC3B-47F2-9246-17FEB786B27A}" type="presParOf" srcId="{186125D8-BA51-45C3-A74F-A52C71C61C3E}" destId="{52B36F68-80B4-465D-84DB-C5A4CE2381F8}" srcOrd="6" destOrd="0" presId="urn:microsoft.com/office/officeart/2005/8/layout/list1"/>
    <dgm:cxn modelId="{FCD7FB8A-84D9-402D-A0FF-B3E32984DAA6}" type="presParOf" srcId="{186125D8-BA51-45C3-A74F-A52C71C61C3E}" destId="{1397CF57-89AB-4F47-AA54-D5077EDED981}" srcOrd="7" destOrd="0" presId="urn:microsoft.com/office/officeart/2005/8/layout/list1"/>
    <dgm:cxn modelId="{6C7CEB63-13BF-4300-8AA6-07E5F9295711}" type="presParOf" srcId="{186125D8-BA51-45C3-A74F-A52C71C61C3E}" destId="{AA4A1AE6-A14A-4DE3-B592-CC06D5243D77}" srcOrd="8" destOrd="0" presId="urn:microsoft.com/office/officeart/2005/8/layout/list1"/>
    <dgm:cxn modelId="{F6F55C97-4097-44C7-939F-93B81F083BB8}" type="presParOf" srcId="{AA4A1AE6-A14A-4DE3-B592-CC06D5243D77}" destId="{2E6DEAF7-63FD-4713-BC1D-88F3E6E1BD5D}" srcOrd="0" destOrd="0" presId="urn:microsoft.com/office/officeart/2005/8/layout/list1"/>
    <dgm:cxn modelId="{4F94A8FC-B1EE-4206-8708-B6DD4C66C4BA}" type="presParOf" srcId="{AA4A1AE6-A14A-4DE3-B592-CC06D5243D77}" destId="{9873290D-FE14-4E08-AA2F-344FF1CEC290}" srcOrd="1" destOrd="0" presId="urn:microsoft.com/office/officeart/2005/8/layout/list1"/>
    <dgm:cxn modelId="{91D47FED-8F6C-4C78-9DAF-D96D480A0A7E}" type="presParOf" srcId="{186125D8-BA51-45C3-A74F-A52C71C61C3E}" destId="{A734CF81-2BFF-49E2-A8D6-A735CBA821BF}" srcOrd="9" destOrd="0" presId="urn:microsoft.com/office/officeart/2005/8/layout/list1"/>
    <dgm:cxn modelId="{30218DDB-2AC4-4759-B31A-B904C7780FE8}" type="presParOf" srcId="{186125D8-BA51-45C3-A74F-A52C71C61C3E}" destId="{04F0C576-733F-4998-974A-A717E53B6099}" srcOrd="10" destOrd="0" presId="urn:microsoft.com/office/officeart/2005/8/layout/list1"/>
    <dgm:cxn modelId="{F11F394A-2053-4C6F-843B-6756DB4127DC}" type="presParOf" srcId="{186125D8-BA51-45C3-A74F-A52C71C61C3E}" destId="{B27665B6-55DE-42D4-9D79-6F62D551F630}" srcOrd="11" destOrd="0" presId="urn:microsoft.com/office/officeart/2005/8/layout/list1"/>
    <dgm:cxn modelId="{6A257759-6E73-4171-AA59-47765893CFAA}" type="presParOf" srcId="{186125D8-BA51-45C3-A74F-A52C71C61C3E}" destId="{5921942B-A917-4CEB-80A7-E7D65B5CE472}" srcOrd="12" destOrd="0" presId="urn:microsoft.com/office/officeart/2005/8/layout/list1"/>
    <dgm:cxn modelId="{B7118032-701C-4BC7-81A5-02149713E5BA}" type="presParOf" srcId="{5921942B-A917-4CEB-80A7-E7D65B5CE472}" destId="{4017D3F6-45F1-449F-81DD-D83033B77CA5}" srcOrd="0" destOrd="0" presId="urn:microsoft.com/office/officeart/2005/8/layout/list1"/>
    <dgm:cxn modelId="{D04661A5-B7EE-47C5-A06A-FA9478CB879A}" type="presParOf" srcId="{5921942B-A917-4CEB-80A7-E7D65B5CE472}" destId="{D176F418-58FF-4BF2-9808-F33048347FF8}" srcOrd="1" destOrd="0" presId="urn:microsoft.com/office/officeart/2005/8/layout/list1"/>
    <dgm:cxn modelId="{84D82E81-4856-4BD9-B7CA-0640DCD5B0AC}" type="presParOf" srcId="{186125D8-BA51-45C3-A74F-A52C71C61C3E}" destId="{CC9D2A76-BDA0-40F0-A803-A2D0648A066F}" srcOrd="13" destOrd="0" presId="urn:microsoft.com/office/officeart/2005/8/layout/list1"/>
    <dgm:cxn modelId="{B3775880-D971-4E3D-91AB-4551DC7895C8}" type="presParOf" srcId="{186125D8-BA51-45C3-A74F-A52C71C61C3E}" destId="{1F7ABC4C-D7D5-4AFB-889B-B96875220A1D}" srcOrd="14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AEE3B52-EF62-4BD1-A637-CBCA4744840A}" type="doc">
      <dgm:prSet loTypeId="urn:microsoft.com/office/officeart/2005/8/layout/process4" loCatId="process" qsTypeId="urn:microsoft.com/office/officeart/2005/8/quickstyle/simple4" qsCatId="simple" csTypeId="urn:microsoft.com/office/officeart/2005/8/colors/colorful2" csCatId="colorful"/>
      <dgm:spPr/>
      <dgm:t>
        <a:bodyPr/>
        <a:lstStyle/>
        <a:p>
          <a:endParaRPr lang="en-US"/>
        </a:p>
      </dgm:t>
    </dgm:pt>
    <dgm:pt modelId="{953D6308-A728-4BBF-97F8-C439857AD501}">
      <dgm:prSet/>
      <dgm:spPr/>
      <dgm:t>
        <a:bodyPr/>
        <a:lstStyle/>
        <a:p>
          <a:r>
            <a:rPr lang="en-US" b="0" i="0"/>
            <a:t>Staying current in a rapidly evolving job market</a:t>
          </a:r>
          <a:endParaRPr lang="en-US"/>
        </a:p>
      </dgm:t>
    </dgm:pt>
    <dgm:pt modelId="{ADF2BA71-E85B-469D-91B5-CAD20E033F6E}" type="parTrans" cxnId="{B4697303-E51A-4276-A1CB-9759F474D63E}">
      <dgm:prSet/>
      <dgm:spPr/>
      <dgm:t>
        <a:bodyPr/>
        <a:lstStyle/>
        <a:p>
          <a:endParaRPr lang="en-US"/>
        </a:p>
      </dgm:t>
    </dgm:pt>
    <dgm:pt modelId="{CA9975E9-6B5F-4BEB-9904-8745950AA71F}" type="sibTrans" cxnId="{B4697303-E51A-4276-A1CB-9759F474D63E}">
      <dgm:prSet/>
      <dgm:spPr/>
      <dgm:t>
        <a:bodyPr/>
        <a:lstStyle/>
        <a:p>
          <a:endParaRPr lang="en-US"/>
        </a:p>
      </dgm:t>
    </dgm:pt>
    <dgm:pt modelId="{CA4378F6-BC61-4A5F-8313-622E62C27BB5}">
      <dgm:prSet/>
      <dgm:spPr/>
      <dgm:t>
        <a:bodyPr/>
        <a:lstStyle/>
        <a:p>
          <a:r>
            <a:rPr lang="en-US" b="0" i="0"/>
            <a:t>Methods for ongoing professional development:</a:t>
          </a:r>
          <a:endParaRPr lang="en-US"/>
        </a:p>
      </dgm:t>
    </dgm:pt>
    <dgm:pt modelId="{68AC4EDE-699F-4328-B315-0EADAF8BCF3D}" type="parTrans" cxnId="{315B746E-00B8-42E7-9014-A5C4F26DF894}">
      <dgm:prSet/>
      <dgm:spPr/>
      <dgm:t>
        <a:bodyPr/>
        <a:lstStyle/>
        <a:p>
          <a:endParaRPr lang="en-US"/>
        </a:p>
      </dgm:t>
    </dgm:pt>
    <dgm:pt modelId="{20201074-7790-475F-A903-48276949E98D}" type="sibTrans" cxnId="{315B746E-00B8-42E7-9014-A5C4F26DF894}">
      <dgm:prSet/>
      <dgm:spPr/>
      <dgm:t>
        <a:bodyPr/>
        <a:lstStyle/>
        <a:p>
          <a:endParaRPr lang="en-US"/>
        </a:p>
      </dgm:t>
    </dgm:pt>
    <dgm:pt modelId="{9D607015-5A64-452A-B29D-969697C1DD29}">
      <dgm:prSet/>
      <dgm:spPr/>
      <dgm:t>
        <a:bodyPr/>
        <a:lstStyle/>
        <a:p>
          <a:r>
            <a:rPr lang="en-US" b="0" i="0"/>
            <a:t>Online courses and MOOCs</a:t>
          </a:r>
          <a:endParaRPr lang="en-US"/>
        </a:p>
      </dgm:t>
    </dgm:pt>
    <dgm:pt modelId="{447DB386-D3EC-4CAA-99D7-8673810DE3DE}" type="parTrans" cxnId="{A90E6E7C-D241-474B-8218-C6413FFCA343}">
      <dgm:prSet/>
      <dgm:spPr/>
      <dgm:t>
        <a:bodyPr/>
        <a:lstStyle/>
        <a:p>
          <a:endParaRPr lang="en-US"/>
        </a:p>
      </dgm:t>
    </dgm:pt>
    <dgm:pt modelId="{65C56F58-EC80-4E4C-8B0C-16C224E76F0E}" type="sibTrans" cxnId="{A90E6E7C-D241-474B-8218-C6413FFCA343}">
      <dgm:prSet/>
      <dgm:spPr/>
      <dgm:t>
        <a:bodyPr/>
        <a:lstStyle/>
        <a:p>
          <a:endParaRPr lang="en-US"/>
        </a:p>
      </dgm:t>
    </dgm:pt>
    <dgm:pt modelId="{C848D9DF-BA49-4BA0-9ED7-8EBA2953416D}">
      <dgm:prSet/>
      <dgm:spPr/>
      <dgm:t>
        <a:bodyPr/>
        <a:lstStyle/>
        <a:p>
          <a:r>
            <a:rPr lang="en-US" b="0" i="0"/>
            <a:t>Workshops and seminars</a:t>
          </a:r>
          <a:endParaRPr lang="en-US"/>
        </a:p>
      </dgm:t>
    </dgm:pt>
    <dgm:pt modelId="{8D0D1FA6-4182-47A6-B6A6-5CF7D5AD07FA}" type="parTrans" cxnId="{E12C022F-3AC3-4BCA-8776-094005C0F455}">
      <dgm:prSet/>
      <dgm:spPr/>
      <dgm:t>
        <a:bodyPr/>
        <a:lstStyle/>
        <a:p>
          <a:endParaRPr lang="en-US"/>
        </a:p>
      </dgm:t>
    </dgm:pt>
    <dgm:pt modelId="{4726C0BD-DFAD-4124-B3C8-59A3382A10F0}" type="sibTrans" cxnId="{E12C022F-3AC3-4BCA-8776-094005C0F455}">
      <dgm:prSet/>
      <dgm:spPr/>
      <dgm:t>
        <a:bodyPr/>
        <a:lstStyle/>
        <a:p>
          <a:endParaRPr lang="en-US"/>
        </a:p>
      </dgm:t>
    </dgm:pt>
    <dgm:pt modelId="{3635BEB9-5C07-4BA9-9AE4-6E2F898BBC8B}">
      <dgm:prSet/>
      <dgm:spPr/>
      <dgm:t>
        <a:bodyPr/>
        <a:lstStyle/>
        <a:p>
          <a:r>
            <a:rPr lang="en-US" b="0" i="0"/>
            <a:t>Professional conferences</a:t>
          </a:r>
          <a:endParaRPr lang="en-US"/>
        </a:p>
      </dgm:t>
    </dgm:pt>
    <dgm:pt modelId="{6A6E55C8-38A2-4B0C-9491-8AEBCCFB3D55}" type="parTrans" cxnId="{92E3C341-1C9A-4C98-8993-BB173F7803D2}">
      <dgm:prSet/>
      <dgm:spPr/>
      <dgm:t>
        <a:bodyPr/>
        <a:lstStyle/>
        <a:p>
          <a:endParaRPr lang="en-US"/>
        </a:p>
      </dgm:t>
    </dgm:pt>
    <dgm:pt modelId="{3D3BE5C6-47FA-4F70-98F9-B5D2A0A70FA7}" type="sibTrans" cxnId="{92E3C341-1C9A-4C98-8993-BB173F7803D2}">
      <dgm:prSet/>
      <dgm:spPr/>
      <dgm:t>
        <a:bodyPr/>
        <a:lstStyle/>
        <a:p>
          <a:endParaRPr lang="en-US"/>
        </a:p>
      </dgm:t>
    </dgm:pt>
    <dgm:pt modelId="{12C562FE-1AE7-4BD5-8D49-64CB45530692}">
      <dgm:prSet/>
      <dgm:spPr/>
      <dgm:t>
        <a:bodyPr/>
        <a:lstStyle/>
        <a:p>
          <a:r>
            <a:rPr lang="en-US" b="0" i="0"/>
            <a:t>Industry publications and journals</a:t>
          </a:r>
          <a:endParaRPr lang="en-US"/>
        </a:p>
      </dgm:t>
    </dgm:pt>
    <dgm:pt modelId="{95C188EE-8764-4108-8006-0FA59C710713}" type="parTrans" cxnId="{81C97B6A-3711-4611-BE23-9FBC57207BEB}">
      <dgm:prSet/>
      <dgm:spPr/>
      <dgm:t>
        <a:bodyPr/>
        <a:lstStyle/>
        <a:p>
          <a:endParaRPr lang="en-US"/>
        </a:p>
      </dgm:t>
    </dgm:pt>
    <dgm:pt modelId="{B62BC971-AF50-41BE-99A9-84EEBD3FDEE9}" type="sibTrans" cxnId="{81C97B6A-3711-4611-BE23-9FBC57207BEB}">
      <dgm:prSet/>
      <dgm:spPr/>
      <dgm:t>
        <a:bodyPr/>
        <a:lstStyle/>
        <a:p>
          <a:endParaRPr lang="en-US"/>
        </a:p>
      </dgm:t>
    </dgm:pt>
    <dgm:pt modelId="{E13F553E-6483-462E-8B54-02A5E3716AD5}">
      <dgm:prSet/>
      <dgm:spPr/>
      <dgm:t>
        <a:bodyPr/>
        <a:lstStyle/>
        <a:p>
          <a:r>
            <a:rPr lang="en-US" b="0" i="0"/>
            <a:t>Importance of adaptability and lifelong learning mindset</a:t>
          </a:r>
          <a:endParaRPr lang="en-US"/>
        </a:p>
      </dgm:t>
    </dgm:pt>
    <dgm:pt modelId="{430AFA35-9187-412F-B5F3-6D8887623EDF}" type="parTrans" cxnId="{F9EBEEF2-34CF-4C70-B9F3-D2819D88002C}">
      <dgm:prSet/>
      <dgm:spPr/>
      <dgm:t>
        <a:bodyPr/>
        <a:lstStyle/>
        <a:p>
          <a:endParaRPr lang="en-US"/>
        </a:p>
      </dgm:t>
    </dgm:pt>
    <dgm:pt modelId="{F047464D-4C45-4F8D-B5A6-2719DDF64647}" type="sibTrans" cxnId="{F9EBEEF2-34CF-4C70-B9F3-D2819D88002C}">
      <dgm:prSet/>
      <dgm:spPr/>
      <dgm:t>
        <a:bodyPr/>
        <a:lstStyle/>
        <a:p>
          <a:endParaRPr lang="en-US"/>
        </a:p>
      </dgm:t>
    </dgm:pt>
    <dgm:pt modelId="{D5EEA9F6-046C-4A0A-998D-94D3718088D3}" type="pres">
      <dgm:prSet presAssocID="{6AEE3B52-EF62-4BD1-A637-CBCA4744840A}" presName="Name0" presStyleCnt="0">
        <dgm:presLayoutVars>
          <dgm:dir/>
          <dgm:animLvl val="lvl"/>
          <dgm:resizeHandles val="exact"/>
        </dgm:presLayoutVars>
      </dgm:prSet>
      <dgm:spPr/>
    </dgm:pt>
    <dgm:pt modelId="{E228B7CE-215A-4B39-BA95-241114D59F6A}" type="pres">
      <dgm:prSet presAssocID="{E13F553E-6483-462E-8B54-02A5E3716AD5}" presName="boxAndChildren" presStyleCnt="0"/>
      <dgm:spPr/>
    </dgm:pt>
    <dgm:pt modelId="{C1D9196A-6FFE-4B47-B614-49D4FF57433F}" type="pres">
      <dgm:prSet presAssocID="{E13F553E-6483-462E-8B54-02A5E3716AD5}" presName="parentTextBox" presStyleLbl="node1" presStyleIdx="0" presStyleCnt="3"/>
      <dgm:spPr/>
    </dgm:pt>
    <dgm:pt modelId="{8840019B-A684-489F-85D7-8AF086ED2604}" type="pres">
      <dgm:prSet presAssocID="{20201074-7790-475F-A903-48276949E98D}" presName="sp" presStyleCnt="0"/>
      <dgm:spPr/>
    </dgm:pt>
    <dgm:pt modelId="{56D79ABD-ACAE-4256-89CC-EBFA6C424DCB}" type="pres">
      <dgm:prSet presAssocID="{CA4378F6-BC61-4A5F-8313-622E62C27BB5}" presName="arrowAndChildren" presStyleCnt="0"/>
      <dgm:spPr/>
    </dgm:pt>
    <dgm:pt modelId="{07B547C7-63AB-424F-AC56-7D961A51F829}" type="pres">
      <dgm:prSet presAssocID="{CA4378F6-BC61-4A5F-8313-622E62C27BB5}" presName="parentTextArrow" presStyleLbl="node1" presStyleIdx="0" presStyleCnt="3"/>
      <dgm:spPr/>
    </dgm:pt>
    <dgm:pt modelId="{D1E34FA1-D50F-4F3C-B5CC-53639E62011A}" type="pres">
      <dgm:prSet presAssocID="{CA4378F6-BC61-4A5F-8313-622E62C27BB5}" presName="arrow" presStyleLbl="node1" presStyleIdx="1" presStyleCnt="3"/>
      <dgm:spPr/>
    </dgm:pt>
    <dgm:pt modelId="{33A05757-4D10-402C-A8EE-4073CDBF3506}" type="pres">
      <dgm:prSet presAssocID="{CA4378F6-BC61-4A5F-8313-622E62C27BB5}" presName="descendantArrow" presStyleCnt="0"/>
      <dgm:spPr/>
    </dgm:pt>
    <dgm:pt modelId="{5D2F40D6-0F12-4A7B-A39F-1ABBF88C3B78}" type="pres">
      <dgm:prSet presAssocID="{9D607015-5A64-452A-B29D-969697C1DD29}" presName="childTextArrow" presStyleLbl="fgAccFollowNode1" presStyleIdx="0" presStyleCnt="4">
        <dgm:presLayoutVars>
          <dgm:bulletEnabled val="1"/>
        </dgm:presLayoutVars>
      </dgm:prSet>
      <dgm:spPr/>
    </dgm:pt>
    <dgm:pt modelId="{70A0D031-CDA9-4A31-B14C-B7B43298C477}" type="pres">
      <dgm:prSet presAssocID="{C848D9DF-BA49-4BA0-9ED7-8EBA2953416D}" presName="childTextArrow" presStyleLbl="fgAccFollowNode1" presStyleIdx="1" presStyleCnt="4">
        <dgm:presLayoutVars>
          <dgm:bulletEnabled val="1"/>
        </dgm:presLayoutVars>
      </dgm:prSet>
      <dgm:spPr/>
    </dgm:pt>
    <dgm:pt modelId="{4C23F101-CACB-426B-B0BF-8E6BAD0329B0}" type="pres">
      <dgm:prSet presAssocID="{3635BEB9-5C07-4BA9-9AE4-6E2F898BBC8B}" presName="childTextArrow" presStyleLbl="fgAccFollowNode1" presStyleIdx="2" presStyleCnt="4">
        <dgm:presLayoutVars>
          <dgm:bulletEnabled val="1"/>
        </dgm:presLayoutVars>
      </dgm:prSet>
      <dgm:spPr/>
    </dgm:pt>
    <dgm:pt modelId="{583C83B7-56CD-4125-B0DC-2D43AC2CAC69}" type="pres">
      <dgm:prSet presAssocID="{12C562FE-1AE7-4BD5-8D49-64CB45530692}" presName="childTextArrow" presStyleLbl="fgAccFollowNode1" presStyleIdx="3" presStyleCnt="4">
        <dgm:presLayoutVars>
          <dgm:bulletEnabled val="1"/>
        </dgm:presLayoutVars>
      </dgm:prSet>
      <dgm:spPr/>
    </dgm:pt>
    <dgm:pt modelId="{F0CBA9DB-ABDD-44E5-83F9-5FBC1451DFD0}" type="pres">
      <dgm:prSet presAssocID="{CA9975E9-6B5F-4BEB-9904-8745950AA71F}" presName="sp" presStyleCnt="0"/>
      <dgm:spPr/>
    </dgm:pt>
    <dgm:pt modelId="{5FE7FAC3-D96B-4F28-A2EB-BDFFF1225DB0}" type="pres">
      <dgm:prSet presAssocID="{953D6308-A728-4BBF-97F8-C439857AD501}" presName="arrowAndChildren" presStyleCnt="0"/>
      <dgm:spPr/>
    </dgm:pt>
    <dgm:pt modelId="{F6D22985-082B-4F73-AA23-22985AB86460}" type="pres">
      <dgm:prSet presAssocID="{953D6308-A728-4BBF-97F8-C439857AD501}" presName="parentTextArrow" presStyleLbl="node1" presStyleIdx="2" presStyleCnt="3"/>
      <dgm:spPr/>
    </dgm:pt>
  </dgm:ptLst>
  <dgm:cxnLst>
    <dgm:cxn modelId="{B4697303-E51A-4276-A1CB-9759F474D63E}" srcId="{6AEE3B52-EF62-4BD1-A637-CBCA4744840A}" destId="{953D6308-A728-4BBF-97F8-C439857AD501}" srcOrd="0" destOrd="0" parTransId="{ADF2BA71-E85B-469D-91B5-CAD20E033F6E}" sibTransId="{CA9975E9-6B5F-4BEB-9904-8745950AA71F}"/>
    <dgm:cxn modelId="{F450A603-CAC5-48AE-892F-E177D887984A}" type="presOf" srcId="{C848D9DF-BA49-4BA0-9ED7-8EBA2953416D}" destId="{70A0D031-CDA9-4A31-B14C-B7B43298C477}" srcOrd="0" destOrd="0" presId="urn:microsoft.com/office/officeart/2005/8/layout/process4"/>
    <dgm:cxn modelId="{255B570E-4EAA-46EC-AB9B-9AC0114020E9}" type="presOf" srcId="{CA4378F6-BC61-4A5F-8313-622E62C27BB5}" destId="{07B547C7-63AB-424F-AC56-7D961A51F829}" srcOrd="0" destOrd="0" presId="urn:microsoft.com/office/officeart/2005/8/layout/process4"/>
    <dgm:cxn modelId="{E12C022F-3AC3-4BCA-8776-094005C0F455}" srcId="{CA4378F6-BC61-4A5F-8313-622E62C27BB5}" destId="{C848D9DF-BA49-4BA0-9ED7-8EBA2953416D}" srcOrd="1" destOrd="0" parTransId="{8D0D1FA6-4182-47A6-B6A6-5CF7D5AD07FA}" sibTransId="{4726C0BD-DFAD-4124-B3C8-59A3382A10F0}"/>
    <dgm:cxn modelId="{07FBF63B-6CF5-4A38-B588-FB20CF9D153D}" type="presOf" srcId="{9D607015-5A64-452A-B29D-969697C1DD29}" destId="{5D2F40D6-0F12-4A7B-A39F-1ABBF88C3B78}" srcOrd="0" destOrd="0" presId="urn:microsoft.com/office/officeart/2005/8/layout/process4"/>
    <dgm:cxn modelId="{92E3C341-1C9A-4C98-8993-BB173F7803D2}" srcId="{CA4378F6-BC61-4A5F-8313-622E62C27BB5}" destId="{3635BEB9-5C07-4BA9-9AE4-6E2F898BBC8B}" srcOrd="2" destOrd="0" parTransId="{6A6E55C8-38A2-4B0C-9491-8AEBCCFB3D55}" sibTransId="{3D3BE5C6-47FA-4F70-98F9-B5D2A0A70FA7}"/>
    <dgm:cxn modelId="{81C97B6A-3711-4611-BE23-9FBC57207BEB}" srcId="{CA4378F6-BC61-4A5F-8313-622E62C27BB5}" destId="{12C562FE-1AE7-4BD5-8D49-64CB45530692}" srcOrd="3" destOrd="0" parTransId="{95C188EE-8764-4108-8006-0FA59C710713}" sibTransId="{B62BC971-AF50-41BE-99A9-84EEBD3FDEE9}"/>
    <dgm:cxn modelId="{315B746E-00B8-42E7-9014-A5C4F26DF894}" srcId="{6AEE3B52-EF62-4BD1-A637-CBCA4744840A}" destId="{CA4378F6-BC61-4A5F-8313-622E62C27BB5}" srcOrd="1" destOrd="0" parTransId="{68AC4EDE-699F-4328-B315-0EADAF8BCF3D}" sibTransId="{20201074-7790-475F-A903-48276949E98D}"/>
    <dgm:cxn modelId="{0D61FE56-1C94-4700-AA57-8B7D8E25946E}" type="presOf" srcId="{3635BEB9-5C07-4BA9-9AE4-6E2F898BBC8B}" destId="{4C23F101-CACB-426B-B0BF-8E6BAD0329B0}" srcOrd="0" destOrd="0" presId="urn:microsoft.com/office/officeart/2005/8/layout/process4"/>
    <dgm:cxn modelId="{A90E6E7C-D241-474B-8218-C6413FFCA343}" srcId="{CA4378F6-BC61-4A5F-8313-622E62C27BB5}" destId="{9D607015-5A64-452A-B29D-969697C1DD29}" srcOrd="0" destOrd="0" parTransId="{447DB386-D3EC-4CAA-99D7-8673810DE3DE}" sibTransId="{65C56F58-EC80-4E4C-8B0C-16C224E76F0E}"/>
    <dgm:cxn modelId="{B4B0998F-8B61-4E2F-8316-BCF55267462C}" type="presOf" srcId="{6AEE3B52-EF62-4BD1-A637-CBCA4744840A}" destId="{D5EEA9F6-046C-4A0A-998D-94D3718088D3}" srcOrd="0" destOrd="0" presId="urn:microsoft.com/office/officeart/2005/8/layout/process4"/>
    <dgm:cxn modelId="{BE6272A8-0CA1-417B-86D9-F8FF98CA9FC8}" type="presOf" srcId="{E13F553E-6483-462E-8B54-02A5E3716AD5}" destId="{C1D9196A-6FFE-4B47-B614-49D4FF57433F}" srcOrd="0" destOrd="0" presId="urn:microsoft.com/office/officeart/2005/8/layout/process4"/>
    <dgm:cxn modelId="{79D042AA-148C-4F94-A52C-542565178B16}" type="presOf" srcId="{CA4378F6-BC61-4A5F-8313-622E62C27BB5}" destId="{D1E34FA1-D50F-4F3C-B5CC-53639E62011A}" srcOrd="1" destOrd="0" presId="urn:microsoft.com/office/officeart/2005/8/layout/process4"/>
    <dgm:cxn modelId="{02D269B1-ABD9-49CD-9599-B37DB73282D9}" type="presOf" srcId="{953D6308-A728-4BBF-97F8-C439857AD501}" destId="{F6D22985-082B-4F73-AA23-22985AB86460}" srcOrd="0" destOrd="0" presId="urn:microsoft.com/office/officeart/2005/8/layout/process4"/>
    <dgm:cxn modelId="{910584D4-CA09-41B1-8168-F9A3F4A3A820}" type="presOf" srcId="{12C562FE-1AE7-4BD5-8D49-64CB45530692}" destId="{583C83B7-56CD-4125-B0DC-2D43AC2CAC69}" srcOrd="0" destOrd="0" presId="urn:microsoft.com/office/officeart/2005/8/layout/process4"/>
    <dgm:cxn modelId="{F9EBEEF2-34CF-4C70-B9F3-D2819D88002C}" srcId="{6AEE3B52-EF62-4BD1-A637-CBCA4744840A}" destId="{E13F553E-6483-462E-8B54-02A5E3716AD5}" srcOrd="2" destOrd="0" parTransId="{430AFA35-9187-412F-B5F3-6D8887623EDF}" sibTransId="{F047464D-4C45-4F8D-B5A6-2719DDF64647}"/>
    <dgm:cxn modelId="{CFF36BE4-3C40-4692-8FD6-ABE0A7608BCA}" type="presParOf" srcId="{D5EEA9F6-046C-4A0A-998D-94D3718088D3}" destId="{E228B7CE-215A-4B39-BA95-241114D59F6A}" srcOrd="0" destOrd="0" presId="urn:microsoft.com/office/officeart/2005/8/layout/process4"/>
    <dgm:cxn modelId="{4E71AD45-556C-4966-B0D1-C9D29B743396}" type="presParOf" srcId="{E228B7CE-215A-4B39-BA95-241114D59F6A}" destId="{C1D9196A-6FFE-4B47-B614-49D4FF57433F}" srcOrd="0" destOrd="0" presId="urn:microsoft.com/office/officeart/2005/8/layout/process4"/>
    <dgm:cxn modelId="{4BE038A8-71CC-46C5-B7DF-372C8DD28D9C}" type="presParOf" srcId="{D5EEA9F6-046C-4A0A-998D-94D3718088D3}" destId="{8840019B-A684-489F-85D7-8AF086ED2604}" srcOrd="1" destOrd="0" presId="urn:microsoft.com/office/officeart/2005/8/layout/process4"/>
    <dgm:cxn modelId="{49B7FFF1-0427-4CEF-88A7-383DC99E22F5}" type="presParOf" srcId="{D5EEA9F6-046C-4A0A-998D-94D3718088D3}" destId="{56D79ABD-ACAE-4256-89CC-EBFA6C424DCB}" srcOrd="2" destOrd="0" presId="urn:microsoft.com/office/officeart/2005/8/layout/process4"/>
    <dgm:cxn modelId="{96D992B2-6D19-48B0-AD72-4AAA0748CCDA}" type="presParOf" srcId="{56D79ABD-ACAE-4256-89CC-EBFA6C424DCB}" destId="{07B547C7-63AB-424F-AC56-7D961A51F829}" srcOrd="0" destOrd="0" presId="urn:microsoft.com/office/officeart/2005/8/layout/process4"/>
    <dgm:cxn modelId="{E378B4F2-F012-4EAC-8E2B-D035B7B5AF3E}" type="presParOf" srcId="{56D79ABD-ACAE-4256-89CC-EBFA6C424DCB}" destId="{D1E34FA1-D50F-4F3C-B5CC-53639E62011A}" srcOrd="1" destOrd="0" presId="urn:microsoft.com/office/officeart/2005/8/layout/process4"/>
    <dgm:cxn modelId="{62F44E17-7421-42D7-BFB1-4E6CDC668701}" type="presParOf" srcId="{56D79ABD-ACAE-4256-89CC-EBFA6C424DCB}" destId="{33A05757-4D10-402C-A8EE-4073CDBF3506}" srcOrd="2" destOrd="0" presId="urn:microsoft.com/office/officeart/2005/8/layout/process4"/>
    <dgm:cxn modelId="{46780DFB-8C48-4F27-871B-2AE4FC833478}" type="presParOf" srcId="{33A05757-4D10-402C-A8EE-4073CDBF3506}" destId="{5D2F40D6-0F12-4A7B-A39F-1ABBF88C3B78}" srcOrd="0" destOrd="0" presId="urn:microsoft.com/office/officeart/2005/8/layout/process4"/>
    <dgm:cxn modelId="{FAD71CAA-9CD0-495C-A081-448731F95054}" type="presParOf" srcId="{33A05757-4D10-402C-A8EE-4073CDBF3506}" destId="{70A0D031-CDA9-4A31-B14C-B7B43298C477}" srcOrd="1" destOrd="0" presId="urn:microsoft.com/office/officeart/2005/8/layout/process4"/>
    <dgm:cxn modelId="{AA362062-D514-4FB4-A4A8-0EFDC4DD1C4D}" type="presParOf" srcId="{33A05757-4D10-402C-A8EE-4073CDBF3506}" destId="{4C23F101-CACB-426B-B0BF-8E6BAD0329B0}" srcOrd="2" destOrd="0" presId="urn:microsoft.com/office/officeart/2005/8/layout/process4"/>
    <dgm:cxn modelId="{1AD6DB9B-B67A-481B-B3EF-3CACE367FB91}" type="presParOf" srcId="{33A05757-4D10-402C-A8EE-4073CDBF3506}" destId="{583C83B7-56CD-4125-B0DC-2D43AC2CAC69}" srcOrd="3" destOrd="0" presId="urn:microsoft.com/office/officeart/2005/8/layout/process4"/>
    <dgm:cxn modelId="{09980CD2-F163-487F-958C-8DC0BFA501CF}" type="presParOf" srcId="{D5EEA9F6-046C-4A0A-998D-94D3718088D3}" destId="{F0CBA9DB-ABDD-44E5-83F9-5FBC1451DFD0}" srcOrd="3" destOrd="0" presId="urn:microsoft.com/office/officeart/2005/8/layout/process4"/>
    <dgm:cxn modelId="{56EEF1D1-11C2-4992-BC43-3974C3A84B6A}" type="presParOf" srcId="{D5EEA9F6-046C-4A0A-998D-94D3718088D3}" destId="{5FE7FAC3-D96B-4F28-A2EB-BDFFF1225DB0}" srcOrd="4" destOrd="0" presId="urn:microsoft.com/office/officeart/2005/8/layout/process4"/>
    <dgm:cxn modelId="{AF7083ED-E073-4CB1-8B36-D47A6A05D23C}" type="presParOf" srcId="{5FE7FAC3-D96B-4F28-A2EB-BDFFF1225DB0}" destId="{F6D22985-082B-4F73-AA23-22985AB86460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26CD3A4F-63AB-4E1F-8F96-0A5826B4FD90}" type="doc">
      <dgm:prSet loTypeId="urn:microsoft.com/office/officeart/2005/8/layout/process4" loCatId="process" qsTypeId="urn:microsoft.com/office/officeart/2005/8/quickstyle/simple4" qsCatId="simple" csTypeId="urn:microsoft.com/office/officeart/2005/8/colors/colorful2" csCatId="colorful"/>
      <dgm:spPr/>
      <dgm:t>
        <a:bodyPr/>
        <a:lstStyle/>
        <a:p>
          <a:endParaRPr lang="en-US"/>
        </a:p>
      </dgm:t>
    </dgm:pt>
    <dgm:pt modelId="{14DB0AD5-EEC2-4854-81AB-FDAC8647E392}">
      <dgm:prSet/>
      <dgm:spPr/>
      <dgm:t>
        <a:bodyPr/>
        <a:lstStyle/>
        <a:p>
          <a:r>
            <a:rPr lang="en-US" b="0" i="0"/>
            <a:t>Importance of practical experience in becoming qualified</a:t>
          </a:r>
          <a:endParaRPr lang="en-US"/>
        </a:p>
      </dgm:t>
    </dgm:pt>
    <dgm:pt modelId="{CF917D1B-D251-4806-AD67-3C329691D282}" type="parTrans" cxnId="{03F7852D-0E87-454D-AB9D-8147791FF143}">
      <dgm:prSet/>
      <dgm:spPr/>
      <dgm:t>
        <a:bodyPr/>
        <a:lstStyle/>
        <a:p>
          <a:endParaRPr lang="en-US"/>
        </a:p>
      </dgm:t>
    </dgm:pt>
    <dgm:pt modelId="{6F32D955-96EA-4BFC-9979-084ABA521C15}" type="sibTrans" cxnId="{03F7852D-0E87-454D-AB9D-8147791FF143}">
      <dgm:prSet/>
      <dgm:spPr/>
      <dgm:t>
        <a:bodyPr/>
        <a:lstStyle/>
        <a:p>
          <a:endParaRPr lang="en-US"/>
        </a:p>
      </dgm:t>
    </dgm:pt>
    <dgm:pt modelId="{30658F97-648C-4193-B338-9AA5B1B41B19}">
      <dgm:prSet/>
      <dgm:spPr/>
      <dgm:t>
        <a:bodyPr/>
        <a:lstStyle/>
        <a:p>
          <a:r>
            <a:rPr lang="en-US" b="0" i="0"/>
            <a:t>Ways to gain experience:</a:t>
          </a:r>
          <a:endParaRPr lang="en-US"/>
        </a:p>
      </dgm:t>
    </dgm:pt>
    <dgm:pt modelId="{4B0E40C3-52B4-489C-8852-0FBF4B1FEFF1}" type="parTrans" cxnId="{4C584F9B-32D5-48E7-B7D5-AE83A10A8BAA}">
      <dgm:prSet/>
      <dgm:spPr/>
      <dgm:t>
        <a:bodyPr/>
        <a:lstStyle/>
        <a:p>
          <a:endParaRPr lang="en-US"/>
        </a:p>
      </dgm:t>
    </dgm:pt>
    <dgm:pt modelId="{BFD27B26-3748-4A8C-83AB-A2290ABFEBB0}" type="sibTrans" cxnId="{4C584F9B-32D5-48E7-B7D5-AE83A10A8BAA}">
      <dgm:prSet/>
      <dgm:spPr/>
      <dgm:t>
        <a:bodyPr/>
        <a:lstStyle/>
        <a:p>
          <a:endParaRPr lang="en-US"/>
        </a:p>
      </dgm:t>
    </dgm:pt>
    <dgm:pt modelId="{CBB08EC4-ED06-4092-9FED-211C42D540BD}">
      <dgm:prSet/>
      <dgm:spPr/>
      <dgm:t>
        <a:bodyPr/>
        <a:lstStyle/>
        <a:p>
          <a:r>
            <a:rPr lang="en-US" b="0" i="0"/>
            <a:t>Internships and co-op programs</a:t>
          </a:r>
          <a:endParaRPr lang="en-US"/>
        </a:p>
      </dgm:t>
    </dgm:pt>
    <dgm:pt modelId="{B2804F42-7FDA-4DD5-B46D-14930FD3C5DC}" type="parTrans" cxnId="{48DB4083-3F09-4DC4-8F14-3CE66032B7C8}">
      <dgm:prSet/>
      <dgm:spPr/>
      <dgm:t>
        <a:bodyPr/>
        <a:lstStyle/>
        <a:p>
          <a:endParaRPr lang="en-US"/>
        </a:p>
      </dgm:t>
    </dgm:pt>
    <dgm:pt modelId="{7B0E8C02-64F6-476B-B674-8B1C25ECE3BC}" type="sibTrans" cxnId="{48DB4083-3F09-4DC4-8F14-3CE66032B7C8}">
      <dgm:prSet/>
      <dgm:spPr/>
      <dgm:t>
        <a:bodyPr/>
        <a:lstStyle/>
        <a:p>
          <a:endParaRPr lang="en-US"/>
        </a:p>
      </dgm:t>
    </dgm:pt>
    <dgm:pt modelId="{0990FBC3-204F-4EE8-A739-57F804FF0A7A}">
      <dgm:prSet/>
      <dgm:spPr/>
      <dgm:t>
        <a:bodyPr/>
        <a:lstStyle/>
        <a:p>
          <a:r>
            <a:rPr lang="en-US" b="0" i="0"/>
            <a:t>Part-time jobs in related fields</a:t>
          </a:r>
          <a:endParaRPr lang="en-US"/>
        </a:p>
      </dgm:t>
    </dgm:pt>
    <dgm:pt modelId="{386F4CFA-80B3-49A8-B8D9-94C63DC06D93}" type="parTrans" cxnId="{A0E7727B-13DB-4A19-A1C6-9E55BFB08C35}">
      <dgm:prSet/>
      <dgm:spPr/>
      <dgm:t>
        <a:bodyPr/>
        <a:lstStyle/>
        <a:p>
          <a:endParaRPr lang="en-US"/>
        </a:p>
      </dgm:t>
    </dgm:pt>
    <dgm:pt modelId="{698BF7AD-7C0D-4408-9C60-567C05CB328A}" type="sibTrans" cxnId="{A0E7727B-13DB-4A19-A1C6-9E55BFB08C35}">
      <dgm:prSet/>
      <dgm:spPr/>
      <dgm:t>
        <a:bodyPr/>
        <a:lstStyle/>
        <a:p>
          <a:endParaRPr lang="en-US"/>
        </a:p>
      </dgm:t>
    </dgm:pt>
    <dgm:pt modelId="{C35F5432-D6A5-440F-8291-878666EF3570}">
      <dgm:prSet/>
      <dgm:spPr/>
      <dgm:t>
        <a:bodyPr/>
        <a:lstStyle/>
        <a:p>
          <a:r>
            <a:rPr lang="en-US" b="0" i="0"/>
            <a:t>Volunteer work and community involvement</a:t>
          </a:r>
          <a:endParaRPr lang="en-US"/>
        </a:p>
      </dgm:t>
    </dgm:pt>
    <dgm:pt modelId="{92224FD4-F3AA-4E78-BA28-4CD45A03A19D}" type="parTrans" cxnId="{E4FAE795-16D3-44E4-B831-09E0DBECB5AC}">
      <dgm:prSet/>
      <dgm:spPr/>
      <dgm:t>
        <a:bodyPr/>
        <a:lstStyle/>
        <a:p>
          <a:endParaRPr lang="en-US"/>
        </a:p>
      </dgm:t>
    </dgm:pt>
    <dgm:pt modelId="{29E7A642-593C-4B6B-B8BF-AC32F6B0CC5E}" type="sibTrans" cxnId="{E4FAE795-16D3-44E4-B831-09E0DBECB5AC}">
      <dgm:prSet/>
      <dgm:spPr/>
      <dgm:t>
        <a:bodyPr/>
        <a:lstStyle/>
        <a:p>
          <a:endParaRPr lang="en-US"/>
        </a:p>
      </dgm:t>
    </dgm:pt>
    <dgm:pt modelId="{0014B5B5-427E-4A94-800F-4564D6A0D2AA}">
      <dgm:prSet/>
      <dgm:spPr/>
      <dgm:t>
        <a:bodyPr/>
        <a:lstStyle/>
        <a:p>
          <a:r>
            <a:rPr lang="en-US" b="0" i="0"/>
            <a:t>Personal projects and portfolios</a:t>
          </a:r>
          <a:endParaRPr lang="en-US"/>
        </a:p>
      </dgm:t>
    </dgm:pt>
    <dgm:pt modelId="{86023816-632D-483E-9919-BE2B649E8364}" type="parTrans" cxnId="{4D549D51-056F-4265-99A1-D9DA8A4F203C}">
      <dgm:prSet/>
      <dgm:spPr/>
      <dgm:t>
        <a:bodyPr/>
        <a:lstStyle/>
        <a:p>
          <a:endParaRPr lang="en-US"/>
        </a:p>
      </dgm:t>
    </dgm:pt>
    <dgm:pt modelId="{A9E56DAE-C326-46F4-A0D4-6FA9479C51BE}" type="sibTrans" cxnId="{4D549D51-056F-4265-99A1-D9DA8A4F203C}">
      <dgm:prSet/>
      <dgm:spPr/>
      <dgm:t>
        <a:bodyPr/>
        <a:lstStyle/>
        <a:p>
          <a:endParaRPr lang="en-US"/>
        </a:p>
      </dgm:t>
    </dgm:pt>
    <dgm:pt modelId="{06ABA743-1A0E-438D-8BA8-3E23AA777D63}">
      <dgm:prSet/>
      <dgm:spPr/>
      <dgm:t>
        <a:bodyPr/>
        <a:lstStyle/>
        <a:p>
          <a:r>
            <a:rPr lang="en-US" b="0" i="0"/>
            <a:t>Leveraging university resources for experience opportunities</a:t>
          </a:r>
          <a:endParaRPr lang="en-US"/>
        </a:p>
      </dgm:t>
    </dgm:pt>
    <dgm:pt modelId="{9BCD664B-436C-4EBF-B23B-92A2C9BC292C}" type="parTrans" cxnId="{004869B1-98CD-4654-B4D7-7669D841A11E}">
      <dgm:prSet/>
      <dgm:spPr/>
      <dgm:t>
        <a:bodyPr/>
        <a:lstStyle/>
        <a:p>
          <a:endParaRPr lang="en-US"/>
        </a:p>
      </dgm:t>
    </dgm:pt>
    <dgm:pt modelId="{C628C77C-61A7-4E2E-8F26-21C2A213B653}" type="sibTrans" cxnId="{004869B1-98CD-4654-B4D7-7669D841A11E}">
      <dgm:prSet/>
      <dgm:spPr/>
      <dgm:t>
        <a:bodyPr/>
        <a:lstStyle/>
        <a:p>
          <a:endParaRPr lang="en-US"/>
        </a:p>
      </dgm:t>
    </dgm:pt>
    <dgm:pt modelId="{FB26A302-5296-4BAB-A7C9-D66CD6EBAB70}" type="pres">
      <dgm:prSet presAssocID="{26CD3A4F-63AB-4E1F-8F96-0A5826B4FD90}" presName="Name0" presStyleCnt="0">
        <dgm:presLayoutVars>
          <dgm:dir/>
          <dgm:animLvl val="lvl"/>
          <dgm:resizeHandles val="exact"/>
        </dgm:presLayoutVars>
      </dgm:prSet>
      <dgm:spPr/>
    </dgm:pt>
    <dgm:pt modelId="{E77451EC-EC52-4934-80F7-9C6205491BA6}" type="pres">
      <dgm:prSet presAssocID="{06ABA743-1A0E-438D-8BA8-3E23AA777D63}" presName="boxAndChildren" presStyleCnt="0"/>
      <dgm:spPr/>
    </dgm:pt>
    <dgm:pt modelId="{A426CA74-34E7-46E2-83BD-871A731FE1AE}" type="pres">
      <dgm:prSet presAssocID="{06ABA743-1A0E-438D-8BA8-3E23AA777D63}" presName="parentTextBox" presStyleLbl="node1" presStyleIdx="0" presStyleCnt="3"/>
      <dgm:spPr/>
    </dgm:pt>
    <dgm:pt modelId="{25C73470-5FAE-4B1E-99C4-54A7C22A7483}" type="pres">
      <dgm:prSet presAssocID="{BFD27B26-3748-4A8C-83AB-A2290ABFEBB0}" presName="sp" presStyleCnt="0"/>
      <dgm:spPr/>
    </dgm:pt>
    <dgm:pt modelId="{B58F561D-0565-45CC-9605-FB5710AF77FF}" type="pres">
      <dgm:prSet presAssocID="{30658F97-648C-4193-B338-9AA5B1B41B19}" presName="arrowAndChildren" presStyleCnt="0"/>
      <dgm:spPr/>
    </dgm:pt>
    <dgm:pt modelId="{053E3981-8F95-400B-AA75-0FAB824EB7FB}" type="pres">
      <dgm:prSet presAssocID="{30658F97-648C-4193-B338-9AA5B1B41B19}" presName="parentTextArrow" presStyleLbl="node1" presStyleIdx="0" presStyleCnt="3"/>
      <dgm:spPr/>
    </dgm:pt>
    <dgm:pt modelId="{542FB41E-2806-4628-A6F0-FF1D0F82056F}" type="pres">
      <dgm:prSet presAssocID="{30658F97-648C-4193-B338-9AA5B1B41B19}" presName="arrow" presStyleLbl="node1" presStyleIdx="1" presStyleCnt="3"/>
      <dgm:spPr/>
    </dgm:pt>
    <dgm:pt modelId="{3F6CBB93-1EC2-437C-942F-0165C79913CA}" type="pres">
      <dgm:prSet presAssocID="{30658F97-648C-4193-B338-9AA5B1B41B19}" presName="descendantArrow" presStyleCnt="0"/>
      <dgm:spPr/>
    </dgm:pt>
    <dgm:pt modelId="{954663D0-C427-492D-B7C0-E8264FEA513F}" type="pres">
      <dgm:prSet presAssocID="{CBB08EC4-ED06-4092-9FED-211C42D540BD}" presName="childTextArrow" presStyleLbl="fgAccFollowNode1" presStyleIdx="0" presStyleCnt="4">
        <dgm:presLayoutVars>
          <dgm:bulletEnabled val="1"/>
        </dgm:presLayoutVars>
      </dgm:prSet>
      <dgm:spPr/>
    </dgm:pt>
    <dgm:pt modelId="{824EA8C0-7179-453B-902F-0E9C2B7AD8E7}" type="pres">
      <dgm:prSet presAssocID="{0990FBC3-204F-4EE8-A739-57F804FF0A7A}" presName="childTextArrow" presStyleLbl="fgAccFollowNode1" presStyleIdx="1" presStyleCnt="4">
        <dgm:presLayoutVars>
          <dgm:bulletEnabled val="1"/>
        </dgm:presLayoutVars>
      </dgm:prSet>
      <dgm:spPr/>
    </dgm:pt>
    <dgm:pt modelId="{49E45937-6996-4D4B-9F0C-F3359291833F}" type="pres">
      <dgm:prSet presAssocID="{C35F5432-D6A5-440F-8291-878666EF3570}" presName="childTextArrow" presStyleLbl="fgAccFollowNode1" presStyleIdx="2" presStyleCnt="4">
        <dgm:presLayoutVars>
          <dgm:bulletEnabled val="1"/>
        </dgm:presLayoutVars>
      </dgm:prSet>
      <dgm:spPr/>
    </dgm:pt>
    <dgm:pt modelId="{8A36D7AF-987B-4CAF-826D-9DC78D2E91FA}" type="pres">
      <dgm:prSet presAssocID="{0014B5B5-427E-4A94-800F-4564D6A0D2AA}" presName="childTextArrow" presStyleLbl="fgAccFollowNode1" presStyleIdx="3" presStyleCnt="4">
        <dgm:presLayoutVars>
          <dgm:bulletEnabled val="1"/>
        </dgm:presLayoutVars>
      </dgm:prSet>
      <dgm:spPr/>
    </dgm:pt>
    <dgm:pt modelId="{0EFF3D7E-A982-438B-BA8C-3ABEE2FC883C}" type="pres">
      <dgm:prSet presAssocID="{6F32D955-96EA-4BFC-9979-084ABA521C15}" presName="sp" presStyleCnt="0"/>
      <dgm:spPr/>
    </dgm:pt>
    <dgm:pt modelId="{6B67EE41-C09E-4FF4-84CE-25AB413CAC7A}" type="pres">
      <dgm:prSet presAssocID="{14DB0AD5-EEC2-4854-81AB-FDAC8647E392}" presName="arrowAndChildren" presStyleCnt="0"/>
      <dgm:spPr/>
    </dgm:pt>
    <dgm:pt modelId="{C20DFDC3-9FF5-4899-83A7-19A90B9DADA1}" type="pres">
      <dgm:prSet presAssocID="{14DB0AD5-EEC2-4854-81AB-FDAC8647E392}" presName="parentTextArrow" presStyleLbl="node1" presStyleIdx="2" presStyleCnt="3"/>
      <dgm:spPr/>
    </dgm:pt>
  </dgm:ptLst>
  <dgm:cxnLst>
    <dgm:cxn modelId="{36961C0E-3FA8-42B3-B909-8138447F3386}" type="presOf" srcId="{CBB08EC4-ED06-4092-9FED-211C42D540BD}" destId="{954663D0-C427-492D-B7C0-E8264FEA513F}" srcOrd="0" destOrd="0" presId="urn:microsoft.com/office/officeart/2005/8/layout/process4"/>
    <dgm:cxn modelId="{78682716-8F42-4855-81A0-284A93129A15}" type="presOf" srcId="{C35F5432-D6A5-440F-8291-878666EF3570}" destId="{49E45937-6996-4D4B-9F0C-F3359291833F}" srcOrd="0" destOrd="0" presId="urn:microsoft.com/office/officeart/2005/8/layout/process4"/>
    <dgm:cxn modelId="{67685F16-8632-46DF-AB17-A294C132D5BE}" type="presOf" srcId="{06ABA743-1A0E-438D-8BA8-3E23AA777D63}" destId="{A426CA74-34E7-46E2-83BD-871A731FE1AE}" srcOrd="0" destOrd="0" presId="urn:microsoft.com/office/officeart/2005/8/layout/process4"/>
    <dgm:cxn modelId="{6857DA25-A40A-4CE4-81F6-A9146A6383FA}" type="presOf" srcId="{14DB0AD5-EEC2-4854-81AB-FDAC8647E392}" destId="{C20DFDC3-9FF5-4899-83A7-19A90B9DADA1}" srcOrd="0" destOrd="0" presId="urn:microsoft.com/office/officeart/2005/8/layout/process4"/>
    <dgm:cxn modelId="{03F7852D-0E87-454D-AB9D-8147791FF143}" srcId="{26CD3A4F-63AB-4E1F-8F96-0A5826B4FD90}" destId="{14DB0AD5-EEC2-4854-81AB-FDAC8647E392}" srcOrd="0" destOrd="0" parTransId="{CF917D1B-D251-4806-AD67-3C329691D282}" sibTransId="{6F32D955-96EA-4BFC-9979-084ABA521C15}"/>
    <dgm:cxn modelId="{57602E50-9A48-40E7-B8AD-F1E0F8A89A53}" type="presOf" srcId="{0014B5B5-427E-4A94-800F-4564D6A0D2AA}" destId="{8A36D7AF-987B-4CAF-826D-9DC78D2E91FA}" srcOrd="0" destOrd="0" presId="urn:microsoft.com/office/officeart/2005/8/layout/process4"/>
    <dgm:cxn modelId="{4D549D51-056F-4265-99A1-D9DA8A4F203C}" srcId="{30658F97-648C-4193-B338-9AA5B1B41B19}" destId="{0014B5B5-427E-4A94-800F-4564D6A0D2AA}" srcOrd="3" destOrd="0" parTransId="{86023816-632D-483E-9919-BE2B649E8364}" sibTransId="{A9E56DAE-C326-46F4-A0D4-6FA9479C51BE}"/>
    <dgm:cxn modelId="{7CCDE252-B1EA-454A-8CBE-70167D1CAE86}" type="presOf" srcId="{0990FBC3-204F-4EE8-A739-57F804FF0A7A}" destId="{824EA8C0-7179-453B-902F-0E9C2B7AD8E7}" srcOrd="0" destOrd="0" presId="urn:microsoft.com/office/officeart/2005/8/layout/process4"/>
    <dgm:cxn modelId="{A0E7727B-13DB-4A19-A1C6-9E55BFB08C35}" srcId="{30658F97-648C-4193-B338-9AA5B1B41B19}" destId="{0990FBC3-204F-4EE8-A739-57F804FF0A7A}" srcOrd="1" destOrd="0" parTransId="{386F4CFA-80B3-49A8-B8D9-94C63DC06D93}" sibTransId="{698BF7AD-7C0D-4408-9C60-567C05CB328A}"/>
    <dgm:cxn modelId="{E2906D7F-F80D-4603-8C78-B5E4E1051C3D}" type="presOf" srcId="{30658F97-648C-4193-B338-9AA5B1B41B19}" destId="{053E3981-8F95-400B-AA75-0FAB824EB7FB}" srcOrd="0" destOrd="0" presId="urn:microsoft.com/office/officeart/2005/8/layout/process4"/>
    <dgm:cxn modelId="{48DB4083-3F09-4DC4-8F14-3CE66032B7C8}" srcId="{30658F97-648C-4193-B338-9AA5B1B41B19}" destId="{CBB08EC4-ED06-4092-9FED-211C42D540BD}" srcOrd="0" destOrd="0" parTransId="{B2804F42-7FDA-4DD5-B46D-14930FD3C5DC}" sibTransId="{7B0E8C02-64F6-476B-B674-8B1C25ECE3BC}"/>
    <dgm:cxn modelId="{4B62B58D-2F9D-4E91-81E0-D6AE46678E31}" type="presOf" srcId="{30658F97-648C-4193-B338-9AA5B1B41B19}" destId="{542FB41E-2806-4628-A6F0-FF1D0F82056F}" srcOrd="1" destOrd="0" presId="urn:microsoft.com/office/officeart/2005/8/layout/process4"/>
    <dgm:cxn modelId="{E4FAE795-16D3-44E4-B831-09E0DBECB5AC}" srcId="{30658F97-648C-4193-B338-9AA5B1B41B19}" destId="{C35F5432-D6A5-440F-8291-878666EF3570}" srcOrd="2" destOrd="0" parTransId="{92224FD4-F3AA-4E78-BA28-4CD45A03A19D}" sibTransId="{29E7A642-593C-4B6B-B8BF-AC32F6B0CC5E}"/>
    <dgm:cxn modelId="{4C584F9B-32D5-48E7-B7D5-AE83A10A8BAA}" srcId="{26CD3A4F-63AB-4E1F-8F96-0A5826B4FD90}" destId="{30658F97-648C-4193-B338-9AA5B1B41B19}" srcOrd="1" destOrd="0" parTransId="{4B0E40C3-52B4-489C-8852-0FBF4B1FEFF1}" sibTransId="{BFD27B26-3748-4A8C-83AB-A2290ABFEBB0}"/>
    <dgm:cxn modelId="{004869B1-98CD-4654-B4D7-7669D841A11E}" srcId="{26CD3A4F-63AB-4E1F-8F96-0A5826B4FD90}" destId="{06ABA743-1A0E-438D-8BA8-3E23AA777D63}" srcOrd="2" destOrd="0" parTransId="{9BCD664B-436C-4EBF-B23B-92A2C9BC292C}" sibTransId="{C628C77C-61A7-4E2E-8F26-21C2A213B653}"/>
    <dgm:cxn modelId="{BA9955D3-19F4-4062-88A5-E981F3775E97}" type="presOf" srcId="{26CD3A4F-63AB-4E1F-8F96-0A5826B4FD90}" destId="{FB26A302-5296-4BAB-A7C9-D66CD6EBAB70}" srcOrd="0" destOrd="0" presId="urn:microsoft.com/office/officeart/2005/8/layout/process4"/>
    <dgm:cxn modelId="{CC031B25-4CA5-4E95-BB1C-26B337937A8B}" type="presParOf" srcId="{FB26A302-5296-4BAB-A7C9-D66CD6EBAB70}" destId="{E77451EC-EC52-4934-80F7-9C6205491BA6}" srcOrd="0" destOrd="0" presId="urn:microsoft.com/office/officeart/2005/8/layout/process4"/>
    <dgm:cxn modelId="{9094601A-242A-42FB-B65B-7F5A6F323672}" type="presParOf" srcId="{E77451EC-EC52-4934-80F7-9C6205491BA6}" destId="{A426CA74-34E7-46E2-83BD-871A731FE1AE}" srcOrd="0" destOrd="0" presId="urn:microsoft.com/office/officeart/2005/8/layout/process4"/>
    <dgm:cxn modelId="{C6D941EA-4E08-4BF3-8D5D-15A7D4A4EF62}" type="presParOf" srcId="{FB26A302-5296-4BAB-A7C9-D66CD6EBAB70}" destId="{25C73470-5FAE-4B1E-99C4-54A7C22A7483}" srcOrd="1" destOrd="0" presId="urn:microsoft.com/office/officeart/2005/8/layout/process4"/>
    <dgm:cxn modelId="{0C4C90FC-A209-4AA9-83BC-89FB1D6001BF}" type="presParOf" srcId="{FB26A302-5296-4BAB-A7C9-D66CD6EBAB70}" destId="{B58F561D-0565-45CC-9605-FB5710AF77FF}" srcOrd="2" destOrd="0" presId="urn:microsoft.com/office/officeart/2005/8/layout/process4"/>
    <dgm:cxn modelId="{B4727CF4-39A8-4D9C-A818-688DC278588B}" type="presParOf" srcId="{B58F561D-0565-45CC-9605-FB5710AF77FF}" destId="{053E3981-8F95-400B-AA75-0FAB824EB7FB}" srcOrd="0" destOrd="0" presId="urn:microsoft.com/office/officeart/2005/8/layout/process4"/>
    <dgm:cxn modelId="{34C5C598-05E9-4BAD-8757-5BD8AD8F815D}" type="presParOf" srcId="{B58F561D-0565-45CC-9605-FB5710AF77FF}" destId="{542FB41E-2806-4628-A6F0-FF1D0F82056F}" srcOrd="1" destOrd="0" presId="urn:microsoft.com/office/officeart/2005/8/layout/process4"/>
    <dgm:cxn modelId="{5CB84C7E-DC10-4353-8252-316401B13FA7}" type="presParOf" srcId="{B58F561D-0565-45CC-9605-FB5710AF77FF}" destId="{3F6CBB93-1EC2-437C-942F-0165C79913CA}" srcOrd="2" destOrd="0" presId="urn:microsoft.com/office/officeart/2005/8/layout/process4"/>
    <dgm:cxn modelId="{DDBC3432-678F-4044-BF2A-7A9D823DA82F}" type="presParOf" srcId="{3F6CBB93-1EC2-437C-942F-0165C79913CA}" destId="{954663D0-C427-492D-B7C0-E8264FEA513F}" srcOrd="0" destOrd="0" presId="urn:microsoft.com/office/officeart/2005/8/layout/process4"/>
    <dgm:cxn modelId="{BE195718-6485-4C40-8DFF-0917E5376D6D}" type="presParOf" srcId="{3F6CBB93-1EC2-437C-942F-0165C79913CA}" destId="{824EA8C0-7179-453B-902F-0E9C2B7AD8E7}" srcOrd="1" destOrd="0" presId="urn:microsoft.com/office/officeart/2005/8/layout/process4"/>
    <dgm:cxn modelId="{26EFA3CA-E0CE-424C-ABA6-38B673B62A29}" type="presParOf" srcId="{3F6CBB93-1EC2-437C-942F-0165C79913CA}" destId="{49E45937-6996-4D4B-9F0C-F3359291833F}" srcOrd="2" destOrd="0" presId="urn:microsoft.com/office/officeart/2005/8/layout/process4"/>
    <dgm:cxn modelId="{E0385F22-DEB7-46F9-8037-3FE490A32525}" type="presParOf" srcId="{3F6CBB93-1EC2-437C-942F-0165C79913CA}" destId="{8A36D7AF-987B-4CAF-826D-9DC78D2E91FA}" srcOrd="3" destOrd="0" presId="urn:microsoft.com/office/officeart/2005/8/layout/process4"/>
    <dgm:cxn modelId="{65D50DBE-3609-47CF-990C-69365292168D}" type="presParOf" srcId="{FB26A302-5296-4BAB-A7C9-D66CD6EBAB70}" destId="{0EFF3D7E-A982-438B-BA8C-3ABEE2FC883C}" srcOrd="3" destOrd="0" presId="urn:microsoft.com/office/officeart/2005/8/layout/process4"/>
    <dgm:cxn modelId="{C7C00941-3FF3-40DA-808F-F9EADA838C6A}" type="presParOf" srcId="{FB26A302-5296-4BAB-A7C9-D66CD6EBAB70}" destId="{6B67EE41-C09E-4FF4-84CE-25AB413CAC7A}" srcOrd="4" destOrd="0" presId="urn:microsoft.com/office/officeart/2005/8/layout/process4"/>
    <dgm:cxn modelId="{E6640479-BBCA-46D2-827D-612E90B5F1D0}" type="presParOf" srcId="{6B67EE41-C09E-4FF4-84CE-25AB413CAC7A}" destId="{C20DFDC3-9FF5-4899-83A7-19A90B9DADA1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71B4069-69A2-41BC-B567-A0B941A798DD}">
      <dsp:nvSpPr>
        <dsp:cNvPr id="0" name=""/>
        <dsp:cNvSpPr/>
      </dsp:nvSpPr>
      <dsp:spPr>
        <a:xfrm>
          <a:off x="0" y="423055"/>
          <a:ext cx="6666833" cy="1285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17420" tIns="354076" rIns="517420" bIns="120904" numCol="1" spcCol="1270" anchor="t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700" b="0" i="0" kern="1200"/>
            <a:t>Degrees (Bachelor's, Master's, Ph.D.)</a:t>
          </a:r>
          <a:endParaRPr lang="en-US" sz="1700" kern="1200"/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700" b="0" i="0" kern="1200"/>
            <a:t>Diplomas and certificates</a:t>
          </a:r>
          <a:endParaRPr lang="en-US" sz="1700" kern="1200"/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700" b="0" i="0" kern="1200"/>
            <a:t>Specialized training programs</a:t>
          </a:r>
          <a:endParaRPr lang="en-US" sz="1700" kern="1200"/>
        </a:p>
      </dsp:txBody>
      <dsp:txXfrm>
        <a:off x="0" y="423055"/>
        <a:ext cx="6666833" cy="1285200"/>
      </dsp:txXfrm>
    </dsp:sp>
    <dsp:sp modelId="{811B6F9B-6FBE-4A1F-99DB-5B5619362914}">
      <dsp:nvSpPr>
        <dsp:cNvPr id="0" name=""/>
        <dsp:cNvSpPr/>
      </dsp:nvSpPr>
      <dsp:spPr>
        <a:xfrm>
          <a:off x="333341" y="172135"/>
          <a:ext cx="4666783" cy="501840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6393" tIns="0" rIns="176393" bIns="0" numCol="1" spcCol="1270" anchor="ctr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b="0" i="0" kern="1200" dirty="0"/>
            <a:t>Educational Qualifications:</a:t>
          </a:r>
          <a:endParaRPr lang="en-US" sz="1700" kern="1200" dirty="0"/>
        </a:p>
      </dsp:txBody>
      <dsp:txXfrm>
        <a:off x="357839" y="196633"/>
        <a:ext cx="4617787" cy="452844"/>
      </dsp:txXfrm>
    </dsp:sp>
    <dsp:sp modelId="{52B36F68-80B4-465D-84DB-C5A4CE2381F8}">
      <dsp:nvSpPr>
        <dsp:cNvPr id="0" name=""/>
        <dsp:cNvSpPr/>
      </dsp:nvSpPr>
      <dsp:spPr>
        <a:xfrm>
          <a:off x="0" y="2050975"/>
          <a:ext cx="6666833" cy="1285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2147871"/>
              <a:satOff val="-6164"/>
              <a:lumOff val="-987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17420" tIns="354076" rIns="517420" bIns="120904" numCol="1" spcCol="1270" anchor="t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700" b="0" i="0" kern="1200"/>
            <a:t>Industry-specific certifications</a:t>
          </a:r>
          <a:endParaRPr lang="en-US" sz="1700" kern="1200"/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700" b="0" i="0" kern="1200"/>
            <a:t>Licenses</a:t>
          </a:r>
          <a:endParaRPr lang="en-US" sz="1700" kern="1200"/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700" b="0" i="0" kern="1200"/>
            <a:t>Professional memberships</a:t>
          </a:r>
          <a:endParaRPr lang="en-US" sz="1700" kern="1200"/>
        </a:p>
      </dsp:txBody>
      <dsp:txXfrm>
        <a:off x="0" y="2050975"/>
        <a:ext cx="6666833" cy="1285200"/>
      </dsp:txXfrm>
    </dsp:sp>
    <dsp:sp modelId="{6180B47A-157C-406C-9912-D8368D5C5200}">
      <dsp:nvSpPr>
        <dsp:cNvPr id="0" name=""/>
        <dsp:cNvSpPr/>
      </dsp:nvSpPr>
      <dsp:spPr>
        <a:xfrm>
          <a:off x="333341" y="1800055"/>
          <a:ext cx="4666783" cy="501840"/>
        </a:xfrm>
        <a:prstGeom prst="roundRect">
          <a:avLst/>
        </a:prstGeom>
        <a:gradFill rotWithShape="0">
          <a:gsLst>
            <a:gs pos="0">
              <a:schemeClr val="accent2">
                <a:hueOff val="2147871"/>
                <a:satOff val="-6164"/>
                <a:lumOff val="-987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2147871"/>
                <a:satOff val="-6164"/>
                <a:lumOff val="-987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2147871"/>
                <a:satOff val="-6164"/>
                <a:lumOff val="-987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6393" tIns="0" rIns="176393" bIns="0" numCol="1" spcCol="1270" anchor="ctr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b="0" i="0" kern="1200"/>
            <a:t>Professional Qualifications:</a:t>
          </a:r>
          <a:endParaRPr lang="en-US" sz="1700" kern="1200"/>
        </a:p>
      </dsp:txBody>
      <dsp:txXfrm>
        <a:off x="357839" y="1824553"/>
        <a:ext cx="4617787" cy="452844"/>
      </dsp:txXfrm>
    </dsp:sp>
    <dsp:sp modelId="{04F0C576-733F-4998-974A-A717E53B6099}">
      <dsp:nvSpPr>
        <dsp:cNvPr id="0" name=""/>
        <dsp:cNvSpPr/>
      </dsp:nvSpPr>
      <dsp:spPr>
        <a:xfrm>
          <a:off x="0" y="3678895"/>
          <a:ext cx="6666833" cy="1285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4295743"/>
              <a:satOff val="-12329"/>
              <a:lumOff val="-19739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17420" tIns="354076" rIns="517420" bIns="120904" numCol="1" spcCol="1270" anchor="t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700" b="0" i="0" kern="1200"/>
            <a:t>Work experience</a:t>
          </a:r>
          <a:endParaRPr lang="en-US" sz="1700" kern="1200"/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700" b="0" i="0" kern="1200"/>
            <a:t>Internships</a:t>
          </a:r>
          <a:endParaRPr lang="en-US" sz="1700" kern="1200"/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700" b="0" i="0" kern="1200"/>
            <a:t>Volunteer work</a:t>
          </a:r>
          <a:endParaRPr lang="en-US" sz="1700" kern="1200"/>
        </a:p>
      </dsp:txBody>
      <dsp:txXfrm>
        <a:off x="0" y="3678895"/>
        <a:ext cx="6666833" cy="1285200"/>
      </dsp:txXfrm>
    </dsp:sp>
    <dsp:sp modelId="{9873290D-FE14-4E08-AA2F-344FF1CEC290}">
      <dsp:nvSpPr>
        <dsp:cNvPr id="0" name=""/>
        <dsp:cNvSpPr/>
      </dsp:nvSpPr>
      <dsp:spPr>
        <a:xfrm>
          <a:off x="333341" y="3427975"/>
          <a:ext cx="4666783" cy="501840"/>
        </a:xfrm>
        <a:prstGeom prst="roundRect">
          <a:avLst/>
        </a:prstGeom>
        <a:gradFill rotWithShape="0">
          <a:gsLst>
            <a:gs pos="0">
              <a:schemeClr val="accent2">
                <a:hueOff val="4295743"/>
                <a:satOff val="-12329"/>
                <a:lumOff val="-19739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4295743"/>
                <a:satOff val="-12329"/>
                <a:lumOff val="-19739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4295743"/>
                <a:satOff val="-12329"/>
                <a:lumOff val="-19739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6393" tIns="0" rIns="176393" bIns="0" numCol="1" spcCol="1270" anchor="ctr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b="0" i="0" kern="1200"/>
            <a:t>Experiential Qualifications:</a:t>
          </a:r>
          <a:endParaRPr lang="en-US" sz="1700" kern="1200"/>
        </a:p>
      </dsp:txBody>
      <dsp:txXfrm>
        <a:off x="357839" y="3452473"/>
        <a:ext cx="4617787" cy="452844"/>
      </dsp:txXfrm>
    </dsp:sp>
    <dsp:sp modelId="{1F7ABC4C-D7D5-4AFB-889B-B96875220A1D}">
      <dsp:nvSpPr>
        <dsp:cNvPr id="0" name=""/>
        <dsp:cNvSpPr/>
      </dsp:nvSpPr>
      <dsp:spPr>
        <a:xfrm>
          <a:off x="0" y="5306815"/>
          <a:ext cx="6666833" cy="990675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6443614"/>
              <a:satOff val="-18493"/>
              <a:lumOff val="-29609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17420" tIns="354076" rIns="517420" bIns="120904" numCol="1" spcCol="1270" anchor="t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700" b="0" i="0" kern="1200"/>
            <a:t>Soft skills (communication, leadership, teamwork)</a:t>
          </a:r>
          <a:endParaRPr lang="en-US" sz="1700" kern="1200"/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700" b="0" i="0" kern="1200"/>
            <a:t>Character traits (reliability, adaptability, creativity)</a:t>
          </a:r>
          <a:endParaRPr lang="en-US" sz="1700" kern="1200"/>
        </a:p>
      </dsp:txBody>
      <dsp:txXfrm>
        <a:off x="0" y="5306815"/>
        <a:ext cx="6666833" cy="990675"/>
      </dsp:txXfrm>
    </dsp:sp>
    <dsp:sp modelId="{D176F418-58FF-4BF2-9808-F33048347FF8}">
      <dsp:nvSpPr>
        <dsp:cNvPr id="0" name=""/>
        <dsp:cNvSpPr/>
      </dsp:nvSpPr>
      <dsp:spPr>
        <a:xfrm>
          <a:off x="333341" y="5055895"/>
          <a:ext cx="4666783" cy="501840"/>
        </a:xfrm>
        <a:prstGeom prst="roundRect">
          <a:avLst/>
        </a:prstGeom>
        <a:gradFill rotWithShape="0">
          <a:gsLst>
            <a:gs pos="0">
              <a:schemeClr val="accent2">
                <a:hueOff val="6443614"/>
                <a:satOff val="-18493"/>
                <a:lumOff val="-29609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6443614"/>
                <a:satOff val="-18493"/>
                <a:lumOff val="-29609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6443614"/>
                <a:satOff val="-18493"/>
                <a:lumOff val="-29609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6393" tIns="0" rIns="176393" bIns="0" numCol="1" spcCol="1270" anchor="ctr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b="0" i="0" kern="1200"/>
            <a:t>Personal Qualities:</a:t>
          </a:r>
          <a:endParaRPr lang="en-US" sz="1700" kern="1200"/>
        </a:p>
      </dsp:txBody>
      <dsp:txXfrm>
        <a:off x="357839" y="5080393"/>
        <a:ext cx="4617787" cy="45284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1D9196A-6FFE-4B47-B614-49D4FF57433F}">
      <dsp:nvSpPr>
        <dsp:cNvPr id="0" name=""/>
        <dsp:cNvSpPr/>
      </dsp:nvSpPr>
      <dsp:spPr>
        <a:xfrm>
          <a:off x="0" y="4105454"/>
          <a:ext cx="6666833" cy="1347501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b="0" i="0" kern="1200"/>
            <a:t>Importance of adaptability and lifelong learning mindset</a:t>
          </a:r>
          <a:endParaRPr lang="en-US" sz="2400" kern="1200"/>
        </a:p>
      </dsp:txBody>
      <dsp:txXfrm>
        <a:off x="0" y="4105454"/>
        <a:ext cx="6666833" cy="1347501"/>
      </dsp:txXfrm>
    </dsp:sp>
    <dsp:sp modelId="{D1E34FA1-D50F-4F3C-B5CC-53639E62011A}">
      <dsp:nvSpPr>
        <dsp:cNvPr id="0" name=""/>
        <dsp:cNvSpPr/>
      </dsp:nvSpPr>
      <dsp:spPr>
        <a:xfrm rot="10800000">
          <a:off x="0" y="2053209"/>
          <a:ext cx="6666833" cy="2072457"/>
        </a:xfrm>
        <a:prstGeom prst="upArrowCallout">
          <a:avLst/>
        </a:prstGeom>
        <a:gradFill rotWithShape="0">
          <a:gsLst>
            <a:gs pos="0">
              <a:schemeClr val="accent2">
                <a:hueOff val="3221807"/>
                <a:satOff val="-9246"/>
                <a:lumOff val="-14805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3221807"/>
                <a:satOff val="-9246"/>
                <a:lumOff val="-14805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3221807"/>
                <a:satOff val="-9246"/>
                <a:lumOff val="-14805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b="0" i="0" kern="1200"/>
            <a:t>Methods for ongoing professional development:</a:t>
          </a:r>
          <a:endParaRPr lang="en-US" sz="2400" kern="1200"/>
        </a:p>
      </dsp:txBody>
      <dsp:txXfrm rot="-10800000">
        <a:off x="0" y="2053209"/>
        <a:ext cx="6666833" cy="727432"/>
      </dsp:txXfrm>
    </dsp:sp>
    <dsp:sp modelId="{5D2F40D6-0F12-4A7B-A39F-1ABBF88C3B78}">
      <dsp:nvSpPr>
        <dsp:cNvPr id="0" name=""/>
        <dsp:cNvSpPr/>
      </dsp:nvSpPr>
      <dsp:spPr>
        <a:xfrm>
          <a:off x="0" y="2780641"/>
          <a:ext cx="1666708" cy="619664"/>
        </a:xfrm>
        <a:prstGeom prst="rect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2456" tIns="16510" rIns="92456" bIns="1651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b="0" i="0" kern="1200"/>
            <a:t>Online courses and MOOCs</a:t>
          </a:r>
          <a:endParaRPr lang="en-US" sz="1300" kern="1200"/>
        </a:p>
      </dsp:txBody>
      <dsp:txXfrm>
        <a:off x="0" y="2780641"/>
        <a:ext cx="1666708" cy="619664"/>
      </dsp:txXfrm>
    </dsp:sp>
    <dsp:sp modelId="{70A0D031-CDA9-4A31-B14C-B7B43298C477}">
      <dsp:nvSpPr>
        <dsp:cNvPr id="0" name=""/>
        <dsp:cNvSpPr/>
      </dsp:nvSpPr>
      <dsp:spPr>
        <a:xfrm>
          <a:off x="1666708" y="2780641"/>
          <a:ext cx="1666708" cy="619664"/>
        </a:xfrm>
        <a:prstGeom prst="rect">
          <a:avLst/>
        </a:prstGeom>
        <a:solidFill>
          <a:schemeClr val="accent2">
            <a:tint val="40000"/>
            <a:alpha val="90000"/>
            <a:hueOff val="2244906"/>
            <a:satOff val="-20744"/>
            <a:lumOff val="-2338"/>
            <a:alphaOff val="0"/>
          </a:schemeClr>
        </a:solidFill>
        <a:ln w="12700" cap="flat" cmpd="sng" algn="ctr">
          <a:solidFill>
            <a:schemeClr val="accent2">
              <a:tint val="40000"/>
              <a:alpha val="90000"/>
              <a:hueOff val="2244906"/>
              <a:satOff val="-20744"/>
              <a:lumOff val="-2338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2456" tIns="16510" rIns="92456" bIns="1651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b="0" i="0" kern="1200"/>
            <a:t>Workshops and seminars</a:t>
          </a:r>
          <a:endParaRPr lang="en-US" sz="1300" kern="1200"/>
        </a:p>
      </dsp:txBody>
      <dsp:txXfrm>
        <a:off x="1666708" y="2780641"/>
        <a:ext cx="1666708" cy="619664"/>
      </dsp:txXfrm>
    </dsp:sp>
    <dsp:sp modelId="{4C23F101-CACB-426B-B0BF-8E6BAD0329B0}">
      <dsp:nvSpPr>
        <dsp:cNvPr id="0" name=""/>
        <dsp:cNvSpPr/>
      </dsp:nvSpPr>
      <dsp:spPr>
        <a:xfrm>
          <a:off x="3333416" y="2780641"/>
          <a:ext cx="1666708" cy="619664"/>
        </a:xfrm>
        <a:prstGeom prst="rect">
          <a:avLst/>
        </a:prstGeom>
        <a:solidFill>
          <a:schemeClr val="accent2">
            <a:tint val="40000"/>
            <a:alpha val="90000"/>
            <a:hueOff val="4489812"/>
            <a:satOff val="-41488"/>
            <a:lumOff val="-4677"/>
            <a:alphaOff val="0"/>
          </a:schemeClr>
        </a:solidFill>
        <a:ln w="12700" cap="flat" cmpd="sng" algn="ctr">
          <a:solidFill>
            <a:schemeClr val="accent2">
              <a:tint val="40000"/>
              <a:alpha val="90000"/>
              <a:hueOff val="4489812"/>
              <a:satOff val="-41488"/>
              <a:lumOff val="-4677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2456" tIns="16510" rIns="92456" bIns="1651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b="0" i="0" kern="1200"/>
            <a:t>Professional conferences</a:t>
          </a:r>
          <a:endParaRPr lang="en-US" sz="1300" kern="1200"/>
        </a:p>
      </dsp:txBody>
      <dsp:txXfrm>
        <a:off x="3333416" y="2780641"/>
        <a:ext cx="1666708" cy="619664"/>
      </dsp:txXfrm>
    </dsp:sp>
    <dsp:sp modelId="{583C83B7-56CD-4125-B0DC-2D43AC2CAC69}">
      <dsp:nvSpPr>
        <dsp:cNvPr id="0" name=""/>
        <dsp:cNvSpPr/>
      </dsp:nvSpPr>
      <dsp:spPr>
        <a:xfrm>
          <a:off x="5000124" y="2780641"/>
          <a:ext cx="1666708" cy="619664"/>
        </a:xfrm>
        <a:prstGeom prst="rect">
          <a:avLst/>
        </a:prstGeom>
        <a:solidFill>
          <a:schemeClr val="accent2">
            <a:tint val="40000"/>
            <a:alpha val="90000"/>
            <a:hueOff val="6734718"/>
            <a:satOff val="-62232"/>
            <a:lumOff val="-7015"/>
            <a:alphaOff val="0"/>
          </a:schemeClr>
        </a:solidFill>
        <a:ln w="12700" cap="flat" cmpd="sng" algn="ctr">
          <a:solidFill>
            <a:schemeClr val="accent2">
              <a:tint val="40000"/>
              <a:alpha val="90000"/>
              <a:hueOff val="6734718"/>
              <a:satOff val="-62232"/>
              <a:lumOff val="-7015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2456" tIns="16510" rIns="92456" bIns="1651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b="0" i="0" kern="1200"/>
            <a:t>Industry publications and journals</a:t>
          </a:r>
          <a:endParaRPr lang="en-US" sz="1300" kern="1200"/>
        </a:p>
      </dsp:txBody>
      <dsp:txXfrm>
        <a:off x="5000124" y="2780641"/>
        <a:ext cx="1666708" cy="619664"/>
      </dsp:txXfrm>
    </dsp:sp>
    <dsp:sp modelId="{F6D22985-082B-4F73-AA23-22985AB86460}">
      <dsp:nvSpPr>
        <dsp:cNvPr id="0" name=""/>
        <dsp:cNvSpPr/>
      </dsp:nvSpPr>
      <dsp:spPr>
        <a:xfrm rot="10800000">
          <a:off x="0" y="964"/>
          <a:ext cx="6666833" cy="2072457"/>
        </a:xfrm>
        <a:prstGeom prst="upArrowCallout">
          <a:avLst/>
        </a:prstGeom>
        <a:gradFill rotWithShape="0">
          <a:gsLst>
            <a:gs pos="0">
              <a:schemeClr val="accent2">
                <a:hueOff val="6443614"/>
                <a:satOff val="-18493"/>
                <a:lumOff val="-29609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6443614"/>
                <a:satOff val="-18493"/>
                <a:lumOff val="-29609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6443614"/>
                <a:satOff val="-18493"/>
                <a:lumOff val="-29609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b="0" i="0" kern="1200"/>
            <a:t>Staying current in a rapidly evolving job market</a:t>
          </a:r>
          <a:endParaRPr lang="en-US" sz="2400" kern="1200"/>
        </a:p>
      </dsp:txBody>
      <dsp:txXfrm rot="10800000">
        <a:off x="0" y="964"/>
        <a:ext cx="6666833" cy="134662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426CA74-34E7-46E2-83BD-871A731FE1AE}">
      <dsp:nvSpPr>
        <dsp:cNvPr id="0" name=""/>
        <dsp:cNvSpPr/>
      </dsp:nvSpPr>
      <dsp:spPr>
        <a:xfrm>
          <a:off x="0" y="4105454"/>
          <a:ext cx="6666833" cy="1347501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0" tIns="177800" rIns="177800" bIns="17780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b="0" i="0" kern="1200"/>
            <a:t>Leveraging university resources for experience opportunities</a:t>
          </a:r>
          <a:endParaRPr lang="en-US" sz="2500" kern="1200"/>
        </a:p>
      </dsp:txBody>
      <dsp:txXfrm>
        <a:off x="0" y="4105454"/>
        <a:ext cx="6666833" cy="1347501"/>
      </dsp:txXfrm>
    </dsp:sp>
    <dsp:sp modelId="{542FB41E-2806-4628-A6F0-FF1D0F82056F}">
      <dsp:nvSpPr>
        <dsp:cNvPr id="0" name=""/>
        <dsp:cNvSpPr/>
      </dsp:nvSpPr>
      <dsp:spPr>
        <a:xfrm rot="10800000">
          <a:off x="0" y="2053209"/>
          <a:ext cx="6666833" cy="2072457"/>
        </a:xfrm>
        <a:prstGeom prst="upArrowCallout">
          <a:avLst/>
        </a:prstGeom>
        <a:gradFill rotWithShape="0">
          <a:gsLst>
            <a:gs pos="0">
              <a:schemeClr val="accent2">
                <a:hueOff val="3221807"/>
                <a:satOff val="-9246"/>
                <a:lumOff val="-14805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3221807"/>
                <a:satOff val="-9246"/>
                <a:lumOff val="-14805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3221807"/>
                <a:satOff val="-9246"/>
                <a:lumOff val="-14805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0" tIns="177800" rIns="177800" bIns="17780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b="0" i="0" kern="1200"/>
            <a:t>Ways to gain experience:</a:t>
          </a:r>
          <a:endParaRPr lang="en-US" sz="2500" kern="1200"/>
        </a:p>
      </dsp:txBody>
      <dsp:txXfrm rot="-10800000">
        <a:off x="0" y="2053209"/>
        <a:ext cx="6666833" cy="727432"/>
      </dsp:txXfrm>
    </dsp:sp>
    <dsp:sp modelId="{954663D0-C427-492D-B7C0-E8264FEA513F}">
      <dsp:nvSpPr>
        <dsp:cNvPr id="0" name=""/>
        <dsp:cNvSpPr/>
      </dsp:nvSpPr>
      <dsp:spPr>
        <a:xfrm>
          <a:off x="0" y="2780641"/>
          <a:ext cx="1666708" cy="619664"/>
        </a:xfrm>
        <a:prstGeom prst="rect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2456" tIns="16510" rIns="92456" bIns="1651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b="0" i="0" kern="1200"/>
            <a:t>Internships and co-op programs</a:t>
          </a:r>
          <a:endParaRPr lang="en-US" sz="1300" kern="1200"/>
        </a:p>
      </dsp:txBody>
      <dsp:txXfrm>
        <a:off x="0" y="2780641"/>
        <a:ext cx="1666708" cy="619664"/>
      </dsp:txXfrm>
    </dsp:sp>
    <dsp:sp modelId="{824EA8C0-7179-453B-902F-0E9C2B7AD8E7}">
      <dsp:nvSpPr>
        <dsp:cNvPr id="0" name=""/>
        <dsp:cNvSpPr/>
      </dsp:nvSpPr>
      <dsp:spPr>
        <a:xfrm>
          <a:off x="1666708" y="2780641"/>
          <a:ext cx="1666708" cy="619664"/>
        </a:xfrm>
        <a:prstGeom prst="rect">
          <a:avLst/>
        </a:prstGeom>
        <a:solidFill>
          <a:schemeClr val="accent2">
            <a:tint val="40000"/>
            <a:alpha val="90000"/>
            <a:hueOff val="2244906"/>
            <a:satOff val="-20744"/>
            <a:lumOff val="-2338"/>
            <a:alphaOff val="0"/>
          </a:schemeClr>
        </a:solidFill>
        <a:ln w="12700" cap="flat" cmpd="sng" algn="ctr">
          <a:solidFill>
            <a:schemeClr val="accent2">
              <a:tint val="40000"/>
              <a:alpha val="90000"/>
              <a:hueOff val="2244906"/>
              <a:satOff val="-20744"/>
              <a:lumOff val="-2338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2456" tIns="16510" rIns="92456" bIns="1651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b="0" i="0" kern="1200"/>
            <a:t>Part-time jobs in related fields</a:t>
          </a:r>
          <a:endParaRPr lang="en-US" sz="1300" kern="1200"/>
        </a:p>
      </dsp:txBody>
      <dsp:txXfrm>
        <a:off x="1666708" y="2780641"/>
        <a:ext cx="1666708" cy="619664"/>
      </dsp:txXfrm>
    </dsp:sp>
    <dsp:sp modelId="{49E45937-6996-4D4B-9F0C-F3359291833F}">
      <dsp:nvSpPr>
        <dsp:cNvPr id="0" name=""/>
        <dsp:cNvSpPr/>
      </dsp:nvSpPr>
      <dsp:spPr>
        <a:xfrm>
          <a:off x="3333416" y="2780641"/>
          <a:ext cx="1666708" cy="619664"/>
        </a:xfrm>
        <a:prstGeom prst="rect">
          <a:avLst/>
        </a:prstGeom>
        <a:solidFill>
          <a:schemeClr val="accent2">
            <a:tint val="40000"/>
            <a:alpha val="90000"/>
            <a:hueOff val="4489812"/>
            <a:satOff val="-41488"/>
            <a:lumOff val="-4677"/>
            <a:alphaOff val="0"/>
          </a:schemeClr>
        </a:solidFill>
        <a:ln w="12700" cap="flat" cmpd="sng" algn="ctr">
          <a:solidFill>
            <a:schemeClr val="accent2">
              <a:tint val="40000"/>
              <a:alpha val="90000"/>
              <a:hueOff val="4489812"/>
              <a:satOff val="-41488"/>
              <a:lumOff val="-4677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2456" tIns="16510" rIns="92456" bIns="1651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b="0" i="0" kern="1200"/>
            <a:t>Volunteer work and community involvement</a:t>
          </a:r>
          <a:endParaRPr lang="en-US" sz="1300" kern="1200"/>
        </a:p>
      </dsp:txBody>
      <dsp:txXfrm>
        <a:off x="3333416" y="2780641"/>
        <a:ext cx="1666708" cy="619664"/>
      </dsp:txXfrm>
    </dsp:sp>
    <dsp:sp modelId="{8A36D7AF-987B-4CAF-826D-9DC78D2E91FA}">
      <dsp:nvSpPr>
        <dsp:cNvPr id="0" name=""/>
        <dsp:cNvSpPr/>
      </dsp:nvSpPr>
      <dsp:spPr>
        <a:xfrm>
          <a:off x="5000124" y="2780641"/>
          <a:ext cx="1666708" cy="619664"/>
        </a:xfrm>
        <a:prstGeom prst="rect">
          <a:avLst/>
        </a:prstGeom>
        <a:solidFill>
          <a:schemeClr val="accent2">
            <a:tint val="40000"/>
            <a:alpha val="90000"/>
            <a:hueOff val="6734718"/>
            <a:satOff val="-62232"/>
            <a:lumOff val="-7015"/>
            <a:alphaOff val="0"/>
          </a:schemeClr>
        </a:solidFill>
        <a:ln w="12700" cap="flat" cmpd="sng" algn="ctr">
          <a:solidFill>
            <a:schemeClr val="accent2">
              <a:tint val="40000"/>
              <a:alpha val="90000"/>
              <a:hueOff val="6734718"/>
              <a:satOff val="-62232"/>
              <a:lumOff val="-7015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2456" tIns="16510" rIns="92456" bIns="1651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b="0" i="0" kern="1200"/>
            <a:t>Personal projects and portfolios</a:t>
          </a:r>
          <a:endParaRPr lang="en-US" sz="1300" kern="1200"/>
        </a:p>
      </dsp:txBody>
      <dsp:txXfrm>
        <a:off x="5000124" y="2780641"/>
        <a:ext cx="1666708" cy="619664"/>
      </dsp:txXfrm>
    </dsp:sp>
    <dsp:sp modelId="{C20DFDC3-9FF5-4899-83A7-19A90B9DADA1}">
      <dsp:nvSpPr>
        <dsp:cNvPr id="0" name=""/>
        <dsp:cNvSpPr/>
      </dsp:nvSpPr>
      <dsp:spPr>
        <a:xfrm rot="10800000">
          <a:off x="0" y="964"/>
          <a:ext cx="6666833" cy="2072457"/>
        </a:xfrm>
        <a:prstGeom prst="upArrowCallout">
          <a:avLst/>
        </a:prstGeom>
        <a:gradFill rotWithShape="0">
          <a:gsLst>
            <a:gs pos="0">
              <a:schemeClr val="accent2">
                <a:hueOff val="6443614"/>
                <a:satOff val="-18493"/>
                <a:lumOff val="-29609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6443614"/>
                <a:satOff val="-18493"/>
                <a:lumOff val="-29609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6443614"/>
                <a:satOff val="-18493"/>
                <a:lumOff val="-29609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0" tIns="177800" rIns="177800" bIns="17780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b="0" i="0" kern="1200"/>
            <a:t>Importance of practical experience in becoming qualified</a:t>
          </a:r>
          <a:endParaRPr lang="en-US" sz="2500" kern="1200"/>
        </a:p>
      </dsp:txBody>
      <dsp:txXfrm rot="10800000">
        <a:off x="0" y="964"/>
        <a:ext cx="6666833" cy="134662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693DDD7-43D1-2A78-3A89-B53330F5268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Підзаголовок 2">
            <a:extLst>
              <a:ext uri="{FF2B5EF4-FFF2-40B4-BE49-F238E27FC236}">
                <a16:creationId xmlns:a16="http://schemas.microsoft.com/office/drawing/2014/main" id="{1F446F42-9B86-0391-2152-97182FACE68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uk-UA"/>
              <a:t>Клацніть, щоб редагувати стиль зразка підзаголовка</a:t>
            </a:r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7E68F1C6-2070-4F48-4BD0-D6C98830B5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791A3-2E74-45C8-98D0-B8AC7DA9E12C}" type="datetimeFigureOut">
              <a:rPr lang="uk-UA" smtClean="0"/>
              <a:t>03.12.2024</a:t>
            </a:fld>
            <a:endParaRPr lang="uk-UA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EFE1D6EC-4AE4-3BE6-04D1-5BE2C71895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D5119371-330A-AB2E-3477-13014F70AC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547017-6467-4300-8C07-973D37E76981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33517176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і вертикальни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8867983-55E3-F4F0-97AE-92FAAB099F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вертикального тексту 2">
            <a:extLst>
              <a:ext uri="{FF2B5EF4-FFF2-40B4-BE49-F238E27FC236}">
                <a16:creationId xmlns:a16="http://schemas.microsoft.com/office/drawing/2014/main" id="{08F4D762-F2AE-FEFD-A1E6-846D6D12CE9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843B0983-927F-29F8-52F5-D3331B5644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791A3-2E74-45C8-98D0-B8AC7DA9E12C}" type="datetimeFigureOut">
              <a:rPr lang="uk-UA" smtClean="0"/>
              <a:t>03.12.2024</a:t>
            </a:fld>
            <a:endParaRPr lang="uk-UA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97F06B7A-0A3A-43CC-0615-B65D0217A7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DAFB7AEF-5974-BB2B-5DF3-2067E2C08F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547017-6467-4300-8C07-973D37E76981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66647064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ий заголовок і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ий заголовок 1">
            <a:extLst>
              <a:ext uri="{FF2B5EF4-FFF2-40B4-BE49-F238E27FC236}">
                <a16:creationId xmlns:a16="http://schemas.microsoft.com/office/drawing/2014/main" id="{F6F64A66-8AFF-82E3-C3CF-5C96A254C47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вертикального тексту 2">
            <a:extLst>
              <a:ext uri="{FF2B5EF4-FFF2-40B4-BE49-F238E27FC236}">
                <a16:creationId xmlns:a16="http://schemas.microsoft.com/office/drawing/2014/main" id="{D5104ECB-9D67-6AB3-6377-5174990B21B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406C8357-7523-7787-5885-9C0EC117BE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791A3-2E74-45C8-98D0-B8AC7DA9E12C}" type="datetimeFigureOut">
              <a:rPr lang="uk-UA" smtClean="0"/>
              <a:t>03.12.2024</a:t>
            </a:fld>
            <a:endParaRPr lang="uk-UA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71B5C9DF-FB23-C4F3-D3B1-88443B1B9A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A2CB0171-912F-46B6-E559-493A9A96B7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547017-6467-4300-8C07-973D37E76981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78279345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Назва та вмі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306DC70-86F7-2850-990E-E726FF2B84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B407B796-3FDF-0A20-1209-5FE63E8C371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9B75564E-5634-ECE5-EA24-9A6F96E812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791A3-2E74-45C8-98D0-B8AC7DA9E12C}" type="datetimeFigureOut">
              <a:rPr lang="uk-UA" smtClean="0"/>
              <a:t>03.12.2024</a:t>
            </a:fld>
            <a:endParaRPr lang="uk-UA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10A27548-34EE-2724-6421-2C204280C1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CA53DC05-C95F-FEDD-701E-D446D2CD9E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547017-6467-4300-8C07-973D37E76981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99116229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Назва розділ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A3AB856-406F-57D5-FABF-9B9EF953B6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тексту 2">
            <a:extLst>
              <a:ext uri="{FF2B5EF4-FFF2-40B4-BE49-F238E27FC236}">
                <a16:creationId xmlns:a16="http://schemas.microsoft.com/office/drawing/2014/main" id="{1BC02C7D-A86D-DE0D-AC93-380B8D18D0B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B272FA65-2E32-7063-4964-C09EEB85F4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791A3-2E74-45C8-98D0-B8AC7DA9E12C}" type="datetimeFigureOut">
              <a:rPr lang="uk-UA" smtClean="0"/>
              <a:t>03.12.2024</a:t>
            </a:fld>
            <a:endParaRPr lang="uk-UA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A3F39B62-58D6-C757-1E5C-0F4161CD04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B5442CF1-6C72-E2BA-DA41-F0DA43A014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547017-6467-4300-8C07-973D37E76981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41659968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’єк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E2CBD71-59C3-B775-9887-EC45B34317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8B110D94-2323-2625-A216-223ACFE1A17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4" name="Місце для вмісту 3">
            <a:extLst>
              <a:ext uri="{FF2B5EF4-FFF2-40B4-BE49-F238E27FC236}">
                <a16:creationId xmlns:a16="http://schemas.microsoft.com/office/drawing/2014/main" id="{1801F036-73F1-C97B-725D-ACFC8C80995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5" name="Місце для дати 4">
            <a:extLst>
              <a:ext uri="{FF2B5EF4-FFF2-40B4-BE49-F238E27FC236}">
                <a16:creationId xmlns:a16="http://schemas.microsoft.com/office/drawing/2014/main" id="{38C4DB96-0DA0-00B7-46D6-CE0F8C415F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791A3-2E74-45C8-98D0-B8AC7DA9E12C}" type="datetimeFigureOut">
              <a:rPr lang="uk-UA" smtClean="0"/>
              <a:t>03.12.2024</a:t>
            </a:fld>
            <a:endParaRPr lang="uk-UA"/>
          </a:p>
        </p:txBody>
      </p:sp>
      <p:sp>
        <p:nvSpPr>
          <p:cNvPr id="6" name="Місце для нижнього колонтитула 5">
            <a:extLst>
              <a:ext uri="{FF2B5EF4-FFF2-40B4-BE49-F238E27FC236}">
                <a16:creationId xmlns:a16="http://schemas.microsoft.com/office/drawing/2014/main" id="{102F3D10-B22E-0876-AC72-6A76DC67F7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Місце для номера слайда 6">
            <a:extLst>
              <a:ext uri="{FF2B5EF4-FFF2-40B4-BE49-F238E27FC236}">
                <a16:creationId xmlns:a16="http://schemas.microsoft.com/office/drawing/2014/main" id="{519A4046-830A-5A0E-11CC-2597892C17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547017-6467-4300-8C07-973D37E76981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36335134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Порівнянн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63C68C6-21D3-C072-57A5-8217204C09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тексту 2">
            <a:extLst>
              <a:ext uri="{FF2B5EF4-FFF2-40B4-BE49-F238E27FC236}">
                <a16:creationId xmlns:a16="http://schemas.microsoft.com/office/drawing/2014/main" id="{208BBF5D-033A-4901-7EBD-A8C284387A1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4" name="Місце для вмісту 3">
            <a:extLst>
              <a:ext uri="{FF2B5EF4-FFF2-40B4-BE49-F238E27FC236}">
                <a16:creationId xmlns:a16="http://schemas.microsoft.com/office/drawing/2014/main" id="{CE2EC039-DB7D-5E90-C6B5-96F78EB6C26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5" name="Місце для тексту 4">
            <a:extLst>
              <a:ext uri="{FF2B5EF4-FFF2-40B4-BE49-F238E27FC236}">
                <a16:creationId xmlns:a16="http://schemas.microsoft.com/office/drawing/2014/main" id="{52E8EB93-7F02-E4D6-02DE-DAAB9F21EE9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6" name="Місце для вмісту 5">
            <a:extLst>
              <a:ext uri="{FF2B5EF4-FFF2-40B4-BE49-F238E27FC236}">
                <a16:creationId xmlns:a16="http://schemas.microsoft.com/office/drawing/2014/main" id="{48619603-09A3-81C4-5E9E-A5F51D94684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7" name="Місце для дати 6">
            <a:extLst>
              <a:ext uri="{FF2B5EF4-FFF2-40B4-BE49-F238E27FC236}">
                <a16:creationId xmlns:a16="http://schemas.microsoft.com/office/drawing/2014/main" id="{589108EA-C1CD-E38A-C730-40FF66DE60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791A3-2E74-45C8-98D0-B8AC7DA9E12C}" type="datetimeFigureOut">
              <a:rPr lang="uk-UA" smtClean="0"/>
              <a:t>03.12.2024</a:t>
            </a:fld>
            <a:endParaRPr lang="uk-UA"/>
          </a:p>
        </p:txBody>
      </p:sp>
      <p:sp>
        <p:nvSpPr>
          <p:cNvPr id="8" name="Місце для нижнього колонтитула 7">
            <a:extLst>
              <a:ext uri="{FF2B5EF4-FFF2-40B4-BE49-F238E27FC236}">
                <a16:creationId xmlns:a16="http://schemas.microsoft.com/office/drawing/2014/main" id="{72B97F54-8F93-9CA5-20AE-A39EE357C9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Місце для номера слайда 8">
            <a:extLst>
              <a:ext uri="{FF2B5EF4-FFF2-40B4-BE49-F238E27FC236}">
                <a16:creationId xmlns:a16="http://schemas.microsoft.com/office/drawing/2014/main" id="{EFF52467-93FB-EE18-D1F9-679438AFFC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547017-6467-4300-8C07-973D37E76981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19537315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Лише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DCCD037-0CD0-7BC7-82EA-59FEDEAE7E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дати 2">
            <a:extLst>
              <a:ext uri="{FF2B5EF4-FFF2-40B4-BE49-F238E27FC236}">
                <a16:creationId xmlns:a16="http://schemas.microsoft.com/office/drawing/2014/main" id="{7FE8E9E1-0A6D-2A2A-E73F-3F863016E6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791A3-2E74-45C8-98D0-B8AC7DA9E12C}" type="datetimeFigureOut">
              <a:rPr lang="uk-UA" smtClean="0"/>
              <a:t>03.12.2024</a:t>
            </a:fld>
            <a:endParaRPr lang="uk-UA"/>
          </a:p>
        </p:txBody>
      </p:sp>
      <p:sp>
        <p:nvSpPr>
          <p:cNvPr id="4" name="Місце для нижнього колонтитула 3">
            <a:extLst>
              <a:ext uri="{FF2B5EF4-FFF2-40B4-BE49-F238E27FC236}">
                <a16:creationId xmlns:a16="http://schemas.microsoft.com/office/drawing/2014/main" id="{077907E0-9BFA-68B3-8B5F-81E7A44BB3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Місце для номера слайда 4">
            <a:extLst>
              <a:ext uri="{FF2B5EF4-FFF2-40B4-BE49-F238E27FC236}">
                <a16:creationId xmlns:a16="http://schemas.microsoft.com/office/drawing/2014/main" id="{4FA00431-03E8-DF45-50B7-FE7B7C6859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547017-6467-4300-8C07-973D37E76981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17938019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дати 1">
            <a:extLst>
              <a:ext uri="{FF2B5EF4-FFF2-40B4-BE49-F238E27FC236}">
                <a16:creationId xmlns:a16="http://schemas.microsoft.com/office/drawing/2014/main" id="{06A1F91C-BCF5-569A-977F-4DB1D5243F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791A3-2E74-45C8-98D0-B8AC7DA9E12C}" type="datetimeFigureOut">
              <a:rPr lang="uk-UA" smtClean="0"/>
              <a:t>03.12.2024</a:t>
            </a:fld>
            <a:endParaRPr lang="uk-UA"/>
          </a:p>
        </p:txBody>
      </p:sp>
      <p:sp>
        <p:nvSpPr>
          <p:cNvPr id="3" name="Місце для нижнього колонтитула 2">
            <a:extLst>
              <a:ext uri="{FF2B5EF4-FFF2-40B4-BE49-F238E27FC236}">
                <a16:creationId xmlns:a16="http://schemas.microsoft.com/office/drawing/2014/main" id="{AE857BBB-9ED8-8901-4358-4127848060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Місце для номера слайда 3">
            <a:extLst>
              <a:ext uri="{FF2B5EF4-FFF2-40B4-BE49-F238E27FC236}">
                <a16:creationId xmlns:a16="http://schemas.microsoft.com/office/drawing/2014/main" id="{482C7840-74C8-3F4F-170F-A4BAA7420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547017-6467-4300-8C07-973D37E76981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76509188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Вміст і підпи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6345FC8-1565-33D9-8D8B-F7B7406B3A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5AAEE138-726B-968D-A736-A807A79302D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4" name="Місце для тексту 3">
            <a:extLst>
              <a:ext uri="{FF2B5EF4-FFF2-40B4-BE49-F238E27FC236}">
                <a16:creationId xmlns:a16="http://schemas.microsoft.com/office/drawing/2014/main" id="{99D0DD08-8ACD-9209-0BD1-4C2CE120AB9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5" name="Місце для дати 4">
            <a:extLst>
              <a:ext uri="{FF2B5EF4-FFF2-40B4-BE49-F238E27FC236}">
                <a16:creationId xmlns:a16="http://schemas.microsoft.com/office/drawing/2014/main" id="{CE41156E-404F-8408-232B-0D51D64F55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791A3-2E74-45C8-98D0-B8AC7DA9E12C}" type="datetimeFigureOut">
              <a:rPr lang="uk-UA" smtClean="0"/>
              <a:t>03.12.2024</a:t>
            </a:fld>
            <a:endParaRPr lang="uk-UA"/>
          </a:p>
        </p:txBody>
      </p:sp>
      <p:sp>
        <p:nvSpPr>
          <p:cNvPr id="6" name="Місце для нижнього колонтитула 5">
            <a:extLst>
              <a:ext uri="{FF2B5EF4-FFF2-40B4-BE49-F238E27FC236}">
                <a16:creationId xmlns:a16="http://schemas.microsoft.com/office/drawing/2014/main" id="{EC4159C1-B18F-5A83-E9D1-A7543D0F3C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Місце для номера слайда 6">
            <a:extLst>
              <a:ext uri="{FF2B5EF4-FFF2-40B4-BE49-F238E27FC236}">
                <a16:creationId xmlns:a16="http://schemas.microsoft.com/office/drawing/2014/main" id="{C7D080F8-BB8D-A087-9FF8-6AD9CDE79C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547017-6467-4300-8C07-973D37E76981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26493107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і підпи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0D5393A-03FD-7EAD-A650-6FE0ACA7DA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зображення 2">
            <a:extLst>
              <a:ext uri="{FF2B5EF4-FFF2-40B4-BE49-F238E27FC236}">
                <a16:creationId xmlns:a16="http://schemas.microsoft.com/office/drawing/2014/main" id="{58048588-55CC-9341-74A4-8BFAEC4B1D1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uk-UA"/>
          </a:p>
        </p:txBody>
      </p:sp>
      <p:sp>
        <p:nvSpPr>
          <p:cNvPr id="4" name="Місце для тексту 3">
            <a:extLst>
              <a:ext uri="{FF2B5EF4-FFF2-40B4-BE49-F238E27FC236}">
                <a16:creationId xmlns:a16="http://schemas.microsoft.com/office/drawing/2014/main" id="{81D5C347-B552-0720-DFF4-DDAE55843DD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5" name="Місце для дати 4">
            <a:extLst>
              <a:ext uri="{FF2B5EF4-FFF2-40B4-BE49-F238E27FC236}">
                <a16:creationId xmlns:a16="http://schemas.microsoft.com/office/drawing/2014/main" id="{D2F2DE5C-0102-B380-42AF-09AC7B648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791A3-2E74-45C8-98D0-B8AC7DA9E12C}" type="datetimeFigureOut">
              <a:rPr lang="uk-UA" smtClean="0"/>
              <a:t>03.12.2024</a:t>
            </a:fld>
            <a:endParaRPr lang="uk-UA"/>
          </a:p>
        </p:txBody>
      </p:sp>
      <p:sp>
        <p:nvSpPr>
          <p:cNvPr id="6" name="Місце для нижнього колонтитула 5">
            <a:extLst>
              <a:ext uri="{FF2B5EF4-FFF2-40B4-BE49-F238E27FC236}">
                <a16:creationId xmlns:a16="http://schemas.microsoft.com/office/drawing/2014/main" id="{038BC9D6-8CE0-7451-49D9-B6E80E49AE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Місце для номера слайда 6">
            <a:extLst>
              <a:ext uri="{FF2B5EF4-FFF2-40B4-BE49-F238E27FC236}">
                <a16:creationId xmlns:a16="http://schemas.microsoft.com/office/drawing/2014/main" id="{B1ABCECF-8870-CF14-A86E-91C71B409C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547017-6467-4300-8C07-973D37E76981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53624688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аголовка 1">
            <a:extLst>
              <a:ext uri="{FF2B5EF4-FFF2-40B4-BE49-F238E27FC236}">
                <a16:creationId xmlns:a16="http://schemas.microsoft.com/office/drawing/2014/main" id="{04DA677C-1C2B-47E8-35EF-B34EE7A089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тексту 2">
            <a:extLst>
              <a:ext uri="{FF2B5EF4-FFF2-40B4-BE49-F238E27FC236}">
                <a16:creationId xmlns:a16="http://schemas.microsoft.com/office/drawing/2014/main" id="{C5D883A4-A7F7-DE19-E54F-FF71E607B8D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C04F52C6-3FB5-DEB3-D8B8-3592336395E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26791A3-2E74-45C8-98D0-B8AC7DA9E12C}" type="datetimeFigureOut">
              <a:rPr lang="uk-UA" smtClean="0"/>
              <a:t>03.12.2024</a:t>
            </a:fld>
            <a:endParaRPr lang="uk-UA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792269E3-6E70-6708-D223-5C8976AAB17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446F1EC6-5B08-0A71-39F0-5A74C0F374D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3547017-6467-4300-8C07-973D37E76981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4747289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esheninger.blogspot.com/2018/07/great-leaders-surround-themselves-with.html" TargetMode="Externa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hyperlink" Target="https://creativecommons.org/licenses/by/3.0/" TargetMode="Externa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hyperlink" Target="https://www.youtube.com/watch?v=uKr_Cc_Ytfo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creativecommons.org/licenses/by/3.0/" TargetMode="External"/><Relationship Id="rId4" Type="http://schemas.openxmlformats.org/officeDocument/2006/relationships/hyperlink" Target="https://researchleap.com/tag/motivation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pixabay.com/en/success-stairs-ambition-career-933215/" TargetMode="External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youtube.com/watch?v=XG7Mi3__gj8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ivanrivera-pmp.blogspot.com/2016/02/como-medir-el-exito-de-los-proyectos.html" TargetMode="External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creativecommons.org/licenses/by-nc-nd/3.0/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picpedia.org/suspension-file/h/hard-work.html" TargetMode="External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creativecommons.org/licenses/by-sa/3.0/" TargetMode="Externa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9" name="Rectangle 10">
            <a:extLst>
              <a:ext uri="{FF2B5EF4-FFF2-40B4-BE49-F238E27FC236}">
                <a16:creationId xmlns:a16="http://schemas.microsoft.com/office/drawing/2014/main" id="{637B2035-1FCB-439A-B421-095E136C7E0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2">
            <a:extLst>
              <a:ext uri="{FF2B5EF4-FFF2-40B4-BE49-F238E27FC236}">
                <a16:creationId xmlns:a16="http://schemas.microsoft.com/office/drawing/2014/main" id="{676D6CDF-C512-4739-B158-55EE955EFA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5503" y="-1"/>
            <a:ext cx="12192000" cy="6857999"/>
          </a:xfrm>
          <a:prstGeom prst="rect">
            <a:avLst/>
          </a:prstGeom>
          <a:solidFill>
            <a:srgbClr val="82766A">
              <a:alpha val="1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DA74BA3-A197-82C9-F909-5108FD1CA4F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45575" y="1398146"/>
            <a:ext cx="10746657" cy="1079583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z="4400" b="1" dirty="0">
                <a:effectLst/>
              </a:rPr>
              <a:t>Success: are you qualified enough? </a:t>
            </a:r>
            <a:endParaRPr lang="en-US" sz="4400" b="1" dirty="0"/>
          </a:p>
        </p:txBody>
      </p:sp>
      <p:pic>
        <p:nvPicPr>
          <p:cNvPr id="5" name="Рисунок 4" descr="Зображення, що містить Обличчя людини, чоловік, текст, одежа&#10;&#10;Автоматично згенерований опис">
            <a:extLst>
              <a:ext uri="{FF2B5EF4-FFF2-40B4-BE49-F238E27FC236}">
                <a16:creationId xmlns:a16="http://schemas.microsoft.com/office/drawing/2014/main" id="{848A4153-B012-8ACA-1169-522FFFD69D0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rcRect l="8502"/>
          <a:stretch/>
        </p:blipFill>
        <p:spPr>
          <a:xfrm>
            <a:off x="0" y="3105151"/>
            <a:ext cx="7325031" cy="3752849"/>
          </a:xfrm>
          <a:custGeom>
            <a:avLst/>
            <a:gdLst/>
            <a:ahLst/>
            <a:cxnLst/>
            <a:rect l="l" t="t" r="r" b="b"/>
            <a:pathLst>
              <a:path w="6448424" h="3752849">
                <a:moveTo>
                  <a:pt x="0" y="0"/>
                </a:moveTo>
                <a:lnTo>
                  <a:pt x="137978" y="22215"/>
                </a:lnTo>
                <a:cubicBezTo>
                  <a:pt x="196046" y="32277"/>
                  <a:pt x="252469" y="42437"/>
                  <a:pt x="295660" y="49771"/>
                </a:cubicBezTo>
                <a:cubicBezTo>
                  <a:pt x="364885" y="66610"/>
                  <a:pt x="403214" y="32071"/>
                  <a:pt x="456941" y="65635"/>
                </a:cubicBezTo>
                <a:cubicBezTo>
                  <a:pt x="529612" y="69090"/>
                  <a:pt x="662508" y="71245"/>
                  <a:pt x="731691" y="70501"/>
                </a:cubicBezTo>
                <a:cubicBezTo>
                  <a:pt x="768741" y="62400"/>
                  <a:pt x="808263" y="64633"/>
                  <a:pt x="841820" y="61171"/>
                </a:cubicBezTo>
                <a:cubicBezTo>
                  <a:pt x="958973" y="43639"/>
                  <a:pt x="1009730" y="45863"/>
                  <a:pt x="1068219" y="39136"/>
                </a:cubicBezTo>
                <a:cubicBezTo>
                  <a:pt x="1104329" y="33447"/>
                  <a:pt x="1156536" y="44203"/>
                  <a:pt x="1174190" y="38808"/>
                </a:cubicBezTo>
                <a:cubicBezTo>
                  <a:pt x="1188943" y="36385"/>
                  <a:pt x="1213832" y="14880"/>
                  <a:pt x="1225923" y="34507"/>
                </a:cubicBezTo>
                <a:cubicBezTo>
                  <a:pt x="1305283" y="8501"/>
                  <a:pt x="1319617" y="30839"/>
                  <a:pt x="1385617" y="18003"/>
                </a:cubicBezTo>
                <a:cubicBezTo>
                  <a:pt x="1461876" y="-26747"/>
                  <a:pt x="1519510" y="56342"/>
                  <a:pt x="1563967" y="4638"/>
                </a:cubicBezTo>
                <a:lnTo>
                  <a:pt x="1676634" y="10582"/>
                </a:lnTo>
                <a:lnTo>
                  <a:pt x="1769429" y="20265"/>
                </a:lnTo>
                <a:cubicBezTo>
                  <a:pt x="1790625" y="23534"/>
                  <a:pt x="1880369" y="18448"/>
                  <a:pt x="1900584" y="27732"/>
                </a:cubicBezTo>
                <a:cubicBezTo>
                  <a:pt x="2072430" y="22762"/>
                  <a:pt x="2014935" y="5831"/>
                  <a:pt x="2127041" y="22101"/>
                </a:cubicBezTo>
                <a:cubicBezTo>
                  <a:pt x="2168847" y="65820"/>
                  <a:pt x="2153052" y="28773"/>
                  <a:pt x="2211644" y="44507"/>
                </a:cubicBezTo>
                <a:cubicBezTo>
                  <a:pt x="2211201" y="9921"/>
                  <a:pt x="2277596" y="73686"/>
                  <a:pt x="2299605" y="38004"/>
                </a:cubicBezTo>
                <a:cubicBezTo>
                  <a:pt x="2309570" y="41997"/>
                  <a:pt x="2318531" y="46991"/>
                  <a:pt x="2327359" y="52270"/>
                </a:cubicBezTo>
                <a:lnTo>
                  <a:pt x="2331995" y="55017"/>
                </a:lnTo>
                <a:lnTo>
                  <a:pt x="2353777" y="59755"/>
                </a:lnTo>
                <a:lnTo>
                  <a:pt x="2355893" y="68914"/>
                </a:lnTo>
                <a:lnTo>
                  <a:pt x="2385794" y="81650"/>
                </a:lnTo>
                <a:cubicBezTo>
                  <a:pt x="2397613" y="85211"/>
                  <a:pt x="2411061" y="87627"/>
                  <a:pt x="2427010" y="88184"/>
                </a:cubicBezTo>
                <a:cubicBezTo>
                  <a:pt x="2486314" y="76422"/>
                  <a:pt x="2553170" y="126870"/>
                  <a:pt x="2627153" y="110451"/>
                </a:cubicBezTo>
                <a:cubicBezTo>
                  <a:pt x="2653722" y="107383"/>
                  <a:pt x="2732043" y="116068"/>
                  <a:pt x="2744462" y="128780"/>
                </a:cubicBezTo>
                <a:cubicBezTo>
                  <a:pt x="2760299" y="132873"/>
                  <a:pt x="2780248" y="130843"/>
                  <a:pt x="2785202" y="143610"/>
                </a:cubicBezTo>
                <a:cubicBezTo>
                  <a:pt x="2794558" y="159316"/>
                  <a:pt x="2856498" y="142821"/>
                  <a:pt x="2844667" y="159029"/>
                </a:cubicBezTo>
                <a:cubicBezTo>
                  <a:pt x="2888530" y="147871"/>
                  <a:pt x="2914187" y="181391"/>
                  <a:pt x="2946649" y="192330"/>
                </a:cubicBezTo>
                <a:cubicBezTo>
                  <a:pt x="2981872" y="180417"/>
                  <a:pt x="3015239" y="215115"/>
                  <a:pt x="3088812" y="226485"/>
                </a:cubicBezTo>
                <a:cubicBezTo>
                  <a:pt x="3127734" y="212524"/>
                  <a:pt x="3138301" y="234381"/>
                  <a:pt x="3208669" y="217774"/>
                </a:cubicBezTo>
                <a:cubicBezTo>
                  <a:pt x="3242208" y="219284"/>
                  <a:pt x="3229623" y="233297"/>
                  <a:pt x="3290045" y="235553"/>
                </a:cubicBezTo>
                <a:cubicBezTo>
                  <a:pt x="3399655" y="215239"/>
                  <a:pt x="3444518" y="245862"/>
                  <a:pt x="3529335" y="249571"/>
                </a:cubicBezTo>
                <a:cubicBezTo>
                  <a:pt x="3623697" y="257405"/>
                  <a:pt x="3587652" y="268832"/>
                  <a:pt x="3716766" y="252690"/>
                </a:cubicBezTo>
                <a:cubicBezTo>
                  <a:pt x="3723469" y="267318"/>
                  <a:pt x="3737863" y="269842"/>
                  <a:pt x="3765333" y="266823"/>
                </a:cubicBezTo>
                <a:cubicBezTo>
                  <a:pt x="3810754" y="271601"/>
                  <a:pt x="3792745" y="303866"/>
                  <a:pt x="3846897" y="290090"/>
                </a:cubicBezTo>
                <a:cubicBezTo>
                  <a:pt x="3830941" y="306608"/>
                  <a:pt x="3929114" y="308026"/>
                  <a:pt x="3900217" y="323590"/>
                </a:cubicBezTo>
                <a:cubicBezTo>
                  <a:pt x="3922367" y="343425"/>
                  <a:pt x="3948574" y="318948"/>
                  <a:pt x="3971444" y="336662"/>
                </a:cubicBezTo>
                <a:cubicBezTo>
                  <a:pt x="4002781" y="344193"/>
                  <a:pt x="3960997" y="315419"/>
                  <a:pt x="3997868" y="318867"/>
                </a:cubicBezTo>
                <a:cubicBezTo>
                  <a:pt x="4041159" y="326219"/>
                  <a:pt x="4055435" y="293981"/>
                  <a:pt x="4070852" y="339615"/>
                </a:cubicBezTo>
                <a:cubicBezTo>
                  <a:pt x="4121286" y="335828"/>
                  <a:pt x="4121920" y="355506"/>
                  <a:pt x="4180483" y="373369"/>
                </a:cubicBezTo>
                <a:cubicBezTo>
                  <a:pt x="4211379" y="366707"/>
                  <a:pt x="4230171" y="374664"/>
                  <a:pt x="4246264" y="387458"/>
                </a:cubicBezTo>
                <a:cubicBezTo>
                  <a:pt x="4308508" y="393310"/>
                  <a:pt x="4357326" y="416142"/>
                  <a:pt x="4423169" y="431783"/>
                </a:cubicBezTo>
                <a:lnTo>
                  <a:pt x="4446752" y="435383"/>
                </a:lnTo>
                <a:lnTo>
                  <a:pt x="4446954" y="435566"/>
                </a:lnTo>
                <a:cubicBezTo>
                  <a:pt x="4508528" y="480137"/>
                  <a:pt x="4617740" y="529869"/>
                  <a:pt x="4662523" y="553169"/>
                </a:cubicBezTo>
                <a:cubicBezTo>
                  <a:pt x="4720320" y="547046"/>
                  <a:pt x="4678644" y="560102"/>
                  <a:pt x="4715641" y="575354"/>
                </a:cubicBezTo>
                <a:cubicBezTo>
                  <a:pt x="4682056" y="593278"/>
                  <a:pt x="4768370" y="586520"/>
                  <a:pt x="4742071" y="614016"/>
                </a:cubicBezTo>
                <a:cubicBezTo>
                  <a:pt x="4749637" y="615922"/>
                  <a:pt x="4757797" y="616899"/>
                  <a:pt x="4766183" y="617675"/>
                </a:cubicBezTo>
                <a:lnTo>
                  <a:pt x="4770562" y="618094"/>
                </a:lnTo>
                <a:lnTo>
                  <a:pt x="4783240" y="624350"/>
                </a:lnTo>
                <a:lnTo>
                  <a:pt x="4792882" y="620401"/>
                </a:lnTo>
                <a:lnTo>
                  <a:pt x="4816310" y="625721"/>
                </a:lnTo>
                <a:cubicBezTo>
                  <a:pt x="4824144" y="628595"/>
                  <a:pt x="4831482" y="632720"/>
                  <a:pt x="4837953" y="638824"/>
                </a:cubicBezTo>
                <a:cubicBezTo>
                  <a:pt x="4848645" y="668753"/>
                  <a:pt x="4922266" y="669148"/>
                  <a:pt x="4933914" y="707398"/>
                </a:cubicBezTo>
                <a:cubicBezTo>
                  <a:pt x="4940833" y="719653"/>
                  <a:pt x="4978358" y="746502"/>
                  <a:pt x="4995259" y="744825"/>
                </a:cubicBezTo>
                <a:cubicBezTo>
                  <a:pt x="5005107" y="749034"/>
                  <a:pt x="5010567" y="758092"/>
                  <a:pt x="5024744" y="753396"/>
                </a:cubicBezTo>
                <a:cubicBezTo>
                  <a:pt x="5047511" y="761361"/>
                  <a:pt x="5109162" y="783016"/>
                  <a:pt x="5131877" y="792613"/>
                </a:cubicBezTo>
                <a:cubicBezTo>
                  <a:pt x="5132671" y="802792"/>
                  <a:pt x="5144554" y="806683"/>
                  <a:pt x="5161031" y="810975"/>
                </a:cubicBezTo>
                <a:lnTo>
                  <a:pt x="5176815" y="815342"/>
                </a:lnTo>
                <a:lnTo>
                  <a:pt x="5180064" y="831233"/>
                </a:lnTo>
                <a:cubicBezTo>
                  <a:pt x="5202966" y="819270"/>
                  <a:pt x="5188976" y="863361"/>
                  <a:pt x="5215059" y="865080"/>
                </a:cubicBezTo>
                <a:cubicBezTo>
                  <a:pt x="5235765" y="864786"/>
                  <a:pt x="5236347" y="878098"/>
                  <a:pt x="5245643" y="887119"/>
                </a:cubicBezTo>
                <a:cubicBezTo>
                  <a:pt x="5267660" y="891609"/>
                  <a:pt x="5295742" y="939348"/>
                  <a:pt x="5295952" y="957174"/>
                </a:cubicBezTo>
                <a:cubicBezTo>
                  <a:pt x="5284322" y="1008946"/>
                  <a:pt x="5374979" y="1038019"/>
                  <a:pt x="5367826" y="1079140"/>
                </a:cubicBezTo>
                <a:cubicBezTo>
                  <a:pt x="5371668" y="1089190"/>
                  <a:pt x="5377921" y="1097135"/>
                  <a:pt x="5385646" y="1103730"/>
                </a:cubicBezTo>
                <a:lnTo>
                  <a:pt x="5410965" y="1119397"/>
                </a:lnTo>
                <a:lnTo>
                  <a:pt x="5436960" y="1130910"/>
                </a:lnTo>
                <a:lnTo>
                  <a:pt x="5442083" y="1133134"/>
                </a:lnTo>
                <a:cubicBezTo>
                  <a:pt x="5451910" y="1137346"/>
                  <a:pt x="5457170" y="1169188"/>
                  <a:pt x="5465219" y="1174479"/>
                </a:cubicBezTo>
                <a:cubicBezTo>
                  <a:pt x="5488744" y="1195184"/>
                  <a:pt x="5467141" y="1223401"/>
                  <a:pt x="5488171" y="1238604"/>
                </a:cubicBezTo>
                <a:cubicBezTo>
                  <a:pt x="5523491" y="1271811"/>
                  <a:pt x="5486623" y="1305961"/>
                  <a:pt x="5562172" y="1320840"/>
                </a:cubicBezTo>
                <a:cubicBezTo>
                  <a:pt x="5601634" y="1385316"/>
                  <a:pt x="5636528" y="1453139"/>
                  <a:pt x="5686905" y="1512529"/>
                </a:cubicBezTo>
                <a:cubicBezTo>
                  <a:pt x="5729049" y="1575678"/>
                  <a:pt x="5699691" y="1553768"/>
                  <a:pt x="5748726" y="1623716"/>
                </a:cubicBezTo>
                <a:cubicBezTo>
                  <a:pt x="5783098" y="1689734"/>
                  <a:pt x="5789710" y="1639740"/>
                  <a:pt x="5842593" y="1726595"/>
                </a:cubicBezTo>
                <a:cubicBezTo>
                  <a:pt x="5837824" y="1733043"/>
                  <a:pt x="5862023" y="1845188"/>
                  <a:pt x="5861042" y="1851837"/>
                </a:cubicBezTo>
                <a:cubicBezTo>
                  <a:pt x="5874156" y="1887981"/>
                  <a:pt x="5901790" y="1919218"/>
                  <a:pt x="5921290" y="1943460"/>
                </a:cubicBezTo>
                <a:lnTo>
                  <a:pt x="5978046" y="1997284"/>
                </a:lnTo>
                <a:lnTo>
                  <a:pt x="5992479" y="2056720"/>
                </a:lnTo>
                <a:cubicBezTo>
                  <a:pt x="6011078" y="2079033"/>
                  <a:pt x="6072687" y="2117397"/>
                  <a:pt x="6089639" y="2131171"/>
                </a:cubicBezTo>
                <a:lnTo>
                  <a:pt x="6094199" y="2139379"/>
                </a:lnTo>
                <a:lnTo>
                  <a:pt x="6094822" y="2139386"/>
                </a:lnTo>
                <a:cubicBezTo>
                  <a:pt x="6096947" y="2140841"/>
                  <a:pt x="6098876" y="2143416"/>
                  <a:pt x="6100692" y="2147736"/>
                </a:cubicBezTo>
                <a:lnTo>
                  <a:pt x="6102516" y="2154343"/>
                </a:lnTo>
                <a:lnTo>
                  <a:pt x="6111361" y="2170264"/>
                </a:lnTo>
                <a:lnTo>
                  <a:pt x="6215475" y="2270153"/>
                </a:lnTo>
                <a:lnTo>
                  <a:pt x="6255966" y="2335401"/>
                </a:lnTo>
                <a:lnTo>
                  <a:pt x="6272711" y="2385144"/>
                </a:lnTo>
                <a:cubicBezTo>
                  <a:pt x="6282320" y="2406495"/>
                  <a:pt x="6299066" y="2405139"/>
                  <a:pt x="6304347" y="2439388"/>
                </a:cubicBezTo>
                <a:cubicBezTo>
                  <a:pt x="6297131" y="2486231"/>
                  <a:pt x="6325530" y="2500962"/>
                  <a:pt x="6326729" y="2549400"/>
                </a:cubicBezTo>
                <a:cubicBezTo>
                  <a:pt x="6325926" y="2572066"/>
                  <a:pt x="6339111" y="2599957"/>
                  <a:pt x="6344663" y="2628839"/>
                </a:cubicBezTo>
                <a:lnTo>
                  <a:pt x="6375811" y="2639204"/>
                </a:lnTo>
                <a:cubicBezTo>
                  <a:pt x="6375427" y="2643533"/>
                  <a:pt x="6375041" y="2647863"/>
                  <a:pt x="6374657" y="2652193"/>
                </a:cubicBezTo>
                <a:cubicBezTo>
                  <a:pt x="6373555" y="2658134"/>
                  <a:pt x="6371943" y="2662665"/>
                  <a:pt x="6369740" y="2664642"/>
                </a:cubicBezTo>
                <a:cubicBezTo>
                  <a:pt x="6368032" y="2674540"/>
                  <a:pt x="6371528" y="2686899"/>
                  <a:pt x="6361964" y="2690172"/>
                </a:cubicBezTo>
                <a:cubicBezTo>
                  <a:pt x="6350507" y="2696218"/>
                  <a:pt x="6369375" y="2734440"/>
                  <a:pt x="6355511" y="2727335"/>
                </a:cubicBezTo>
                <a:cubicBezTo>
                  <a:pt x="6358746" y="2734104"/>
                  <a:pt x="6360434" y="2742096"/>
                  <a:pt x="6361058" y="2750592"/>
                </a:cubicBezTo>
                <a:cubicBezTo>
                  <a:pt x="6361013" y="2751998"/>
                  <a:pt x="6360970" y="2753408"/>
                  <a:pt x="6360926" y="2754814"/>
                </a:cubicBezTo>
                <a:lnTo>
                  <a:pt x="6339285" y="2810353"/>
                </a:lnTo>
                <a:cubicBezTo>
                  <a:pt x="6360091" y="2854187"/>
                  <a:pt x="6313103" y="2870086"/>
                  <a:pt x="6325672" y="2908809"/>
                </a:cubicBezTo>
                <a:cubicBezTo>
                  <a:pt x="6341563" y="2966972"/>
                  <a:pt x="6291836" y="2935388"/>
                  <a:pt x="6333498" y="3009772"/>
                </a:cubicBezTo>
                <a:cubicBezTo>
                  <a:pt x="6345476" y="3039254"/>
                  <a:pt x="6345955" y="3068963"/>
                  <a:pt x="6334947" y="3095405"/>
                </a:cubicBezTo>
                <a:lnTo>
                  <a:pt x="6344768" y="3155941"/>
                </a:lnTo>
                <a:cubicBezTo>
                  <a:pt x="6348643" y="3153663"/>
                  <a:pt x="6311793" y="3186588"/>
                  <a:pt x="6314754" y="3197987"/>
                </a:cubicBezTo>
                <a:cubicBezTo>
                  <a:pt x="6318695" y="3221971"/>
                  <a:pt x="6319257" y="3226752"/>
                  <a:pt x="6304230" y="3239690"/>
                </a:cubicBezTo>
                <a:cubicBezTo>
                  <a:pt x="6306321" y="3248567"/>
                  <a:pt x="6307305" y="3254005"/>
                  <a:pt x="6308837" y="3264003"/>
                </a:cubicBezTo>
                <a:cubicBezTo>
                  <a:pt x="6301812" y="3288243"/>
                  <a:pt x="6298529" y="3302527"/>
                  <a:pt x="6309285" y="3324103"/>
                </a:cubicBezTo>
                <a:cubicBezTo>
                  <a:pt x="6301188" y="3343007"/>
                  <a:pt x="6329285" y="3359307"/>
                  <a:pt x="6342503" y="3405661"/>
                </a:cubicBezTo>
                <a:cubicBezTo>
                  <a:pt x="6338012" y="3447477"/>
                  <a:pt x="6408325" y="3505721"/>
                  <a:pt x="6401531" y="3550593"/>
                </a:cubicBezTo>
                <a:cubicBezTo>
                  <a:pt x="6395655" y="3579549"/>
                  <a:pt x="6423437" y="3594758"/>
                  <a:pt x="6427705" y="3624684"/>
                </a:cubicBezTo>
                <a:cubicBezTo>
                  <a:pt x="6416402" y="3629199"/>
                  <a:pt x="6435787" y="3639516"/>
                  <a:pt x="6448424" y="3657106"/>
                </a:cubicBezTo>
                <a:lnTo>
                  <a:pt x="6444014" y="3752742"/>
                </a:lnTo>
                <a:cubicBezTo>
                  <a:pt x="6443990" y="3752777"/>
                  <a:pt x="6443967" y="3752813"/>
                  <a:pt x="6443946" y="3752849"/>
                </a:cubicBezTo>
                <a:lnTo>
                  <a:pt x="0" y="3752849"/>
                </a:lnTo>
                <a:close/>
              </a:path>
            </a:pathLst>
          </a:custGeom>
        </p:spPr>
      </p:pic>
      <p:sp>
        <p:nvSpPr>
          <p:cNvPr id="3" name="Підзаголовок 2">
            <a:extLst>
              <a:ext uri="{FF2B5EF4-FFF2-40B4-BE49-F238E27FC236}">
                <a16:creationId xmlns:a16="http://schemas.microsoft.com/office/drawing/2014/main" id="{3A5AEC32-EED9-FAC0-7EE4-AA39D082045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253594" y="5478332"/>
            <a:ext cx="3932903" cy="1079583"/>
          </a:xfrm>
        </p:spPr>
        <p:txBody>
          <a:bodyPr vert="horz" lIns="91440" tIns="45720" rIns="91440" bIns="45720" rtlCol="0" anchor="t">
            <a:normAutofit lnSpcReduction="10000"/>
          </a:bodyPr>
          <a:lstStyle/>
          <a:p>
            <a:pPr algn="l"/>
            <a:r>
              <a:rPr lang="en-US" sz="1800" i="1" dirty="0"/>
              <a:t>Created by Iryna Zhukevych</a:t>
            </a:r>
          </a:p>
          <a:p>
            <a:pPr algn="l"/>
            <a:r>
              <a:rPr lang="en-US" sz="1800" i="1" dirty="0"/>
              <a:t>PhD in Pedagogical Sciences</a:t>
            </a:r>
          </a:p>
          <a:p>
            <a:pPr algn="l"/>
            <a:r>
              <a:rPr lang="en-US" sz="1800" i="1" dirty="0"/>
              <a:t>Associate Professor</a:t>
            </a:r>
          </a:p>
          <a:p>
            <a:pPr indent="-228600" algn="l">
              <a:buFont typeface="Arial" panose="020B0604020202020204" pitchFamily="34" charset="0"/>
              <a:buChar char="•"/>
            </a:pPr>
            <a:endParaRPr lang="en-US" sz="20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E56C007-7650-B5EE-AB8F-A3CDE14237E2}"/>
              </a:ext>
            </a:extLst>
          </p:cNvPr>
          <p:cNvSpPr txBox="1"/>
          <p:nvPr/>
        </p:nvSpPr>
        <p:spPr>
          <a:xfrm>
            <a:off x="2455397" y="6557916"/>
            <a:ext cx="2175596" cy="200055"/>
          </a:xfrm>
          <a:prstGeom prst="rect">
            <a:avLst/>
          </a:prstGeom>
          <a:solidFill>
            <a:srgbClr val="000000"/>
          </a:solidFill>
        </p:spPr>
        <p:txBody>
          <a:bodyPr wrap="none" rtlCol="0">
            <a:spAutoFit/>
          </a:bodyPr>
          <a:lstStyle/>
          <a:p>
            <a:pPr algn="r">
              <a:spcAft>
                <a:spcPts val="600"/>
              </a:spcAft>
            </a:pPr>
            <a:r>
              <a:rPr lang="uk-UA" sz="700" dirty="0">
                <a:solidFill>
                  <a:srgbClr val="FFFFFF"/>
                </a:solidFill>
                <a:hlinkClick r:id="rId3" tooltip="http://esheninger.blogspot.com/2018/07/great-leaders-surround-themselves-with.html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Це фото</a:t>
            </a:r>
            <a:r>
              <a:rPr lang="uk-UA" sz="700" dirty="0">
                <a:solidFill>
                  <a:srgbClr val="FFFFFF"/>
                </a:solidFill>
              </a:rPr>
              <a:t>; автор: Невідомий автор; ліцензія: </a:t>
            </a:r>
            <a:r>
              <a:rPr lang="uk-UA" sz="700" dirty="0">
                <a:solidFill>
                  <a:srgbClr val="FFFFFF"/>
                </a:solidFill>
                <a:hlinkClick r:id="rId4" tooltip="https://creativecommons.org/licenses/by/3.0/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CC BY</a:t>
            </a:r>
            <a:endParaRPr lang="uk-UA" sz="7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870052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0E3596DD-156A-473E-9BB3-C6A29F7574E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2C46C4D6-C474-4E92-B52E-944C1118F7B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0" y="0"/>
            <a:ext cx="5962785" cy="6858000"/>
          </a:xfrm>
          <a:custGeom>
            <a:avLst/>
            <a:gdLst>
              <a:gd name="connsiteX0" fmla="*/ 1044839 w 5962785"/>
              <a:gd name="connsiteY0" fmla="*/ 0 h 6858000"/>
              <a:gd name="connsiteX1" fmla="*/ 5962785 w 5962785"/>
              <a:gd name="connsiteY1" fmla="*/ 0 h 6858000"/>
              <a:gd name="connsiteX2" fmla="*/ 5962785 w 5962785"/>
              <a:gd name="connsiteY2" fmla="*/ 6858000 h 6858000"/>
              <a:gd name="connsiteX3" fmla="*/ 1469886 w 5962785"/>
              <a:gd name="connsiteY3" fmla="*/ 6858000 h 6858000"/>
              <a:gd name="connsiteX4" fmla="*/ 1416006 w 5962785"/>
              <a:gd name="connsiteY4" fmla="*/ 6823984 h 6858000"/>
              <a:gd name="connsiteX5" fmla="*/ 1232473 w 5962785"/>
              <a:gd name="connsiteY5" fmla="*/ 6733873 h 6858000"/>
              <a:gd name="connsiteX6" fmla="*/ 1075471 w 5962785"/>
              <a:gd name="connsiteY6" fmla="*/ 6503186 h 6858000"/>
              <a:gd name="connsiteX7" fmla="*/ 1020229 w 5962785"/>
              <a:gd name="connsiteY7" fmla="*/ 6438306 h 6858000"/>
              <a:gd name="connsiteX8" fmla="*/ 883579 w 5962785"/>
              <a:gd name="connsiteY8" fmla="*/ 6351798 h 6858000"/>
              <a:gd name="connsiteX9" fmla="*/ 645167 w 5962785"/>
              <a:gd name="connsiteY9" fmla="*/ 6167969 h 6858000"/>
              <a:gd name="connsiteX10" fmla="*/ 732391 w 5962785"/>
              <a:gd name="connsiteY10" fmla="*/ 6124716 h 6858000"/>
              <a:gd name="connsiteX11" fmla="*/ 985339 w 5962785"/>
              <a:gd name="connsiteY11" fmla="*/ 6236455 h 6858000"/>
              <a:gd name="connsiteX12" fmla="*/ 1168509 w 5962785"/>
              <a:gd name="connsiteY12" fmla="*/ 6265291 h 6858000"/>
              <a:gd name="connsiteX13" fmla="*/ 909746 w 5962785"/>
              <a:gd name="connsiteY13" fmla="*/ 6070649 h 6858000"/>
              <a:gd name="connsiteX14" fmla="*/ 659704 w 5962785"/>
              <a:gd name="connsiteY14" fmla="*/ 5818335 h 6858000"/>
              <a:gd name="connsiteX15" fmla="*/ 851597 w 5962785"/>
              <a:gd name="connsiteY15" fmla="*/ 5865193 h 6858000"/>
              <a:gd name="connsiteX16" fmla="*/ 860319 w 5962785"/>
              <a:gd name="connsiteY16" fmla="*/ 5832753 h 6858000"/>
              <a:gd name="connsiteX17" fmla="*/ 691686 w 5962785"/>
              <a:gd name="connsiteY17" fmla="*/ 5533581 h 6858000"/>
              <a:gd name="connsiteX18" fmla="*/ 610278 w 5962785"/>
              <a:gd name="connsiteY18" fmla="*/ 5411029 h 6858000"/>
              <a:gd name="connsiteX19" fmla="*/ 238123 w 5962785"/>
              <a:gd name="connsiteY19" fmla="*/ 5046976 h 6858000"/>
              <a:gd name="connsiteX20" fmla="*/ 592833 w 5962785"/>
              <a:gd name="connsiteY20" fmla="*/ 5209177 h 6858000"/>
              <a:gd name="connsiteX21" fmla="*/ 226494 w 5962785"/>
              <a:gd name="connsiteY21" fmla="*/ 4855939 h 6858000"/>
              <a:gd name="connsiteX22" fmla="*/ 49139 w 5962785"/>
              <a:gd name="connsiteY22" fmla="*/ 4726177 h 6858000"/>
              <a:gd name="connsiteX23" fmla="*/ 5527 w 5962785"/>
              <a:gd name="connsiteY23" fmla="*/ 4650483 h 6858000"/>
              <a:gd name="connsiteX24" fmla="*/ 84029 w 5962785"/>
              <a:gd name="connsiteY24" fmla="*/ 4632460 h 6858000"/>
              <a:gd name="connsiteX25" fmla="*/ 325347 w 5962785"/>
              <a:gd name="connsiteY25" fmla="*/ 4661296 h 6858000"/>
              <a:gd name="connsiteX26" fmla="*/ 25879 w 5962785"/>
              <a:gd name="connsiteY26" fmla="*/ 4423401 h 6858000"/>
              <a:gd name="connsiteX27" fmla="*/ 249753 w 5962785"/>
              <a:gd name="connsiteY27" fmla="*/ 4459446 h 6858000"/>
              <a:gd name="connsiteX28" fmla="*/ 313718 w 5962785"/>
              <a:gd name="connsiteY28" fmla="*/ 4365729 h 6858000"/>
              <a:gd name="connsiteX29" fmla="*/ 418386 w 5962785"/>
              <a:gd name="connsiteY29" fmla="*/ 4214341 h 6858000"/>
              <a:gd name="connsiteX30" fmla="*/ 491072 w 5962785"/>
              <a:gd name="connsiteY30" fmla="*/ 4131438 h 6858000"/>
              <a:gd name="connsiteX31" fmla="*/ 520147 w 5962785"/>
              <a:gd name="connsiteY31" fmla="*/ 3864706 h 6858000"/>
              <a:gd name="connsiteX32" fmla="*/ 459090 w 5962785"/>
              <a:gd name="connsiteY32" fmla="*/ 3572743 h 6858000"/>
              <a:gd name="connsiteX33" fmla="*/ 290458 w 5962785"/>
              <a:gd name="connsiteY33" fmla="*/ 3424959 h 6858000"/>
              <a:gd name="connsiteX34" fmla="*/ 339884 w 5962785"/>
              <a:gd name="connsiteY34" fmla="*/ 3259153 h 6858000"/>
              <a:gd name="connsiteX35" fmla="*/ 697501 w 5962785"/>
              <a:gd name="connsiteY35" fmla="*/ 3360078 h 6858000"/>
              <a:gd name="connsiteX36" fmla="*/ 165437 w 5962785"/>
              <a:gd name="connsiteY36" fmla="*/ 2967190 h 6858000"/>
              <a:gd name="connsiteX37" fmla="*/ 255568 w 5962785"/>
              <a:gd name="connsiteY37" fmla="*/ 2949167 h 6858000"/>
              <a:gd name="connsiteX38" fmla="*/ 578296 w 5962785"/>
              <a:gd name="connsiteY38" fmla="*/ 2725691 h 6858000"/>
              <a:gd name="connsiteX39" fmla="*/ 595740 w 5962785"/>
              <a:gd name="connsiteY39" fmla="*/ 2714876 h 6858000"/>
              <a:gd name="connsiteX40" fmla="*/ 650982 w 5962785"/>
              <a:gd name="connsiteY40" fmla="*/ 2574301 h 6858000"/>
              <a:gd name="connsiteX41" fmla="*/ 825429 w 5962785"/>
              <a:gd name="connsiteY41" fmla="*/ 2552674 h 6858000"/>
              <a:gd name="connsiteX42" fmla="*/ 970802 w 5962785"/>
              <a:gd name="connsiteY42" fmla="*/ 2585115 h 6858000"/>
              <a:gd name="connsiteX43" fmla="*/ 1127805 w 5962785"/>
              <a:gd name="connsiteY43" fmla="*/ 2545465 h 6858000"/>
              <a:gd name="connsiteX44" fmla="*/ 1267362 w 5962785"/>
              <a:gd name="connsiteY44" fmla="*/ 2563488 h 6858000"/>
              <a:gd name="connsiteX45" fmla="*/ 1386568 w 5962785"/>
              <a:gd name="connsiteY45" fmla="*/ 2538257 h 6858000"/>
              <a:gd name="connsiteX46" fmla="*/ 1270270 w 5962785"/>
              <a:gd name="connsiteY46" fmla="*/ 2419309 h 6858000"/>
              <a:gd name="connsiteX47" fmla="*/ 1107453 w 5962785"/>
              <a:gd name="connsiteY47" fmla="*/ 2419309 h 6858000"/>
              <a:gd name="connsiteX48" fmla="*/ 991154 w 5962785"/>
              <a:gd name="connsiteY48" fmla="*/ 2343615 h 6858000"/>
              <a:gd name="connsiteX49" fmla="*/ 880671 w 5962785"/>
              <a:gd name="connsiteY49" fmla="*/ 2206645 h 6858000"/>
              <a:gd name="connsiteX50" fmla="*/ 491072 w 5962785"/>
              <a:gd name="connsiteY50" fmla="*/ 1986771 h 6858000"/>
              <a:gd name="connsiteX51" fmla="*/ 421293 w 5962785"/>
              <a:gd name="connsiteY51" fmla="*/ 1903868 h 6858000"/>
              <a:gd name="connsiteX52" fmla="*/ 1531941 w 5962785"/>
              <a:gd name="connsiteY52" fmla="*/ 2224667 h 6858000"/>
              <a:gd name="connsiteX53" fmla="*/ 1188861 w 5962785"/>
              <a:gd name="connsiteY53" fmla="*/ 2091301 h 6858000"/>
              <a:gd name="connsiteX54" fmla="*/ 1421458 w 5962785"/>
              <a:gd name="connsiteY54" fmla="*/ 2116532 h 6858000"/>
              <a:gd name="connsiteX55" fmla="*/ 1549386 w 5962785"/>
              <a:gd name="connsiteY55" fmla="*/ 2026420 h 6858000"/>
              <a:gd name="connsiteX56" fmla="*/ 1549386 w 5962785"/>
              <a:gd name="connsiteY56" fmla="*/ 1997584 h 6858000"/>
              <a:gd name="connsiteX57" fmla="*/ 1453440 w 5962785"/>
              <a:gd name="connsiteY57" fmla="*/ 1914682 h 6858000"/>
              <a:gd name="connsiteX58" fmla="*/ 1398198 w 5962785"/>
              <a:gd name="connsiteY58" fmla="*/ 1860614 h 6858000"/>
              <a:gd name="connsiteX59" fmla="*/ 1247011 w 5962785"/>
              <a:gd name="connsiteY59" fmla="*/ 1665972 h 6858000"/>
              <a:gd name="connsiteX60" fmla="*/ 1354586 w 5962785"/>
              <a:gd name="connsiteY60" fmla="*/ 1644345 h 6858000"/>
              <a:gd name="connsiteX61" fmla="*/ 1395290 w 5962785"/>
              <a:gd name="connsiteY61" fmla="*/ 1604696 h 6858000"/>
              <a:gd name="connsiteX62" fmla="*/ 1366216 w 5962785"/>
              <a:gd name="connsiteY62" fmla="*/ 1547025 h 6858000"/>
              <a:gd name="connsiteX63" fmla="*/ 1031858 w 5962785"/>
              <a:gd name="connsiteY63" fmla="*/ 1370405 h 6858000"/>
              <a:gd name="connsiteX64" fmla="*/ 1005692 w 5962785"/>
              <a:gd name="connsiteY64" fmla="*/ 1233435 h 6858000"/>
              <a:gd name="connsiteX65" fmla="*/ 1069655 w 5962785"/>
              <a:gd name="connsiteY65" fmla="*/ 1211808 h 6858000"/>
              <a:gd name="connsiteX66" fmla="*/ 1142342 w 5962785"/>
              <a:gd name="connsiteY66" fmla="*/ 1222621 h 6858000"/>
              <a:gd name="connsiteX67" fmla="*/ 1084193 w 5962785"/>
              <a:gd name="connsiteY67" fmla="*/ 1114487 h 6858000"/>
              <a:gd name="connsiteX68" fmla="*/ 848689 w 5962785"/>
              <a:gd name="connsiteY68" fmla="*/ 1006353 h 6858000"/>
              <a:gd name="connsiteX69" fmla="*/ 805077 w 5962785"/>
              <a:gd name="connsiteY69" fmla="*/ 948681 h 6858000"/>
              <a:gd name="connsiteX70" fmla="*/ 863226 w 5962785"/>
              <a:gd name="connsiteY70" fmla="*/ 919844 h 6858000"/>
              <a:gd name="connsiteX71" fmla="*/ 906838 w 5962785"/>
              <a:gd name="connsiteY71" fmla="*/ 909031 h 6858000"/>
              <a:gd name="connsiteX72" fmla="*/ 5527 w 5962785"/>
              <a:gd name="connsiteY72" fmla="*/ 458471 h 6858000"/>
              <a:gd name="connsiteX73" fmla="*/ 209049 w 5962785"/>
              <a:gd name="connsiteY73" fmla="*/ 454867 h 6858000"/>
              <a:gd name="connsiteX74" fmla="*/ 409664 w 5962785"/>
              <a:gd name="connsiteY74" fmla="*/ 526956 h 6858000"/>
              <a:gd name="connsiteX75" fmla="*/ 621908 w 5962785"/>
              <a:gd name="connsiteY75" fmla="*/ 516143 h 6858000"/>
              <a:gd name="connsiteX76" fmla="*/ 822522 w 5962785"/>
              <a:gd name="connsiteY76" fmla="*/ 552188 h 6858000"/>
              <a:gd name="connsiteX77" fmla="*/ 996969 w 5962785"/>
              <a:gd name="connsiteY77" fmla="*/ 552188 h 6858000"/>
              <a:gd name="connsiteX78" fmla="*/ 834151 w 5962785"/>
              <a:gd name="connsiteY78" fmla="*/ 498120 h 6858000"/>
              <a:gd name="connsiteX79" fmla="*/ 773095 w 5962785"/>
              <a:gd name="connsiteY79" fmla="*/ 408008 h 6858000"/>
              <a:gd name="connsiteX80" fmla="*/ 793447 w 5962785"/>
              <a:gd name="connsiteY80" fmla="*/ 325106 h 6858000"/>
              <a:gd name="connsiteX81" fmla="*/ 860319 w 5962785"/>
              <a:gd name="connsiteY81" fmla="*/ 350336 h 6858000"/>
              <a:gd name="connsiteX82" fmla="*/ 938820 w 5962785"/>
              <a:gd name="connsiteY82" fmla="*/ 444054 h 6858000"/>
              <a:gd name="connsiteX83" fmla="*/ 956265 w 5962785"/>
              <a:gd name="connsiteY83" fmla="*/ 386381 h 6858000"/>
              <a:gd name="connsiteX84" fmla="*/ 1002784 w 5962785"/>
              <a:gd name="connsiteY84" fmla="*/ 343127 h 6858000"/>
              <a:gd name="connsiteX85" fmla="*/ 1270270 w 5962785"/>
              <a:gd name="connsiteY85" fmla="*/ 364755 h 6858000"/>
              <a:gd name="connsiteX86" fmla="*/ 1092915 w 5962785"/>
              <a:gd name="connsiteY86" fmla="*/ 180926 h 6858000"/>
              <a:gd name="connsiteX87" fmla="*/ 979525 w 5962785"/>
              <a:gd name="connsiteY87" fmla="*/ 152090 h 6858000"/>
              <a:gd name="connsiteX88" fmla="*/ 953358 w 5962785"/>
              <a:gd name="connsiteY88" fmla="*/ 76396 h 6858000"/>
              <a:gd name="connsiteX89" fmla="*/ 1005692 w 5962785"/>
              <a:gd name="connsiteY89" fmla="*/ 58373 h 6858000"/>
              <a:gd name="connsiteX90" fmla="*/ 1267362 w 5962785"/>
              <a:gd name="connsiteY90" fmla="*/ 123254 h 6858000"/>
              <a:gd name="connsiteX91" fmla="*/ 1310975 w 5962785"/>
              <a:gd name="connsiteY91" fmla="*/ 98023 h 6858000"/>
              <a:gd name="connsiteX92" fmla="*/ 1159787 w 5962785"/>
              <a:gd name="connsiteY92" fmla="*/ 43505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</a:cxnLst>
            <a:rect l="l" t="t" r="r" b="b"/>
            <a:pathLst>
              <a:path w="5962785" h="6858000">
                <a:moveTo>
                  <a:pt x="1044839" y="0"/>
                </a:moveTo>
                <a:lnTo>
                  <a:pt x="5962785" y="0"/>
                </a:lnTo>
                <a:lnTo>
                  <a:pt x="5962785" y="6858000"/>
                </a:lnTo>
                <a:lnTo>
                  <a:pt x="1469886" y="6858000"/>
                </a:lnTo>
                <a:lnTo>
                  <a:pt x="1416006" y="6823984"/>
                </a:lnTo>
                <a:cubicBezTo>
                  <a:pt x="1356767" y="6787940"/>
                  <a:pt x="1296437" y="6755500"/>
                  <a:pt x="1232473" y="6733873"/>
                </a:cubicBezTo>
                <a:cubicBezTo>
                  <a:pt x="1145250" y="6705037"/>
                  <a:pt x="1060933" y="6654575"/>
                  <a:pt x="1075471" y="6503186"/>
                </a:cubicBezTo>
                <a:cubicBezTo>
                  <a:pt x="1078378" y="6459932"/>
                  <a:pt x="1055118" y="6427493"/>
                  <a:pt x="1020229" y="6438306"/>
                </a:cubicBezTo>
                <a:cubicBezTo>
                  <a:pt x="953358" y="6459932"/>
                  <a:pt x="921375" y="6398656"/>
                  <a:pt x="883579" y="6351798"/>
                </a:cubicBezTo>
                <a:cubicBezTo>
                  <a:pt x="816707" y="6268895"/>
                  <a:pt x="752743" y="6182387"/>
                  <a:pt x="645167" y="6167969"/>
                </a:cubicBezTo>
                <a:cubicBezTo>
                  <a:pt x="665519" y="6103088"/>
                  <a:pt x="700408" y="6110298"/>
                  <a:pt x="732391" y="6124716"/>
                </a:cubicBezTo>
                <a:cubicBezTo>
                  <a:pt x="816707" y="6160761"/>
                  <a:pt x="901023" y="6200410"/>
                  <a:pt x="985339" y="6236455"/>
                </a:cubicBezTo>
                <a:cubicBezTo>
                  <a:pt x="1040581" y="6258081"/>
                  <a:pt x="1095822" y="6290522"/>
                  <a:pt x="1168509" y="6265291"/>
                </a:cubicBezTo>
                <a:cubicBezTo>
                  <a:pt x="1104545" y="6135530"/>
                  <a:pt x="996969" y="6110298"/>
                  <a:pt x="909746" y="6070649"/>
                </a:cubicBezTo>
                <a:cubicBezTo>
                  <a:pt x="802169" y="6020185"/>
                  <a:pt x="738206" y="5926470"/>
                  <a:pt x="659704" y="5818335"/>
                </a:cubicBezTo>
                <a:cubicBezTo>
                  <a:pt x="738206" y="5789500"/>
                  <a:pt x="787632" y="5868798"/>
                  <a:pt x="851597" y="5865193"/>
                </a:cubicBezTo>
                <a:cubicBezTo>
                  <a:pt x="854504" y="5854380"/>
                  <a:pt x="860319" y="5832753"/>
                  <a:pt x="860319" y="5832753"/>
                </a:cubicBezTo>
                <a:cubicBezTo>
                  <a:pt x="755650" y="5775081"/>
                  <a:pt x="709132" y="5666947"/>
                  <a:pt x="691686" y="5533581"/>
                </a:cubicBezTo>
                <a:cubicBezTo>
                  <a:pt x="685872" y="5465095"/>
                  <a:pt x="648075" y="5443468"/>
                  <a:pt x="610278" y="5411029"/>
                </a:cubicBezTo>
                <a:cubicBezTo>
                  <a:pt x="482350" y="5299289"/>
                  <a:pt x="345700" y="5198364"/>
                  <a:pt x="238123" y="5046976"/>
                </a:cubicBezTo>
                <a:cubicBezTo>
                  <a:pt x="363144" y="5064998"/>
                  <a:pt x="461997" y="5165924"/>
                  <a:pt x="592833" y="5209177"/>
                </a:cubicBezTo>
                <a:cubicBezTo>
                  <a:pt x="488165" y="5043371"/>
                  <a:pt x="351514" y="4956864"/>
                  <a:pt x="226494" y="4855939"/>
                </a:cubicBezTo>
                <a:cubicBezTo>
                  <a:pt x="168344" y="4809081"/>
                  <a:pt x="116011" y="4751408"/>
                  <a:pt x="49139" y="4726177"/>
                </a:cubicBezTo>
                <a:cubicBezTo>
                  <a:pt x="25879" y="4718968"/>
                  <a:pt x="-14825" y="4700947"/>
                  <a:pt x="5527" y="4650483"/>
                </a:cubicBezTo>
                <a:cubicBezTo>
                  <a:pt x="22972" y="4607230"/>
                  <a:pt x="54954" y="4621648"/>
                  <a:pt x="84029" y="4632460"/>
                </a:cubicBezTo>
                <a:cubicBezTo>
                  <a:pt x="153807" y="4661296"/>
                  <a:pt x="229401" y="4661296"/>
                  <a:pt x="325347" y="4661296"/>
                </a:cubicBezTo>
                <a:cubicBezTo>
                  <a:pt x="243939" y="4524326"/>
                  <a:pt x="95658" y="4567580"/>
                  <a:pt x="25879" y="4423401"/>
                </a:cubicBezTo>
                <a:cubicBezTo>
                  <a:pt x="113103" y="4398170"/>
                  <a:pt x="179975" y="4448632"/>
                  <a:pt x="249753" y="4459446"/>
                </a:cubicBezTo>
                <a:cubicBezTo>
                  <a:pt x="313718" y="4470259"/>
                  <a:pt x="328254" y="4445028"/>
                  <a:pt x="313718" y="4365729"/>
                </a:cubicBezTo>
                <a:cubicBezTo>
                  <a:pt x="290458" y="4243177"/>
                  <a:pt x="325347" y="4181900"/>
                  <a:pt x="418386" y="4214341"/>
                </a:cubicBezTo>
                <a:cubicBezTo>
                  <a:pt x="505609" y="4246781"/>
                  <a:pt x="514332" y="4199922"/>
                  <a:pt x="491072" y="4131438"/>
                </a:cubicBezTo>
                <a:cubicBezTo>
                  <a:pt x="456183" y="4030512"/>
                  <a:pt x="493979" y="3951214"/>
                  <a:pt x="520147" y="3864706"/>
                </a:cubicBezTo>
                <a:cubicBezTo>
                  <a:pt x="560851" y="3734945"/>
                  <a:pt x="543407" y="3670064"/>
                  <a:pt x="459090" y="3572743"/>
                </a:cubicBezTo>
                <a:cubicBezTo>
                  <a:pt x="409664" y="3518676"/>
                  <a:pt x="360236" y="3471818"/>
                  <a:pt x="290458" y="3424959"/>
                </a:cubicBezTo>
                <a:cubicBezTo>
                  <a:pt x="450368" y="3399728"/>
                  <a:pt x="284643" y="3313221"/>
                  <a:pt x="339884" y="3259153"/>
                </a:cubicBezTo>
                <a:cubicBezTo>
                  <a:pt x="453275" y="3237527"/>
                  <a:pt x="543407" y="3410542"/>
                  <a:pt x="697501" y="3360078"/>
                </a:cubicBezTo>
                <a:cubicBezTo>
                  <a:pt x="511425" y="3212294"/>
                  <a:pt x="302087" y="3165436"/>
                  <a:pt x="165437" y="2967190"/>
                </a:cubicBezTo>
                <a:cubicBezTo>
                  <a:pt x="197419" y="2923937"/>
                  <a:pt x="229401" y="2967190"/>
                  <a:pt x="255568" y="2949167"/>
                </a:cubicBezTo>
                <a:cubicBezTo>
                  <a:pt x="255568" y="2938354"/>
                  <a:pt x="560851" y="3006840"/>
                  <a:pt x="578296" y="2725691"/>
                </a:cubicBezTo>
                <a:cubicBezTo>
                  <a:pt x="584111" y="2725691"/>
                  <a:pt x="589926" y="2725691"/>
                  <a:pt x="595740" y="2714876"/>
                </a:cubicBezTo>
                <a:cubicBezTo>
                  <a:pt x="627722" y="2675228"/>
                  <a:pt x="598648" y="2581510"/>
                  <a:pt x="650982" y="2574301"/>
                </a:cubicBezTo>
                <a:cubicBezTo>
                  <a:pt x="709132" y="2567092"/>
                  <a:pt x="764373" y="2534653"/>
                  <a:pt x="825429" y="2552674"/>
                </a:cubicBezTo>
                <a:cubicBezTo>
                  <a:pt x="871949" y="2567092"/>
                  <a:pt x="921375" y="2585115"/>
                  <a:pt x="970802" y="2585115"/>
                </a:cubicBezTo>
                <a:cubicBezTo>
                  <a:pt x="1023136" y="2585115"/>
                  <a:pt x="1095822" y="2707668"/>
                  <a:pt x="1127805" y="2545465"/>
                </a:cubicBezTo>
                <a:cubicBezTo>
                  <a:pt x="1127805" y="2538257"/>
                  <a:pt x="1217936" y="2556280"/>
                  <a:pt x="1267362" y="2563488"/>
                </a:cubicBezTo>
                <a:cubicBezTo>
                  <a:pt x="1308067" y="2570698"/>
                  <a:pt x="1357494" y="2603137"/>
                  <a:pt x="1386568" y="2538257"/>
                </a:cubicBezTo>
                <a:cubicBezTo>
                  <a:pt x="1401105" y="2498607"/>
                  <a:pt x="1331326" y="2426518"/>
                  <a:pt x="1270270" y="2419309"/>
                </a:cubicBezTo>
                <a:cubicBezTo>
                  <a:pt x="1215029" y="2412101"/>
                  <a:pt x="1159787" y="2404892"/>
                  <a:pt x="1107453" y="2419309"/>
                </a:cubicBezTo>
                <a:cubicBezTo>
                  <a:pt x="1043489" y="2437331"/>
                  <a:pt x="1008599" y="2408495"/>
                  <a:pt x="991154" y="2343615"/>
                </a:cubicBezTo>
                <a:cubicBezTo>
                  <a:pt x="970802" y="2275131"/>
                  <a:pt x="933005" y="2239085"/>
                  <a:pt x="880671" y="2206645"/>
                </a:cubicBezTo>
                <a:cubicBezTo>
                  <a:pt x="752743" y="2127346"/>
                  <a:pt x="630630" y="2033629"/>
                  <a:pt x="491072" y="1986771"/>
                </a:cubicBezTo>
                <a:cubicBezTo>
                  <a:pt x="464905" y="1979562"/>
                  <a:pt x="432923" y="1965145"/>
                  <a:pt x="421293" y="1903868"/>
                </a:cubicBezTo>
                <a:cubicBezTo>
                  <a:pt x="799262" y="1997584"/>
                  <a:pt x="1142342" y="2239085"/>
                  <a:pt x="1531941" y="2224667"/>
                </a:cubicBezTo>
                <a:cubicBezTo>
                  <a:pt x="1427272" y="2148974"/>
                  <a:pt x="1302252" y="2145369"/>
                  <a:pt x="1188861" y="2091301"/>
                </a:cubicBezTo>
                <a:cubicBezTo>
                  <a:pt x="1270270" y="2051652"/>
                  <a:pt x="1345864" y="2094906"/>
                  <a:pt x="1421458" y="2116532"/>
                </a:cubicBezTo>
                <a:cubicBezTo>
                  <a:pt x="1485422" y="2134554"/>
                  <a:pt x="1543571" y="2138160"/>
                  <a:pt x="1549386" y="2026420"/>
                </a:cubicBezTo>
                <a:cubicBezTo>
                  <a:pt x="1549386" y="2015607"/>
                  <a:pt x="1549386" y="2008398"/>
                  <a:pt x="1549386" y="1997584"/>
                </a:cubicBezTo>
                <a:cubicBezTo>
                  <a:pt x="1526126" y="1950727"/>
                  <a:pt x="1494144" y="1929099"/>
                  <a:pt x="1453440" y="1914682"/>
                </a:cubicBezTo>
                <a:cubicBezTo>
                  <a:pt x="1430180" y="1907473"/>
                  <a:pt x="1398198" y="1893056"/>
                  <a:pt x="1398198" y="1860614"/>
                </a:cubicBezTo>
                <a:cubicBezTo>
                  <a:pt x="1401105" y="1738063"/>
                  <a:pt x="1322604" y="1702018"/>
                  <a:pt x="1247011" y="1665972"/>
                </a:cubicBezTo>
                <a:cubicBezTo>
                  <a:pt x="1287715" y="1604696"/>
                  <a:pt x="1322604" y="1647950"/>
                  <a:pt x="1354586" y="1644345"/>
                </a:cubicBezTo>
                <a:cubicBezTo>
                  <a:pt x="1374939" y="1640741"/>
                  <a:pt x="1395290" y="1637138"/>
                  <a:pt x="1395290" y="1604696"/>
                </a:cubicBezTo>
                <a:cubicBezTo>
                  <a:pt x="1395290" y="1579465"/>
                  <a:pt x="1386568" y="1547025"/>
                  <a:pt x="1366216" y="1547025"/>
                </a:cubicBezTo>
                <a:cubicBezTo>
                  <a:pt x="1238288" y="1543420"/>
                  <a:pt x="1165601" y="1370405"/>
                  <a:pt x="1031858" y="1370405"/>
                </a:cubicBezTo>
                <a:cubicBezTo>
                  <a:pt x="950450" y="1370405"/>
                  <a:pt x="1072563" y="1273083"/>
                  <a:pt x="1005692" y="1233435"/>
                </a:cubicBezTo>
                <a:cubicBezTo>
                  <a:pt x="991154" y="1222621"/>
                  <a:pt x="1046396" y="1208203"/>
                  <a:pt x="1069655" y="1211808"/>
                </a:cubicBezTo>
                <a:cubicBezTo>
                  <a:pt x="1092915" y="1215412"/>
                  <a:pt x="1113268" y="1240644"/>
                  <a:pt x="1142342" y="1222621"/>
                </a:cubicBezTo>
                <a:cubicBezTo>
                  <a:pt x="1156879" y="1157741"/>
                  <a:pt x="1119082" y="1132510"/>
                  <a:pt x="1084193" y="1114487"/>
                </a:cubicBezTo>
                <a:cubicBezTo>
                  <a:pt x="1008599" y="1071234"/>
                  <a:pt x="933005" y="1020771"/>
                  <a:pt x="848689" y="1006353"/>
                </a:cubicBezTo>
                <a:cubicBezTo>
                  <a:pt x="819615" y="1002748"/>
                  <a:pt x="802169" y="984726"/>
                  <a:pt x="805077" y="948681"/>
                </a:cubicBezTo>
                <a:cubicBezTo>
                  <a:pt x="810892" y="901822"/>
                  <a:pt x="839967" y="916240"/>
                  <a:pt x="863226" y="919844"/>
                </a:cubicBezTo>
                <a:cubicBezTo>
                  <a:pt x="877764" y="923450"/>
                  <a:pt x="892301" y="934263"/>
                  <a:pt x="906838" y="909031"/>
                </a:cubicBezTo>
                <a:cubicBezTo>
                  <a:pt x="566666" y="653113"/>
                  <a:pt x="386404" y="667532"/>
                  <a:pt x="5527" y="458471"/>
                </a:cubicBezTo>
                <a:cubicBezTo>
                  <a:pt x="89843" y="418822"/>
                  <a:pt x="150900" y="447658"/>
                  <a:pt x="209049" y="454867"/>
                </a:cubicBezTo>
                <a:cubicBezTo>
                  <a:pt x="354422" y="472890"/>
                  <a:pt x="264290" y="505329"/>
                  <a:pt x="409664" y="526956"/>
                </a:cubicBezTo>
                <a:cubicBezTo>
                  <a:pt x="479443" y="537770"/>
                  <a:pt x="543407" y="573815"/>
                  <a:pt x="621908" y="516143"/>
                </a:cubicBezTo>
                <a:cubicBezTo>
                  <a:pt x="674242" y="476494"/>
                  <a:pt x="758558" y="519747"/>
                  <a:pt x="822522" y="552188"/>
                </a:cubicBezTo>
                <a:cubicBezTo>
                  <a:pt x="874856" y="581024"/>
                  <a:pt x="927190" y="588232"/>
                  <a:pt x="996969" y="552188"/>
                </a:cubicBezTo>
                <a:cubicBezTo>
                  <a:pt x="933005" y="530562"/>
                  <a:pt x="883579" y="512539"/>
                  <a:pt x="834151" y="498120"/>
                </a:cubicBezTo>
                <a:cubicBezTo>
                  <a:pt x="793447" y="487307"/>
                  <a:pt x="770187" y="462076"/>
                  <a:pt x="773095" y="408008"/>
                </a:cubicBezTo>
                <a:cubicBezTo>
                  <a:pt x="773095" y="379172"/>
                  <a:pt x="764373" y="339523"/>
                  <a:pt x="793447" y="325106"/>
                </a:cubicBezTo>
                <a:cubicBezTo>
                  <a:pt x="816707" y="310688"/>
                  <a:pt x="848689" y="325106"/>
                  <a:pt x="860319" y="350336"/>
                </a:cubicBezTo>
                <a:cubicBezTo>
                  <a:pt x="874856" y="397195"/>
                  <a:pt x="889393" y="440449"/>
                  <a:pt x="938820" y="444054"/>
                </a:cubicBezTo>
                <a:cubicBezTo>
                  <a:pt x="1005692" y="451262"/>
                  <a:pt x="967894" y="422426"/>
                  <a:pt x="956265" y="386381"/>
                </a:cubicBezTo>
                <a:cubicBezTo>
                  <a:pt x="944635" y="346733"/>
                  <a:pt x="979525" y="335919"/>
                  <a:pt x="1002784" y="343127"/>
                </a:cubicBezTo>
                <a:cubicBezTo>
                  <a:pt x="1090008" y="375569"/>
                  <a:pt x="1180139" y="317897"/>
                  <a:pt x="1270270" y="364755"/>
                </a:cubicBezTo>
                <a:cubicBezTo>
                  <a:pt x="1247011" y="249411"/>
                  <a:pt x="1197583" y="198949"/>
                  <a:pt x="1092915" y="180926"/>
                </a:cubicBezTo>
                <a:cubicBezTo>
                  <a:pt x="1055118" y="177322"/>
                  <a:pt x="1014414" y="184530"/>
                  <a:pt x="979525" y="152090"/>
                </a:cubicBezTo>
                <a:cubicBezTo>
                  <a:pt x="959172" y="134068"/>
                  <a:pt x="938820" y="112441"/>
                  <a:pt x="953358" y="76396"/>
                </a:cubicBezTo>
                <a:cubicBezTo>
                  <a:pt x="962080" y="51165"/>
                  <a:pt x="985339" y="51165"/>
                  <a:pt x="1005692" y="58373"/>
                </a:cubicBezTo>
                <a:cubicBezTo>
                  <a:pt x="1090008" y="98023"/>
                  <a:pt x="1180139" y="108837"/>
                  <a:pt x="1267362" y="123254"/>
                </a:cubicBezTo>
                <a:cubicBezTo>
                  <a:pt x="1281900" y="126859"/>
                  <a:pt x="1296437" y="134068"/>
                  <a:pt x="1310975" y="98023"/>
                </a:cubicBezTo>
                <a:cubicBezTo>
                  <a:pt x="1260095" y="81803"/>
                  <a:pt x="1209941" y="62879"/>
                  <a:pt x="1159787" y="43505"/>
                </a:cubicBezTo>
                <a:close/>
              </a:path>
            </a:pathLst>
          </a:custGeom>
          <a:solidFill>
            <a:schemeClr val="bg2">
              <a:alpha val="50000"/>
            </a:schemeClr>
          </a:solidFill>
          <a:ln w="32707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4296A27-B9A4-2814-1CE8-2700B48FC4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6814" y="643467"/>
            <a:ext cx="6961238" cy="1800526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sz="3100" dirty="0"/>
              <a:t>Successful Students DO NOT STOP! - </a:t>
            </a:r>
            <a:br>
              <a:rPr lang="en-US" sz="3100" dirty="0"/>
            </a:br>
            <a:r>
              <a:rPr lang="en-US" sz="3100" dirty="0"/>
              <a:t>Powerful Study Motivation</a:t>
            </a:r>
            <a:endParaRPr lang="uk-UA" sz="3100" dirty="0"/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3CA357C6-FA6B-2178-5A13-D25C742ED75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6814" y="3559277"/>
            <a:ext cx="5673212" cy="261768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>
                <a:hlinkClick r:id="rId2"/>
              </a:rPr>
              <a:t>https://www.youtube.com/watch?v=uKr_Cc_Ytfo</a:t>
            </a:r>
            <a:endParaRPr lang="en-US" sz="2000" dirty="0"/>
          </a:p>
          <a:p>
            <a:pPr marL="0" indent="0">
              <a:buNone/>
            </a:pPr>
            <a:endParaRPr lang="uk-UA" sz="2000" dirty="0"/>
          </a:p>
        </p:txBody>
      </p:sp>
      <p:pic>
        <p:nvPicPr>
          <p:cNvPr id="5" name="Рисунок 4" descr="Зображення, що містить текст, Шрифт, графічний дизайн, Графіка&#10;&#10;Автоматично згенерований опис">
            <a:extLst>
              <a:ext uri="{FF2B5EF4-FFF2-40B4-BE49-F238E27FC236}">
                <a16:creationId xmlns:a16="http://schemas.microsoft.com/office/drawing/2014/main" id="{CE3C6D2B-8BA4-DC69-C2DE-85FD19DB6B2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6096000" y="1779639"/>
            <a:ext cx="5909186" cy="374609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7B899D6A-2FC3-3888-E288-9AC2C7EF6907}"/>
              </a:ext>
            </a:extLst>
          </p:cNvPr>
          <p:cNvSpPr txBox="1"/>
          <p:nvPr/>
        </p:nvSpPr>
        <p:spPr>
          <a:xfrm>
            <a:off x="9372937" y="4494251"/>
            <a:ext cx="2175596" cy="200055"/>
          </a:xfrm>
          <a:prstGeom prst="rect">
            <a:avLst/>
          </a:prstGeom>
          <a:solidFill>
            <a:srgbClr val="000000"/>
          </a:solidFill>
        </p:spPr>
        <p:txBody>
          <a:bodyPr wrap="none" rtlCol="0">
            <a:spAutoFit/>
          </a:bodyPr>
          <a:lstStyle/>
          <a:p>
            <a:pPr algn="r">
              <a:spcAft>
                <a:spcPts val="600"/>
              </a:spcAft>
            </a:pPr>
            <a:r>
              <a:rPr lang="uk-UA" sz="700">
                <a:solidFill>
                  <a:srgbClr val="FFFFFF"/>
                </a:solidFill>
                <a:hlinkClick r:id="rId4" tooltip="https://researchleap.com/tag/motivation/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Це фото</a:t>
            </a:r>
            <a:r>
              <a:rPr lang="uk-UA" sz="700">
                <a:solidFill>
                  <a:srgbClr val="FFFFFF"/>
                </a:solidFill>
              </a:rPr>
              <a:t>; автор: Невідомий автор; ліцензія: </a:t>
            </a:r>
            <a:r>
              <a:rPr lang="uk-UA" sz="700">
                <a:solidFill>
                  <a:srgbClr val="FFFFFF"/>
                </a:solidFill>
                <a:hlinkClick r:id="rId5" tooltip="https://creativecommons.org/licenses/by/3.0/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CC BY</a:t>
            </a:r>
            <a:endParaRPr lang="uk-UA" sz="70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6705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04812C46-200A-4DEB-A05E-3ED6C68C23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9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Рисунок 4" descr="Зображення, що містить текст, знімок екрана, Графіка, графічний дизайн&#10;&#10;Автоматично згенерований опис">
            <a:extLst>
              <a:ext uri="{FF2B5EF4-FFF2-40B4-BE49-F238E27FC236}">
                <a16:creationId xmlns:a16="http://schemas.microsoft.com/office/drawing/2014/main" id="{97DC8AF5-F115-CD1A-E317-6BF3F982DA1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rcRect r="243" b="-1"/>
          <a:stretch/>
        </p:blipFill>
        <p:spPr>
          <a:xfrm>
            <a:off x="2522356" y="10"/>
            <a:ext cx="9669642" cy="6857990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D1EA859B-E555-4109-94F3-6700E046E0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7390263" cy="6858000"/>
          </a:xfrm>
          <a:prstGeom prst="rect">
            <a:avLst/>
          </a:prstGeom>
          <a:gradFill>
            <a:gsLst>
              <a:gs pos="48000">
                <a:schemeClr val="bg1"/>
              </a:gs>
              <a:gs pos="35000">
                <a:schemeClr val="bg1">
                  <a:alpha val="77000"/>
                </a:schemeClr>
              </a:gs>
              <a:gs pos="19000">
                <a:schemeClr val="bg1">
                  <a:alpha val="38000"/>
                </a:schemeClr>
              </a:gs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C395AD5-232E-E48B-2559-E72E99930A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9947787" cy="1899912"/>
          </a:xfrm>
        </p:spPr>
        <p:txBody>
          <a:bodyPr>
            <a:normAutofit/>
          </a:bodyPr>
          <a:lstStyle/>
          <a:p>
            <a:r>
              <a:rPr lang="en-US" sz="4000" b="1" dirty="0"/>
              <a:t>Why you’re more successful than you realize</a:t>
            </a:r>
            <a:endParaRPr lang="uk-UA" sz="4000" b="1" dirty="0"/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F6F2418F-1EE6-6DFD-FDCE-E86B4F92528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3588773"/>
            <a:ext cx="3822189" cy="258818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>
                <a:hlinkClick r:id="rId4"/>
              </a:rPr>
              <a:t>https://www.youtube.com/watch?v=XG7Mi3__gj8</a:t>
            </a:r>
            <a:endParaRPr lang="en-US" sz="2000" dirty="0"/>
          </a:p>
          <a:p>
            <a:pPr marL="0" indent="0">
              <a:buNone/>
            </a:pPr>
            <a:endParaRPr lang="uk-UA" sz="2000" dirty="0"/>
          </a:p>
        </p:txBody>
      </p:sp>
    </p:spTree>
    <p:extLst>
      <p:ext uri="{BB962C8B-B14F-4D97-AF65-F5344CB8AC3E}">
        <p14:creationId xmlns:p14="http://schemas.microsoft.com/office/powerpoint/2010/main" val="53045132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3" name="Rectangle 12">
            <a:extLst>
              <a:ext uri="{FF2B5EF4-FFF2-40B4-BE49-F238E27FC236}">
                <a16:creationId xmlns:a16="http://schemas.microsoft.com/office/drawing/2014/main" id="{04812C46-200A-4DEB-A05E-3ED6C68C23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Рисунок 6" descr="Зображення, що містить текст, знак, просто неба, вивіски&#10;&#10;Автоматично згенерований опис">
            <a:extLst>
              <a:ext uri="{FF2B5EF4-FFF2-40B4-BE49-F238E27FC236}">
                <a16:creationId xmlns:a16="http://schemas.microsoft.com/office/drawing/2014/main" id="{2EE18D0E-9D9D-FE51-6C17-E8777759ECC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rcRect l="5029" r="853" b="-1"/>
          <a:stretch/>
        </p:blipFill>
        <p:spPr>
          <a:xfrm>
            <a:off x="1" y="0"/>
            <a:ext cx="9669642" cy="6857990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D1EA859B-E555-4109-94F3-6700E046E0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5125019" y="0"/>
            <a:ext cx="7066978" cy="6858000"/>
          </a:xfrm>
          <a:prstGeom prst="rect">
            <a:avLst/>
          </a:prstGeom>
          <a:gradFill>
            <a:gsLst>
              <a:gs pos="48000">
                <a:schemeClr val="bg1"/>
              </a:gs>
              <a:gs pos="35000">
                <a:schemeClr val="bg1">
                  <a:alpha val="77000"/>
                </a:schemeClr>
              </a:gs>
              <a:gs pos="19000">
                <a:schemeClr val="bg1">
                  <a:alpha val="38000"/>
                </a:schemeClr>
              </a:gs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B11C4A2-C8EA-A483-33D0-138BF594DC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0440" y="365125"/>
            <a:ext cx="10793360" cy="765585"/>
          </a:xfrm>
        </p:spPr>
        <p:txBody>
          <a:bodyPr>
            <a:normAutofit/>
          </a:bodyPr>
          <a:lstStyle/>
          <a:p>
            <a:r>
              <a:rPr lang="en-US" sz="3400" b="1" dirty="0"/>
              <a:t>After-watching activity. Answer the questions below.</a:t>
            </a:r>
            <a:endParaRPr lang="uk-UA" sz="3400" b="1" dirty="0"/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E65ED7AB-4D44-D23E-5201-1206937FEF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21910" y="1288026"/>
            <a:ext cx="5267041" cy="4888937"/>
          </a:xfrm>
        </p:spPr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buNone/>
            </a:pPr>
            <a:r>
              <a:rPr lang="en-US" sz="1600" i="0" dirty="0">
                <a:effectLst/>
                <a:latin typeface="Inter"/>
              </a:rPr>
              <a:t>1. What is the dictionary definition of success mentioned in the video?</a:t>
            </a:r>
            <a:br>
              <a:rPr lang="en-US" sz="1600" i="0" dirty="0">
                <a:effectLst/>
                <a:latin typeface="Inter"/>
              </a:rPr>
            </a:br>
            <a:r>
              <a:rPr lang="en-US" sz="1600" i="0" dirty="0">
                <a:effectLst/>
                <a:latin typeface="Inter"/>
              </a:rPr>
              <a:t>2. How does the speaker suggest we redefine success beyond wealth, position, and fame?</a:t>
            </a:r>
            <a:br>
              <a:rPr lang="en-US" sz="1600" i="0" dirty="0">
                <a:effectLst/>
                <a:latin typeface="Inter"/>
              </a:rPr>
            </a:br>
            <a:r>
              <a:rPr lang="en-US" sz="1600" i="0" dirty="0">
                <a:effectLst/>
                <a:latin typeface="Inter"/>
              </a:rPr>
              <a:t>3. Can you provide an example from the video where someone achieved success but faced personal challenges?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US" sz="1600" i="0" dirty="0">
                <a:effectLst/>
                <a:latin typeface="Inter"/>
              </a:rPr>
              <a:t>4. What does the speaker mean by saying "happiness is success"?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US" sz="1600" i="0" dirty="0">
                <a:effectLst/>
                <a:latin typeface="Inter"/>
              </a:rPr>
              <a:t>5. Discuss the significance of embracing failure according to the speaker. How does it contribute to one's success?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US" sz="1600" i="0" dirty="0">
                <a:effectLst/>
                <a:latin typeface="Inter"/>
              </a:rPr>
              <a:t>6. How does the speaker relate personal health to the concept of success?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US" sz="1600" i="0" dirty="0">
                <a:effectLst/>
                <a:latin typeface="Inter"/>
              </a:rPr>
              <a:t>7. What does the quote from Robin Williams imply about personal value and happiness?</a:t>
            </a:r>
          </a:p>
          <a:p>
            <a:pPr marL="0" indent="0">
              <a:buNone/>
            </a:pPr>
            <a:endParaRPr lang="uk-UA" sz="14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416A9B9-46BD-E34A-7DFF-602428BD2C0C}"/>
              </a:ext>
            </a:extLst>
          </p:cNvPr>
          <p:cNvSpPr txBox="1"/>
          <p:nvPr/>
        </p:nvSpPr>
        <p:spPr>
          <a:xfrm>
            <a:off x="7181462" y="6657945"/>
            <a:ext cx="2488181" cy="200055"/>
          </a:xfrm>
          <a:prstGeom prst="rect">
            <a:avLst/>
          </a:prstGeom>
          <a:solidFill>
            <a:srgbClr val="000000"/>
          </a:solidFill>
        </p:spPr>
        <p:txBody>
          <a:bodyPr wrap="none" rtlCol="0">
            <a:spAutoFit/>
          </a:bodyPr>
          <a:lstStyle/>
          <a:p>
            <a:pPr algn="r">
              <a:spcAft>
                <a:spcPts val="600"/>
              </a:spcAft>
            </a:pPr>
            <a:r>
              <a:rPr lang="uk-UA" sz="700">
                <a:solidFill>
                  <a:srgbClr val="FFFFFF"/>
                </a:solidFill>
                <a:hlinkClick r:id="rId3" tooltip="https://ivanrivera-pmp.blogspot.com/2016/02/como-medir-el-exito-de-los-proyectos.html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Це фото</a:t>
            </a:r>
            <a:r>
              <a:rPr lang="uk-UA" sz="700">
                <a:solidFill>
                  <a:srgbClr val="FFFFFF"/>
                </a:solidFill>
              </a:rPr>
              <a:t>; автор: Невідомий автор; ліцензія: </a:t>
            </a:r>
            <a:r>
              <a:rPr lang="uk-UA" sz="700">
                <a:solidFill>
                  <a:srgbClr val="FFFFFF"/>
                </a:solidFill>
                <a:hlinkClick r:id="rId4" tooltip="https://creativecommons.org/licenses/by-nc-nd/3.0/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CC BY-NC-ND</a:t>
            </a:r>
            <a:endParaRPr lang="uk-UA" sz="70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50314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Slide Background">
            <a:extLst>
              <a:ext uri="{FF2B5EF4-FFF2-40B4-BE49-F238E27FC236}">
                <a16:creationId xmlns:a16="http://schemas.microsoft.com/office/drawing/2014/main" id="{9F7D5CDA-D291-4307-BF55-1381FED2963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B718F94-FBF1-1CB4-4F0C-612D312981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3626" y="762001"/>
            <a:ext cx="5722371" cy="1708242"/>
          </a:xfrm>
        </p:spPr>
        <p:txBody>
          <a:bodyPr anchor="ctr">
            <a:normAutofit/>
          </a:bodyPr>
          <a:lstStyle/>
          <a:p>
            <a:r>
              <a:rPr lang="en-US" sz="4000" b="1" dirty="0"/>
              <a:t>Setting Achievable Goals</a:t>
            </a:r>
            <a:endParaRPr lang="uk-UA" sz="4000" b="1" dirty="0"/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E2A0DAD4-9810-1E07-98C1-34E37E4DE39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6981" y="2470244"/>
            <a:ext cx="6410632" cy="3769835"/>
          </a:xfrm>
        </p:spPr>
        <p:txBody>
          <a:bodyPr anchor="ctr">
            <a:norm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en-US" sz="2000" dirty="0"/>
              <a:t>Setting SMART goals (Specific, Measurable, Achievable, Relevant, Time-bound) is vital for success. These goals provide a clear roadmap and help you track your progress. Remember to regularly review and adjust your goals as needed to stay aligned with your vision.</a:t>
            </a:r>
            <a:endParaRPr lang="uk-UA" sz="2000" dirty="0"/>
          </a:p>
        </p:txBody>
      </p:sp>
      <p:pic>
        <p:nvPicPr>
          <p:cNvPr id="5" name="Picture 4" descr="Time compass on hand">
            <a:extLst>
              <a:ext uri="{FF2B5EF4-FFF2-40B4-BE49-F238E27FC236}">
                <a16:creationId xmlns:a16="http://schemas.microsoft.com/office/drawing/2014/main" id="{A269B4A8-EAAF-44DA-B31A-67FAA5DA73A6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7800" r="30558"/>
          <a:stretch/>
        </p:blipFill>
        <p:spPr>
          <a:xfrm>
            <a:off x="6857797" y="-10886"/>
            <a:ext cx="5334204" cy="6868886"/>
          </a:xfrm>
          <a:prstGeom prst="rect">
            <a:avLst/>
          </a:prstGeom>
          <a:effectLst>
            <a:outerShdw blurRad="127000" dist="50800" dir="10800000" sx="99000" sy="99000" algn="r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312407585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BACC6370-2D7E-4714-9D71-7542949D7D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256B2C21-A230-48C0-8DF1-C46611373C4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4" y="1410082"/>
            <a:ext cx="6858000" cy="4037836"/>
          </a:xfrm>
          <a:prstGeom prst="rect">
            <a:avLst/>
          </a:prstGeom>
          <a:gradFill>
            <a:gsLst>
              <a:gs pos="800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3847E18C-932D-4C95-AABA-FEC7C9499AD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5" y="1420219"/>
            <a:ext cx="6857999" cy="4037839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alpha val="46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3150CB11-0C61-439E-910F-5787759E72A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767923" y="3588085"/>
            <a:ext cx="2501979" cy="4037841"/>
          </a:xfrm>
          <a:prstGeom prst="rect">
            <a:avLst/>
          </a:prstGeom>
          <a:gradFill>
            <a:gsLst>
              <a:gs pos="2000">
                <a:schemeClr val="accent1">
                  <a:alpha val="29000"/>
                </a:schemeClr>
              </a:gs>
              <a:gs pos="100000">
                <a:srgbClr val="000000">
                  <a:alpha val="30000"/>
                </a:srgb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43F8A58B-5155-44CE-A5FF-7647B47D0A7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0635413">
            <a:off x="-501737" y="969718"/>
            <a:ext cx="3900357" cy="4178958"/>
          </a:xfrm>
          <a:custGeom>
            <a:avLst/>
            <a:gdLst>
              <a:gd name="connsiteX0" fmla="*/ 2432225 w 3900357"/>
              <a:gd name="connsiteY0" fmla="*/ 93939 h 4178958"/>
              <a:gd name="connsiteX1" fmla="*/ 3900357 w 3900357"/>
              <a:gd name="connsiteY1" fmla="*/ 2089479 h 4178958"/>
              <a:gd name="connsiteX2" fmla="*/ 1810878 w 3900357"/>
              <a:gd name="connsiteY2" fmla="*/ 4178958 h 4178958"/>
              <a:gd name="connsiteX3" fmla="*/ 78249 w 3900357"/>
              <a:gd name="connsiteY3" fmla="*/ 3257727 h 4178958"/>
              <a:gd name="connsiteX4" fmla="*/ 0 w 3900357"/>
              <a:gd name="connsiteY4" fmla="*/ 3128923 h 4178958"/>
              <a:gd name="connsiteX5" fmla="*/ 831324 w 3900357"/>
              <a:gd name="connsiteY5" fmla="*/ 244281 h 4178958"/>
              <a:gd name="connsiteX6" fmla="*/ 997559 w 3900357"/>
              <a:gd name="connsiteY6" fmla="*/ 164202 h 4178958"/>
              <a:gd name="connsiteX7" fmla="*/ 1810878 w 3900357"/>
              <a:gd name="connsiteY7" fmla="*/ 0 h 4178958"/>
              <a:gd name="connsiteX8" fmla="*/ 2432225 w 3900357"/>
              <a:gd name="connsiteY8" fmla="*/ 93939 h 4178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00357" h="4178958">
                <a:moveTo>
                  <a:pt x="2432225" y="93939"/>
                </a:moveTo>
                <a:cubicBezTo>
                  <a:pt x="3282786" y="358491"/>
                  <a:pt x="3900357" y="1151865"/>
                  <a:pt x="3900357" y="2089479"/>
                </a:cubicBezTo>
                <a:cubicBezTo>
                  <a:pt x="3900357" y="3243466"/>
                  <a:pt x="2964865" y="4178958"/>
                  <a:pt x="1810878" y="4178958"/>
                </a:cubicBezTo>
                <a:cubicBezTo>
                  <a:pt x="1089636" y="4178958"/>
                  <a:pt x="453744" y="3813531"/>
                  <a:pt x="78249" y="3257727"/>
                </a:cubicBezTo>
                <a:lnTo>
                  <a:pt x="0" y="3128923"/>
                </a:lnTo>
                <a:lnTo>
                  <a:pt x="831324" y="244281"/>
                </a:lnTo>
                <a:lnTo>
                  <a:pt x="997559" y="164202"/>
                </a:lnTo>
                <a:cubicBezTo>
                  <a:pt x="1247540" y="58468"/>
                  <a:pt x="1522381" y="0"/>
                  <a:pt x="1810878" y="0"/>
                </a:cubicBezTo>
                <a:cubicBezTo>
                  <a:pt x="2027251" y="0"/>
                  <a:pt x="2235942" y="32888"/>
                  <a:pt x="2432225" y="93939"/>
                </a:cubicBezTo>
                <a:close/>
              </a:path>
            </a:pathLst>
          </a:custGeom>
          <a:gradFill>
            <a:gsLst>
              <a:gs pos="29000">
                <a:srgbClr val="000000">
                  <a:alpha val="0"/>
                </a:srgbClr>
              </a:gs>
              <a:gs pos="100000">
                <a:schemeClr val="accent1">
                  <a:alpha val="43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443F2ACA-E6D6-4028-82DD-F03C262D5DE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95" y="1410079"/>
            <a:ext cx="6858003" cy="4037835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lumMod val="60000"/>
                  <a:lumOff val="40000"/>
                  <a:alpha val="11000"/>
                </a:schemeClr>
              </a:gs>
            </a:gsLst>
            <a:lin ang="7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41B5AB2-379F-F95E-B1E7-5562C526FC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6478" y="1683756"/>
            <a:ext cx="3115265" cy="2396359"/>
          </a:xfrm>
        </p:spPr>
        <p:txBody>
          <a:bodyPr anchor="b">
            <a:normAutofit/>
          </a:bodyPr>
          <a:lstStyle/>
          <a:p>
            <a:pPr algn="ctr"/>
            <a:r>
              <a:rPr lang="en-US" sz="4000" b="1" i="0" dirty="0">
                <a:solidFill>
                  <a:srgbClr val="FFFFFF"/>
                </a:solidFill>
                <a:effectLst/>
                <a:latin typeface="Inter"/>
              </a:rPr>
              <a:t>Types of Qualifications</a:t>
            </a:r>
            <a:endParaRPr lang="uk-UA" sz="4000" dirty="0">
              <a:solidFill>
                <a:srgbClr val="FFFFFF"/>
              </a:solidFill>
            </a:endParaRPr>
          </a:p>
        </p:txBody>
      </p:sp>
      <p:graphicFrame>
        <p:nvGraphicFramePr>
          <p:cNvPr id="5" name="Місце для вмісту 2">
            <a:extLst>
              <a:ext uri="{FF2B5EF4-FFF2-40B4-BE49-F238E27FC236}">
                <a16:creationId xmlns:a16="http://schemas.microsoft.com/office/drawing/2014/main" id="{E63F66D9-41E8-FCE2-2C7E-5E0D06A72AA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2443211"/>
              </p:ext>
            </p:extLst>
          </p:nvPr>
        </p:nvGraphicFramePr>
        <p:xfrm>
          <a:off x="4905052" y="167148"/>
          <a:ext cx="6666833" cy="646962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13821285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BACC6370-2D7E-4714-9D71-7542949D7D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256B2C21-A230-48C0-8DF1-C46611373C4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4" y="1410082"/>
            <a:ext cx="6858000" cy="4037836"/>
          </a:xfrm>
          <a:prstGeom prst="rect">
            <a:avLst/>
          </a:prstGeom>
          <a:gradFill>
            <a:gsLst>
              <a:gs pos="800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3847E18C-932D-4C95-AABA-FEC7C9499AD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5" y="1420219"/>
            <a:ext cx="6857999" cy="4037839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alpha val="46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3150CB11-0C61-439E-910F-5787759E72A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767923" y="3588085"/>
            <a:ext cx="2501979" cy="4037841"/>
          </a:xfrm>
          <a:prstGeom prst="rect">
            <a:avLst/>
          </a:prstGeom>
          <a:gradFill>
            <a:gsLst>
              <a:gs pos="2000">
                <a:schemeClr val="accent1">
                  <a:alpha val="29000"/>
                </a:schemeClr>
              </a:gs>
              <a:gs pos="100000">
                <a:srgbClr val="000000">
                  <a:alpha val="30000"/>
                </a:srgb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43F8A58B-5155-44CE-A5FF-7647B47D0A7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0635413">
            <a:off x="-501737" y="969718"/>
            <a:ext cx="3900357" cy="4178958"/>
          </a:xfrm>
          <a:custGeom>
            <a:avLst/>
            <a:gdLst>
              <a:gd name="connsiteX0" fmla="*/ 2432225 w 3900357"/>
              <a:gd name="connsiteY0" fmla="*/ 93939 h 4178958"/>
              <a:gd name="connsiteX1" fmla="*/ 3900357 w 3900357"/>
              <a:gd name="connsiteY1" fmla="*/ 2089479 h 4178958"/>
              <a:gd name="connsiteX2" fmla="*/ 1810878 w 3900357"/>
              <a:gd name="connsiteY2" fmla="*/ 4178958 h 4178958"/>
              <a:gd name="connsiteX3" fmla="*/ 78249 w 3900357"/>
              <a:gd name="connsiteY3" fmla="*/ 3257727 h 4178958"/>
              <a:gd name="connsiteX4" fmla="*/ 0 w 3900357"/>
              <a:gd name="connsiteY4" fmla="*/ 3128923 h 4178958"/>
              <a:gd name="connsiteX5" fmla="*/ 831324 w 3900357"/>
              <a:gd name="connsiteY5" fmla="*/ 244281 h 4178958"/>
              <a:gd name="connsiteX6" fmla="*/ 997559 w 3900357"/>
              <a:gd name="connsiteY6" fmla="*/ 164202 h 4178958"/>
              <a:gd name="connsiteX7" fmla="*/ 1810878 w 3900357"/>
              <a:gd name="connsiteY7" fmla="*/ 0 h 4178958"/>
              <a:gd name="connsiteX8" fmla="*/ 2432225 w 3900357"/>
              <a:gd name="connsiteY8" fmla="*/ 93939 h 4178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00357" h="4178958">
                <a:moveTo>
                  <a:pt x="2432225" y="93939"/>
                </a:moveTo>
                <a:cubicBezTo>
                  <a:pt x="3282786" y="358491"/>
                  <a:pt x="3900357" y="1151865"/>
                  <a:pt x="3900357" y="2089479"/>
                </a:cubicBezTo>
                <a:cubicBezTo>
                  <a:pt x="3900357" y="3243466"/>
                  <a:pt x="2964865" y="4178958"/>
                  <a:pt x="1810878" y="4178958"/>
                </a:cubicBezTo>
                <a:cubicBezTo>
                  <a:pt x="1089636" y="4178958"/>
                  <a:pt x="453744" y="3813531"/>
                  <a:pt x="78249" y="3257727"/>
                </a:cubicBezTo>
                <a:lnTo>
                  <a:pt x="0" y="3128923"/>
                </a:lnTo>
                <a:lnTo>
                  <a:pt x="831324" y="244281"/>
                </a:lnTo>
                <a:lnTo>
                  <a:pt x="997559" y="164202"/>
                </a:lnTo>
                <a:cubicBezTo>
                  <a:pt x="1247540" y="58468"/>
                  <a:pt x="1522381" y="0"/>
                  <a:pt x="1810878" y="0"/>
                </a:cubicBezTo>
                <a:cubicBezTo>
                  <a:pt x="2027251" y="0"/>
                  <a:pt x="2235942" y="32888"/>
                  <a:pt x="2432225" y="93939"/>
                </a:cubicBezTo>
                <a:close/>
              </a:path>
            </a:pathLst>
          </a:custGeom>
          <a:gradFill>
            <a:gsLst>
              <a:gs pos="29000">
                <a:srgbClr val="000000">
                  <a:alpha val="0"/>
                </a:srgbClr>
              </a:gs>
              <a:gs pos="100000">
                <a:schemeClr val="accent1">
                  <a:alpha val="43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443F2ACA-E6D6-4028-82DD-F03C262D5DE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95" y="1410079"/>
            <a:ext cx="6858003" cy="4037835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lumMod val="60000"/>
                  <a:lumOff val="40000"/>
                  <a:alpha val="11000"/>
                </a:schemeClr>
              </a:gs>
            </a:gsLst>
            <a:lin ang="7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05B302D-291C-A858-4661-F00001C5BF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6478" y="1683756"/>
            <a:ext cx="3115265" cy="2396359"/>
          </a:xfrm>
        </p:spPr>
        <p:txBody>
          <a:bodyPr anchor="b">
            <a:normAutofit/>
          </a:bodyPr>
          <a:lstStyle/>
          <a:p>
            <a:pPr algn="ctr"/>
            <a:r>
              <a:rPr lang="en-US" sz="3400" b="1" i="0" dirty="0">
                <a:solidFill>
                  <a:srgbClr val="FFFFFF"/>
                </a:solidFill>
                <a:effectLst/>
                <a:latin typeface="Inter"/>
              </a:rPr>
              <a:t>Professional Development and Continuous Learning</a:t>
            </a:r>
            <a:endParaRPr lang="uk-UA" sz="3400" dirty="0">
              <a:solidFill>
                <a:srgbClr val="FFFFFF"/>
              </a:solidFill>
            </a:endParaRPr>
          </a:p>
        </p:txBody>
      </p:sp>
      <p:graphicFrame>
        <p:nvGraphicFramePr>
          <p:cNvPr id="5" name="Місце для вмісту 2">
            <a:extLst>
              <a:ext uri="{FF2B5EF4-FFF2-40B4-BE49-F238E27FC236}">
                <a16:creationId xmlns:a16="http://schemas.microsoft.com/office/drawing/2014/main" id="{45E9CEE6-7E04-3E3D-E466-A1F4960ED8B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72651232"/>
              </p:ext>
            </p:extLst>
          </p:nvPr>
        </p:nvGraphicFramePr>
        <p:xfrm>
          <a:off x="4905052" y="750440"/>
          <a:ext cx="6666833" cy="54539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20465082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BACC6370-2D7E-4714-9D71-7542949D7D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256B2C21-A230-48C0-8DF1-C46611373C4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4" y="1410082"/>
            <a:ext cx="6858000" cy="4037836"/>
          </a:xfrm>
          <a:prstGeom prst="rect">
            <a:avLst/>
          </a:prstGeom>
          <a:gradFill>
            <a:gsLst>
              <a:gs pos="800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3847E18C-932D-4C95-AABA-FEC7C9499AD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5" y="1420219"/>
            <a:ext cx="6857999" cy="4037839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alpha val="46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3150CB11-0C61-439E-910F-5787759E72A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767923" y="3588085"/>
            <a:ext cx="2501979" cy="4037841"/>
          </a:xfrm>
          <a:prstGeom prst="rect">
            <a:avLst/>
          </a:prstGeom>
          <a:gradFill>
            <a:gsLst>
              <a:gs pos="2000">
                <a:schemeClr val="accent1">
                  <a:alpha val="29000"/>
                </a:schemeClr>
              </a:gs>
              <a:gs pos="100000">
                <a:srgbClr val="000000">
                  <a:alpha val="30000"/>
                </a:srgb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43F8A58B-5155-44CE-A5FF-7647B47D0A7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0635413">
            <a:off x="-501737" y="969718"/>
            <a:ext cx="3900357" cy="4178958"/>
          </a:xfrm>
          <a:custGeom>
            <a:avLst/>
            <a:gdLst>
              <a:gd name="connsiteX0" fmla="*/ 2432225 w 3900357"/>
              <a:gd name="connsiteY0" fmla="*/ 93939 h 4178958"/>
              <a:gd name="connsiteX1" fmla="*/ 3900357 w 3900357"/>
              <a:gd name="connsiteY1" fmla="*/ 2089479 h 4178958"/>
              <a:gd name="connsiteX2" fmla="*/ 1810878 w 3900357"/>
              <a:gd name="connsiteY2" fmla="*/ 4178958 h 4178958"/>
              <a:gd name="connsiteX3" fmla="*/ 78249 w 3900357"/>
              <a:gd name="connsiteY3" fmla="*/ 3257727 h 4178958"/>
              <a:gd name="connsiteX4" fmla="*/ 0 w 3900357"/>
              <a:gd name="connsiteY4" fmla="*/ 3128923 h 4178958"/>
              <a:gd name="connsiteX5" fmla="*/ 831324 w 3900357"/>
              <a:gd name="connsiteY5" fmla="*/ 244281 h 4178958"/>
              <a:gd name="connsiteX6" fmla="*/ 997559 w 3900357"/>
              <a:gd name="connsiteY6" fmla="*/ 164202 h 4178958"/>
              <a:gd name="connsiteX7" fmla="*/ 1810878 w 3900357"/>
              <a:gd name="connsiteY7" fmla="*/ 0 h 4178958"/>
              <a:gd name="connsiteX8" fmla="*/ 2432225 w 3900357"/>
              <a:gd name="connsiteY8" fmla="*/ 93939 h 4178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00357" h="4178958">
                <a:moveTo>
                  <a:pt x="2432225" y="93939"/>
                </a:moveTo>
                <a:cubicBezTo>
                  <a:pt x="3282786" y="358491"/>
                  <a:pt x="3900357" y="1151865"/>
                  <a:pt x="3900357" y="2089479"/>
                </a:cubicBezTo>
                <a:cubicBezTo>
                  <a:pt x="3900357" y="3243466"/>
                  <a:pt x="2964865" y="4178958"/>
                  <a:pt x="1810878" y="4178958"/>
                </a:cubicBezTo>
                <a:cubicBezTo>
                  <a:pt x="1089636" y="4178958"/>
                  <a:pt x="453744" y="3813531"/>
                  <a:pt x="78249" y="3257727"/>
                </a:cubicBezTo>
                <a:lnTo>
                  <a:pt x="0" y="3128923"/>
                </a:lnTo>
                <a:lnTo>
                  <a:pt x="831324" y="244281"/>
                </a:lnTo>
                <a:lnTo>
                  <a:pt x="997559" y="164202"/>
                </a:lnTo>
                <a:cubicBezTo>
                  <a:pt x="1247540" y="58468"/>
                  <a:pt x="1522381" y="0"/>
                  <a:pt x="1810878" y="0"/>
                </a:cubicBezTo>
                <a:cubicBezTo>
                  <a:pt x="2027251" y="0"/>
                  <a:pt x="2235942" y="32888"/>
                  <a:pt x="2432225" y="93939"/>
                </a:cubicBezTo>
                <a:close/>
              </a:path>
            </a:pathLst>
          </a:custGeom>
          <a:gradFill>
            <a:gsLst>
              <a:gs pos="29000">
                <a:srgbClr val="000000">
                  <a:alpha val="0"/>
                </a:srgbClr>
              </a:gs>
              <a:gs pos="100000">
                <a:schemeClr val="accent1">
                  <a:alpha val="43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443F2ACA-E6D6-4028-82DD-F03C262D5DE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95" y="1410079"/>
            <a:ext cx="6858003" cy="4037835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lumMod val="60000"/>
                  <a:lumOff val="40000"/>
                  <a:alpha val="11000"/>
                </a:schemeClr>
              </a:gs>
            </a:gsLst>
            <a:lin ang="7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0F1C874-C8AA-CAF2-EB58-F0B43EFE07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6478" y="1683756"/>
            <a:ext cx="3115265" cy="2396359"/>
          </a:xfrm>
        </p:spPr>
        <p:txBody>
          <a:bodyPr anchor="b">
            <a:normAutofit/>
          </a:bodyPr>
          <a:lstStyle/>
          <a:p>
            <a:pPr algn="ctr"/>
            <a:r>
              <a:rPr lang="en-US" sz="4000" b="1" i="0" dirty="0">
                <a:solidFill>
                  <a:srgbClr val="FFFFFF"/>
                </a:solidFill>
                <a:effectLst/>
                <a:latin typeface="Inter"/>
              </a:rPr>
              <a:t>Gaining Relevant Experience</a:t>
            </a:r>
            <a:endParaRPr lang="uk-UA" sz="4000" dirty="0">
              <a:solidFill>
                <a:srgbClr val="FFFFFF"/>
              </a:solidFill>
            </a:endParaRPr>
          </a:p>
        </p:txBody>
      </p:sp>
      <p:graphicFrame>
        <p:nvGraphicFramePr>
          <p:cNvPr id="5" name="Місце для вмісту 2">
            <a:extLst>
              <a:ext uri="{FF2B5EF4-FFF2-40B4-BE49-F238E27FC236}">
                <a16:creationId xmlns:a16="http://schemas.microsoft.com/office/drawing/2014/main" id="{71A12AA9-9BD2-E277-4EE6-1E1FDB90589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70590760"/>
              </p:ext>
            </p:extLst>
          </p:nvPr>
        </p:nvGraphicFramePr>
        <p:xfrm>
          <a:off x="4905052" y="750440"/>
          <a:ext cx="6666833" cy="54539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0635417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45D37F4E-DDB4-456B-97E0-9937730A039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8CED142-0F65-B2A5-25F1-9F76EA89E6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2493" y="238539"/>
            <a:ext cx="11018520" cy="1012285"/>
          </a:xfrm>
        </p:spPr>
        <p:txBody>
          <a:bodyPr anchor="b">
            <a:normAutofit/>
          </a:bodyPr>
          <a:lstStyle/>
          <a:p>
            <a:pPr algn="ctr"/>
            <a:r>
              <a:rPr lang="en-US" sz="3600" b="1" dirty="0"/>
              <a:t>Put the verbs in bold into the correct category below</a:t>
            </a:r>
            <a:endParaRPr lang="uk-UA" sz="3600" b="1" dirty="0"/>
          </a:p>
        </p:txBody>
      </p:sp>
      <p:sp>
        <p:nvSpPr>
          <p:cNvPr id="13" name="sketchy line">
            <a:extLst>
              <a:ext uri="{FF2B5EF4-FFF2-40B4-BE49-F238E27FC236}">
                <a16:creationId xmlns:a16="http://schemas.microsoft.com/office/drawing/2014/main" id="{B2DD41CD-8F47-4F56-AD12-4E2FF76969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72493" y="1681544"/>
            <a:ext cx="10972800" cy="18288"/>
          </a:xfrm>
          <a:custGeom>
            <a:avLst/>
            <a:gdLst>
              <a:gd name="connsiteX0" fmla="*/ 0 w 10972800"/>
              <a:gd name="connsiteY0" fmla="*/ 0 h 18288"/>
              <a:gd name="connsiteX1" fmla="*/ 356616 w 10972800"/>
              <a:gd name="connsiteY1" fmla="*/ 0 h 18288"/>
              <a:gd name="connsiteX2" fmla="*/ 1042416 w 10972800"/>
              <a:gd name="connsiteY2" fmla="*/ 0 h 18288"/>
              <a:gd name="connsiteX3" fmla="*/ 1947672 w 10972800"/>
              <a:gd name="connsiteY3" fmla="*/ 0 h 18288"/>
              <a:gd name="connsiteX4" fmla="*/ 2633472 w 10972800"/>
              <a:gd name="connsiteY4" fmla="*/ 0 h 18288"/>
              <a:gd name="connsiteX5" fmla="*/ 2990088 w 10972800"/>
              <a:gd name="connsiteY5" fmla="*/ 0 h 18288"/>
              <a:gd name="connsiteX6" fmla="*/ 3456432 w 10972800"/>
              <a:gd name="connsiteY6" fmla="*/ 0 h 18288"/>
              <a:gd name="connsiteX7" fmla="*/ 4361688 w 10972800"/>
              <a:gd name="connsiteY7" fmla="*/ 0 h 18288"/>
              <a:gd name="connsiteX8" fmla="*/ 5266944 w 10972800"/>
              <a:gd name="connsiteY8" fmla="*/ 0 h 18288"/>
              <a:gd name="connsiteX9" fmla="*/ 6172200 w 10972800"/>
              <a:gd name="connsiteY9" fmla="*/ 0 h 18288"/>
              <a:gd name="connsiteX10" fmla="*/ 6528816 w 10972800"/>
              <a:gd name="connsiteY10" fmla="*/ 0 h 18288"/>
              <a:gd name="connsiteX11" fmla="*/ 7214616 w 10972800"/>
              <a:gd name="connsiteY11" fmla="*/ 0 h 18288"/>
              <a:gd name="connsiteX12" fmla="*/ 7790688 w 10972800"/>
              <a:gd name="connsiteY12" fmla="*/ 0 h 18288"/>
              <a:gd name="connsiteX13" fmla="*/ 8147304 w 10972800"/>
              <a:gd name="connsiteY13" fmla="*/ 0 h 18288"/>
              <a:gd name="connsiteX14" fmla="*/ 9052560 w 10972800"/>
              <a:gd name="connsiteY14" fmla="*/ 0 h 18288"/>
              <a:gd name="connsiteX15" fmla="*/ 9409176 w 10972800"/>
              <a:gd name="connsiteY15" fmla="*/ 0 h 18288"/>
              <a:gd name="connsiteX16" fmla="*/ 9765792 w 10972800"/>
              <a:gd name="connsiteY16" fmla="*/ 0 h 18288"/>
              <a:gd name="connsiteX17" fmla="*/ 10341864 w 10972800"/>
              <a:gd name="connsiteY17" fmla="*/ 0 h 18288"/>
              <a:gd name="connsiteX18" fmla="*/ 10972800 w 10972800"/>
              <a:gd name="connsiteY18" fmla="*/ 0 h 18288"/>
              <a:gd name="connsiteX19" fmla="*/ 10972800 w 10972800"/>
              <a:gd name="connsiteY19" fmla="*/ 18288 h 18288"/>
              <a:gd name="connsiteX20" fmla="*/ 10177272 w 10972800"/>
              <a:gd name="connsiteY20" fmla="*/ 18288 h 18288"/>
              <a:gd name="connsiteX21" fmla="*/ 9820656 w 10972800"/>
              <a:gd name="connsiteY21" fmla="*/ 18288 h 18288"/>
              <a:gd name="connsiteX22" fmla="*/ 9464040 w 10972800"/>
              <a:gd name="connsiteY22" fmla="*/ 18288 h 18288"/>
              <a:gd name="connsiteX23" fmla="*/ 8778240 w 10972800"/>
              <a:gd name="connsiteY23" fmla="*/ 18288 h 18288"/>
              <a:gd name="connsiteX24" fmla="*/ 8421624 w 10972800"/>
              <a:gd name="connsiteY24" fmla="*/ 18288 h 18288"/>
              <a:gd name="connsiteX25" fmla="*/ 7735824 w 10972800"/>
              <a:gd name="connsiteY25" fmla="*/ 18288 h 18288"/>
              <a:gd name="connsiteX26" fmla="*/ 6940296 w 10972800"/>
              <a:gd name="connsiteY26" fmla="*/ 18288 h 18288"/>
              <a:gd name="connsiteX27" fmla="*/ 6254496 w 10972800"/>
              <a:gd name="connsiteY27" fmla="*/ 18288 h 18288"/>
              <a:gd name="connsiteX28" fmla="*/ 5458968 w 10972800"/>
              <a:gd name="connsiteY28" fmla="*/ 18288 h 18288"/>
              <a:gd name="connsiteX29" fmla="*/ 4663440 w 10972800"/>
              <a:gd name="connsiteY29" fmla="*/ 18288 h 18288"/>
              <a:gd name="connsiteX30" fmla="*/ 4306824 w 10972800"/>
              <a:gd name="connsiteY30" fmla="*/ 18288 h 18288"/>
              <a:gd name="connsiteX31" fmla="*/ 3840480 w 10972800"/>
              <a:gd name="connsiteY31" fmla="*/ 18288 h 18288"/>
              <a:gd name="connsiteX32" fmla="*/ 3264408 w 10972800"/>
              <a:gd name="connsiteY32" fmla="*/ 18288 h 18288"/>
              <a:gd name="connsiteX33" fmla="*/ 2578608 w 10972800"/>
              <a:gd name="connsiteY33" fmla="*/ 18288 h 18288"/>
              <a:gd name="connsiteX34" fmla="*/ 1673352 w 10972800"/>
              <a:gd name="connsiteY34" fmla="*/ 18288 h 18288"/>
              <a:gd name="connsiteX35" fmla="*/ 877824 w 10972800"/>
              <a:gd name="connsiteY35" fmla="*/ 18288 h 18288"/>
              <a:gd name="connsiteX36" fmla="*/ 0 w 10972800"/>
              <a:gd name="connsiteY36" fmla="*/ 18288 h 18288"/>
              <a:gd name="connsiteX37" fmla="*/ 0 w 10972800"/>
              <a:gd name="connsiteY37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10972800" h="18288" fill="none" extrusionOk="0">
                <a:moveTo>
                  <a:pt x="0" y="0"/>
                </a:moveTo>
                <a:cubicBezTo>
                  <a:pt x="165916" y="-1866"/>
                  <a:pt x="188720" y="13756"/>
                  <a:pt x="356616" y="0"/>
                </a:cubicBezTo>
                <a:cubicBezTo>
                  <a:pt x="524512" y="-13756"/>
                  <a:pt x="734781" y="8922"/>
                  <a:pt x="1042416" y="0"/>
                </a:cubicBezTo>
                <a:cubicBezTo>
                  <a:pt x="1350051" y="-8922"/>
                  <a:pt x="1595982" y="-26315"/>
                  <a:pt x="1947672" y="0"/>
                </a:cubicBezTo>
                <a:cubicBezTo>
                  <a:pt x="2299362" y="26315"/>
                  <a:pt x="2292691" y="-19526"/>
                  <a:pt x="2633472" y="0"/>
                </a:cubicBezTo>
                <a:cubicBezTo>
                  <a:pt x="2974253" y="19526"/>
                  <a:pt x="2857309" y="10773"/>
                  <a:pt x="2990088" y="0"/>
                </a:cubicBezTo>
                <a:cubicBezTo>
                  <a:pt x="3122867" y="-10773"/>
                  <a:pt x="3359343" y="7194"/>
                  <a:pt x="3456432" y="0"/>
                </a:cubicBezTo>
                <a:cubicBezTo>
                  <a:pt x="3553521" y="-7194"/>
                  <a:pt x="4136258" y="5108"/>
                  <a:pt x="4361688" y="0"/>
                </a:cubicBezTo>
                <a:cubicBezTo>
                  <a:pt x="4587118" y="-5108"/>
                  <a:pt x="4992424" y="-42958"/>
                  <a:pt x="5266944" y="0"/>
                </a:cubicBezTo>
                <a:cubicBezTo>
                  <a:pt x="5541464" y="42958"/>
                  <a:pt x="5882966" y="-3430"/>
                  <a:pt x="6172200" y="0"/>
                </a:cubicBezTo>
                <a:cubicBezTo>
                  <a:pt x="6461434" y="3430"/>
                  <a:pt x="6432127" y="6688"/>
                  <a:pt x="6528816" y="0"/>
                </a:cubicBezTo>
                <a:cubicBezTo>
                  <a:pt x="6625505" y="-6688"/>
                  <a:pt x="6916805" y="-436"/>
                  <a:pt x="7214616" y="0"/>
                </a:cubicBezTo>
                <a:cubicBezTo>
                  <a:pt x="7512427" y="436"/>
                  <a:pt x="7626159" y="-6909"/>
                  <a:pt x="7790688" y="0"/>
                </a:cubicBezTo>
                <a:cubicBezTo>
                  <a:pt x="7955217" y="6909"/>
                  <a:pt x="8048891" y="15307"/>
                  <a:pt x="8147304" y="0"/>
                </a:cubicBezTo>
                <a:cubicBezTo>
                  <a:pt x="8245717" y="-15307"/>
                  <a:pt x="8645618" y="-11734"/>
                  <a:pt x="9052560" y="0"/>
                </a:cubicBezTo>
                <a:cubicBezTo>
                  <a:pt x="9459502" y="11734"/>
                  <a:pt x="9320584" y="8388"/>
                  <a:pt x="9409176" y="0"/>
                </a:cubicBezTo>
                <a:cubicBezTo>
                  <a:pt x="9497768" y="-8388"/>
                  <a:pt x="9644192" y="8379"/>
                  <a:pt x="9765792" y="0"/>
                </a:cubicBezTo>
                <a:cubicBezTo>
                  <a:pt x="9887392" y="-8379"/>
                  <a:pt x="10105220" y="-12663"/>
                  <a:pt x="10341864" y="0"/>
                </a:cubicBezTo>
                <a:cubicBezTo>
                  <a:pt x="10578508" y="12663"/>
                  <a:pt x="10773103" y="-5786"/>
                  <a:pt x="10972800" y="0"/>
                </a:cubicBezTo>
                <a:cubicBezTo>
                  <a:pt x="10972146" y="8818"/>
                  <a:pt x="10972240" y="13823"/>
                  <a:pt x="10972800" y="18288"/>
                </a:cubicBezTo>
                <a:cubicBezTo>
                  <a:pt x="10588778" y="31598"/>
                  <a:pt x="10543381" y="-12698"/>
                  <a:pt x="10177272" y="18288"/>
                </a:cubicBezTo>
                <a:cubicBezTo>
                  <a:pt x="9811163" y="49274"/>
                  <a:pt x="9996817" y="25662"/>
                  <a:pt x="9820656" y="18288"/>
                </a:cubicBezTo>
                <a:cubicBezTo>
                  <a:pt x="9644495" y="10914"/>
                  <a:pt x="9607007" y="31631"/>
                  <a:pt x="9464040" y="18288"/>
                </a:cubicBezTo>
                <a:cubicBezTo>
                  <a:pt x="9321073" y="4945"/>
                  <a:pt x="9114189" y="28940"/>
                  <a:pt x="8778240" y="18288"/>
                </a:cubicBezTo>
                <a:cubicBezTo>
                  <a:pt x="8442291" y="7636"/>
                  <a:pt x="8594763" y="987"/>
                  <a:pt x="8421624" y="18288"/>
                </a:cubicBezTo>
                <a:cubicBezTo>
                  <a:pt x="8248485" y="35589"/>
                  <a:pt x="7929515" y="37573"/>
                  <a:pt x="7735824" y="18288"/>
                </a:cubicBezTo>
                <a:cubicBezTo>
                  <a:pt x="7542133" y="-997"/>
                  <a:pt x="7252504" y="33858"/>
                  <a:pt x="6940296" y="18288"/>
                </a:cubicBezTo>
                <a:cubicBezTo>
                  <a:pt x="6628088" y="2718"/>
                  <a:pt x="6528503" y="48389"/>
                  <a:pt x="6254496" y="18288"/>
                </a:cubicBezTo>
                <a:cubicBezTo>
                  <a:pt x="5980489" y="-11813"/>
                  <a:pt x="5695784" y="-3740"/>
                  <a:pt x="5458968" y="18288"/>
                </a:cubicBezTo>
                <a:cubicBezTo>
                  <a:pt x="5222152" y="40316"/>
                  <a:pt x="5010751" y="19095"/>
                  <a:pt x="4663440" y="18288"/>
                </a:cubicBezTo>
                <a:cubicBezTo>
                  <a:pt x="4316129" y="17481"/>
                  <a:pt x="4425552" y="1606"/>
                  <a:pt x="4306824" y="18288"/>
                </a:cubicBezTo>
                <a:cubicBezTo>
                  <a:pt x="4188096" y="34970"/>
                  <a:pt x="3941535" y="7481"/>
                  <a:pt x="3840480" y="18288"/>
                </a:cubicBezTo>
                <a:cubicBezTo>
                  <a:pt x="3739425" y="29095"/>
                  <a:pt x="3402388" y="17641"/>
                  <a:pt x="3264408" y="18288"/>
                </a:cubicBezTo>
                <a:cubicBezTo>
                  <a:pt x="3126428" y="18935"/>
                  <a:pt x="2776779" y="9983"/>
                  <a:pt x="2578608" y="18288"/>
                </a:cubicBezTo>
                <a:cubicBezTo>
                  <a:pt x="2380437" y="26593"/>
                  <a:pt x="1909468" y="25818"/>
                  <a:pt x="1673352" y="18288"/>
                </a:cubicBezTo>
                <a:cubicBezTo>
                  <a:pt x="1437236" y="10758"/>
                  <a:pt x="1131180" y="49884"/>
                  <a:pt x="877824" y="18288"/>
                </a:cubicBezTo>
                <a:cubicBezTo>
                  <a:pt x="624468" y="-13308"/>
                  <a:pt x="206753" y="2195"/>
                  <a:pt x="0" y="18288"/>
                </a:cubicBezTo>
                <a:cubicBezTo>
                  <a:pt x="313" y="10654"/>
                  <a:pt x="-263" y="4056"/>
                  <a:pt x="0" y="0"/>
                </a:cubicBezTo>
                <a:close/>
              </a:path>
              <a:path w="10972800" h="18288" stroke="0" extrusionOk="0">
                <a:moveTo>
                  <a:pt x="0" y="0"/>
                </a:moveTo>
                <a:cubicBezTo>
                  <a:pt x="164017" y="-17675"/>
                  <a:pt x="309425" y="9913"/>
                  <a:pt x="466344" y="0"/>
                </a:cubicBezTo>
                <a:cubicBezTo>
                  <a:pt x="623263" y="-9913"/>
                  <a:pt x="659300" y="-14524"/>
                  <a:pt x="822960" y="0"/>
                </a:cubicBezTo>
                <a:cubicBezTo>
                  <a:pt x="986620" y="14524"/>
                  <a:pt x="1105222" y="-16481"/>
                  <a:pt x="1289304" y="0"/>
                </a:cubicBezTo>
                <a:cubicBezTo>
                  <a:pt x="1473386" y="16481"/>
                  <a:pt x="1693223" y="26161"/>
                  <a:pt x="1975104" y="0"/>
                </a:cubicBezTo>
                <a:cubicBezTo>
                  <a:pt x="2256985" y="-26161"/>
                  <a:pt x="2435781" y="23061"/>
                  <a:pt x="2770632" y="0"/>
                </a:cubicBezTo>
                <a:cubicBezTo>
                  <a:pt x="3105483" y="-23061"/>
                  <a:pt x="3247479" y="-44011"/>
                  <a:pt x="3675888" y="0"/>
                </a:cubicBezTo>
                <a:cubicBezTo>
                  <a:pt x="4104297" y="44011"/>
                  <a:pt x="4280918" y="4017"/>
                  <a:pt x="4581144" y="0"/>
                </a:cubicBezTo>
                <a:cubicBezTo>
                  <a:pt x="4881370" y="-4017"/>
                  <a:pt x="5021699" y="-11889"/>
                  <a:pt x="5157216" y="0"/>
                </a:cubicBezTo>
                <a:cubicBezTo>
                  <a:pt x="5292733" y="11889"/>
                  <a:pt x="5603398" y="-17698"/>
                  <a:pt x="5952744" y="0"/>
                </a:cubicBezTo>
                <a:cubicBezTo>
                  <a:pt x="6302090" y="17698"/>
                  <a:pt x="6353093" y="-11909"/>
                  <a:pt x="6638544" y="0"/>
                </a:cubicBezTo>
                <a:cubicBezTo>
                  <a:pt x="6923995" y="11909"/>
                  <a:pt x="7053404" y="21630"/>
                  <a:pt x="7214616" y="0"/>
                </a:cubicBezTo>
                <a:cubicBezTo>
                  <a:pt x="7375828" y="-21630"/>
                  <a:pt x="7837963" y="3886"/>
                  <a:pt x="8010144" y="0"/>
                </a:cubicBezTo>
                <a:cubicBezTo>
                  <a:pt x="8182325" y="-3886"/>
                  <a:pt x="8224183" y="16009"/>
                  <a:pt x="8366760" y="0"/>
                </a:cubicBezTo>
                <a:cubicBezTo>
                  <a:pt x="8509337" y="-16009"/>
                  <a:pt x="8687920" y="-5720"/>
                  <a:pt x="8942832" y="0"/>
                </a:cubicBezTo>
                <a:cubicBezTo>
                  <a:pt x="9197744" y="5720"/>
                  <a:pt x="9368437" y="20479"/>
                  <a:pt x="9628632" y="0"/>
                </a:cubicBezTo>
                <a:cubicBezTo>
                  <a:pt x="9888827" y="-20479"/>
                  <a:pt x="10560858" y="-20746"/>
                  <a:pt x="10972800" y="0"/>
                </a:cubicBezTo>
                <a:cubicBezTo>
                  <a:pt x="10972186" y="5722"/>
                  <a:pt x="10972980" y="12495"/>
                  <a:pt x="10972800" y="18288"/>
                </a:cubicBezTo>
                <a:cubicBezTo>
                  <a:pt x="10786146" y="12536"/>
                  <a:pt x="10623717" y="14033"/>
                  <a:pt x="10506456" y="18288"/>
                </a:cubicBezTo>
                <a:cubicBezTo>
                  <a:pt x="10389195" y="22543"/>
                  <a:pt x="10296178" y="20107"/>
                  <a:pt x="10149840" y="18288"/>
                </a:cubicBezTo>
                <a:cubicBezTo>
                  <a:pt x="10003502" y="16469"/>
                  <a:pt x="9767530" y="28891"/>
                  <a:pt x="9464040" y="18288"/>
                </a:cubicBezTo>
                <a:cubicBezTo>
                  <a:pt x="9160550" y="7685"/>
                  <a:pt x="9229050" y="2659"/>
                  <a:pt x="8997696" y="18288"/>
                </a:cubicBezTo>
                <a:cubicBezTo>
                  <a:pt x="8766342" y="33917"/>
                  <a:pt x="8340136" y="34864"/>
                  <a:pt x="8092440" y="18288"/>
                </a:cubicBezTo>
                <a:cubicBezTo>
                  <a:pt x="7844744" y="1712"/>
                  <a:pt x="7863720" y="27405"/>
                  <a:pt x="7735824" y="18288"/>
                </a:cubicBezTo>
                <a:cubicBezTo>
                  <a:pt x="7607928" y="9171"/>
                  <a:pt x="7323619" y="461"/>
                  <a:pt x="7050024" y="18288"/>
                </a:cubicBezTo>
                <a:cubicBezTo>
                  <a:pt x="6776429" y="36115"/>
                  <a:pt x="6787899" y="28206"/>
                  <a:pt x="6693408" y="18288"/>
                </a:cubicBezTo>
                <a:cubicBezTo>
                  <a:pt x="6598917" y="8370"/>
                  <a:pt x="6395231" y="19114"/>
                  <a:pt x="6227064" y="18288"/>
                </a:cubicBezTo>
                <a:cubicBezTo>
                  <a:pt x="6058897" y="17462"/>
                  <a:pt x="5618582" y="1091"/>
                  <a:pt x="5431536" y="18288"/>
                </a:cubicBezTo>
                <a:cubicBezTo>
                  <a:pt x="5244490" y="35485"/>
                  <a:pt x="4729797" y="-9650"/>
                  <a:pt x="4526280" y="18288"/>
                </a:cubicBezTo>
                <a:cubicBezTo>
                  <a:pt x="4322763" y="46226"/>
                  <a:pt x="4216797" y="756"/>
                  <a:pt x="4059936" y="18288"/>
                </a:cubicBezTo>
                <a:cubicBezTo>
                  <a:pt x="3903075" y="35820"/>
                  <a:pt x="3537912" y="42098"/>
                  <a:pt x="3374136" y="18288"/>
                </a:cubicBezTo>
                <a:cubicBezTo>
                  <a:pt x="3210360" y="-5522"/>
                  <a:pt x="3126842" y="39135"/>
                  <a:pt x="2907792" y="18288"/>
                </a:cubicBezTo>
                <a:cubicBezTo>
                  <a:pt x="2688742" y="-2559"/>
                  <a:pt x="2490436" y="34100"/>
                  <a:pt x="2112264" y="18288"/>
                </a:cubicBezTo>
                <a:cubicBezTo>
                  <a:pt x="1734092" y="2476"/>
                  <a:pt x="1744622" y="-7274"/>
                  <a:pt x="1536192" y="18288"/>
                </a:cubicBezTo>
                <a:cubicBezTo>
                  <a:pt x="1327762" y="43850"/>
                  <a:pt x="1189025" y="6435"/>
                  <a:pt x="1069848" y="18288"/>
                </a:cubicBezTo>
                <a:cubicBezTo>
                  <a:pt x="950671" y="30141"/>
                  <a:pt x="858345" y="33684"/>
                  <a:pt x="713232" y="18288"/>
                </a:cubicBezTo>
                <a:cubicBezTo>
                  <a:pt x="568119" y="2892"/>
                  <a:pt x="250292" y="5410"/>
                  <a:pt x="0" y="18288"/>
                </a:cubicBezTo>
                <a:cubicBezTo>
                  <a:pt x="465" y="13062"/>
                  <a:pt x="-894" y="9029"/>
                  <a:pt x="0" y="0"/>
                </a:cubicBezTo>
                <a:close/>
              </a:path>
            </a:pathLst>
          </a:custGeom>
          <a:solidFill>
            <a:schemeClr val="accent2">
              <a:alpha val="75000"/>
            </a:schemeClr>
          </a:solidFill>
          <a:ln w="44450" cap="rnd">
            <a:solidFill>
              <a:schemeClr val="accent2">
                <a:alpha val="75000"/>
              </a:schemeClr>
            </a:solidFill>
            <a:round/>
            <a:extLst>
              <a:ext uri="{C807C97D-BFC1-408E-A445-0C87EB9F89A2}">
                <ask:lineSketchStyleProps xmlns:ask="http://schemas.microsoft.com/office/drawing/2018/sketchyshapes" sd="2727557108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5EB85414-5B8B-BDFC-2ED5-8BA30900F5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6477" y="2071316"/>
            <a:ext cx="7364362" cy="4119172"/>
          </a:xfrm>
        </p:spPr>
        <p:txBody>
          <a:bodyPr anchor="t">
            <a:normAutofit/>
          </a:bodyPr>
          <a:lstStyle/>
          <a:p>
            <a:pPr marL="514350" indent="-514350">
              <a:buAutoNum type="arabicPeriod"/>
            </a:pPr>
            <a:r>
              <a:rPr lang="en-US" sz="1600" dirty="0"/>
              <a:t>After years of hard work and patience, Joe finally </a:t>
            </a:r>
            <a:r>
              <a:rPr lang="en-US" sz="1600" b="1" dirty="0"/>
              <a:t>made it</a:t>
            </a:r>
            <a:r>
              <a:rPr lang="en-US" sz="1600" dirty="0"/>
              <a:t>. He’s a millionaire now. </a:t>
            </a:r>
          </a:p>
          <a:p>
            <a:pPr marL="514350" indent="-514350">
              <a:buAutoNum type="arabicPeriod"/>
            </a:pPr>
            <a:r>
              <a:rPr lang="en-US" sz="1600" dirty="0"/>
              <a:t>We’d been organizing the trip for months, but in the end our plans </a:t>
            </a:r>
            <a:r>
              <a:rPr lang="en-US" sz="1600" b="1" dirty="0"/>
              <a:t>fell through</a:t>
            </a:r>
            <a:r>
              <a:rPr lang="en-US" sz="1600" dirty="0"/>
              <a:t>.</a:t>
            </a:r>
          </a:p>
          <a:p>
            <a:pPr marL="514350" indent="-514350">
              <a:buAutoNum type="arabicPeriod"/>
            </a:pPr>
            <a:r>
              <a:rPr lang="en-US" sz="1600" dirty="0"/>
              <a:t>Kate’s phone was off all day, but I </a:t>
            </a:r>
            <a:r>
              <a:rPr lang="en-US" sz="1600" b="1" dirty="0"/>
              <a:t>managed</a:t>
            </a:r>
            <a:r>
              <a:rPr lang="en-US" sz="1600" dirty="0"/>
              <a:t> to call her in the evening. </a:t>
            </a:r>
          </a:p>
          <a:p>
            <a:pPr marL="514350" indent="-514350">
              <a:buAutoNum type="arabicPeriod"/>
            </a:pPr>
            <a:r>
              <a:rPr lang="en-US" sz="1600" dirty="0"/>
              <a:t>Do you think his plan will </a:t>
            </a:r>
            <a:r>
              <a:rPr lang="en-US" sz="1600" b="1" dirty="0"/>
              <a:t>come off </a:t>
            </a:r>
            <a:r>
              <a:rPr lang="en-US" sz="1600" dirty="0"/>
              <a:t>in the end?</a:t>
            </a:r>
          </a:p>
          <a:p>
            <a:pPr marL="514350" indent="-514350">
              <a:buAutoNum type="arabicPeriod"/>
            </a:pPr>
            <a:r>
              <a:rPr lang="en-US" sz="1600" dirty="0"/>
              <a:t>If you don’t have a little luck on your side, all your work may </a:t>
            </a:r>
            <a:r>
              <a:rPr lang="en-US" sz="1600" b="1" dirty="0"/>
              <a:t>come to nothing</a:t>
            </a:r>
            <a:r>
              <a:rPr lang="en-US" sz="1600" dirty="0"/>
              <a:t>.</a:t>
            </a:r>
          </a:p>
          <a:p>
            <a:pPr marL="514350" indent="-514350">
              <a:buAutoNum type="arabicPeriod"/>
            </a:pPr>
            <a:r>
              <a:rPr lang="en-US" sz="1600" dirty="0"/>
              <a:t>Despite the financial crisis, some banks are continuing to</a:t>
            </a:r>
            <a:r>
              <a:rPr lang="en-US" sz="1600" b="1" dirty="0"/>
              <a:t> prosper</a:t>
            </a:r>
            <a:r>
              <a:rPr lang="en-US" sz="1600" dirty="0"/>
              <a:t>.</a:t>
            </a:r>
          </a:p>
          <a:p>
            <a:pPr marL="514350" indent="-514350">
              <a:buAutoNum type="arabicPeriod"/>
            </a:pPr>
            <a:r>
              <a:rPr lang="en-US" sz="1600" dirty="0"/>
              <a:t>Dave had a wonderful opportunity to impress his new boss, but in the end he </a:t>
            </a:r>
            <a:r>
              <a:rPr lang="en-US" sz="1600" b="1" dirty="0"/>
              <a:t>failed</a:t>
            </a:r>
            <a:r>
              <a:rPr lang="en-US" sz="1600" dirty="0"/>
              <a:t>.</a:t>
            </a:r>
          </a:p>
          <a:p>
            <a:pPr marL="0" indent="0">
              <a:buNone/>
            </a:pPr>
            <a:endParaRPr lang="en-US" sz="1600" dirty="0"/>
          </a:p>
          <a:p>
            <a:pPr marL="0" indent="0">
              <a:buNone/>
            </a:pPr>
            <a:r>
              <a:rPr lang="en-US" sz="1600" b="1" i="1" dirty="0"/>
              <a:t>Be successful:                                                                                                    Be unsuccessful: </a:t>
            </a:r>
          </a:p>
        </p:txBody>
      </p:sp>
      <p:pic>
        <p:nvPicPr>
          <p:cNvPr id="5" name="Рисунок 4" descr="Зображення, що містить канцелярські товари й офісне обладнання, ручка, текст, Канцелярські товари&#10;&#10;Автоматично згенерований опис">
            <a:extLst>
              <a:ext uri="{FF2B5EF4-FFF2-40B4-BE49-F238E27FC236}">
                <a16:creationId xmlns:a16="http://schemas.microsoft.com/office/drawing/2014/main" id="{310294B2-F55B-6DF3-20F2-9A0A29AE3DD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rcRect l="17872" r="17912" b="2"/>
          <a:stretch/>
        </p:blipFill>
        <p:spPr>
          <a:xfrm>
            <a:off x="7675658" y="2093976"/>
            <a:ext cx="3941064" cy="4096512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56781FC8-20A8-D3BA-9AD9-A352714C4143}"/>
              </a:ext>
            </a:extLst>
          </p:cNvPr>
          <p:cNvSpPr txBox="1"/>
          <p:nvPr/>
        </p:nvSpPr>
        <p:spPr>
          <a:xfrm>
            <a:off x="9306474" y="5990433"/>
            <a:ext cx="2310248" cy="200055"/>
          </a:xfrm>
          <a:prstGeom prst="rect">
            <a:avLst/>
          </a:prstGeom>
          <a:solidFill>
            <a:srgbClr val="000000"/>
          </a:solidFill>
        </p:spPr>
        <p:txBody>
          <a:bodyPr wrap="none" rtlCol="0">
            <a:spAutoFit/>
          </a:bodyPr>
          <a:lstStyle/>
          <a:p>
            <a:pPr algn="r">
              <a:spcAft>
                <a:spcPts val="600"/>
              </a:spcAft>
            </a:pPr>
            <a:r>
              <a:rPr lang="uk-UA" sz="700">
                <a:solidFill>
                  <a:srgbClr val="FFFFFF"/>
                </a:solidFill>
                <a:hlinkClick r:id="rId3" tooltip="https://www.picpedia.org/suspension-file/h/hard-work.html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Це фото</a:t>
            </a:r>
            <a:r>
              <a:rPr lang="uk-UA" sz="700">
                <a:solidFill>
                  <a:srgbClr val="FFFFFF"/>
                </a:solidFill>
              </a:rPr>
              <a:t>; автор: Невідомий автор; ліцензія: </a:t>
            </a:r>
            <a:r>
              <a:rPr lang="uk-UA" sz="700">
                <a:solidFill>
                  <a:srgbClr val="FFFFFF"/>
                </a:solidFill>
                <a:hlinkClick r:id="rId4" tooltip="https://creativecommons.org/licenses/by-sa/3.0/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CC BY-SA</a:t>
            </a:r>
            <a:endParaRPr lang="uk-UA" sz="70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836690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0E66EBF-E61E-3177-7B06-EA0226B7F6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68557" y="1138036"/>
            <a:ext cx="5444382" cy="1402470"/>
          </a:xfrm>
        </p:spPr>
        <p:txBody>
          <a:bodyPr anchor="t">
            <a:normAutofit fontScale="90000"/>
          </a:bodyPr>
          <a:lstStyle/>
          <a:p>
            <a:pPr algn="ctr">
              <a:lnSpc>
                <a:spcPct val="150000"/>
              </a:lnSpc>
            </a:pPr>
            <a:r>
              <a:rPr lang="en-US" sz="3200" b="1" dirty="0" err="1"/>
              <a:t>Speakout</a:t>
            </a:r>
            <a:r>
              <a:rPr lang="en-US" sz="3200" b="1" dirty="0"/>
              <a:t> Intermediate. Student’s Book. </a:t>
            </a:r>
            <a:endParaRPr lang="uk-UA" sz="3200" b="1" dirty="0"/>
          </a:p>
        </p:txBody>
      </p:sp>
      <p:pic>
        <p:nvPicPr>
          <p:cNvPr id="5" name="Picture 4" descr="Close up of book pages">
            <a:extLst>
              <a:ext uri="{FF2B5EF4-FFF2-40B4-BE49-F238E27FC236}">
                <a16:creationId xmlns:a16="http://schemas.microsoft.com/office/drawing/2014/main" id="{01C518D8-5499-4822-0848-2E482EDA39BD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32123" r="11543"/>
          <a:stretch/>
        </p:blipFill>
        <p:spPr>
          <a:xfrm>
            <a:off x="-1" y="10"/>
            <a:ext cx="5151179" cy="6857990"/>
          </a:xfrm>
          <a:prstGeom prst="rect">
            <a:avLst/>
          </a:prstGeom>
        </p:spPr>
      </p:pic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1503BFE4-729B-D9D0-C17B-501E6AF1127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5971697" y="871146"/>
            <a:ext cx="736939" cy="0"/>
          </a:xfrm>
          <a:prstGeom prst="line">
            <a:avLst/>
          </a:prstGeom>
          <a:ln w="5715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EAF14E7A-0240-1B10-32BA-B98E09A4F27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68557" y="3175819"/>
            <a:ext cx="5444382" cy="296656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b="1" dirty="0"/>
              <a:t>p.86-87 , ex. 1-7.</a:t>
            </a:r>
          </a:p>
          <a:p>
            <a:pPr marL="0" indent="0">
              <a:buNone/>
            </a:pPr>
            <a:endParaRPr lang="en-US" sz="2000" b="1" dirty="0"/>
          </a:p>
          <a:p>
            <a:pPr marL="0" indent="0">
              <a:buNone/>
            </a:pPr>
            <a:r>
              <a:rPr lang="en-US" sz="2000" b="1" dirty="0"/>
              <a:t>Workbook p.50, ex.1-2.</a:t>
            </a:r>
            <a:endParaRPr lang="uk-UA" sz="2000" b="1" dirty="0"/>
          </a:p>
        </p:txBody>
      </p:sp>
    </p:spTree>
    <p:extLst>
      <p:ext uri="{BB962C8B-B14F-4D97-AF65-F5344CB8AC3E}">
        <p14:creationId xmlns:p14="http://schemas.microsoft.com/office/powerpoint/2010/main" val="162174417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Тема Office">
  <a:themeElements>
    <a:clrScheme name="Офіс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Офіс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Офіс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127</TotalTime>
  <Words>583</Words>
  <Application>Microsoft Office PowerPoint</Application>
  <PresentationFormat>Широкий екран</PresentationFormat>
  <Paragraphs>66</Paragraphs>
  <Slides>10</Slides>
  <Notes>0</Notes>
  <HiddenSlides>0</HiddenSlides>
  <MMClips>0</MMClips>
  <ScaleCrop>false</ScaleCrop>
  <HeadingPairs>
    <vt:vector size="6" baseType="variant">
      <vt:variant>
        <vt:lpstr>Використані шрифти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слайдів</vt:lpstr>
      </vt:variant>
      <vt:variant>
        <vt:i4>10</vt:i4>
      </vt:variant>
    </vt:vector>
  </HeadingPairs>
  <TitlesOfParts>
    <vt:vector size="15" baseType="lpstr">
      <vt:lpstr>Aptos</vt:lpstr>
      <vt:lpstr>Aptos Display</vt:lpstr>
      <vt:lpstr>Arial</vt:lpstr>
      <vt:lpstr>Inter</vt:lpstr>
      <vt:lpstr>Тема Office</vt:lpstr>
      <vt:lpstr>Success: are you qualified enough? </vt:lpstr>
      <vt:lpstr>Why you’re more successful than you realize</vt:lpstr>
      <vt:lpstr>After-watching activity. Answer the questions below.</vt:lpstr>
      <vt:lpstr>Setting Achievable Goals</vt:lpstr>
      <vt:lpstr>Types of Qualifications</vt:lpstr>
      <vt:lpstr>Professional Development and Continuous Learning</vt:lpstr>
      <vt:lpstr>Gaining Relevant Experience</vt:lpstr>
      <vt:lpstr>Put the verbs in bold into the correct category below</vt:lpstr>
      <vt:lpstr>Speakout Intermediate. Student’s Book. </vt:lpstr>
      <vt:lpstr>Successful Students DO NOT STOP! -  Powerful Study Motivation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Iryna Zhukevych</dc:creator>
  <cp:lastModifiedBy>Iryna Zhukevych</cp:lastModifiedBy>
  <cp:revision>1</cp:revision>
  <dcterms:created xsi:type="dcterms:W3CDTF">2024-10-28T09:11:49Z</dcterms:created>
  <dcterms:modified xsi:type="dcterms:W3CDTF">2024-12-03T18:03:36Z</dcterms:modified>
</cp:coreProperties>
</file>