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4" r:id="rId3"/>
    <p:sldId id="286" r:id="rId4"/>
    <p:sldId id="271" r:id="rId5"/>
    <p:sldId id="277" r:id="rId6"/>
    <p:sldId id="285" r:id="rId7"/>
    <p:sldId id="280" r:id="rId8"/>
    <p:sldId id="281" r:id="rId9"/>
    <p:sldId id="282" r:id="rId10"/>
    <p:sldId id="283" r:id="rId11"/>
  </p:sldIdLst>
  <p:sldSz cx="12192000" cy="6858000"/>
  <p:notesSz cx="6858000" cy="9144000"/>
  <p:custDataLst>
    <p:tags r:id="rId12"/>
  </p:custDataLst>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80B398-82DB-454A-8156-A56387B60021}" v="27" dt="2025-06-08T11:41:12.9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ryna Zhukevych" userId="32b9d8b4c7aa7458" providerId="LiveId" clId="{3EAAF641-E706-4350-B00D-AAE56CE17750}"/>
    <pc:docChg chg="custSel addSld delSld modSld sldOrd addMainMaster delMainMaster modMainMaster">
      <pc:chgData name="Iryna Zhukevych" userId="32b9d8b4c7aa7458" providerId="LiveId" clId="{3EAAF641-E706-4350-B00D-AAE56CE17750}" dt="2025-05-07T14:12:40.696" v="1253"/>
      <pc:docMkLst>
        <pc:docMk/>
      </pc:docMkLst>
      <pc:sldChg chg="addSp modSp new mod modTransition modMedia setBg modClrScheme setClrOvrMap chgLayout">
        <pc:chgData name="Iryna Zhukevych" userId="32b9d8b4c7aa7458" providerId="LiveId" clId="{3EAAF641-E706-4350-B00D-AAE56CE17750}" dt="2025-05-05T09:13:05.855" v="1234"/>
        <pc:sldMkLst>
          <pc:docMk/>
          <pc:sldMk cId="1646216918" sldId="256"/>
        </pc:sldMkLst>
        <pc:spChg chg="mod">
          <ac:chgData name="Iryna Zhukevych" userId="32b9d8b4c7aa7458" providerId="LiveId" clId="{3EAAF641-E706-4350-B00D-AAE56CE17750}" dt="2025-05-05T06:43:21.879" v="23" actId="122"/>
          <ac:spMkLst>
            <pc:docMk/>
            <pc:sldMk cId="1646216918" sldId="256"/>
            <ac:spMk id="2" creationId="{AC510220-3207-1F05-D60F-104C3AEA933C}"/>
          </ac:spMkLst>
        </pc:spChg>
        <pc:spChg chg="mod">
          <ac:chgData name="Iryna Zhukevych" userId="32b9d8b4c7aa7458" providerId="LiveId" clId="{3EAAF641-E706-4350-B00D-AAE56CE17750}" dt="2025-05-05T06:43:19.873" v="22" actId="1076"/>
          <ac:spMkLst>
            <pc:docMk/>
            <pc:sldMk cId="1646216918" sldId="256"/>
            <ac:spMk id="3" creationId="{24675512-CA83-EC87-ACB3-ABEBAAF6352B}"/>
          </ac:spMkLst>
        </pc:spChg>
        <pc:spChg chg="add">
          <ac:chgData name="Iryna Zhukevych" userId="32b9d8b4c7aa7458" providerId="LiveId" clId="{3EAAF641-E706-4350-B00D-AAE56CE17750}" dt="2025-05-05T06:42:31.816" v="3" actId="26606"/>
          <ac:spMkLst>
            <pc:docMk/>
            <pc:sldMk cId="1646216918" sldId="256"/>
            <ac:spMk id="9" creationId="{E20BB609-EF92-42DB-836C-0699A590B5CF}"/>
          </ac:spMkLst>
        </pc:spChg>
        <pc:spChg chg="add">
          <ac:chgData name="Iryna Zhukevych" userId="32b9d8b4c7aa7458" providerId="LiveId" clId="{3EAAF641-E706-4350-B00D-AAE56CE17750}" dt="2025-05-05T06:42:31.816" v="3" actId="26606"/>
          <ac:spMkLst>
            <pc:docMk/>
            <pc:sldMk cId="1646216918" sldId="256"/>
            <ac:spMk id="11" creationId="{7508F7DC-CA28-4ACE-AF79-D7E98ED1BFA3}"/>
          </ac:spMkLst>
        </pc:spChg>
        <pc:spChg chg="add">
          <ac:chgData name="Iryna Zhukevych" userId="32b9d8b4c7aa7458" providerId="LiveId" clId="{3EAAF641-E706-4350-B00D-AAE56CE17750}" dt="2025-05-05T06:42:31.816" v="3" actId="26606"/>
          <ac:spMkLst>
            <pc:docMk/>
            <pc:sldMk cId="1646216918" sldId="256"/>
            <ac:spMk id="13" creationId="{9AB20218-A500-457C-B65C-F3D198B1F717}"/>
          </ac:spMkLst>
        </pc:spChg>
        <pc:spChg chg="add">
          <ac:chgData name="Iryna Zhukevych" userId="32b9d8b4c7aa7458" providerId="LiveId" clId="{3EAAF641-E706-4350-B00D-AAE56CE17750}" dt="2025-05-05T06:42:31.816" v="3" actId="26606"/>
          <ac:spMkLst>
            <pc:docMk/>
            <pc:sldMk cId="1646216918" sldId="256"/>
            <ac:spMk id="15" creationId="{B2C335F7-F61C-4EB4-80F2-4B1438FE66BB}"/>
          </ac:spMkLst>
        </pc:spChg>
        <pc:picChg chg="add mod">
          <ac:chgData name="Iryna Zhukevych" userId="32b9d8b4c7aa7458" providerId="LiveId" clId="{3EAAF641-E706-4350-B00D-AAE56CE17750}" dt="2025-05-05T06:42:33.178" v="5"/>
          <ac:picMkLst>
            <pc:docMk/>
            <pc:sldMk cId="1646216918" sldId="256"/>
            <ac:picMk id="4" creationId="{DE4FE2E8-6C40-66C8-EAE6-43DD93FCA51E}"/>
          </ac:picMkLst>
        </pc:picChg>
      </pc:sldChg>
      <pc:sldChg chg="addSp delSp modSp new mod modTransition setBg">
        <pc:chgData name="Iryna Zhukevych" userId="32b9d8b4c7aa7458" providerId="LiveId" clId="{3EAAF641-E706-4350-B00D-AAE56CE17750}" dt="2025-05-05T09:13:05.855" v="1234"/>
        <pc:sldMkLst>
          <pc:docMk/>
          <pc:sldMk cId="645904732" sldId="257"/>
        </pc:sldMkLst>
      </pc:sldChg>
      <pc:sldChg chg="addSp modSp new mod modTransition setBg">
        <pc:chgData name="Iryna Zhukevych" userId="32b9d8b4c7aa7458" providerId="LiveId" clId="{3EAAF641-E706-4350-B00D-AAE56CE17750}" dt="2025-05-05T09:13:05.855" v="1234"/>
        <pc:sldMkLst>
          <pc:docMk/>
          <pc:sldMk cId="2748830976" sldId="258"/>
        </pc:sldMkLst>
      </pc:sldChg>
      <pc:sldChg chg="addSp modSp new mod modTransition setBg">
        <pc:chgData name="Iryna Zhukevych" userId="32b9d8b4c7aa7458" providerId="LiveId" clId="{3EAAF641-E706-4350-B00D-AAE56CE17750}" dt="2025-05-05T09:13:05.855" v="1234"/>
        <pc:sldMkLst>
          <pc:docMk/>
          <pc:sldMk cId="591287912" sldId="259"/>
        </pc:sldMkLst>
      </pc:sldChg>
      <pc:sldChg chg="addSp modSp new mod modTransition setBg">
        <pc:chgData name="Iryna Zhukevych" userId="32b9d8b4c7aa7458" providerId="LiveId" clId="{3EAAF641-E706-4350-B00D-AAE56CE17750}" dt="2025-05-05T09:13:05.855" v="1234"/>
        <pc:sldMkLst>
          <pc:docMk/>
          <pc:sldMk cId="753607590" sldId="260"/>
        </pc:sldMkLst>
        <pc:spChg chg="mod">
          <ac:chgData name="Iryna Zhukevych" userId="32b9d8b4c7aa7458" providerId="LiveId" clId="{3EAAF641-E706-4350-B00D-AAE56CE17750}" dt="2025-05-05T07:01:02.973" v="144" actId="122"/>
          <ac:spMkLst>
            <pc:docMk/>
            <pc:sldMk cId="753607590" sldId="260"/>
            <ac:spMk id="2" creationId="{C01DFD40-3EB8-E809-121E-74F16C14AD6B}"/>
          </ac:spMkLst>
        </pc:spChg>
        <pc:spChg chg="mod">
          <ac:chgData name="Iryna Zhukevych" userId="32b9d8b4c7aa7458" providerId="LiveId" clId="{3EAAF641-E706-4350-B00D-AAE56CE17750}" dt="2025-05-05T07:01:17.571" v="148" actId="14100"/>
          <ac:spMkLst>
            <pc:docMk/>
            <pc:sldMk cId="753607590" sldId="260"/>
            <ac:spMk id="3" creationId="{D265C5B7-33E2-7208-3759-C756BE58A10C}"/>
          </ac:spMkLst>
        </pc:spChg>
        <pc:spChg chg="add">
          <ac:chgData name="Iryna Zhukevych" userId="32b9d8b4c7aa7458" providerId="LiveId" clId="{3EAAF641-E706-4350-B00D-AAE56CE17750}" dt="2025-05-05T07:00:30.085" v="133" actId="26606"/>
          <ac:spMkLst>
            <pc:docMk/>
            <pc:sldMk cId="753607590" sldId="260"/>
            <ac:spMk id="10" creationId="{9E10BDB4-64F2-477D-A03B-9F8352D5E02E}"/>
          </ac:spMkLst>
        </pc:spChg>
        <pc:spChg chg="add">
          <ac:chgData name="Iryna Zhukevych" userId="32b9d8b4c7aa7458" providerId="LiveId" clId="{3EAAF641-E706-4350-B00D-AAE56CE17750}" dt="2025-05-05T07:00:30.085" v="133" actId="26606"/>
          <ac:spMkLst>
            <pc:docMk/>
            <pc:sldMk cId="753607590" sldId="260"/>
            <ac:spMk id="12" creationId="{887F59F2-5FBC-40CD-AD35-376AECE49EA6}"/>
          </ac:spMkLst>
        </pc:spChg>
        <pc:spChg chg="add">
          <ac:chgData name="Iryna Zhukevych" userId="32b9d8b4c7aa7458" providerId="LiveId" clId="{3EAAF641-E706-4350-B00D-AAE56CE17750}" dt="2025-05-05T07:00:30.085" v="133" actId="26606"/>
          <ac:spMkLst>
            <pc:docMk/>
            <pc:sldMk cId="753607590" sldId="260"/>
            <ac:spMk id="14" creationId="{7271C494-8107-3D61-D611-4FBC7C22A2B8}"/>
          </ac:spMkLst>
        </pc:spChg>
        <pc:picChg chg="add mod">
          <ac:chgData name="Iryna Zhukevych" userId="32b9d8b4c7aa7458" providerId="LiveId" clId="{3EAAF641-E706-4350-B00D-AAE56CE17750}" dt="2025-05-05T07:01:12.507" v="147" actId="14100"/>
          <ac:picMkLst>
            <pc:docMk/>
            <pc:sldMk cId="753607590" sldId="260"/>
            <ac:picMk id="7" creationId="{A00529EC-ECF9-1344-43C6-D79B15B5E880}"/>
          </ac:picMkLst>
        </pc:picChg>
      </pc:sldChg>
      <pc:sldChg chg="addSp modSp new mod modTransition setBg">
        <pc:chgData name="Iryna Zhukevych" userId="32b9d8b4c7aa7458" providerId="LiveId" clId="{3EAAF641-E706-4350-B00D-AAE56CE17750}" dt="2025-05-05T09:13:05.855" v="1234"/>
        <pc:sldMkLst>
          <pc:docMk/>
          <pc:sldMk cId="839806009" sldId="261"/>
        </pc:sldMkLst>
        <pc:spChg chg="mod">
          <ac:chgData name="Iryna Zhukevych" userId="32b9d8b4c7aa7458" providerId="LiveId" clId="{3EAAF641-E706-4350-B00D-AAE56CE17750}" dt="2025-05-05T07:01:55.154" v="155" actId="14100"/>
          <ac:spMkLst>
            <pc:docMk/>
            <pc:sldMk cId="839806009" sldId="261"/>
            <ac:spMk id="2" creationId="{C6AD474A-CAA3-65E6-53C2-A3A3E47DB928}"/>
          </ac:spMkLst>
        </pc:spChg>
        <pc:spChg chg="mod ord">
          <ac:chgData name="Iryna Zhukevych" userId="32b9d8b4c7aa7458" providerId="LiveId" clId="{3EAAF641-E706-4350-B00D-AAE56CE17750}" dt="2025-05-05T07:02:13.875" v="163" actId="14100"/>
          <ac:spMkLst>
            <pc:docMk/>
            <pc:sldMk cId="839806009" sldId="261"/>
            <ac:spMk id="3" creationId="{602FED43-49E9-800B-3CA3-1D74E09B2F6D}"/>
          </ac:spMkLst>
        </pc:spChg>
        <pc:spChg chg="add mod">
          <ac:chgData name="Iryna Zhukevych" userId="32b9d8b4c7aa7458" providerId="LiveId" clId="{3EAAF641-E706-4350-B00D-AAE56CE17750}" dt="2025-05-05T07:01:46.735" v="152" actId="26606"/>
          <ac:spMkLst>
            <pc:docMk/>
            <pc:sldMk cId="839806009" sldId="261"/>
            <ac:spMk id="6" creationId="{3C84D964-F063-1C33-25AC-361B3DB9D1E2}"/>
          </ac:spMkLst>
        </pc:spChg>
        <pc:spChg chg="add">
          <ac:chgData name="Iryna Zhukevych" userId="32b9d8b4c7aa7458" providerId="LiveId" clId="{3EAAF641-E706-4350-B00D-AAE56CE17750}" dt="2025-05-05T07:01:46.735" v="152" actId="26606"/>
          <ac:spMkLst>
            <pc:docMk/>
            <pc:sldMk cId="839806009" sldId="261"/>
            <ac:spMk id="11" creationId="{9E10BDB4-64F2-477D-A03B-9F8352D5E02E}"/>
          </ac:spMkLst>
        </pc:spChg>
        <pc:spChg chg="add">
          <ac:chgData name="Iryna Zhukevych" userId="32b9d8b4c7aa7458" providerId="LiveId" clId="{3EAAF641-E706-4350-B00D-AAE56CE17750}" dt="2025-05-05T07:01:46.735" v="152" actId="26606"/>
          <ac:spMkLst>
            <pc:docMk/>
            <pc:sldMk cId="839806009" sldId="261"/>
            <ac:spMk id="13" creationId="{887F59F2-5FBC-40CD-AD35-376AECE49EA6}"/>
          </ac:spMkLst>
        </pc:spChg>
        <pc:picChg chg="add mod">
          <ac:chgData name="Iryna Zhukevych" userId="32b9d8b4c7aa7458" providerId="LiveId" clId="{3EAAF641-E706-4350-B00D-AAE56CE17750}" dt="2025-05-05T07:01:59.175" v="158" actId="14100"/>
          <ac:picMkLst>
            <pc:docMk/>
            <pc:sldMk cId="839806009" sldId="261"/>
            <ac:picMk id="5" creationId="{C6D4B213-7533-9FBC-4789-6CA651E20297}"/>
          </ac:picMkLst>
        </pc:picChg>
      </pc:sldChg>
      <pc:sldChg chg="addSp modSp new mod modTransition setBg">
        <pc:chgData name="Iryna Zhukevych" userId="32b9d8b4c7aa7458" providerId="LiveId" clId="{3EAAF641-E706-4350-B00D-AAE56CE17750}" dt="2025-05-05T09:13:05.855" v="1234"/>
        <pc:sldMkLst>
          <pc:docMk/>
          <pc:sldMk cId="2516934624" sldId="262"/>
        </pc:sldMkLst>
        <pc:spChg chg="mod">
          <ac:chgData name="Iryna Zhukevych" userId="32b9d8b4c7aa7458" providerId="LiveId" clId="{3EAAF641-E706-4350-B00D-AAE56CE17750}" dt="2025-05-05T07:03:03.352" v="172" actId="14100"/>
          <ac:spMkLst>
            <pc:docMk/>
            <pc:sldMk cId="2516934624" sldId="262"/>
            <ac:spMk id="2" creationId="{C70BD8C5-6C52-1DA0-DE54-87B549518774}"/>
          </ac:spMkLst>
        </pc:spChg>
        <pc:spChg chg="mod">
          <ac:chgData name="Iryna Zhukevych" userId="32b9d8b4c7aa7458" providerId="LiveId" clId="{3EAAF641-E706-4350-B00D-AAE56CE17750}" dt="2025-05-05T07:03:22.749" v="181" actId="27636"/>
          <ac:spMkLst>
            <pc:docMk/>
            <pc:sldMk cId="2516934624" sldId="262"/>
            <ac:spMk id="3" creationId="{CF40FFD2-7DF6-2019-C740-C1C7FE093939}"/>
          </ac:spMkLst>
        </pc:spChg>
        <pc:spChg chg="add">
          <ac:chgData name="Iryna Zhukevych" userId="32b9d8b4c7aa7458" providerId="LiveId" clId="{3EAAF641-E706-4350-B00D-AAE56CE17750}" dt="2025-05-05T07:02:45.156" v="167" actId="26606"/>
          <ac:spMkLst>
            <pc:docMk/>
            <pc:sldMk cId="2516934624" sldId="262"/>
            <ac:spMk id="10" creationId="{6D16C4DE-5FF1-8D34-BBA1-FC43F315567B}"/>
          </ac:spMkLst>
        </pc:spChg>
        <pc:spChg chg="add">
          <ac:chgData name="Iryna Zhukevych" userId="32b9d8b4c7aa7458" providerId="LiveId" clId="{3EAAF641-E706-4350-B00D-AAE56CE17750}" dt="2025-05-05T07:02:45.156" v="167" actId="26606"/>
          <ac:spMkLst>
            <pc:docMk/>
            <pc:sldMk cId="2516934624" sldId="262"/>
            <ac:spMk id="12" creationId="{B6914053-73D7-E377-E88C-94E35AAD489B}"/>
          </ac:spMkLst>
        </pc:spChg>
        <pc:picChg chg="add mod">
          <ac:chgData name="Iryna Zhukevych" userId="32b9d8b4c7aa7458" providerId="LiveId" clId="{3EAAF641-E706-4350-B00D-AAE56CE17750}" dt="2025-05-05T07:02:50.819" v="168" actId="14100"/>
          <ac:picMkLst>
            <pc:docMk/>
            <pc:sldMk cId="2516934624" sldId="262"/>
            <ac:picMk id="5" creationId="{AC35ACC6-5DAD-D18C-AC70-E2D4E342B550}"/>
          </ac:picMkLst>
        </pc:picChg>
      </pc:sldChg>
      <pc:sldChg chg="addSp modSp new mod modTransition setBg">
        <pc:chgData name="Iryna Zhukevych" userId="32b9d8b4c7aa7458" providerId="LiveId" clId="{3EAAF641-E706-4350-B00D-AAE56CE17750}" dt="2025-05-05T09:13:05.855" v="1234"/>
        <pc:sldMkLst>
          <pc:docMk/>
          <pc:sldMk cId="4122450094" sldId="263"/>
        </pc:sldMkLst>
        <pc:spChg chg="mod">
          <ac:chgData name="Iryna Zhukevych" userId="32b9d8b4c7aa7458" providerId="LiveId" clId="{3EAAF641-E706-4350-B00D-AAE56CE17750}" dt="2025-05-05T07:04:35.027" v="188" actId="14100"/>
          <ac:spMkLst>
            <pc:docMk/>
            <pc:sldMk cId="4122450094" sldId="263"/>
            <ac:spMk id="2" creationId="{74526572-E61F-3FC8-2F69-95B910C70C19}"/>
          </ac:spMkLst>
        </pc:spChg>
        <pc:spChg chg="mod">
          <ac:chgData name="Iryna Zhukevych" userId="32b9d8b4c7aa7458" providerId="LiveId" clId="{3EAAF641-E706-4350-B00D-AAE56CE17750}" dt="2025-05-05T07:04:46.904" v="193" actId="2710"/>
          <ac:spMkLst>
            <pc:docMk/>
            <pc:sldMk cId="4122450094" sldId="263"/>
            <ac:spMk id="3" creationId="{CFC8E5EC-D167-2DAA-2201-40C8CED6A867}"/>
          </ac:spMkLst>
        </pc:spChg>
        <pc:spChg chg="add mod">
          <ac:chgData name="Iryna Zhukevych" userId="32b9d8b4c7aa7458" providerId="LiveId" clId="{3EAAF641-E706-4350-B00D-AAE56CE17750}" dt="2025-05-05T07:04:22.701" v="185" actId="26606"/>
          <ac:spMkLst>
            <pc:docMk/>
            <pc:sldMk cId="4122450094" sldId="263"/>
            <ac:spMk id="6" creationId="{37E49EFB-25F7-4CE6-5846-EEFAAC47E0C4}"/>
          </ac:spMkLst>
        </pc:spChg>
        <pc:spChg chg="add">
          <ac:chgData name="Iryna Zhukevych" userId="32b9d8b4c7aa7458" providerId="LiveId" clId="{3EAAF641-E706-4350-B00D-AAE56CE17750}" dt="2025-05-05T07:04:22.701" v="185" actId="26606"/>
          <ac:spMkLst>
            <pc:docMk/>
            <pc:sldMk cId="4122450094" sldId="263"/>
            <ac:spMk id="11" creationId="{34C0330F-1D4F-4552-B799-615DD237B6DE}"/>
          </ac:spMkLst>
        </pc:spChg>
        <pc:spChg chg="add">
          <ac:chgData name="Iryna Zhukevych" userId="32b9d8b4c7aa7458" providerId="LiveId" clId="{3EAAF641-E706-4350-B00D-AAE56CE17750}" dt="2025-05-05T07:04:22.701" v="185" actId="26606"/>
          <ac:spMkLst>
            <pc:docMk/>
            <pc:sldMk cId="4122450094" sldId="263"/>
            <ac:spMk id="13" creationId="{92BE0106-0C20-465B-A1BE-0BAC2737B1AD}"/>
          </ac:spMkLst>
        </pc:spChg>
        <pc:picChg chg="add mod">
          <ac:chgData name="Iryna Zhukevych" userId="32b9d8b4c7aa7458" providerId="LiveId" clId="{3EAAF641-E706-4350-B00D-AAE56CE17750}" dt="2025-05-05T07:04:22.701" v="185" actId="26606"/>
          <ac:picMkLst>
            <pc:docMk/>
            <pc:sldMk cId="4122450094" sldId="263"/>
            <ac:picMk id="5" creationId="{98C36BCE-CEA2-8233-02AA-1F1EBD5D91ED}"/>
          </ac:picMkLst>
        </pc:picChg>
      </pc:sldChg>
      <pc:sldChg chg="addSp modSp new mod modTransition setBg">
        <pc:chgData name="Iryna Zhukevych" userId="32b9d8b4c7aa7458" providerId="LiveId" clId="{3EAAF641-E706-4350-B00D-AAE56CE17750}" dt="2025-05-05T09:13:05.855" v="1234"/>
        <pc:sldMkLst>
          <pc:docMk/>
          <pc:sldMk cId="516204171" sldId="264"/>
        </pc:sldMkLst>
        <pc:spChg chg="mod">
          <ac:chgData name="Iryna Zhukevych" userId="32b9d8b4c7aa7458" providerId="LiveId" clId="{3EAAF641-E706-4350-B00D-AAE56CE17750}" dt="2025-05-05T07:11:14.540" v="262" actId="14100"/>
          <ac:spMkLst>
            <pc:docMk/>
            <pc:sldMk cId="516204171" sldId="264"/>
            <ac:spMk id="2" creationId="{4EEF4F64-F14F-151A-DFE6-D32FC72EA5BC}"/>
          </ac:spMkLst>
        </pc:spChg>
        <pc:spChg chg="mod ord">
          <ac:chgData name="Iryna Zhukevych" userId="32b9d8b4c7aa7458" providerId="LiveId" clId="{3EAAF641-E706-4350-B00D-AAE56CE17750}" dt="2025-05-05T07:11:43.528" v="274" actId="14100"/>
          <ac:spMkLst>
            <pc:docMk/>
            <pc:sldMk cId="516204171" sldId="264"/>
            <ac:spMk id="3" creationId="{02DBFFAA-8279-27F0-49F1-951007D224AB}"/>
          </ac:spMkLst>
        </pc:spChg>
        <pc:spChg chg="add mod">
          <ac:chgData name="Iryna Zhukevych" userId="32b9d8b4c7aa7458" providerId="LiveId" clId="{3EAAF641-E706-4350-B00D-AAE56CE17750}" dt="2025-05-05T07:11:02.956" v="258" actId="26606"/>
          <ac:spMkLst>
            <pc:docMk/>
            <pc:sldMk cId="516204171" sldId="264"/>
            <ac:spMk id="6" creationId="{D4DE1730-97E6-E666-5875-584377A32F44}"/>
          </ac:spMkLst>
        </pc:spChg>
        <pc:spChg chg="add">
          <ac:chgData name="Iryna Zhukevych" userId="32b9d8b4c7aa7458" providerId="LiveId" clId="{3EAAF641-E706-4350-B00D-AAE56CE17750}" dt="2025-05-05T07:11:02.956" v="258" actId="26606"/>
          <ac:spMkLst>
            <pc:docMk/>
            <pc:sldMk cId="516204171" sldId="264"/>
            <ac:spMk id="11" creationId="{9E10BDB4-64F2-477D-A03B-9F8352D5E02E}"/>
          </ac:spMkLst>
        </pc:spChg>
        <pc:spChg chg="add">
          <ac:chgData name="Iryna Zhukevych" userId="32b9d8b4c7aa7458" providerId="LiveId" clId="{3EAAF641-E706-4350-B00D-AAE56CE17750}" dt="2025-05-05T07:11:02.956" v="258" actId="26606"/>
          <ac:spMkLst>
            <pc:docMk/>
            <pc:sldMk cId="516204171" sldId="264"/>
            <ac:spMk id="13" creationId="{887F59F2-5FBC-40CD-AD35-376AECE49EA6}"/>
          </ac:spMkLst>
        </pc:spChg>
        <pc:spChg chg="add">
          <ac:chgData name="Iryna Zhukevych" userId="32b9d8b4c7aa7458" providerId="LiveId" clId="{3EAAF641-E706-4350-B00D-AAE56CE17750}" dt="2025-05-05T07:11:02.956" v="258" actId="26606"/>
          <ac:spMkLst>
            <pc:docMk/>
            <pc:sldMk cId="516204171" sldId="264"/>
            <ac:spMk id="15" creationId="{7271C494-8107-3D61-D611-4FBC7C22A2B8}"/>
          </ac:spMkLst>
        </pc:spChg>
        <pc:picChg chg="add mod">
          <ac:chgData name="Iryna Zhukevych" userId="32b9d8b4c7aa7458" providerId="LiveId" clId="{3EAAF641-E706-4350-B00D-AAE56CE17750}" dt="2025-05-05T07:11:23.745" v="266" actId="14100"/>
          <ac:picMkLst>
            <pc:docMk/>
            <pc:sldMk cId="516204171" sldId="264"/>
            <ac:picMk id="5" creationId="{F23F31CC-F432-30F8-94EF-AA580EE704E8}"/>
          </ac:picMkLst>
        </pc:picChg>
      </pc:sldChg>
      <pc:sldChg chg="addSp delSp modSp new mod modTransition setBg">
        <pc:chgData name="Iryna Zhukevych" userId="32b9d8b4c7aa7458" providerId="LiveId" clId="{3EAAF641-E706-4350-B00D-AAE56CE17750}" dt="2025-05-05T09:13:05.855" v="1234"/>
        <pc:sldMkLst>
          <pc:docMk/>
          <pc:sldMk cId="1272058633" sldId="265"/>
        </pc:sldMkLst>
        <pc:spChg chg="add">
          <ac:chgData name="Iryna Zhukevych" userId="32b9d8b4c7aa7458" providerId="LiveId" clId="{3EAAF641-E706-4350-B00D-AAE56CE17750}" dt="2025-05-05T06:53:50.524" v="71" actId="26606"/>
          <ac:spMkLst>
            <pc:docMk/>
            <pc:sldMk cId="1272058633" sldId="265"/>
            <ac:spMk id="10" creationId="{E20BB609-EF92-42DB-836C-0699A590B5CF}"/>
          </ac:spMkLst>
        </pc:spChg>
        <pc:picChg chg="add mod ord">
          <ac:chgData name="Iryna Zhukevych" userId="32b9d8b4c7aa7458" providerId="LiveId" clId="{3EAAF641-E706-4350-B00D-AAE56CE17750}" dt="2025-05-05T06:53:50.524" v="71" actId="26606"/>
          <ac:picMkLst>
            <pc:docMk/>
            <pc:sldMk cId="1272058633" sldId="265"/>
            <ac:picMk id="5" creationId="{0DF2C629-EAB4-BB16-7633-3B45E11412CD}"/>
          </ac:picMkLst>
        </pc:picChg>
      </pc:sldChg>
      <pc:sldChg chg="addSp modSp new mod modTransition setBg">
        <pc:chgData name="Iryna Zhukevych" userId="32b9d8b4c7aa7458" providerId="LiveId" clId="{3EAAF641-E706-4350-B00D-AAE56CE17750}" dt="2025-05-05T09:13:05.855" v="1234"/>
        <pc:sldMkLst>
          <pc:docMk/>
          <pc:sldMk cId="2290325265" sldId="266"/>
        </pc:sldMkLst>
        <pc:spChg chg="mod">
          <ac:chgData name="Iryna Zhukevych" userId="32b9d8b4c7aa7458" providerId="LiveId" clId="{3EAAF641-E706-4350-B00D-AAE56CE17750}" dt="2025-05-05T07:05:39.964" v="200" actId="14100"/>
          <ac:spMkLst>
            <pc:docMk/>
            <pc:sldMk cId="2290325265" sldId="266"/>
            <ac:spMk id="2" creationId="{9D3100FF-B799-E696-B00D-157117C25C90}"/>
          </ac:spMkLst>
        </pc:spChg>
        <pc:spChg chg="mod">
          <ac:chgData name="Iryna Zhukevych" userId="32b9d8b4c7aa7458" providerId="LiveId" clId="{3EAAF641-E706-4350-B00D-AAE56CE17750}" dt="2025-05-05T07:05:50.647" v="204" actId="14100"/>
          <ac:spMkLst>
            <pc:docMk/>
            <pc:sldMk cId="2290325265" sldId="266"/>
            <ac:spMk id="3" creationId="{5E5B88C9-DC23-66B6-3372-C2E714C4B4F8}"/>
          </ac:spMkLst>
        </pc:spChg>
        <pc:spChg chg="add mod">
          <ac:chgData name="Iryna Zhukevych" userId="32b9d8b4c7aa7458" providerId="LiveId" clId="{3EAAF641-E706-4350-B00D-AAE56CE17750}" dt="2025-05-05T07:05:30.629" v="197" actId="26606"/>
          <ac:spMkLst>
            <pc:docMk/>
            <pc:sldMk cId="2290325265" sldId="266"/>
            <ac:spMk id="6" creationId="{1308E210-4E48-8F2E-1298-8D3973B9FD36}"/>
          </ac:spMkLst>
        </pc:spChg>
        <pc:spChg chg="add">
          <ac:chgData name="Iryna Zhukevych" userId="32b9d8b4c7aa7458" providerId="LiveId" clId="{3EAAF641-E706-4350-B00D-AAE56CE17750}" dt="2025-05-05T07:05:30.629" v="197" actId="26606"/>
          <ac:spMkLst>
            <pc:docMk/>
            <pc:sldMk cId="2290325265" sldId="266"/>
            <ac:spMk id="11" creationId="{AD1BDCCC-E676-2A7E-BE11-2B8C23DB287F}"/>
          </ac:spMkLst>
        </pc:spChg>
        <pc:spChg chg="add">
          <ac:chgData name="Iryna Zhukevych" userId="32b9d8b4c7aa7458" providerId="LiveId" clId="{3EAAF641-E706-4350-B00D-AAE56CE17750}" dt="2025-05-05T07:05:30.629" v="197" actId="26606"/>
          <ac:spMkLst>
            <pc:docMk/>
            <pc:sldMk cId="2290325265" sldId="266"/>
            <ac:spMk id="13" creationId="{781C97B1-8A09-6383-8C65-A3B73577816A}"/>
          </ac:spMkLst>
        </pc:spChg>
        <pc:picChg chg="add mod">
          <ac:chgData name="Iryna Zhukevych" userId="32b9d8b4c7aa7458" providerId="LiveId" clId="{3EAAF641-E706-4350-B00D-AAE56CE17750}" dt="2025-05-05T07:05:30.629" v="197" actId="26606"/>
          <ac:picMkLst>
            <pc:docMk/>
            <pc:sldMk cId="2290325265" sldId="266"/>
            <ac:picMk id="5" creationId="{C6908E78-31C9-70D2-866B-5A2EF454CEE4}"/>
          </ac:picMkLst>
        </pc:picChg>
      </pc:sldChg>
      <pc:sldChg chg="addSp modSp new mod modTransition setBg">
        <pc:chgData name="Iryna Zhukevych" userId="32b9d8b4c7aa7458" providerId="LiveId" clId="{3EAAF641-E706-4350-B00D-AAE56CE17750}" dt="2025-05-05T09:13:05.855" v="1234"/>
        <pc:sldMkLst>
          <pc:docMk/>
          <pc:sldMk cId="112436276" sldId="267"/>
        </pc:sldMkLst>
        <pc:spChg chg="mod">
          <ac:chgData name="Iryna Zhukevych" userId="32b9d8b4c7aa7458" providerId="LiveId" clId="{3EAAF641-E706-4350-B00D-AAE56CE17750}" dt="2025-05-05T07:07:14.783" v="215" actId="14100"/>
          <ac:spMkLst>
            <pc:docMk/>
            <pc:sldMk cId="112436276" sldId="267"/>
            <ac:spMk id="2" creationId="{2D9E0064-E927-8DCC-5FD1-7CD8136B01ED}"/>
          </ac:spMkLst>
        </pc:spChg>
        <pc:spChg chg="mod">
          <ac:chgData name="Iryna Zhukevych" userId="32b9d8b4c7aa7458" providerId="LiveId" clId="{3EAAF641-E706-4350-B00D-AAE56CE17750}" dt="2025-05-05T07:07:23.381" v="218" actId="14100"/>
          <ac:spMkLst>
            <pc:docMk/>
            <pc:sldMk cId="112436276" sldId="267"/>
            <ac:spMk id="3" creationId="{76DF7406-4799-6F6A-95F0-211F9C198924}"/>
          </ac:spMkLst>
        </pc:spChg>
        <pc:spChg chg="add">
          <ac:chgData name="Iryna Zhukevych" userId="32b9d8b4c7aa7458" providerId="LiveId" clId="{3EAAF641-E706-4350-B00D-AAE56CE17750}" dt="2025-05-05T07:06:44.155" v="205" actId="26606"/>
          <ac:spMkLst>
            <pc:docMk/>
            <pc:sldMk cId="112436276" sldId="267"/>
            <ac:spMk id="10" creationId="{9E10BDB4-64F2-477D-A03B-9F8352D5E02E}"/>
          </ac:spMkLst>
        </pc:spChg>
        <pc:spChg chg="add">
          <ac:chgData name="Iryna Zhukevych" userId="32b9d8b4c7aa7458" providerId="LiveId" clId="{3EAAF641-E706-4350-B00D-AAE56CE17750}" dt="2025-05-05T07:06:44.155" v="205" actId="26606"/>
          <ac:spMkLst>
            <pc:docMk/>
            <pc:sldMk cId="112436276" sldId="267"/>
            <ac:spMk id="12" creationId="{887F59F2-5FBC-40CD-AD35-376AECE49EA6}"/>
          </ac:spMkLst>
        </pc:spChg>
        <pc:spChg chg="add">
          <ac:chgData name="Iryna Zhukevych" userId="32b9d8b4c7aa7458" providerId="LiveId" clId="{3EAAF641-E706-4350-B00D-AAE56CE17750}" dt="2025-05-05T07:06:44.155" v="205" actId="26606"/>
          <ac:spMkLst>
            <pc:docMk/>
            <pc:sldMk cId="112436276" sldId="267"/>
            <ac:spMk id="14" creationId="{7271C494-8107-3D61-D611-4FBC7C22A2B8}"/>
          </ac:spMkLst>
        </pc:spChg>
        <pc:picChg chg="add">
          <ac:chgData name="Iryna Zhukevych" userId="32b9d8b4c7aa7458" providerId="LiveId" clId="{3EAAF641-E706-4350-B00D-AAE56CE17750}" dt="2025-05-05T07:06:44.155" v="205" actId="26606"/>
          <ac:picMkLst>
            <pc:docMk/>
            <pc:sldMk cId="112436276" sldId="267"/>
            <ac:picMk id="7" creationId="{1227B319-7061-0597-E928-A3DA4EDA173B}"/>
          </ac:picMkLst>
        </pc:picChg>
      </pc:sldChg>
      <pc:sldChg chg="addSp delSp modSp new mod modTransition setBg">
        <pc:chgData name="Iryna Zhukevych" userId="32b9d8b4c7aa7458" providerId="LiveId" clId="{3EAAF641-E706-4350-B00D-AAE56CE17750}" dt="2025-05-05T09:13:05.855" v="1234"/>
        <pc:sldMkLst>
          <pc:docMk/>
          <pc:sldMk cId="1448633293" sldId="268"/>
        </pc:sldMkLst>
        <pc:spChg chg="add">
          <ac:chgData name="Iryna Zhukevych" userId="32b9d8b4c7aa7458" providerId="LiveId" clId="{3EAAF641-E706-4350-B00D-AAE56CE17750}" dt="2025-05-05T06:56:00.938" v="88" actId="26606"/>
          <ac:spMkLst>
            <pc:docMk/>
            <pc:sldMk cId="1448633293" sldId="268"/>
            <ac:spMk id="10" creationId="{2A5A036F-9975-4D7C-8141-77791C7146C1}"/>
          </ac:spMkLst>
        </pc:spChg>
        <pc:spChg chg="add">
          <ac:chgData name="Iryna Zhukevych" userId="32b9d8b4c7aa7458" providerId="LiveId" clId="{3EAAF641-E706-4350-B00D-AAE56CE17750}" dt="2025-05-05T06:56:00.938" v="88" actId="26606"/>
          <ac:spMkLst>
            <pc:docMk/>
            <pc:sldMk cId="1448633293" sldId="268"/>
            <ac:spMk id="12" creationId="{D90405AB-F9EB-0014-6489-03A19F0DDC1B}"/>
          </ac:spMkLst>
        </pc:spChg>
        <pc:picChg chg="add mod ord">
          <ac:chgData name="Iryna Zhukevych" userId="32b9d8b4c7aa7458" providerId="LiveId" clId="{3EAAF641-E706-4350-B00D-AAE56CE17750}" dt="2025-05-05T06:56:00.938" v="88" actId="26606"/>
          <ac:picMkLst>
            <pc:docMk/>
            <pc:sldMk cId="1448633293" sldId="268"/>
            <ac:picMk id="5" creationId="{AED87E49-2C96-432B-9A4F-370E05C33E9B}"/>
          </ac:picMkLst>
        </pc:picChg>
      </pc:sldChg>
      <pc:sldChg chg="addSp modSp new mod modTransition setBg">
        <pc:chgData name="Iryna Zhukevych" userId="32b9d8b4c7aa7458" providerId="LiveId" clId="{3EAAF641-E706-4350-B00D-AAE56CE17750}" dt="2025-05-05T09:13:05.855" v="1234"/>
        <pc:sldMkLst>
          <pc:docMk/>
          <pc:sldMk cId="3636587905" sldId="269"/>
        </pc:sldMkLst>
        <pc:spChg chg="mod">
          <ac:chgData name="Iryna Zhukevych" userId="32b9d8b4c7aa7458" providerId="LiveId" clId="{3EAAF641-E706-4350-B00D-AAE56CE17750}" dt="2025-05-05T07:08:31.594" v="225" actId="14100"/>
          <ac:spMkLst>
            <pc:docMk/>
            <pc:sldMk cId="3636587905" sldId="269"/>
            <ac:spMk id="2" creationId="{340AC66E-EBCA-689E-337E-771A824A4307}"/>
          </ac:spMkLst>
        </pc:spChg>
        <pc:spChg chg="mod ord">
          <ac:chgData name="Iryna Zhukevych" userId="32b9d8b4c7aa7458" providerId="LiveId" clId="{3EAAF641-E706-4350-B00D-AAE56CE17750}" dt="2025-05-05T07:08:56.092" v="234" actId="14100"/>
          <ac:spMkLst>
            <pc:docMk/>
            <pc:sldMk cId="3636587905" sldId="269"/>
            <ac:spMk id="3" creationId="{C399ECB1-ADFE-038A-5DD5-1BC335CEC539}"/>
          </ac:spMkLst>
        </pc:spChg>
        <pc:spChg chg="add mod">
          <ac:chgData name="Iryna Zhukevych" userId="32b9d8b4c7aa7458" providerId="LiveId" clId="{3EAAF641-E706-4350-B00D-AAE56CE17750}" dt="2025-05-05T07:08:23.473" v="222" actId="26606"/>
          <ac:spMkLst>
            <pc:docMk/>
            <pc:sldMk cId="3636587905" sldId="269"/>
            <ac:spMk id="6" creationId="{49A75AE9-BECF-3651-EB4C-C697506AAD33}"/>
          </ac:spMkLst>
        </pc:spChg>
        <pc:spChg chg="add">
          <ac:chgData name="Iryna Zhukevych" userId="32b9d8b4c7aa7458" providerId="LiveId" clId="{3EAAF641-E706-4350-B00D-AAE56CE17750}" dt="2025-05-05T07:08:23.473" v="222" actId="26606"/>
          <ac:spMkLst>
            <pc:docMk/>
            <pc:sldMk cId="3636587905" sldId="269"/>
            <ac:spMk id="11" creationId="{9E10BDB4-64F2-477D-A03B-9F8352D5E02E}"/>
          </ac:spMkLst>
        </pc:spChg>
        <pc:spChg chg="add">
          <ac:chgData name="Iryna Zhukevych" userId="32b9d8b4c7aa7458" providerId="LiveId" clId="{3EAAF641-E706-4350-B00D-AAE56CE17750}" dt="2025-05-05T07:08:23.473" v="222" actId="26606"/>
          <ac:spMkLst>
            <pc:docMk/>
            <pc:sldMk cId="3636587905" sldId="269"/>
            <ac:spMk id="13" creationId="{887F59F2-5FBC-40CD-AD35-376AECE49EA6}"/>
          </ac:spMkLst>
        </pc:spChg>
        <pc:spChg chg="add">
          <ac:chgData name="Iryna Zhukevych" userId="32b9d8b4c7aa7458" providerId="LiveId" clId="{3EAAF641-E706-4350-B00D-AAE56CE17750}" dt="2025-05-05T07:08:23.473" v="222" actId="26606"/>
          <ac:spMkLst>
            <pc:docMk/>
            <pc:sldMk cId="3636587905" sldId="269"/>
            <ac:spMk id="15" creationId="{7271C494-8107-3D61-D611-4FBC7C22A2B8}"/>
          </ac:spMkLst>
        </pc:spChg>
        <pc:picChg chg="add mod">
          <ac:chgData name="Iryna Zhukevych" userId="32b9d8b4c7aa7458" providerId="LiveId" clId="{3EAAF641-E706-4350-B00D-AAE56CE17750}" dt="2025-05-05T07:08:37.839" v="228" actId="14100"/>
          <ac:picMkLst>
            <pc:docMk/>
            <pc:sldMk cId="3636587905" sldId="269"/>
            <ac:picMk id="5" creationId="{99FD1B9B-D8AD-981E-8321-A44B85531B51}"/>
          </ac:picMkLst>
        </pc:picChg>
      </pc:sldChg>
      <pc:sldChg chg="addSp modSp new mod modTransition setBg">
        <pc:chgData name="Iryna Zhukevych" userId="32b9d8b4c7aa7458" providerId="LiveId" clId="{3EAAF641-E706-4350-B00D-AAE56CE17750}" dt="2025-05-05T09:13:05.855" v="1234"/>
        <pc:sldMkLst>
          <pc:docMk/>
          <pc:sldMk cId="3286344039" sldId="270"/>
        </pc:sldMkLst>
        <pc:spChg chg="mod">
          <ac:chgData name="Iryna Zhukevych" userId="32b9d8b4c7aa7458" providerId="LiveId" clId="{3EAAF641-E706-4350-B00D-AAE56CE17750}" dt="2025-05-05T07:09:58.203" v="243" actId="14100"/>
          <ac:spMkLst>
            <pc:docMk/>
            <pc:sldMk cId="3286344039" sldId="270"/>
            <ac:spMk id="2" creationId="{8E23BE34-674A-F4AB-C044-0A2600879552}"/>
          </ac:spMkLst>
        </pc:spChg>
        <pc:spChg chg="mod ord">
          <ac:chgData name="Iryna Zhukevych" userId="32b9d8b4c7aa7458" providerId="LiveId" clId="{3EAAF641-E706-4350-B00D-AAE56CE17750}" dt="2025-05-05T07:10:25.313" v="253" actId="14100"/>
          <ac:spMkLst>
            <pc:docMk/>
            <pc:sldMk cId="3286344039" sldId="270"/>
            <ac:spMk id="3" creationId="{C889D237-D888-03C4-DC2F-A522DFAD4DB5}"/>
          </ac:spMkLst>
        </pc:spChg>
        <pc:spChg chg="add">
          <ac:chgData name="Iryna Zhukevych" userId="32b9d8b4c7aa7458" providerId="LiveId" clId="{3EAAF641-E706-4350-B00D-AAE56CE17750}" dt="2025-05-05T07:09:48.902" v="240" actId="26606"/>
          <ac:spMkLst>
            <pc:docMk/>
            <pc:sldMk cId="3286344039" sldId="270"/>
            <ac:spMk id="13" creationId="{9E10BDB4-64F2-477D-A03B-9F8352D5E02E}"/>
          </ac:spMkLst>
        </pc:spChg>
        <pc:spChg chg="add">
          <ac:chgData name="Iryna Zhukevych" userId="32b9d8b4c7aa7458" providerId="LiveId" clId="{3EAAF641-E706-4350-B00D-AAE56CE17750}" dt="2025-05-05T07:09:48.902" v="240" actId="26606"/>
          <ac:spMkLst>
            <pc:docMk/>
            <pc:sldMk cId="3286344039" sldId="270"/>
            <ac:spMk id="15" creationId="{887F59F2-5FBC-40CD-AD35-376AECE49EA6}"/>
          </ac:spMkLst>
        </pc:spChg>
        <pc:spChg chg="add">
          <ac:chgData name="Iryna Zhukevych" userId="32b9d8b4c7aa7458" providerId="LiveId" clId="{3EAAF641-E706-4350-B00D-AAE56CE17750}" dt="2025-05-05T07:09:48.902" v="240" actId="26606"/>
          <ac:spMkLst>
            <pc:docMk/>
            <pc:sldMk cId="3286344039" sldId="270"/>
            <ac:spMk id="17" creationId="{7271C494-8107-3D61-D611-4FBC7C22A2B8}"/>
          </ac:spMkLst>
        </pc:spChg>
        <pc:picChg chg="add mod">
          <ac:chgData name="Iryna Zhukevych" userId="32b9d8b4c7aa7458" providerId="LiveId" clId="{3EAAF641-E706-4350-B00D-AAE56CE17750}" dt="2025-05-05T07:10:08.125" v="247" actId="14100"/>
          <ac:picMkLst>
            <pc:docMk/>
            <pc:sldMk cId="3286344039" sldId="270"/>
            <ac:picMk id="8" creationId="{4602105B-9AE7-6F08-4F5B-200CDFBCFDC2}"/>
          </ac:picMkLst>
        </pc:picChg>
      </pc:sldChg>
      <pc:sldChg chg="addSp modSp new mod modTransition setBg">
        <pc:chgData name="Iryna Zhukevych" userId="32b9d8b4c7aa7458" providerId="LiveId" clId="{3EAAF641-E706-4350-B00D-AAE56CE17750}" dt="2025-05-05T09:13:05.855" v="1234"/>
        <pc:sldMkLst>
          <pc:docMk/>
          <pc:sldMk cId="34388439" sldId="271"/>
        </pc:sldMkLst>
        <pc:spChg chg="mod">
          <ac:chgData name="Iryna Zhukevych" userId="32b9d8b4c7aa7458" providerId="LiveId" clId="{3EAAF641-E706-4350-B00D-AAE56CE17750}" dt="2025-05-05T08:03:50.319" v="677" actId="14100"/>
          <ac:spMkLst>
            <pc:docMk/>
            <pc:sldMk cId="34388439" sldId="271"/>
            <ac:spMk id="2" creationId="{6114C867-8B4B-128A-74FC-D070D575BB43}"/>
          </ac:spMkLst>
        </pc:spChg>
        <pc:spChg chg="mod ord">
          <ac:chgData name="Iryna Zhukevych" userId="32b9d8b4c7aa7458" providerId="LiveId" clId="{3EAAF641-E706-4350-B00D-AAE56CE17750}" dt="2025-05-05T08:04:06.867" v="682" actId="14100"/>
          <ac:spMkLst>
            <pc:docMk/>
            <pc:sldMk cId="34388439" sldId="271"/>
            <ac:spMk id="3" creationId="{A47E8AD1-92EF-3E0A-07C9-8D405133BDB2}"/>
          </ac:spMkLst>
        </pc:spChg>
        <pc:spChg chg="add mod">
          <ac:chgData name="Iryna Zhukevych" userId="32b9d8b4c7aa7458" providerId="LiveId" clId="{3EAAF641-E706-4350-B00D-AAE56CE17750}" dt="2025-05-05T08:03:06.046" v="665" actId="26606"/>
          <ac:spMkLst>
            <pc:docMk/>
            <pc:sldMk cId="34388439" sldId="271"/>
            <ac:spMk id="6" creationId="{8A607F53-EF08-D998-1266-96053B366BBA}"/>
          </ac:spMkLst>
        </pc:spChg>
        <pc:spChg chg="add">
          <ac:chgData name="Iryna Zhukevych" userId="32b9d8b4c7aa7458" providerId="LiveId" clId="{3EAAF641-E706-4350-B00D-AAE56CE17750}" dt="2025-05-05T08:03:06.046" v="665" actId="26606"/>
          <ac:spMkLst>
            <pc:docMk/>
            <pc:sldMk cId="34388439" sldId="271"/>
            <ac:spMk id="11" creationId="{9E10BDB4-64F2-477D-A03B-9F8352D5E02E}"/>
          </ac:spMkLst>
        </pc:spChg>
        <pc:spChg chg="add">
          <ac:chgData name="Iryna Zhukevych" userId="32b9d8b4c7aa7458" providerId="LiveId" clId="{3EAAF641-E706-4350-B00D-AAE56CE17750}" dt="2025-05-05T08:03:06.046" v="665" actId="26606"/>
          <ac:spMkLst>
            <pc:docMk/>
            <pc:sldMk cId="34388439" sldId="271"/>
            <ac:spMk id="13" creationId="{887F59F2-5FBC-40CD-AD35-376AECE49EA6}"/>
          </ac:spMkLst>
        </pc:spChg>
        <pc:spChg chg="add">
          <ac:chgData name="Iryna Zhukevych" userId="32b9d8b4c7aa7458" providerId="LiveId" clId="{3EAAF641-E706-4350-B00D-AAE56CE17750}" dt="2025-05-05T08:03:06.046" v="665" actId="26606"/>
          <ac:spMkLst>
            <pc:docMk/>
            <pc:sldMk cId="34388439" sldId="271"/>
            <ac:spMk id="15" creationId="{7271C494-8107-3D61-D611-4FBC7C22A2B8}"/>
          </ac:spMkLst>
        </pc:spChg>
        <pc:picChg chg="add mod">
          <ac:chgData name="Iryna Zhukevych" userId="32b9d8b4c7aa7458" providerId="LiveId" clId="{3EAAF641-E706-4350-B00D-AAE56CE17750}" dt="2025-05-05T08:04:01.712" v="680" actId="14100"/>
          <ac:picMkLst>
            <pc:docMk/>
            <pc:sldMk cId="34388439" sldId="271"/>
            <ac:picMk id="5" creationId="{C42BD6BF-D664-D1BB-AE6D-91C1881FFF5A}"/>
          </ac:picMkLst>
        </pc:picChg>
      </pc:sldChg>
      <pc:sldChg chg="addSp modSp add mod modTransition setBg modAnim">
        <pc:chgData name="Iryna Zhukevych" userId="32b9d8b4c7aa7458" providerId="LiveId" clId="{3EAAF641-E706-4350-B00D-AAE56CE17750}" dt="2025-05-05T09:13:05.855" v="1234"/>
        <pc:sldMkLst>
          <pc:docMk/>
          <pc:sldMk cId="1846628159" sldId="272"/>
        </pc:sldMkLst>
        <pc:spChg chg="add mod">
          <ac:chgData name="Iryna Zhukevych" userId="32b9d8b4c7aa7458" providerId="LiveId" clId="{3EAAF641-E706-4350-B00D-AAE56CE17750}" dt="2025-05-05T07:12:43.141" v="288"/>
          <ac:spMkLst>
            <pc:docMk/>
            <pc:sldMk cId="1846628159" sldId="272"/>
            <ac:spMk id="4" creationId="{D32502BA-7E2F-88AC-FB4A-7394D3EDD36B}"/>
          </ac:spMkLst>
        </pc:spChg>
        <pc:spChg chg="add mod">
          <ac:chgData name="Iryna Zhukevych" userId="32b9d8b4c7aa7458" providerId="LiveId" clId="{3EAAF641-E706-4350-B00D-AAE56CE17750}" dt="2025-05-05T07:12:43.426" v="331" actId="27636"/>
          <ac:spMkLst>
            <pc:docMk/>
            <pc:sldMk cId="1846628159" sldId="272"/>
            <ac:spMk id="5" creationId="{CE7EA36F-D449-FB15-943E-4ED50541F4EB}"/>
          </ac:spMkLst>
        </pc:spChg>
        <pc:spChg chg="add mod">
          <ac:chgData name="Iryna Zhukevych" userId="32b9d8b4c7aa7458" providerId="LiveId" clId="{3EAAF641-E706-4350-B00D-AAE56CE17750}" dt="2025-05-05T07:12:43.420" v="330" actId="27636"/>
          <ac:spMkLst>
            <pc:docMk/>
            <pc:sldMk cId="1846628159" sldId="272"/>
            <ac:spMk id="8" creationId="{9ECFF1FD-81D7-A181-DD62-C5177D022020}"/>
          </ac:spMkLst>
        </pc:spChg>
        <pc:picChg chg="add mod">
          <ac:chgData name="Iryna Zhukevych" userId="32b9d8b4c7aa7458" providerId="LiveId" clId="{3EAAF641-E706-4350-B00D-AAE56CE17750}" dt="2025-05-05T07:12:43.110" v="280"/>
          <ac:picMkLst>
            <pc:docMk/>
            <pc:sldMk cId="1846628159" sldId="272"/>
            <ac:picMk id="3" creationId="{526401E5-D24B-015D-6297-F331628A4770}"/>
          </ac:picMkLst>
        </pc:picChg>
        <pc:picChg chg="add mod">
          <ac:chgData name="Iryna Zhukevych" userId="32b9d8b4c7aa7458" providerId="LiveId" clId="{3EAAF641-E706-4350-B00D-AAE56CE17750}" dt="2025-05-05T07:12:43.252" v="303"/>
          <ac:picMkLst>
            <pc:docMk/>
            <pc:sldMk cId="1846628159" sldId="272"/>
            <ac:picMk id="7" creationId="{AD883B8C-E970-AB0D-779C-50ABCD579B53}"/>
          </ac:picMkLst>
        </pc:picChg>
        <pc:picChg chg="add mod">
          <ac:chgData name="Iryna Zhukevych" userId="32b9d8b4c7aa7458" providerId="LiveId" clId="{3EAAF641-E706-4350-B00D-AAE56CE17750}" dt="2025-05-05T07:12:43.358" v="321"/>
          <ac:picMkLst>
            <pc:docMk/>
            <pc:sldMk cId="1846628159" sldId="272"/>
            <ac:picMk id="10" creationId="{B512047A-DB09-75A6-B218-574E958ECCF7}"/>
          </ac:picMkLst>
        </pc:picChg>
      </pc:sldChg>
      <pc:sldChg chg="addSp delSp modSp add mod modTransition setBg modAnim">
        <pc:chgData name="Iryna Zhukevych" userId="32b9d8b4c7aa7458" providerId="LiveId" clId="{3EAAF641-E706-4350-B00D-AAE56CE17750}" dt="2025-05-05T09:13:05.855" v="1234"/>
        <pc:sldMkLst>
          <pc:docMk/>
          <pc:sldMk cId="861526914" sldId="273"/>
        </pc:sldMkLst>
        <pc:spChg chg="add mod">
          <ac:chgData name="Iryna Zhukevych" userId="32b9d8b4c7aa7458" providerId="LiveId" clId="{3EAAF641-E706-4350-B00D-AAE56CE17750}" dt="2025-05-05T07:12:47.604" v="408"/>
          <ac:spMkLst>
            <pc:docMk/>
            <pc:sldMk cId="861526914" sldId="273"/>
            <ac:spMk id="4" creationId="{ED894716-AAC1-1E3D-F467-E13BFC76F06B}"/>
          </ac:spMkLst>
        </pc:spChg>
        <pc:spChg chg="add mod">
          <ac:chgData name="Iryna Zhukevych" userId="32b9d8b4c7aa7458" providerId="LiveId" clId="{3EAAF641-E706-4350-B00D-AAE56CE17750}" dt="2025-05-05T07:12:47.595" v="405" actId="27636"/>
          <ac:spMkLst>
            <pc:docMk/>
            <pc:sldMk cId="861526914" sldId="273"/>
            <ac:spMk id="5" creationId="{68676B4C-A630-0121-4D3D-EE5995FCF8E9}"/>
          </ac:spMkLst>
        </pc:spChg>
        <pc:spChg chg="add mod">
          <ac:chgData name="Iryna Zhukevych" userId="32b9d8b4c7aa7458" providerId="LiveId" clId="{3EAAF641-E706-4350-B00D-AAE56CE17750}" dt="2025-05-05T07:12:47.591" v="404" actId="27636"/>
          <ac:spMkLst>
            <pc:docMk/>
            <pc:sldMk cId="861526914" sldId="273"/>
            <ac:spMk id="8" creationId="{9648C2E4-8D24-E1A4-437B-CF1E1846D731}"/>
          </ac:spMkLst>
        </pc:spChg>
        <pc:picChg chg="add mod">
          <ac:chgData name="Iryna Zhukevych" userId="32b9d8b4c7aa7458" providerId="LiveId" clId="{3EAAF641-E706-4350-B00D-AAE56CE17750}" dt="2025-05-05T07:12:47.407" v="360"/>
          <ac:picMkLst>
            <pc:docMk/>
            <pc:sldMk cId="861526914" sldId="273"/>
            <ac:picMk id="7" creationId="{D58C05FF-4E14-E746-3F49-9F004AA7F2FF}"/>
          </ac:picMkLst>
        </pc:picChg>
        <pc:picChg chg="add mod">
          <ac:chgData name="Iryna Zhukevych" userId="32b9d8b4c7aa7458" providerId="LiveId" clId="{3EAAF641-E706-4350-B00D-AAE56CE17750}" dt="2025-05-05T07:12:47.497" v="378"/>
          <ac:picMkLst>
            <pc:docMk/>
            <pc:sldMk cId="861526914" sldId="273"/>
            <ac:picMk id="10" creationId="{E73BD662-3A5A-DCA1-B0C8-19A8EF26CF10}"/>
          </ac:picMkLst>
        </pc:picChg>
        <pc:picChg chg="add mod">
          <ac:chgData name="Iryna Zhukevych" userId="32b9d8b4c7aa7458" providerId="LiveId" clId="{3EAAF641-E706-4350-B00D-AAE56CE17750}" dt="2025-05-05T07:12:47.742" v="412"/>
          <ac:picMkLst>
            <pc:docMk/>
            <pc:sldMk cId="861526914" sldId="273"/>
            <ac:picMk id="12" creationId="{4FB435C7-A201-BFFD-2B05-C5CE3CA6D0B9}"/>
          </ac:picMkLst>
        </pc:picChg>
      </pc:sldChg>
      <pc:sldChg chg="addSp delSp modSp add mod modTransition setBg modAnim">
        <pc:chgData name="Iryna Zhukevych" userId="32b9d8b4c7aa7458" providerId="LiveId" clId="{3EAAF641-E706-4350-B00D-AAE56CE17750}" dt="2025-05-05T09:13:05.855" v="1234"/>
        <pc:sldMkLst>
          <pc:docMk/>
          <pc:sldMk cId="1713366592" sldId="274"/>
        </pc:sldMkLst>
        <pc:spChg chg="add mod">
          <ac:chgData name="Iryna Zhukevych" userId="32b9d8b4c7aa7458" providerId="LiveId" clId="{3EAAF641-E706-4350-B00D-AAE56CE17750}" dt="2025-05-05T07:12:49.853" v="484"/>
          <ac:spMkLst>
            <pc:docMk/>
            <pc:sldMk cId="1713366592" sldId="274"/>
            <ac:spMk id="4" creationId="{B0272D29-06FE-4BBA-79F3-A0EE6E75414C}"/>
          </ac:spMkLst>
        </pc:spChg>
        <pc:spChg chg="add mod">
          <ac:chgData name="Iryna Zhukevych" userId="32b9d8b4c7aa7458" providerId="LiveId" clId="{3EAAF641-E706-4350-B00D-AAE56CE17750}" dt="2025-05-05T07:12:49.933" v="489" actId="27636"/>
          <ac:spMkLst>
            <pc:docMk/>
            <pc:sldMk cId="1713366592" sldId="274"/>
            <ac:spMk id="5" creationId="{4917D9CA-90CE-B8CD-15A9-F323C50EBF42}"/>
          </ac:spMkLst>
        </pc:spChg>
        <pc:spChg chg="add mod">
          <ac:chgData name="Iryna Zhukevych" userId="32b9d8b4c7aa7458" providerId="LiveId" clId="{3EAAF641-E706-4350-B00D-AAE56CE17750}" dt="2025-05-05T07:12:49.937" v="490" actId="27636"/>
          <ac:spMkLst>
            <pc:docMk/>
            <pc:sldMk cId="1713366592" sldId="274"/>
            <ac:spMk id="8" creationId="{9B3FB1A2-7D12-EB0B-AC84-671F5F4EB824}"/>
          </ac:spMkLst>
        </pc:spChg>
        <pc:picChg chg="add mod">
          <ac:chgData name="Iryna Zhukevych" userId="32b9d8b4c7aa7458" providerId="LiveId" clId="{3EAAF641-E706-4350-B00D-AAE56CE17750}" dt="2025-05-05T07:12:49.703" v="441"/>
          <ac:picMkLst>
            <pc:docMk/>
            <pc:sldMk cId="1713366592" sldId="274"/>
            <ac:picMk id="7" creationId="{E58799F7-C17D-7126-CF58-21D5C73BA58A}"/>
          </ac:picMkLst>
        </pc:picChg>
        <pc:picChg chg="add mod">
          <ac:chgData name="Iryna Zhukevych" userId="32b9d8b4c7aa7458" providerId="LiveId" clId="{3EAAF641-E706-4350-B00D-AAE56CE17750}" dt="2025-05-05T07:12:49.788" v="459"/>
          <ac:picMkLst>
            <pc:docMk/>
            <pc:sldMk cId="1713366592" sldId="274"/>
            <ac:picMk id="10" creationId="{2E87D1EB-596C-307D-563E-3FE0D4DD5364}"/>
          </ac:picMkLst>
        </pc:picChg>
        <pc:picChg chg="add mod">
          <ac:chgData name="Iryna Zhukevych" userId="32b9d8b4c7aa7458" providerId="LiveId" clId="{3EAAF641-E706-4350-B00D-AAE56CE17750}" dt="2025-05-05T07:12:49.925" v="488"/>
          <ac:picMkLst>
            <pc:docMk/>
            <pc:sldMk cId="1713366592" sldId="274"/>
            <ac:picMk id="12" creationId="{606C54BE-02A8-0A12-3851-6B555FCBFC11}"/>
          </ac:picMkLst>
        </pc:picChg>
      </pc:sldChg>
      <pc:sldChg chg="addSp delSp modSp add mod modTransition setBg modAnim">
        <pc:chgData name="Iryna Zhukevych" userId="32b9d8b4c7aa7458" providerId="LiveId" clId="{3EAAF641-E706-4350-B00D-AAE56CE17750}" dt="2025-05-05T09:13:05.855" v="1234"/>
        <pc:sldMkLst>
          <pc:docMk/>
          <pc:sldMk cId="2170866041" sldId="275"/>
        </pc:sldMkLst>
        <pc:spChg chg="add mod">
          <ac:chgData name="Iryna Zhukevych" userId="32b9d8b4c7aa7458" providerId="LiveId" clId="{3EAAF641-E706-4350-B00D-AAE56CE17750}" dt="2025-05-05T07:12:51.974" v="564"/>
          <ac:spMkLst>
            <pc:docMk/>
            <pc:sldMk cId="2170866041" sldId="275"/>
            <ac:spMk id="4" creationId="{9646DC1B-0C40-0BF4-B595-6B7EEF4DEB67}"/>
          </ac:spMkLst>
        </pc:spChg>
        <pc:spChg chg="add mod">
          <ac:chgData name="Iryna Zhukevych" userId="32b9d8b4c7aa7458" providerId="LiveId" clId="{3EAAF641-E706-4350-B00D-AAE56CE17750}" dt="2025-05-05T07:12:51.724" v="544" actId="27636"/>
          <ac:spMkLst>
            <pc:docMk/>
            <pc:sldMk cId="2170866041" sldId="275"/>
            <ac:spMk id="5" creationId="{F8E8D08D-0BB5-1A95-2F3E-6D30D26764AF}"/>
          </ac:spMkLst>
        </pc:spChg>
        <pc:spChg chg="add mod">
          <ac:chgData name="Iryna Zhukevych" userId="32b9d8b4c7aa7458" providerId="LiveId" clId="{3EAAF641-E706-4350-B00D-AAE56CE17750}" dt="2025-05-05T07:12:51.727" v="545" actId="27636"/>
          <ac:spMkLst>
            <pc:docMk/>
            <pc:sldMk cId="2170866041" sldId="275"/>
            <ac:spMk id="8" creationId="{5570AE1F-C215-47E2-86A3-2AAEA6E15375}"/>
          </ac:spMkLst>
        </pc:spChg>
        <pc:picChg chg="add mod">
          <ac:chgData name="Iryna Zhukevych" userId="32b9d8b4c7aa7458" providerId="LiveId" clId="{3EAAF641-E706-4350-B00D-AAE56CE17750}" dt="2025-05-05T07:12:51.569" v="519"/>
          <ac:picMkLst>
            <pc:docMk/>
            <pc:sldMk cId="2170866041" sldId="275"/>
            <ac:picMk id="7" creationId="{6DEE3630-47CD-2F49-5309-594CA87E0AE7}"/>
          </ac:picMkLst>
        </pc:picChg>
        <pc:picChg chg="add mod">
          <ac:chgData name="Iryna Zhukevych" userId="32b9d8b4c7aa7458" providerId="LiveId" clId="{3EAAF641-E706-4350-B00D-AAE56CE17750}" dt="2025-05-05T07:12:51.661" v="537"/>
          <ac:picMkLst>
            <pc:docMk/>
            <pc:sldMk cId="2170866041" sldId="275"/>
            <ac:picMk id="10" creationId="{9FD7F624-979B-1E5E-00A9-03E33D4A234E}"/>
          </ac:picMkLst>
        </pc:picChg>
        <pc:picChg chg="add mod">
          <ac:chgData name="Iryna Zhukevych" userId="32b9d8b4c7aa7458" providerId="LiveId" clId="{3EAAF641-E706-4350-B00D-AAE56CE17750}" dt="2025-05-05T07:12:52.122" v="568"/>
          <ac:picMkLst>
            <pc:docMk/>
            <pc:sldMk cId="2170866041" sldId="275"/>
            <ac:picMk id="12" creationId="{E5712EDC-DE5F-6476-835C-0680DCF3D56E}"/>
          </ac:picMkLst>
        </pc:picChg>
      </pc:sldChg>
      <pc:sldChg chg="addSp delSp modSp add del mod setBg modAnim">
        <pc:chgData name="Iryna Zhukevych" userId="32b9d8b4c7aa7458" providerId="LiveId" clId="{3EAAF641-E706-4350-B00D-AAE56CE17750}" dt="2025-05-05T07:13:00.219" v="647" actId="2696"/>
        <pc:sldMkLst>
          <pc:docMk/>
          <pc:sldMk cId="1699004966" sldId="276"/>
        </pc:sldMkLst>
      </pc:sldChg>
      <pc:sldChg chg="addSp delSp modSp new mod modTransition modClrScheme chgLayout">
        <pc:chgData name="Iryna Zhukevych" userId="32b9d8b4c7aa7458" providerId="LiveId" clId="{3EAAF641-E706-4350-B00D-AAE56CE17750}" dt="2025-05-07T14:12:40.696" v="1253"/>
        <pc:sldMkLst>
          <pc:docMk/>
          <pc:sldMk cId="2671705219" sldId="276"/>
        </pc:sldMkLst>
        <pc:spChg chg="add mod">
          <ac:chgData name="Iryna Zhukevych" userId="32b9d8b4c7aa7458" providerId="LiveId" clId="{3EAAF641-E706-4350-B00D-AAE56CE17750}" dt="2025-05-07T14:12:40.696" v="1253"/>
          <ac:spMkLst>
            <pc:docMk/>
            <pc:sldMk cId="2671705219" sldId="276"/>
            <ac:spMk id="3" creationId="{287419C0-FCE3-76EB-FCC4-CEC4B40CC990}"/>
          </ac:spMkLst>
        </pc:spChg>
      </pc:sldChg>
      <pc:sldChg chg="addSp delSp modSp new mod modTransition setBg">
        <pc:chgData name="Iryna Zhukevych" userId="32b9d8b4c7aa7458" providerId="LiveId" clId="{3EAAF641-E706-4350-B00D-AAE56CE17750}" dt="2025-05-07T14:11:45.718" v="1250" actId="20577"/>
        <pc:sldMkLst>
          <pc:docMk/>
          <pc:sldMk cId="2412206808" sldId="277"/>
        </pc:sldMkLst>
        <pc:spChg chg="mod ord">
          <ac:chgData name="Iryna Zhukevych" userId="32b9d8b4c7aa7458" providerId="LiveId" clId="{3EAAF641-E706-4350-B00D-AAE56CE17750}" dt="2025-05-07T14:11:45.718" v="1250" actId="20577"/>
          <ac:spMkLst>
            <pc:docMk/>
            <pc:sldMk cId="2412206808" sldId="277"/>
            <ac:spMk id="3" creationId="{055C1147-0968-11C4-33A8-9699511235EF}"/>
          </ac:spMkLst>
        </pc:spChg>
        <pc:spChg chg="add mod">
          <ac:chgData name="Iryna Zhukevych" userId="32b9d8b4c7aa7458" providerId="LiveId" clId="{3EAAF641-E706-4350-B00D-AAE56CE17750}" dt="2025-05-05T08:08:04.468" v="735" actId="26606"/>
          <ac:spMkLst>
            <pc:docMk/>
            <pc:sldMk cId="2412206808" sldId="277"/>
            <ac:spMk id="8" creationId="{BC68E2E1-DDE5-B285-FEEB-4B43D32A96E7}"/>
          </ac:spMkLst>
        </pc:spChg>
        <pc:spChg chg="add">
          <ac:chgData name="Iryna Zhukevych" userId="32b9d8b4c7aa7458" providerId="LiveId" clId="{3EAAF641-E706-4350-B00D-AAE56CE17750}" dt="2025-05-05T08:08:04.468" v="735" actId="26606"/>
          <ac:spMkLst>
            <pc:docMk/>
            <pc:sldMk cId="2412206808" sldId="277"/>
            <ac:spMk id="13" creationId="{0EC38958-9A69-239A-BA79-2AEC73345F4B}"/>
          </ac:spMkLst>
        </pc:spChg>
        <pc:spChg chg="add">
          <ac:chgData name="Iryna Zhukevych" userId="32b9d8b4c7aa7458" providerId="LiveId" clId="{3EAAF641-E706-4350-B00D-AAE56CE17750}" dt="2025-05-05T08:08:04.468" v="735" actId="26606"/>
          <ac:spMkLst>
            <pc:docMk/>
            <pc:sldMk cId="2412206808" sldId="277"/>
            <ac:spMk id="15" creationId="{6EC109E5-0396-8968-4F42-DFEC280363B6}"/>
          </ac:spMkLst>
        </pc:spChg>
        <pc:picChg chg="add mod">
          <ac:chgData name="Iryna Zhukevych" userId="32b9d8b4c7aa7458" providerId="LiveId" clId="{3EAAF641-E706-4350-B00D-AAE56CE17750}" dt="2025-05-05T08:08:04.468" v="735" actId="26606"/>
          <ac:picMkLst>
            <pc:docMk/>
            <pc:sldMk cId="2412206808" sldId="277"/>
            <ac:picMk id="7" creationId="{A7A86994-C6AF-559C-C666-E160F03B76C7}"/>
          </ac:picMkLst>
        </pc:picChg>
      </pc:sldChg>
      <pc:sldChg chg="addSp delSp modSp new mod modTransition modClrScheme chgLayout">
        <pc:chgData name="Iryna Zhukevych" userId="32b9d8b4c7aa7458" providerId="LiveId" clId="{3EAAF641-E706-4350-B00D-AAE56CE17750}" dt="2025-05-05T09:13:05.855" v="1234"/>
        <pc:sldMkLst>
          <pc:docMk/>
          <pc:sldMk cId="2896642449" sldId="278"/>
        </pc:sldMkLst>
        <pc:spChg chg="mod ord">
          <ac:chgData name="Iryna Zhukevych" userId="32b9d8b4c7aa7458" providerId="LiveId" clId="{3EAAF641-E706-4350-B00D-AAE56CE17750}" dt="2025-05-05T08:19:19.339" v="773" actId="700"/>
          <ac:spMkLst>
            <pc:docMk/>
            <pc:sldMk cId="2896642449" sldId="278"/>
            <ac:spMk id="2" creationId="{646678A3-22EB-0FE7-CF84-D51271D0FE87}"/>
          </ac:spMkLst>
        </pc:spChg>
        <pc:spChg chg="add mod ord">
          <ac:chgData name="Iryna Zhukevych" userId="32b9d8b4c7aa7458" providerId="LiveId" clId="{3EAAF641-E706-4350-B00D-AAE56CE17750}" dt="2025-05-05T08:19:59.398" v="793" actId="27636"/>
          <ac:spMkLst>
            <pc:docMk/>
            <pc:sldMk cId="2896642449" sldId="278"/>
            <ac:spMk id="7" creationId="{E370991C-8079-7F6D-E8BD-527945469589}"/>
          </ac:spMkLst>
        </pc:spChg>
        <pc:spChg chg="add mod ord">
          <ac:chgData name="Iryna Zhukevych" userId="32b9d8b4c7aa7458" providerId="LiveId" clId="{3EAAF641-E706-4350-B00D-AAE56CE17750}" dt="2025-05-05T08:19:59.393" v="792" actId="27636"/>
          <ac:spMkLst>
            <pc:docMk/>
            <pc:sldMk cId="2896642449" sldId="278"/>
            <ac:spMk id="8" creationId="{6C479426-DF59-2FA2-271E-B70D789D04E2}"/>
          </ac:spMkLst>
        </pc:spChg>
      </pc:sldChg>
      <pc:sldChg chg="addSp delSp modSp new mod modTransition setBg">
        <pc:chgData name="Iryna Zhukevych" userId="32b9d8b4c7aa7458" providerId="LiveId" clId="{3EAAF641-E706-4350-B00D-AAE56CE17750}" dt="2025-05-05T09:13:05.855" v="1234"/>
        <pc:sldMkLst>
          <pc:docMk/>
          <pc:sldMk cId="775230365" sldId="279"/>
        </pc:sldMkLst>
        <pc:spChg chg="mod">
          <ac:chgData name="Iryna Zhukevych" userId="32b9d8b4c7aa7458" providerId="LiveId" clId="{3EAAF641-E706-4350-B00D-AAE56CE17750}" dt="2025-05-05T08:24:50.943" v="831" actId="1076"/>
          <ac:spMkLst>
            <pc:docMk/>
            <pc:sldMk cId="775230365" sldId="279"/>
            <ac:spMk id="2" creationId="{1DB8A10A-E3CD-BEE8-9C08-023074D8DE0D}"/>
          </ac:spMkLst>
        </pc:spChg>
        <pc:spChg chg="add">
          <ac:chgData name="Iryna Zhukevych" userId="32b9d8b4c7aa7458" providerId="LiveId" clId="{3EAAF641-E706-4350-B00D-AAE56CE17750}" dt="2025-05-05T08:23:05.533" v="804" actId="26606"/>
          <ac:spMkLst>
            <pc:docMk/>
            <pc:sldMk cId="775230365" sldId="279"/>
            <ac:spMk id="9" creationId="{04213918-F1EB-4BCE-BE23-F5E9851EE05C}"/>
          </ac:spMkLst>
        </pc:spChg>
        <pc:spChg chg="add">
          <ac:chgData name="Iryna Zhukevych" userId="32b9d8b4c7aa7458" providerId="LiveId" clId="{3EAAF641-E706-4350-B00D-AAE56CE17750}" dt="2025-05-05T08:23:05.533" v="804" actId="26606"/>
          <ac:spMkLst>
            <pc:docMk/>
            <pc:sldMk cId="775230365" sldId="279"/>
            <ac:spMk id="11" creationId="{2062E862-C7F7-4CA1-B929-D0B75F5E9FB9}"/>
          </ac:spMkLst>
        </pc:spChg>
        <pc:graphicFrameChg chg="add mod">
          <ac:chgData name="Iryna Zhukevych" userId="32b9d8b4c7aa7458" providerId="LiveId" clId="{3EAAF641-E706-4350-B00D-AAE56CE17750}" dt="2025-05-05T08:25:26.055" v="839"/>
          <ac:graphicFrameMkLst>
            <pc:docMk/>
            <pc:sldMk cId="775230365" sldId="279"/>
            <ac:graphicFrameMk id="5" creationId="{555A7BCC-09C9-9E96-96A6-E8FBDCA43FD8}"/>
          </ac:graphicFrameMkLst>
        </pc:graphicFrameChg>
      </pc:sldChg>
      <pc:sldChg chg="modSp new mod modTransition">
        <pc:chgData name="Iryna Zhukevych" userId="32b9d8b4c7aa7458" providerId="LiveId" clId="{3EAAF641-E706-4350-B00D-AAE56CE17750}" dt="2025-05-05T09:13:05.855" v="1234"/>
        <pc:sldMkLst>
          <pc:docMk/>
          <pc:sldMk cId="2571008534" sldId="280"/>
        </pc:sldMkLst>
        <pc:spChg chg="mod">
          <ac:chgData name="Iryna Zhukevych" userId="32b9d8b4c7aa7458" providerId="LiveId" clId="{3EAAF641-E706-4350-B00D-AAE56CE17750}" dt="2025-05-05T08:34:05.244" v="897" actId="1076"/>
          <ac:spMkLst>
            <pc:docMk/>
            <pc:sldMk cId="2571008534" sldId="280"/>
            <ac:spMk id="2" creationId="{54D97930-6C3E-0AEE-530E-E9F43B657AF2}"/>
          </ac:spMkLst>
        </pc:spChg>
        <pc:spChg chg="mod">
          <ac:chgData name="Iryna Zhukevych" userId="32b9d8b4c7aa7458" providerId="LiveId" clId="{3EAAF641-E706-4350-B00D-AAE56CE17750}" dt="2025-05-05T08:34:32.135" v="902" actId="14100"/>
          <ac:spMkLst>
            <pc:docMk/>
            <pc:sldMk cId="2571008534" sldId="280"/>
            <ac:spMk id="3" creationId="{0B35D1B1-FEB6-FD6A-474E-8B97415374F2}"/>
          </ac:spMkLst>
        </pc:spChg>
      </pc:sldChg>
      <pc:sldChg chg="modSp new mod modTransition">
        <pc:chgData name="Iryna Zhukevych" userId="32b9d8b4c7aa7458" providerId="LiveId" clId="{3EAAF641-E706-4350-B00D-AAE56CE17750}" dt="2025-05-05T09:13:05.855" v="1234"/>
        <pc:sldMkLst>
          <pc:docMk/>
          <pc:sldMk cId="692494982" sldId="281"/>
        </pc:sldMkLst>
        <pc:spChg chg="mod">
          <ac:chgData name="Iryna Zhukevych" userId="32b9d8b4c7aa7458" providerId="LiveId" clId="{3EAAF641-E706-4350-B00D-AAE56CE17750}" dt="2025-05-05T08:35:42.637" v="956" actId="1076"/>
          <ac:spMkLst>
            <pc:docMk/>
            <pc:sldMk cId="692494982" sldId="281"/>
            <ac:spMk id="2" creationId="{CD688BF2-65FD-10D1-1BD0-DA3CDB495029}"/>
          </ac:spMkLst>
        </pc:spChg>
        <pc:spChg chg="mod">
          <ac:chgData name="Iryna Zhukevych" userId="32b9d8b4c7aa7458" providerId="LiveId" clId="{3EAAF641-E706-4350-B00D-AAE56CE17750}" dt="2025-05-05T08:36:00.312" v="961" actId="14100"/>
          <ac:spMkLst>
            <pc:docMk/>
            <pc:sldMk cId="692494982" sldId="281"/>
            <ac:spMk id="3" creationId="{5927C87F-E7F1-63B8-2728-BFF07038FBEE}"/>
          </ac:spMkLst>
        </pc:spChg>
      </pc:sldChg>
      <pc:sldChg chg="addSp delSp modSp new mod modTransition">
        <pc:chgData name="Iryna Zhukevych" userId="32b9d8b4c7aa7458" providerId="LiveId" clId="{3EAAF641-E706-4350-B00D-AAE56CE17750}" dt="2025-05-05T09:13:05.855" v="1234"/>
        <pc:sldMkLst>
          <pc:docMk/>
          <pc:sldMk cId="2321629224" sldId="282"/>
        </pc:sldMkLst>
        <pc:spChg chg="mod">
          <ac:chgData name="Iryna Zhukevych" userId="32b9d8b4c7aa7458" providerId="LiveId" clId="{3EAAF641-E706-4350-B00D-AAE56CE17750}" dt="2025-05-05T08:39:09.683" v="1014" actId="20577"/>
          <ac:spMkLst>
            <pc:docMk/>
            <pc:sldMk cId="2321629224" sldId="282"/>
            <ac:spMk id="2" creationId="{4B99C171-B333-8782-24E3-F6EAC2F79BEC}"/>
          </ac:spMkLst>
        </pc:spChg>
        <pc:spChg chg="add mod">
          <ac:chgData name="Iryna Zhukevych" userId="32b9d8b4c7aa7458" providerId="LiveId" clId="{3EAAF641-E706-4350-B00D-AAE56CE17750}" dt="2025-05-05T08:38:41.667" v="1012" actId="255"/>
          <ac:spMkLst>
            <pc:docMk/>
            <pc:sldMk cId="2321629224" sldId="282"/>
            <ac:spMk id="4" creationId="{5C32243E-39E8-A1D5-E474-6960B5560631}"/>
          </ac:spMkLst>
        </pc:spChg>
      </pc:sldChg>
      <pc:sldChg chg="addSp delSp modSp new mod modTransition">
        <pc:chgData name="Iryna Zhukevych" userId="32b9d8b4c7aa7458" providerId="LiveId" clId="{3EAAF641-E706-4350-B00D-AAE56CE17750}" dt="2025-05-05T09:13:05.855" v="1234"/>
        <pc:sldMkLst>
          <pc:docMk/>
          <pc:sldMk cId="872325891" sldId="283"/>
        </pc:sldMkLst>
        <pc:spChg chg="mod">
          <ac:chgData name="Iryna Zhukevych" userId="32b9d8b4c7aa7458" providerId="LiveId" clId="{3EAAF641-E706-4350-B00D-AAE56CE17750}" dt="2025-05-05T08:40:03.745" v="1025" actId="27636"/>
          <ac:spMkLst>
            <pc:docMk/>
            <pc:sldMk cId="872325891" sldId="283"/>
            <ac:spMk id="2" creationId="{D2D0DED6-8CE3-90DC-461D-5A59C3E3F33A}"/>
          </ac:spMkLst>
        </pc:spChg>
        <pc:spChg chg="add mod">
          <ac:chgData name="Iryna Zhukevych" userId="32b9d8b4c7aa7458" providerId="LiveId" clId="{3EAAF641-E706-4350-B00D-AAE56CE17750}" dt="2025-05-05T08:40:43.608" v="1061" actId="1076"/>
          <ac:spMkLst>
            <pc:docMk/>
            <pc:sldMk cId="872325891" sldId="283"/>
            <ac:spMk id="4" creationId="{B23446B8-7CD2-B416-C725-10461A2E874C}"/>
          </ac:spMkLst>
        </pc:spChg>
      </pc:sldChg>
      <pc:sldChg chg="addSp modSp new mod modTransition setBg">
        <pc:chgData name="Iryna Zhukevych" userId="32b9d8b4c7aa7458" providerId="LiveId" clId="{3EAAF641-E706-4350-B00D-AAE56CE17750}" dt="2025-05-05T09:13:05.855" v="1234"/>
        <pc:sldMkLst>
          <pc:docMk/>
          <pc:sldMk cId="1443562798" sldId="284"/>
        </pc:sldMkLst>
        <pc:spChg chg="mod">
          <ac:chgData name="Iryna Zhukevych" userId="32b9d8b4c7aa7458" providerId="LiveId" clId="{3EAAF641-E706-4350-B00D-AAE56CE17750}" dt="2025-05-05T08:47:04.027" v="1132" actId="122"/>
          <ac:spMkLst>
            <pc:docMk/>
            <pc:sldMk cId="1443562798" sldId="284"/>
            <ac:spMk id="2" creationId="{0784359F-5068-F151-C6ED-2383814686CC}"/>
          </ac:spMkLst>
        </pc:spChg>
        <pc:spChg chg="mod">
          <ac:chgData name="Iryna Zhukevych" userId="32b9d8b4c7aa7458" providerId="LiveId" clId="{3EAAF641-E706-4350-B00D-AAE56CE17750}" dt="2025-05-05T08:47:07.940" v="1133" actId="14100"/>
          <ac:spMkLst>
            <pc:docMk/>
            <pc:sldMk cId="1443562798" sldId="284"/>
            <ac:spMk id="3" creationId="{1C209BC6-8992-BEAD-7002-3CF97D404CEC}"/>
          </ac:spMkLst>
        </pc:spChg>
        <pc:spChg chg="add">
          <ac:chgData name="Iryna Zhukevych" userId="32b9d8b4c7aa7458" providerId="LiveId" clId="{3EAAF641-E706-4350-B00D-AAE56CE17750}" dt="2025-05-05T08:46:56.489" v="1130" actId="26606"/>
          <ac:spMkLst>
            <pc:docMk/>
            <pc:sldMk cId="1443562798" sldId="284"/>
            <ac:spMk id="10" creationId="{9E10BDB4-64F2-477D-A03B-9F8352D5E02E}"/>
          </ac:spMkLst>
        </pc:spChg>
        <pc:spChg chg="add">
          <ac:chgData name="Iryna Zhukevych" userId="32b9d8b4c7aa7458" providerId="LiveId" clId="{3EAAF641-E706-4350-B00D-AAE56CE17750}" dt="2025-05-05T08:46:56.489" v="1130" actId="26606"/>
          <ac:spMkLst>
            <pc:docMk/>
            <pc:sldMk cId="1443562798" sldId="284"/>
            <ac:spMk id="12" creationId="{887F59F2-5FBC-40CD-AD35-376AECE49EA6}"/>
          </ac:spMkLst>
        </pc:spChg>
        <pc:spChg chg="add">
          <ac:chgData name="Iryna Zhukevych" userId="32b9d8b4c7aa7458" providerId="LiveId" clId="{3EAAF641-E706-4350-B00D-AAE56CE17750}" dt="2025-05-05T08:46:56.489" v="1130" actId="26606"/>
          <ac:spMkLst>
            <pc:docMk/>
            <pc:sldMk cId="1443562798" sldId="284"/>
            <ac:spMk id="14" creationId="{7271C494-8107-3D61-D611-4FBC7C22A2B8}"/>
          </ac:spMkLst>
        </pc:spChg>
        <pc:picChg chg="add">
          <ac:chgData name="Iryna Zhukevych" userId="32b9d8b4c7aa7458" providerId="LiveId" clId="{3EAAF641-E706-4350-B00D-AAE56CE17750}" dt="2025-05-05T08:46:56.489" v="1130" actId="26606"/>
          <ac:picMkLst>
            <pc:docMk/>
            <pc:sldMk cId="1443562798" sldId="284"/>
            <ac:picMk id="7" creationId="{994E9F5A-6C1B-3DEB-A96E-7D1E3126BC72}"/>
          </ac:picMkLst>
        </pc:picChg>
      </pc:sldChg>
      <pc:sldChg chg="addSp delSp modSp new mod ord modTransition setBg">
        <pc:chgData name="Iryna Zhukevych" userId="32b9d8b4c7aa7458" providerId="LiveId" clId="{3EAAF641-E706-4350-B00D-AAE56CE17750}" dt="2025-05-05T09:13:05.855" v="1234"/>
        <pc:sldMkLst>
          <pc:docMk/>
          <pc:sldMk cId="504115245" sldId="285"/>
        </pc:sldMkLst>
        <pc:spChg chg="mod ord">
          <ac:chgData name="Iryna Zhukevych" userId="32b9d8b4c7aa7458" providerId="LiveId" clId="{3EAAF641-E706-4350-B00D-AAE56CE17750}" dt="2025-05-05T08:53:05.200" v="1150" actId="14100"/>
          <ac:spMkLst>
            <pc:docMk/>
            <pc:sldMk cId="504115245" sldId="285"/>
            <ac:spMk id="3" creationId="{FAFCC567-2308-1FA1-50EB-CBDB9861408E}"/>
          </ac:spMkLst>
        </pc:spChg>
        <pc:spChg chg="add">
          <ac:chgData name="Iryna Zhukevych" userId="32b9d8b4c7aa7458" providerId="LiveId" clId="{3EAAF641-E706-4350-B00D-AAE56CE17750}" dt="2025-05-05T08:52:44.662" v="1143" actId="26606"/>
          <ac:spMkLst>
            <pc:docMk/>
            <pc:sldMk cId="504115245" sldId="285"/>
            <ac:spMk id="10" creationId="{0EC38958-9A69-239A-BA79-2AEC73345F4B}"/>
          </ac:spMkLst>
        </pc:spChg>
        <pc:spChg chg="add">
          <ac:chgData name="Iryna Zhukevych" userId="32b9d8b4c7aa7458" providerId="LiveId" clId="{3EAAF641-E706-4350-B00D-AAE56CE17750}" dt="2025-05-05T08:52:44.662" v="1143" actId="26606"/>
          <ac:spMkLst>
            <pc:docMk/>
            <pc:sldMk cId="504115245" sldId="285"/>
            <ac:spMk id="12" creationId="{6EC109E5-0396-8968-4F42-DFEC280363B6}"/>
          </ac:spMkLst>
        </pc:spChg>
        <pc:picChg chg="add mod">
          <ac:chgData name="Iryna Zhukevych" userId="32b9d8b4c7aa7458" providerId="LiveId" clId="{3EAAF641-E706-4350-B00D-AAE56CE17750}" dt="2025-05-05T08:52:44.662" v="1143" actId="26606"/>
          <ac:picMkLst>
            <pc:docMk/>
            <pc:sldMk cId="504115245" sldId="285"/>
            <ac:picMk id="5" creationId="{A9D9543A-8A49-19D8-17DB-D7D20AFF79FA}"/>
          </ac:picMkLst>
        </pc:picChg>
      </pc:sldChg>
      <pc:sldChg chg="addSp modSp new mod modTransition setBg setClrOvrMap">
        <pc:chgData name="Iryna Zhukevych" userId="32b9d8b4c7aa7458" providerId="LiveId" clId="{3EAAF641-E706-4350-B00D-AAE56CE17750}" dt="2025-05-05T09:13:05.855" v="1234"/>
        <pc:sldMkLst>
          <pc:docMk/>
          <pc:sldMk cId="3516698464" sldId="286"/>
        </pc:sldMkLst>
        <pc:spChg chg="mod">
          <ac:chgData name="Iryna Zhukevych" userId="32b9d8b4c7aa7458" providerId="LiveId" clId="{3EAAF641-E706-4350-B00D-AAE56CE17750}" dt="2025-05-05T09:12:52.523" v="1232" actId="122"/>
          <ac:spMkLst>
            <pc:docMk/>
            <pc:sldMk cId="3516698464" sldId="286"/>
            <ac:spMk id="2" creationId="{A7C3FD9E-77DF-87E0-4173-DC20E1DA55C8}"/>
          </ac:spMkLst>
        </pc:spChg>
        <pc:spChg chg="mod">
          <ac:chgData name="Iryna Zhukevych" userId="32b9d8b4c7aa7458" providerId="LiveId" clId="{3EAAF641-E706-4350-B00D-AAE56CE17750}" dt="2025-05-05T09:12:48.987" v="1230" actId="1076"/>
          <ac:spMkLst>
            <pc:docMk/>
            <pc:sldMk cId="3516698464" sldId="286"/>
            <ac:spMk id="3" creationId="{81AA4B1C-6690-70DC-FDF3-040A0E90C3EF}"/>
          </ac:spMkLst>
        </pc:spChg>
        <pc:spChg chg="add">
          <ac:chgData name="Iryna Zhukevych" userId="32b9d8b4c7aa7458" providerId="LiveId" clId="{3EAAF641-E706-4350-B00D-AAE56CE17750}" dt="2025-05-05T09:12:30.871" v="1226" actId="26606"/>
          <ac:spMkLst>
            <pc:docMk/>
            <pc:sldMk cId="3516698464" sldId="286"/>
            <ac:spMk id="9" creationId="{774A975B-A886-5202-0489-6965514A0D14}"/>
          </ac:spMkLst>
        </pc:spChg>
        <pc:spChg chg="add">
          <ac:chgData name="Iryna Zhukevych" userId="32b9d8b4c7aa7458" providerId="LiveId" clId="{3EAAF641-E706-4350-B00D-AAE56CE17750}" dt="2025-05-05T09:12:30.871" v="1226" actId="26606"/>
          <ac:spMkLst>
            <pc:docMk/>
            <pc:sldMk cId="3516698464" sldId="286"/>
            <ac:spMk id="11" creationId="{EA67E988-5919-57BB-C7DE-D3EAD38A3045}"/>
          </ac:spMkLst>
        </pc:spChg>
        <pc:spChg chg="add">
          <ac:chgData name="Iryna Zhukevych" userId="32b9d8b4c7aa7458" providerId="LiveId" clId="{3EAAF641-E706-4350-B00D-AAE56CE17750}" dt="2025-05-05T09:12:30.871" v="1226" actId="26606"/>
          <ac:spMkLst>
            <pc:docMk/>
            <pc:sldMk cId="3516698464" sldId="286"/>
            <ac:spMk id="13" creationId="{E20BB609-EF92-42DB-836C-0699A590B5CF}"/>
          </ac:spMkLst>
        </pc:spChg>
        <pc:spChg chg="add">
          <ac:chgData name="Iryna Zhukevych" userId="32b9d8b4c7aa7458" providerId="LiveId" clId="{3EAAF641-E706-4350-B00D-AAE56CE17750}" dt="2025-05-05T09:12:30.871" v="1226" actId="26606"/>
          <ac:spMkLst>
            <pc:docMk/>
            <pc:sldMk cId="3516698464" sldId="286"/>
            <ac:spMk id="15" creationId="{637992A9-1E8C-4E57-B4F4-EE2D38E504A2}"/>
          </ac:spMkLst>
        </pc:spChg>
        <pc:spChg chg="add">
          <ac:chgData name="Iryna Zhukevych" userId="32b9d8b4c7aa7458" providerId="LiveId" clId="{3EAAF641-E706-4350-B00D-AAE56CE17750}" dt="2025-05-05T09:12:30.871" v="1226" actId="26606"/>
          <ac:spMkLst>
            <pc:docMk/>
            <pc:sldMk cId="3516698464" sldId="286"/>
            <ac:spMk id="17" creationId="{B2C335F7-F61C-4EB4-80F2-4B1438FE66BB}"/>
          </ac:spMkLst>
        </pc:spChg>
        <pc:picChg chg="add mod">
          <ac:chgData name="Iryna Zhukevych" userId="32b9d8b4c7aa7458" providerId="LiveId" clId="{3EAAF641-E706-4350-B00D-AAE56CE17750}" dt="2025-05-05T09:12:50.289" v="1231" actId="1076"/>
          <ac:picMkLst>
            <pc:docMk/>
            <pc:sldMk cId="3516698464" sldId="286"/>
            <ac:picMk id="5" creationId="{A3013533-4CBA-3386-7171-7934B575E641}"/>
          </ac:picMkLst>
        </pc:picChg>
      </pc:sldChg>
      <pc:sldMasterChg chg="del delSldLayout">
        <pc:chgData name="Iryna Zhukevych" userId="32b9d8b4c7aa7458" providerId="LiveId" clId="{3EAAF641-E706-4350-B00D-AAE56CE17750}" dt="2025-05-05T06:42:31.816" v="3" actId="26606"/>
        <pc:sldMasterMkLst>
          <pc:docMk/>
          <pc:sldMasterMk cId="2710897949" sldId="2147483648"/>
        </pc:sldMasterMkLst>
        <pc:sldLayoutChg chg="del">
          <pc:chgData name="Iryna Zhukevych" userId="32b9d8b4c7aa7458" providerId="LiveId" clId="{3EAAF641-E706-4350-B00D-AAE56CE17750}" dt="2025-05-05T06:42:31.816" v="3" actId="26606"/>
          <pc:sldLayoutMkLst>
            <pc:docMk/>
            <pc:sldMasterMk cId="2710897949" sldId="2147483648"/>
            <pc:sldLayoutMk cId="48887506" sldId="2147483649"/>
          </pc:sldLayoutMkLst>
        </pc:sldLayoutChg>
        <pc:sldLayoutChg chg="del">
          <pc:chgData name="Iryna Zhukevych" userId="32b9d8b4c7aa7458" providerId="LiveId" clId="{3EAAF641-E706-4350-B00D-AAE56CE17750}" dt="2025-05-05T06:42:31.816" v="3" actId="26606"/>
          <pc:sldLayoutMkLst>
            <pc:docMk/>
            <pc:sldMasterMk cId="2710897949" sldId="2147483648"/>
            <pc:sldLayoutMk cId="3650993807" sldId="2147483650"/>
          </pc:sldLayoutMkLst>
        </pc:sldLayoutChg>
        <pc:sldLayoutChg chg="del">
          <pc:chgData name="Iryna Zhukevych" userId="32b9d8b4c7aa7458" providerId="LiveId" clId="{3EAAF641-E706-4350-B00D-AAE56CE17750}" dt="2025-05-05T06:42:31.816" v="3" actId="26606"/>
          <pc:sldLayoutMkLst>
            <pc:docMk/>
            <pc:sldMasterMk cId="2710897949" sldId="2147483648"/>
            <pc:sldLayoutMk cId="560957101" sldId="2147483651"/>
          </pc:sldLayoutMkLst>
        </pc:sldLayoutChg>
        <pc:sldLayoutChg chg="del">
          <pc:chgData name="Iryna Zhukevych" userId="32b9d8b4c7aa7458" providerId="LiveId" clId="{3EAAF641-E706-4350-B00D-AAE56CE17750}" dt="2025-05-05T06:42:31.816" v="3" actId="26606"/>
          <pc:sldLayoutMkLst>
            <pc:docMk/>
            <pc:sldMasterMk cId="2710897949" sldId="2147483648"/>
            <pc:sldLayoutMk cId="460372998" sldId="2147483652"/>
          </pc:sldLayoutMkLst>
        </pc:sldLayoutChg>
        <pc:sldLayoutChg chg="del">
          <pc:chgData name="Iryna Zhukevych" userId="32b9d8b4c7aa7458" providerId="LiveId" clId="{3EAAF641-E706-4350-B00D-AAE56CE17750}" dt="2025-05-05T06:42:31.816" v="3" actId="26606"/>
          <pc:sldLayoutMkLst>
            <pc:docMk/>
            <pc:sldMasterMk cId="2710897949" sldId="2147483648"/>
            <pc:sldLayoutMk cId="3100083345" sldId="2147483653"/>
          </pc:sldLayoutMkLst>
        </pc:sldLayoutChg>
        <pc:sldLayoutChg chg="del">
          <pc:chgData name="Iryna Zhukevych" userId="32b9d8b4c7aa7458" providerId="LiveId" clId="{3EAAF641-E706-4350-B00D-AAE56CE17750}" dt="2025-05-05T06:42:31.816" v="3" actId="26606"/>
          <pc:sldLayoutMkLst>
            <pc:docMk/>
            <pc:sldMasterMk cId="2710897949" sldId="2147483648"/>
            <pc:sldLayoutMk cId="1937347175" sldId="2147483654"/>
          </pc:sldLayoutMkLst>
        </pc:sldLayoutChg>
        <pc:sldLayoutChg chg="del">
          <pc:chgData name="Iryna Zhukevych" userId="32b9d8b4c7aa7458" providerId="LiveId" clId="{3EAAF641-E706-4350-B00D-AAE56CE17750}" dt="2025-05-05T06:42:31.816" v="3" actId="26606"/>
          <pc:sldLayoutMkLst>
            <pc:docMk/>
            <pc:sldMasterMk cId="2710897949" sldId="2147483648"/>
            <pc:sldLayoutMk cId="317044569" sldId="2147483655"/>
          </pc:sldLayoutMkLst>
        </pc:sldLayoutChg>
        <pc:sldLayoutChg chg="del">
          <pc:chgData name="Iryna Zhukevych" userId="32b9d8b4c7aa7458" providerId="LiveId" clId="{3EAAF641-E706-4350-B00D-AAE56CE17750}" dt="2025-05-05T06:42:31.816" v="3" actId="26606"/>
          <pc:sldLayoutMkLst>
            <pc:docMk/>
            <pc:sldMasterMk cId="2710897949" sldId="2147483648"/>
            <pc:sldLayoutMk cId="4177471495" sldId="2147483656"/>
          </pc:sldLayoutMkLst>
        </pc:sldLayoutChg>
        <pc:sldLayoutChg chg="del">
          <pc:chgData name="Iryna Zhukevych" userId="32b9d8b4c7aa7458" providerId="LiveId" clId="{3EAAF641-E706-4350-B00D-AAE56CE17750}" dt="2025-05-05T06:42:31.816" v="3" actId="26606"/>
          <pc:sldLayoutMkLst>
            <pc:docMk/>
            <pc:sldMasterMk cId="2710897949" sldId="2147483648"/>
            <pc:sldLayoutMk cId="799692479" sldId="2147483657"/>
          </pc:sldLayoutMkLst>
        </pc:sldLayoutChg>
        <pc:sldLayoutChg chg="del">
          <pc:chgData name="Iryna Zhukevych" userId="32b9d8b4c7aa7458" providerId="LiveId" clId="{3EAAF641-E706-4350-B00D-AAE56CE17750}" dt="2025-05-05T06:42:31.816" v="3" actId="26606"/>
          <pc:sldLayoutMkLst>
            <pc:docMk/>
            <pc:sldMasterMk cId="2710897949" sldId="2147483648"/>
            <pc:sldLayoutMk cId="3664739004" sldId="2147483658"/>
          </pc:sldLayoutMkLst>
        </pc:sldLayoutChg>
        <pc:sldLayoutChg chg="del">
          <pc:chgData name="Iryna Zhukevych" userId="32b9d8b4c7aa7458" providerId="LiveId" clId="{3EAAF641-E706-4350-B00D-AAE56CE17750}" dt="2025-05-05T06:42:31.816" v="3" actId="26606"/>
          <pc:sldLayoutMkLst>
            <pc:docMk/>
            <pc:sldMasterMk cId="2710897949" sldId="2147483648"/>
            <pc:sldLayoutMk cId="2762020236" sldId="2147483659"/>
          </pc:sldLayoutMkLst>
        </pc:sldLayoutChg>
      </pc:sldMasterChg>
      <pc:sldMasterChg chg="add modTransition addSldLayout modSldLayout">
        <pc:chgData name="Iryna Zhukevych" userId="32b9d8b4c7aa7458" providerId="LiveId" clId="{3EAAF641-E706-4350-B00D-AAE56CE17750}" dt="2025-05-05T09:13:05.855" v="1234"/>
        <pc:sldMasterMkLst>
          <pc:docMk/>
          <pc:sldMasterMk cId="3841388341" sldId="2147483660"/>
        </pc:sldMasterMkLst>
        <pc:sldLayoutChg chg="add modTransition">
          <pc:chgData name="Iryna Zhukevych" userId="32b9d8b4c7aa7458" providerId="LiveId" clId="{3EAAF641-E706-4350-B00D-AAE56CE17750}" dt="2025-05-05T09:13:05.855" v="1234"/>
          <pc:sldLayoutMkLst>
            <pc:docMk/>
            <pc:sldMasterMk cId="3841388341" sldId="2147483660"/>
            <pc:sldLayoutMk cId="4217519505" sldId="2147483661"/>
          </pc:sldLayoutMkLst>
        </pc:sldLayoutChg>
        <pc:sldLayoutChg chg="add modTransition">
          <pc:chgData name="Iryna Zhukevych" userId="32b9d8b4c7aa7458" providerId="LiveId" clId="{3EAAF641-E706-4350-B00D-AAE56CE17750}" dt="2025-05-05T09:13:05.855" v="1234"/>
          <pc:sldLayoutMkLst>
            <pc:docMk/>
            <pc:sldMasterMk cId="3841388341" sldId="2147483660"/>
            <pc:sldLayoutMk cId="623879847" sldId="2147483662"/>
          </pc:sldLayoutMkLst>
        </pc:sldLayoutChg>
        <pc:sldLayoutChg chg="add modTransition">
          <pc:chgData name="Iryna Zhukevych" userId="32b9d8b4c7aa7458" providerId="LiveId" clId="{3EAAF641-E706-4350-B00D-AAE56CE17750}" dt="2025-05-05T09:13:05.855" v="1234"/>
          <pc:sldLayoutMkLst>
            <pc:docMk/>
            <pc:sldMasterMk cId="3841388341" sldId="2147483660"/>
            <pc:sldLayoutMk cId="326029708" sldId="2147483663"/>
          </pc:sldLayoutMkLst>
        </pc:sldLayoutChg>
        <pc:sldLayoutChg chg="add modTransition">
          <pc:chgData name="Iryna Zhukevych" userId="32b9d8b4c7aa7458" providerId="LiveId" clId="{3EAAF641-E706-4350-B00D-AAE56CE17750}" dt="2025-05-05T09:13:05.855" v="1234"/>
          <pc:sldLayoutMkLst>
            <pc:docMk/>
            <pc:sldMasterMk cId="3841388341" sldId="2147483660"/>
            <pc:sldLayoutMk cId="2851972792" sldId="2147483664"/>
          </pc:sldLayoutMkLst>
        </pc:sldLayoutChg>
        <pc:sldLayoutChg chg="add modTransition">
          <pc:chgData name="Iryna Zhukevych" userId="32b9d8b4c7aa7458" providerId="LiveId" clId="{3EAAF641-E706-4350-B00D-AAE56CE17750}" dt="2025-05-05T09:13:05.855" v="1234"/>
          <pc:sldLayoutMkLst>
            <pc:docMk/>
            <pc:sldMasterMk cId="3841388341" sldId="2147483660"/>
            <pc:sldLayoutMk cId="574867461" sldId="2147483665"/>
          </pc:sldLayoutMkLst>
        </pc:sldLayoutChg>
        <pc:sldLayoutChg chg="add modTransition">
          <pc:chgData name="Iryna Zhukevych" userId="32b9d8b4c7aa7458" providerId="LiveId" clId="{3EAAF641-E706-4350-B00D-AAE56CE17750}" dt="2025-05-05T09:13:05.855" v="1234"/>
          <pc:sldLayoutMkLst>
            <pc:docMk/>
            <pc:sldMasterMk cId="3841388341" sldId="2147483660"/>
            <pc:sldLayoutMk cId="2962584679" sldId="2147483666"/>
          </pc:sldLayoutMkLst>
        </pc:sldLayoutChg>
        <pc:sldLayoutChg chg="add modTransition">
          <pc:chgData name="Iryna Zhukevych" userId="32b9d8b4c7aa7458" providerId="LiveId" clId="{3EAAF641-E706-4350-B00D-AAE56CE17750}" dt="2025-05-05T09:13:05.855" v="1234"/>
          <pc:sldLayoutMkLst>
            <pc:docMk/>
            <pc:sldMasterMk cId="3841388341" sldId="2147483660"/>
            <pc:sldLayoutMk cId="2865648966" sldId="2147483667"/>
          </pc:sldLayoutMkLst>
        </pc:sldLayoutChg>
        <pc:sldLayoutChg chg="add modTransition">
          <pc:chgData name="Iryna Zhukevych" userId="32b9d8b4c7aa7458" providerId="LiveId" clId="{3EAAF641-E706-4350-B00D-AAE56CE17750}" dt="2025-05-05T09:13:05.855" v="1234"/>
          <pc:sldLayoutMkLst>
            <pc:docMk/>
            <pc:sldMasterMk cId="3841388341" sldId="2147483660"/>
            <pc:sldLayoutMk cId="2084679873" sldId="2147483668"/>
          </pc:sldLayoutMkLst>
        </pc:sldLayoutChg>
        <pc:sldLayoutChg chg="add modTransition">
          <pc:chgData name="Iryna Zhukevych" userId="32b9d8b4c7aa7458" providerId="LiveId" clId="{3EAAF641-E706-4350-B00D-AAE56CE17750}" dt="2025-05-05T09:13:05.855" v="1234"/>
          <pc:sldLayoutMkLst>
            <pc:docMk/>
            <pc:sldMasterMk cId="3841388341" sldId="2147483660"/>
            <pc:sldLayoutMk cId="3314056797" sldId="2147483669"/>
          </pc:sldLayoutMkLst>
        </pc:sldLayoutChg>
        <pc:sldLayoutChg chg="add modTransition">
          <pc:chgData name="Iryna Zhukevych" userId="32b9d8b4c7aa7458" providerId="LiveId" clId="{3EAAF641-E706-4350-B00D-AAE56CE17750}" dt="2025-05-05T09:13:05.855" v="1234"/>
          <pc:sldLayoutMkLst>
            <pc:docMk/>
            <pc:sldMasterMk cId="3841388341" sldId="2147483660"/>
            <pc:sldLayoutMk cId="3008370941" sldId="2147483670"/>
          </pc:sldLayoutMkLst>
        </pc:sldLayoutChg>
        <pc:sldLayoutChg chg="add modTransition">
          <pc:chgData name="Iryna Zhukevych" userId="32b9d8b4c7aa7458" providerId="LiveId" clId="{3EAAF641-E706-4350-B00D-AAE56CE17750}" dt="2025-05-05T09:13:05.855" v="1234"/>
          <pc:sldLayoutMkLst>
            <pc:docMk/>
            <pc:sldMasterMk cId="3841388341" sldId="2147483660"/>
            <pc:sldLayoutMk cId="1129673319" sldId="2147483671"/>
          </pc:sldLayoutMkLst>
        </pc:sldLayoutChg>
      </pc:sldMasterChg>
    </pc:docChg>
  </pc:docChgLst>
  <pc:docChgLst>
    <pc:chgData name="Iryna Zhukevych" userId="32b9d8b4c7aa7458" providerId="LiveId" clId="{5B80B398-82DB-454A-8156-A56387B60021}"/>
    <pc:docChg chg="delSld modSld">
      <pc:chgData name="Iryna Zhukevych" userId="32b9d8b4c7aa7458" providerId="LiveId" clId="{5B80B398-82DB-454A-8156-A56387B60021}" dt="2025-06-08T11:41:48.482" v="47" actId="2696"/>
      <pc:docMkLst>
        <pc:docMk/>
      </pc:docMkLst>
      <pc:sldChg chg="del">
        <pc:chgData name="Iryna Zhukevych" userId="32b9d8b4c7aa7458" providerId="LiveId" clId="{5B80B398-82DB-454A-8156-A56387B60021}" dt="2025-06-08T11:40:31.057" v="0" actId="2696"/>
        <pc:sldMkLst>
          <pc:docMk/>
          <pc:sldMk cId="645904732" sldId="257"/>
        </pc:sldMkLst>
      </pc:sldChg>
      <pc:sldChg chg="del">
        <pc:chgData name="Iryna Zhukevych" userId="32b9d8b4c7aa7458" providerId="LiveId" clId="{5B80B398-82DB-454A-8156-A56387B60021}" dt="2025-06-08T11:40:33.149" v="1" actId="2696"/>
        <pc:sldMkLst>
          <pc:docMk/>
          <pc:sldMk cId="2748830976" sldId="258"/>
        </pc:sldMkLst>
      </pc:sldChg>
      <pc:sldChg chg="del">
        <pc:chgData name="Iryna Zhukevych" userId="32b9d8b4c7aa7458" providerId="LiveId" clId="{5B80B398-82DB-454A-8156-A56387B60021}" dt="2025-06-08T11:40:34.776" v="2" actId="2696"/>
        <pc:sldMkLst>
          <pc:docMk/>
          <pc:sldMk cId="591287912" sldId="259"/>
        </pc:sldMkLst>
      </pc:sldChg>
      <pc:sldChg chg="del">
        <pc:chgData name="Iryna Zhukevych" userId="32b9d8b4c7aa7458" providerId="LiveId" clId="{5B80B398-82DB-454A-8156-A56387B60021}" dt="2025-06-08T11:40:36.288" v="3" actId="2696"/>
        <pc:sldMkLst>
          <pc:docMk/>
          <pc:sldMk cId="753607590" sldId="260"/>
        </pc:sldMkLst>
      </pc:sldChg>
      <pc:sldChg chg="del">
        <pc:chgData name="Iryna Zhukevych" userId="32b9d8b4c7aa7458" providerId="LiveId" clId="{5B80B398-82DB-454A-8156-A56387B60021}" dt="2025-06-08T11:40:37.664" v="4" actId="2696"/>
        <pc:sldMkLst>
          <pc:docMk/>
          <pc:sldMk cId="839806009" sldId="261"/>
        </pc:sldMkLst>
      </pc:sldChg>
      <pc:sldChg chg="del">
        <pc:chgData name="Iryna Zhukevych" userId="32b9d8b4c7aa7458" providerId="LiveId" clId="{5B80B398-82DB-454A-8156-A56387B60021}" dt="2025-06-08T11:40:39.303" v="5" actId="2696"/>
        <pc:sldMkLst>
          <pc:docMk/>
          <pc:sldMk cId="2516934624" sldId="262"/>
        </pc:sldMkLst>
      </pc:sldChg>
      <pc:sldChg chg="del">
        <pc:chgData name="Iryna Zhukevych" userId="32b9d8b4c7aa7458" providerId="LiveId" clId="{5B80B398-82DB-454A-8156-A56387B60021}" dt="2025-06-08T11:40:40.826" v="6" actId="2696"/>
        <pc:sldMkLst>
          <pc:docMk/>
          <pc:sldMk cId="4122450094" sldId="263"/>
        </pc:sldMkLst>
      </pc:sldChg>
      <pc:sldChg chg="del">
        <pc:chgData name="Iryna Zhukevych" userId="32b9d8b4c7aa7458" providerId="LiveId" clId="{5B80B398-82DB-454A-8156-A56387B60021}" dt="2025-06-08T11:40:42.316" v="7" actId="2696"/>
        <pc:sldMkLst>
          <pc:docMk/>
          <pc:sldMk cId="516204171" sldId="264"/>
        </pc:sldMkLst>
      </pc:sldChg>
      <pc:sldChg chg="del">
        <pc:chgData name="Iryna Zhukevych" userId="32b9d8b4c7aa7458" providerId="LiveId" clId="{5B80B398-82DB-454A-8156-A56387B60021}" dt="2025-06-08T11:40:43.875" v="8" actId="2696"/>
        <pc:sldMkLst>
          <pc:docMk/>
          <pc:sldMk cId="1272058633" sldId="265"/>
        </pc:sldMkLst>
      </pc:sldChg>
      <pc:sldChg chg="del">
        <pc:chgData name="Iryna Zhukevych" userId="32b9d8b4c7aa7458" providerId="LiveId" clId="{5B80B398-82DB-454A-8156-A56387B60021}" dt="2025-06-08T11:40:45.291" v="9" actId="2696"/>
        <pc:sldMkLst>
          <pc:docMk/>
          <pc:sldMk cId="2290325265" sldId="266"/>
        </pc:sldMkLst>
      </pc:sldChg>
      <pc:sldChg chg="del">
        <pc:chgData name="Iryna Zhukevych" userId="32b9d8b4c7aa7458" providerId="LiveId" clId="{5B80B398-82DB-454A-8156-A56387B60021}" dt="2025-06-08T11:40:46.716" v="10" actId="2696"/>
        <pc:sldMkLst>
          <pc:docMk/>
          <pc:sldMk cId="112436276" sldId="267"/>
        </pc:sldMkLst>
      </pc:sldChg>
      <pc:sldChg chg="del">
        <pc:chgData name="Iryna Zhukevych" userId="32b9d8b4c7aa7458" providerId="LiveId" clId="{5B80B398-82DB-454A-8156-A56387B60021}" dt="2025-06-08T11:40:48.546" v="11" actId="2696"/>
        <pc:sldMkLst>
          <pc:docMk/>
          <pc:sldMk cId="1448633293" sldId="268"/>
        </pc:sldMkLst>
      </pc:sldChg>
      <pc:sldChg chg="del">
        <pc:chgData name="Iryna Zhukevych" userId="32b9d8b4c7aa7458" providerId="LiveId" clId="{5B80B398-82DB-454A-8156-A56387B60021}" dt="2025-06-08T11:40:50.512" v="12" actId="2696"/>
        <pc:sldMkLst>
          <pc:docMk/>
          <pc:sldMk cId="3636587905" sldId="269"/>
        </pc:sldMkLst>
      </pc:sldChg>
      <pc:sldChg chg="del">
        <pc:chgData name="Iryna Zhukevych" userId="32b9d8b4c7aa7458" providerId="LiveId" clId="{5B80B398-82DB-454A-8156-A56387B60021}" dt="2025-06-08T11:40:52.533" v="13" actId="2696"/>
        <pc:sldMkLst>
          <pc:docMk/>
          <pc:sldMk cId="3286344039" sldId="270"/>
        </pc:sldMkLst>
      </pc:sldChg>
      <pc:sldChg chg="del modAnim">
        <pc:chgData name="Iryna Zhukevych" userId="32b9d8b4c7aa7458" providerId="LiveId" clId="{5B80B398-82DB-454A-8156-A56387B60021}" dt="2025-06-08T11:41:14.139" v="45" actId="2696"/>
        <pc:sldMkLst>
          <pc:docMk/>
          <pc:sldMk cId="1846628159" sldId="272"/>
        </pc:sldMkLst>
      </pc:sldChg>
      <pc:sldChg chg="del modAnim">
        <pc:chgData name="Iryna Zhukevych" userId="32b9d8b4c7aa7458" providerId="LiveId" clId="{5B80B398-82DB-454A-8156-A56387B60021}" dt="2025-06-08T11:41:11.985" v="33" actId="2696"/>
        <pc:sldMkLst>
          <pc:docMk/>
          <pc:sldMk cId="861526914" sldId="273"/>
        </pc:sldMkLst>
      </pc:sldChg>
      <pc:sldChg chg="del modAnim">
        <pc:chgData name="Iryna Zhukevych" userId="32b9d8b4c7aa7458" providerId="LiveId" clId="{5B80B398-82DB-454A-8156-A56387B60021}" dt="2025-06-08T11:41:09.894" v="24" actId="2696"/>
        <pc:sldMkLst>
          <pc:docMk/>
          <pc:sldMk cId="1713366592" sldId="274"/>
        </pc:sldMkLst>
      </pc:sldChg>
      <pc:sldChg chg="del">
        <pc:chgData name="Iryna Zhukevych" userId="32b9d8b4c7aa7458" providerId="LiveId" clId="{5B80B398-82DB-454A-8156-A56387B60021}" dt="2025-06-08T11:41:05.963" v="14" actId="2696"/>
        <pc:sldMkLst>
          <pc:docMk/>
          <pc:sldMk cId="2170866041" sldId="275"/>
        </pc:sldMkLst>
      </pc:sldChg>
      <pc:sldChg chg="del">
        <pc:chgData name="Iryna Zhukevych" userId="32b9d8b4c7aa7458" providerId="LiveId" clId="{5B80B398-82DB-454A-8156-A56387B60021}" dt="2025-06-08T11:41:07.893" v="23" actId="2696"/>
        <pc:sldMkLst>
          <pc:docMk/>
          <pc:sldMk cId="2671705219" sldId="276"/>
        </pc:sldMkLst>
      </pc:sldChg>
      <pc:sldChg chg="del">
        <pc:chgData name="Iryna Zhukevych" userId="32b9d8b4c7aa7458" providerId="LiveId" clId="{5B80B398-82DB-454A-8156-A56387B60021}" dt="2025-06-08T11:41:45.295" v="46" actId="2696"/>
        <pc:sldMkLst>
          <pc:docMk/>
          <pc:sldMk cId="2896642449" sldId="278"/>
        </pc:sldMkLst>
      </pc:sldChg>
      <pc:sldChg chg="del">
        <pc:chgData name="Iryna Zhukevych" userId="32b9d8b4c7aa7458" providerId="LiveId" clId="{5B80B398-82DB-454A-8156-A56387B60021}" dt="2025-06-08T11:41:48.482" v="47" actId="2696"/>
        <pc:sldMkLst>
          <pc:docMk/>
          <pc:sldMk cId="775230365" sldId="279"/>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EA67E988-5919-57BB-C7DE-D3EAD38A3045}"/>
              </a:ext>
              <a:ext uri="{C183D7F6-B498-43B3-948B-1728B52AA6E4}">
                <adec:decorative xmlns:adec="http://schemas.microsoft.com/office/drawing/2017/decorative" val="1"/>
              </a:ext>
            </a:extLst>
          </p:cNvPr>
          <p:cNvSpPr/>
          <p:nvPr/>
        </p:nvSpPr>
        <p:spPr>
          <a:xfrm>
            <a:off x="517870" y="6209925"/>
            <a:ext cx="11155680" cy="45719"/>
          </a:xfrm>
          <a:custGeom>
            <a:avLst/>
            <a:gdLst>
              <a:gd name="connsiteX0" fmla="*/ 0 w 8715708"/>
              <a:gd name="connsiteY0" fmla="*/ 0 h 45719"/>
              <a:gd name="connsiteX1" fmla="*/ 3694525 w 8715708"/>
              <a:gd name="connsiteY1" fmla="*/ 0 h 45719"/>
              <a:gd name="connsiteX2" fmla="*/ 5021183 w 8715708"/>
              <a:gd name="connsiteY2" fmla="*/ 0 h 45719"/>
              <a:gd name="connsiteX3" fmla="*/ 8715708 w 8715708"/>
              <a:gd name="connsiteY3" fmla="*/ 0 h 45719"/>
              <a:gd name="connsiteX4" fmla="*/ 8715708 w 8715708"/>
              <a:gd name="connsiteY4" fmla="*/ 45719 h 45719"/>
              <a:gd name="connsiteX5" fmla="*/ 5021183 w 8715708"/>
              <a:gd name="connsiteY5" fmla="*/ 45719 h 45719"/>
              <a:gd name="connsiteX6" fmla="*/ 3694525 w 8715708"/>
              <a:gd name="connsiteY6" fmla="*/ 45719 h 45719"/>
              <a:gd name="connsiteX7" fmla="*/ 0 w 8715708"/>
              <a:gd name="connsiteY7" fmla="*/ 45719 h 45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5708" h="45719">
                <a:moveTo>
                  <a:pt x="0" y="0"/>
                </a:moveTo>
                <a:lnTo>
                  <a:pt x="3694525" y="0"/>
                </a:lnTo>
                <a:lnTo>
                  <a:pt x="5021183" y="0"/>
                </a:lnTo>
                <a:lnTo>
                  <a:pt x="8715708" y="0"/>
                </a:lnTo>
                <a:lnTo>
                  <a:pt x="8715708" y="45719"/>
                </a:lnTo>
                <a:lnTo>
                  <a:pt x="5021183" y="45719"/>
                </a:lnTo>
                <a:lnTo>
                  <a:pt x="3694525" y="45719"/>
                </a:lnTo>
                <a:lnTo>
                  <a:pt x="0" y="4571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B2327B2-BA4B-2C04-0751-5CB63D4AA425}"/>
              </a:ext>
            </a:extLst>
          </p:cNvPr>
          <p:cNvSpPr>
            <a:spLocks noGrp="1"/>
          </p:cNvSpPr>
          <p:nvPr>
            <p:ph type="ctrTitle"/>
          </p:nvPr>
        </p:nvSpPr>
        <p:spPr>
          <a:xfrm>
            <a:off x="521208" y="978408"/>
            <a:ext cx="11155680" cy="3429000"/>
          </a:xfrm>
        </p:spPr>
        <p:txBody>
          <a:bodyPr anchor="t">
            <a:normAutofit/>
          </a:bodyPr>
          <a:lstStyle>
            <a:lvl1pPr algn="l">
              <a:defRPr sz="7200"/>
            </a:lvl1pPr>
          </a:lstStyle>
          <a:p>
            <a:r>
              <a:rPr lang="en-US" dirty="0"/>
              <a:t>Click to edit Master title style</a:t>
            </a:r>
          </a:p>
        </p:txBody>
      </p:sp>
      <p:sp>
        <p:nvSpPr>
          <p:cNvPr id="3" name="Subtitle 2">
            <a:extLst>
              <a:ext uri="{FF2B5EF4-FFF2-40B4-BE49-F238E27FC236}">
                <a16:creationId xmlns:a16="http://schemas.microsoft.com/office/drawing/2014/main" id="{E7201176-DC7A-4C3D-3D8F-352526DA7B5D}"/>
              </a:ext>
            </a:extLst>
          </p:cNvPr>
          <p:cNvSpPr>
            <a:spLocks noGrp="1"/>
          </p:cNvSpPr>
          <p:nvPr>
            <p:ph type="subTitle" idx="1"/>
          </p:nvPr>
        </p:nvSpPr>
        <p:spPr>
          <a:xfrm>
            <a:off x="521208" y="4480560"/>
            <a:ext cx="7104888" cy="1399032"/>
          </a:xfrm>
        </p:spPr>
        <p:txBody>
          <a:bodyPr anchor="b">
            <a:normAutofit/>
          </a:bodyPr>
          <a:lstStyle>
            <a:lvl1pPr marL="0" indent="0" algn="l">
              <a:buNone/>
              <a:defRPr sz="22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67DC221-9A2E-7459-102F-C3CFB27CC389}"/>
              </a:ext>
            </a:extLst>
          </p:cNvPr>
          <p:cNvSpPr>
            <a:spLocks noGrp="1"/>
          </p:cNvSpPr>
          <p:nvPr>
            <p:ph type="dt" sz="half" idx="10"/>
          </p:nvPr>
        </p:nvSpPr>
        <p:spPr/>
        <p:txBody>
          <a:bodyPr/>
          <a:lstStyle/>
          <a:p>
            <a:fld id="{E80C50CD-E178-4744-9B35-B2F624D6C5E9}" type="datetimeFigureOut">
              <a:rPr lang="en-US" smtClean="0"/>
              <a:t>6/8/2025</a:t>
            </a:fld>
            <a:endParaRPr lang="en-US"/>
          </a:p>
        </p:txBody>
      </p:sp>
      <p:sp>
        <p:nvSpPr>
          <p:cNvPr id="5" name="Footer Placeholder 4">
            <a:extLst>
              <a:ext uri="{FF2B5EF4-FFF2-40B4-BE49-F238E27FC236}">
                <a16:creationId xmlns:a16="http://schemas.microsoft.com/office/drawing/2014/main" id="{A5020671-6F7D-3A03-EEC1-661A87F96F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453D3A-E0F9-8386-2A6C-96671FBB15A5}"/>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42175195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36771-E72D-FAD8-771E-3E196DD2E1C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B5BB827-257D-60D9-792F-E695900429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E5D2E7-C856-F78A-E88C-375474982A5F}"/>
              </a:ext>
            </a:extLst>
          </p:cNvPr>
          <p:cNvSpPr>
            <a:spLocks noGrp="1"/>
          </p:cNvSpPr>
          <p:nvPr>
            <p:ph type="dt" sz="half" idx="10"/>
          </p:nvPr>
        </p:nvSpPr>
        <p:spPr/>
        <p:txBody>
          <a:bodyPr/>
          <a:lstStyle/>
          <a:p>
            <a:fld id="{E80C50CD-E178-4744-9B35-B2F624D6C5E9}" type="datetimeFigureOut">
              <a:rPr lang="en-US" smtClean="0"/>
              <a:t>6/8/2025</a:t>
            </a:fld>
            <a:endParaRPr lang="en-US"/>
          </a:p>
        </p:txBody>
      </p:sp>
      <p:sp>
        <p:nvSpPr>
          <p:cNvPr id="5" name="Footer Placeholder 4">
            <a:extLst>
              <a:ext uri="{FF2B5EF4-FFF2-40B4-BE49-F238E27FC236}">
                <a16:creationId xmlns:a16="http://schemas.microsoft.com/office/drawing/2014/main" id="{0FDAB289-9591-51C9-9E3C-B6F2ACC6A6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FE037C-790D-7442-8E43-D2740B3952B1}"/>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30083709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635151-A38B-3766-6A32-FF1DF7687D9F}"/>
              </a:ext>
            </a:extLst>
          </p:cNvPr>
          <p:cNvSpPr>
            <a:spLocks noGrp="1"/>
          </p:cNvSpPr>
          <p:nvPr>
            <p:ph type="title" orient="vert"/>
          </p:nvPr>
        </p:nvSpPr>
        <p:spPr>
          <a:xfrm>
            <a:off x="8659368" y="978408"/>
            <a:ext cx="2551176" cy="536752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33D132D1-640C-FB9A-AD6F-D845738349F6}"/>
              </a:ext>
            </a:extLst>
          </p:cNvPr>
          <p:cNvSpPr>
            <a:spLocks noGrp="1"/>
          </p:cNvSpPr>
          <p:nvPr>
            <p:ph type="body" orient="vert" idx="1"/>
          </p:nvPr>
        </p:nvSpPr>
        <p:spPr>
          <a:xfrm>
            <a:off x="521208" y="978408"/>
            <a:ext cx="8010144" cy="536752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955F80A-4BA7-8ED8-9A62-B92194272620}"/>
              </a:ext>
            </a:extLst>
          </p:cNvPr>
          <p:cNvSpPr>
            <a:spLocks noGrp="1"/>
          </p:cNvSpPr>
          <p:nvPr>
            <p:ph type="dt" sz="half" idx="10"/>
          </p:nvPr>
        </p:nvSpPr>
        <p:spPr/>
        <p:txBody>
          <a:bodyPr/>
          <a:lstStyle/>
          <a:p>
            <a:fld id="{E80C50CD-E178-4744-9B35-B2F624D6C5E9}" type="datetimeFigureOut">
              <a:rPr lang="en-US" smtClean="0"/>
              <a:t>6/8/2025</a:t>
            </a:fld>
            <a:endParaRPr lang="en-US"/>
          </a:p>
        </p:txBody>
      </p:sp>
      <p:sp>
        <p:nvSpPr>
          <p:cNvPr id="5" name="Footer Placeholder 4">
            <a:extLst>
              <a:ext uri="{FF2B5EF4-FFF2-40B4-BE49-F238E27FC236}">
                <a16:creationId xmlns:a16="http://schemas.microsoft.com/office/drawing/2014/main" id="{85E38113-D55A-A1A0-D1FE-53C95860FB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919DDB-F89D-4B2D-21A2-82AF1D1023E4}"/>
              </a:ext>
            </a:extLst>
          </p:cNvPr>
          <p:cNvSpPr>
            <a:spLocks noGrp="1"/>
          </p:cNvSpPr>
          <p:nvPr>
            <p:ph type="sldNum" sz="quarter" idx="12"/>
          </p:nvPr>
        </p:nvSpPr>
        <p:spPr/>
        <p:txBody>
          <a:bodyPr/>
          <a:lstStyle/>
          <a:p>
            <a:fld id="{148CC95F-0247-41B6-91CF-DC97C76A7088}" type="slidenum">
              <a:rPr lang="en-US" smtClean="0"/>
              <a:t>‹№›</a:t>
            </a:fld>
            <a:endParaRPr lang="en-US"/>
          </a:p>
        </p:txBody>
      </p:sp>
      <p:sp>
        <p:nvSpPr>
          <p:cNvPr id="7" name="Rectangle 6">
            <a:extLst>
              <a:ext uri="{FF2B5EF4-FFF2-40B4-BE49-F238E27FC236}">
                <a16:creationId xmlns:a16="http://schemas.microsoft.com/office/drawing/2014/main" id="{262572D8-D485-1DB1-34B1-C35C61C89940}"/>
              </a:ext>
            </a:extLst>
          </p:cNvPr>
          <p:cNvSpPr/>
          <p:nvPr/>
        </p:nvSpPr>
        <p:spPr>
          <a:xfrm rot="5400000">
            <a:off x="8936623" y="3585018"/>
            <a:ext cx="5325734"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96733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26D03-149A-DAB3-4B2A-E9B74F2E25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3C1E73D-41A7-9934-0990-9208B95232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BB2A3F-E719-673C-5D56-F663712D0E7F}"/>
              </a:ext>
            </a:extLst>
          </p:cNvPr>
          <p:cNvSpPr>
            <a:spLocks noGrp="1"/>
          </p:cNvSpPr>
          <p:nvPr>
            <p:ph type="dt" sz="half" idx="10"/>
          </p:nvPr>
        </p:nvSpPr>
        <p:spPr/>
        <p:txBody>
          <a:bodyPr/>
          <a:lstStyle/>
          <a:p>
            <a:fld id="{E80C50CD-E178-4744-9B35-B2F624D6C5E9}" type="datetimeFigureOut">
              <a:rPr lang="en-US" smtClean="0"/>
              <a:t>6/8/2025</a:t>
            </a:fld>
            <a:endParaRPr lang="en-US"/>
          </a:p>
        </p:txBody>
      </p:sp>
      <p:sp>
        <p:nvSpPr>
          <p:cNvPr id="5" name="Footer Placeholder 4">
            <a:extLst>
              <a:ext uri="{FF2B5EF4-FFF2-40B4-BE49-F238E27FC236}">
                <a16:creationId xmlns:a16="http://schemas.microsoft.com/office/drawing/2014/main" id="{04AE594A-52F5-D85E-343C-ADFEE3C72E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7D5C9C-B2E2-FC26-E459-9E880EF975BA}"/>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6238798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9D51F-B2D5-2804-4F7C-C99850FBD05B}"/>
              </a:ext>
            </a:extLst>
          </p:cNvPr>
          <p:cNvSpPr>
            <a:spLocks noGrp="1"/>
          </p:cNvSpPr>
          <p:nvPr>
            <p:ph type="title"/>
          </p:nvPr>
        </p:nvSpPr>
        <p:spPr>
          <a:xfrm>
            <a:off x="521208" y="978408"/>
            <a:ext cx="5020056" cy="4288536"/>
          </a:xfrm>
        </p:spPr>
        <p:txBody>
          <a:bodyPr anchor="t">
            <a:normAutofit/>
          </a:bodyPr>
          <a:lstStyle>
            <a:lvl1pPr>
              <a:defRPr sz="5400"/>
            </a:lvl1pPr>
          </a:lstStyle>
          <a:p>
            <a:r>
              <a:rPr lang="en-US" dirty="0"/>
              <a:t>Click to edit Master title style</a:t>
            </a:r>
          </a:p>
        </p:txBody>
      </p:sp>
      <p:sp>
        <p:nvSpPr>
          <p:cNvPr id="3" name="Text Placeholder 2">
            <a:extLst>
              <a:ext uri="{FF2B5EF4-FFF2-40B4-BE49-F238E27FC236}">
                <a16:creationId xmlns:a16="http://schemas.microsoft.com/office/drawing/2014/main" id="{15FE5516-03B6-C488-EB4A-68AE681EDFB8}"/>
              </a:ext>
            </a:extLst>
          </p:cNvPr>
          <p:cNvSpPr>
            <a:spLocks noGrp="1"/>
          </p:cNvSpPr>
          <p:nvPr>
            <p:ph type="body" idx="1"/>
          </p:nvPr>
        </p:nvSpPr>
        <p:spPr>
          <a:xfrm>
            <a:off x="521208" y="5266944"/>
            <a:ext cx="5020056" cy="1088136"/>
          </a:xfrm>
        </p:spPr>
        <p:txBody>
          <a:bodyPr anchor="b">
            <a:normAutofit/>
          </a:bodyPr>
          <a:lstStyle>
            <a:lvl1pPr marL="0" indent="0">
              <a:buNone/>
              <a:defRPr sz="2200" i="1">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50ECB4D7-49A7-D050-70B9-11A1E2D445D8}"/>
              </a:ext>
            </a:extLst>
          </p:cNvPr>
          <p:cNvSpPr>
            <a:spLocks noGrp="1"/>
          </p:cNvSpPr>
          <p:nvPr>
            <p:ph type="dt" sz="half" idx="10"/>
          </p:nvPr>
        </p:nvSpPr>
        <p:spPr/>
        <p:txBody>
          <a:bodyPr/>
          <a:lstStyle/>
          <a:p>
            <a:fld id="{E80C50CD-E178-4744-9B35-B2F624D6C5E9}" type="datetimeFigureOut">
              <a:rPr lang="en-US" smtClean="0"/>
              <a:t>6/8/2025</a:t>
            </a:fld>
            <a:endParaRPr lang="en-US"/>
          </a:p>
        </p:txBody>
      </p:sp>
      <p:sp>
        <p:nvSpPr>
          <p:cNvPr id="5" name="Footer Placeholder 4">
            <a:extLst>
              <a:ext uri="{FF2B5EF4-FFF2-40B4-BE49-F238E27FC236}">
                <a16:creationId xmlns:a16="http://schemas.microsoft.com/office/drawing/2014/main" id="{8A9A913F-AD00-C1EE-B01A-8590671C01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4FC386-B2AF-6FAD-D053-E22D48CD7285}"/>
              </a:ext>
            </a:extLst>
          </p:cNvPr>
          <p:cNvSpPr>
            <a:spLocks noGrp="1"/>
          </p:cNvSpPr>
          <p:nvPr>
            <p:ph type="sldNum" sz="quarter" idx="12"/>
          </p:nvPr>
        </p:nvSpPr>
        <p:spPr/>
        <p:txBody>
          <a:bodyPr/>
          <a:lstStyle/>
          <a:p>
            <a:fld id="{148CC95F-0247-41B6-91CF-DC97C76A7088}" type="slidenum">
              <a:rPr lang="en-US" smtClean="0"/>
              <a:t>‹№›</a:t>
            </a:fld>
            <a:endParaRPr lang="en-US"/>
          </a:p>
        </p:txBody>
      </p:sp>
      <p:sp>
        <p:nvSpPr>
          <p:cNvPr id="7" name="Rectangle 6">
            <a:extLst>
              <a:ext uri="{FF2B5EF4-FFF2-40B4-BE49-F238E27FC236}">
                <a16:creationId xmlns:a16="http://schemas.microsoft.com/office/drawing/2014/main" id="{4E1E1B67-3BFF-F04B-52F4-7E724FB3B24D}"/>
              </a:ext>
            </a:extLst>
          </p:cNvPr>
          <p:cNvSpPr/>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60297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E3B21-CF4D-1B01-0F4E-D32C1B218B63}"/>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1FB39FF2-6858-B514-B695-58442557D0C1}"/>
              </a:ext>
            </a:extLst>
          </p:cNvPr>
          <p:cNvSpPr>
            <a:spLocks noGrp="1"/>
          </p:cNvSpPr>
          <p:nvPr>
            <p:ph sz="half" idx="1"/>
          </p:nvPr>
        </p:nvSpPr>
        <p:spPr>
          <a:xfrm>
            <a:off x="521208" y="2578608"/>
            <a:ext cx="5166360" cy="37673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FA30130-974D-B91D-5B93-EC52AABDB5B0}"/>
              </a:ext>
            </a:extLst>
          </p:cNvPr>
          <p:cNvSpPr>
            <a:spLocks noGrp="1"/>
          </p:cNvSpPr>
          <p:nvPr>
            <p:ph sz="half" idx="2"/>
          </p:nvPr>
        </p:nvSpPr>
        <p:spPr>
          <a:xfrm>
            <a:off x="6519672" y="2578608"/>
            <a:ext cx="5166360" cy="37673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15BED99-6FD7-9C6B-1152-A6E42715BB79}"/>
              </a:ext>
            </a:extLst>
          </p:cNvPr>
          <p:cNvSpPr>
            <a:spLocks noGrp="1"/>
          </p:cNvSpPr>
          <p:nvPr>
            <p:ph type="dt" sz="half" idx="10"/>
          </p:nvPr>
        </p:nvSpPr>
        <p:spPr/>
        <p:txBody>
          <a:bodyPr/>
          <a:lstStyle/>
          <a:p>
            <a:fld id="{E80C50CD-E178-4744-9B35-B2F624D6C5E9}" type="datetimeFigureOut">
              <a:rPr lang="en-US" smtClean="0"/>
              <a:t>6/8/2025</a:t>
            </a:fld>
            <a:endParaRPr lang="en-US"/>
          </a:p>
        </p:txBody>
      </p:sp>
      <p:sp>
        <p:nvSpPr>
          <p:cNvPr id="6" name="Footer Placeholder 5">
            <a:extLst>
              <a:ext uri="{FF2B5EF4-FFF2-40B4-BE49-F238E27FC236}">
                <a16:creationId xmlns:a16="http://schemas.microsoft.com/office/drawing/2014/main" id="{BA253AAC-5967-2565-A715-82D3505ABF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B51313-69FB-E016-3CC1-62CA476ED214}"/>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8519727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3DF9D-B849-CE37-97E4-AD37F880677F}"/>
              </a:ext>
            </a:extLst>
          </p:cNvPr>
          <p:cNvSpPr>
            <a:spLocks noGrp="1"/>
          </p:cNvSpPr>
          <p:nvPr>
            <p:ph type="title"/>
          </p:nvPr>
        </p:nvSpPr>
        <p:spPr>
          <a:xfrm>
            <a:off x="521208" y="978408"/>
            <a:ext cx="11164824" cy="1216152"/>
          </a:xfrm>
        </p:spPr>
        <p:txBody>
          <a:bodyPr/>
          <a:lstStyle/>
          <a:p>
            <a:r>
              <a:rPr lang="en-US"/>
              <a:t>Click to edit Master title style</a:t>
            </a:r>
          </a:p>
        </p:txBody>
      </p:sp>
      <p:sp>
        <p:nvSpPr>
          <p:cNvPr id="3" name="Text Placeholder 2">
            <a:extLst>
              <a:ext uri="{FF2B5EF4-FFF2-40B4-BE49-F238E27FC236}">
                <a16:creationId xmlns:a16="http://schemas.microsoft.com/office/drawing/2014/main" id="{79D4C626-4008-960A-E601-6AA9F4BB8D8B}"/>
              </a:ext>
            </a:extLst>
          </p:cNvPr>
          <p:cNvSpPr>
            <a:spLocks noGrp="1"/>
          </p:cNvSpPr>
          <p:nvPr>
            <p:ph type="body" idx="1"/>
          </p:nvPr>
        </p:nvSpPr>
        <p:spPr>
          <a:xfrm>
            <a:off x="521208" y="2340864"/>
            <a:ext cx="5166360" cy="658368"/>
          </a:xfrm>
        </p:spPr>
        <p:txBody>
          <a:bodyPr anchor="b">
            <a:normAutofit/>
          </a:bodyPr>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806E8D6C-AC07-ED6B-2EA8-9C40A5AEA748}"/>
              </a:ext>
            </a:extLst>
          </p:cNvPr>
          <p:cNvSpPr>
            <a:spLocks noGrp="1"/>
          </p:cNvSpPr>
          <p:nvPr>
            <p:ph sz="half" idx="2"/>
          </p:nvPr>
        </p:nvSpPr>
        <p:spPr>
          <a:xfrm>
            <a:off x="521208" y="3035808"/>
            <a:ext cx="5166360" cy="331012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3C52617E-C6D9-246B-E7B7-8159DF17C0A3}"/>
              </a:ext>
            </a:extLst>
          </p:cNvPr>
          <p:cNvSpPr>
            <a:spLocks noGrp="1"/>
          </p:cNvSpPr>
          <p:nvPr>
            <p:ph type="body" sz="quarter" idx="3"/>
          </p:nvPr>
        </p:nvSpPr>
        <p:spPr>
          <a:xfrm>
            <a:off x="6519672" y="2340864"/>
            <a:ext cx="5166360" cy="658368"/>
          </a:xfrm>
        </p:spPr>
        <p:txBody>
          <a:bodyPr anchor="b">
            <a:normAutofit/>
          </a:bodyPr>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3DBC2094-7EBC-02C5-5AB5-233E63080A9C}"/>
              </a:ext>
            </a:extLst>
          </p:cNvPr>
          <p:cNvSpPr>
            <a:spLocks noGrp="1"/>
          </p:cNvSpPr>
          <p:nvPr>
            <p:ph sz="quarter" idx="4"/>
          </p:nvPr>
        </p:nvSpPr>
        <p:spPr>
          <a:xfrm>
            <a:off x="6519672" y="3035808"/>
            <a:ext cx="5166360" cy="331012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23010BD2-59B4-FD2E-3C5E-C83AE6003985}"/>
              </a:ext>
            </a:extLst>
          </p:cNvPr>
          <p:cNvSpPr>
            <a:spLocks noGrp="1"/>
          </p:cNvSpPr>
          <p:nvPr>
            <p:ph type="dt" sz="half" idx="10"/>
          </p:nvPr>
        </p:nvSpPr>
        <p:spPr/>
        <p:txBody>
          <a:bodyPr/>
          <a:lstStyle/>
          <a:p>
            <a:fld id="{E80C50CD-E178-4744-9B35-B2F624D6C5E9}" type="datetimeFigureOut">
              <a:rPr lang="en-US" smtClean="0"/>
              <a:t>6/8/2025</a:t>
            </a:fld>
            <a:endParaRPr lang="en-US"/>
          </a:p>
        </p:txBody>
      </p:sp>
      <p:sp>
        <p:nvSpPr>
          <p:cNvPr id="8" name="Footer Placeholder 7">
            <a:extLst>
              <a:ext uri="{FF2B5EF4-FFF2-40B4-BE49-F238E27FC236}">
                <a16:creationId xmlns:a16="http://schemas.microsoft.com/office/drawing/2014/main" id="{E72B35C4-A654-7759-BDA0-94D9D1A2166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55F4347-2EC0-CA6E-2637-8048456D7ECB}"/>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5748674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4716D-52F2-C7FB-83B1-2DA1AD375EAE}"/>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56F4A371-AC27-6A28-32E6-74A28371BF55}"/>
              </a:ext>
            </a:extLst>
          </p:cNvPr>
          <p:cNvSpPr>
            <a:spLocks noGrp="1"/>
          </p:cNvSpPr>
          <p:nvPr>
            <p:ph type="dt" sz="half" idx="10"/>
          </p:nvPr>
        </p:nvSpPr>
        <p:spPr/>
        <p:txBody>
          <a:bodyPr/>
          <a:lstStyle/>
          <a:p>
            <a:fld id="{E80C50CD-E178-4744-9B35-B2F624D6C5E9}" type="datetimeFigureOut">
              <a:rPr lang="en-US" smtClean="0"/>
              <a:t>6/8/2025</a:t>
            </a:fld>
            <a:endParaRPr lang="en-US"/>
          </a:p>
        </p:txBody>
      </p:sp>
      <p:sp>
        <p:nvSpPr>
          <p:cNvPr id="4" name="Footer Placeholder 3">
            <a:extLst>
              <a:ext uri="{FF2B5EF4-FFF2-40B4-BE49-F238E27FC236}">
                <a16:creationId xmlns:a16="http://schemas.microsoft.com/office/drawing/2014/main" id="{D155941A-A24E-885D-E894-0326F4C400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9D5E5B4-971F-FF6A-1B07-A5C85370552D}"/>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9625846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9F431F-E6DC-4137-3092-A30A0A3628EC}"/>
              </a:ext>
            </a:extLst>
          </p:cNvPr>
          <p:cNvSpPr>
            <a:spLocks noGrp="1"/>
          </p:cNvSpPr>
          <p:nvPr>
            <p:ph type="dt" sz="half" idx="10"/>
          </p:nvPr>
        </p:nvSpPr>
        <p:spPr/>
        <p:txBody>
          <a:bodyPr/>
          <a:lstStyle/>
          <a:p>
            <a:fld id="{E80C50CD-E178-4744-9B35-B2F624D6C5E9}" type="datetimeFigureOut">
              <a:rPr lang="en-US" smtClean="0"/>
              <a:t>6/8/2025</a:t>
            </a:fld>
            <a:endParaRPr lang="en-US"/>
          </a:p>
        </p:txBody>
      </p:sp>
      <p:sp>
        <p:nvSpPr>
          <p:cNvPr id="3" name="Footer Placeholder 2">
            <a:extLst>
              <a:ext uri="{FF2B5EF4-FFF2-40B4-BE49-F238E27FC236}">
                <a16:creationId xmlns:a16="http://schemas.microsoft.com/office/drawing/2014/main" id="{06AC814B-67B4-C70F-FA51-6205D5E2CB8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EAA9C9-D895-DD20-1089-EA75EA428951}"/>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8656489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50562-884C-9053-70C1-3B72A0B45EA6}"/>
              </a:ext>
            </a:extLst>
          </p:cNvPr>
          <p:cNvSpPr>
            <a:spLocks noGrp="1"/>
          </p:cNvSpPr>
          <p:nvPr>
            <p:ph type="title"/>
          </p:nvPr>
        </p:nvSpPr>
        <p:spPr>
          <a:xfrm>
            <a:off x="521208" y="978408"/>
            <a:ext cx="5020056" cy="2459736"/>
          </a:xfrm>
        </p:spPr>
        <p:txBody>
          <a:bodyPr anchor="t">
            <a:noAutofit/>
          </a:bodyPr>
          <a:lstStyle>
            <a:lvl1pPr>
              <a:defRPr sz="4400"/>
            </a:lvl1pPr>
          </a:lstStyle>
          <a:p>
            <a:r>
              <a:rPr lang="en-US" dirty="0"/>
              <a:t>Click to edit Master title style</a:t>
            </a:r>
          </a:p>
        </p:txBody>
      </p:sp>
      <p:sp>
        <p:nvSpPr>
          <p:cNvPr id="3" name="Content Placeholder 2">
            <a:extLst>
              <a:ext uri="{FF2B5EF4-FFF2-40B4-BE49-F238E27FC236}">
                <a16:creationId xmlns:a16="http://schemas.microsoft.com/office/drawing/2014/main" id="{0318F509-68F0-39D5-1A8B-CE246715AE46}"/>
              </a:ext>
            </a:extLst>
          </p:cNvPr>
          <p:cNvSpPr>
            <a:spLocks noGrp="1"/>
          </p:cNvSpPr>
          <p:nvPr>
            <p:ph idx="1"/>
          </p:nvPr>
        </p:nvSpPr>
        <p:spPr>
          <a:xfrm>
            <a:off x="6519672" y="987424"/>
            <a:ext cx="5166360" cy="5358384"/>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F158E37C-27CE-3A84-FC74-BDCCD8A9A3EC}"/>
              </a:ext>
            </a:extLst>
          </p:cNvPr>
          <p:cNvSpPr>
            <a:spLocks noGrp="1"/>
          </p:cNvSpPr>
          <p:nvPr>
            <p:ph type="body" sz="half" idx="2"/>
          </p:nvPr>
        </p:nvSpPr>
        <p:spPr>
          <a:xfrm>
            <a:off x="521208" y="3575304"/>
            <a:ext cx="5020056" cy="2770632"/>
          </a:xfrm>
        </p:spPr>
        <p:txBody>
          <a:bodyPr>
            <a:normAutofit/>
          </a:bodyPr>
          <a:lstStyle>
            <a:lvl1pPr marL="0" indent="0">
              <a:buNone/>
              <a:defRPr sz="220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A95F79-E23E-11D2-40BF-66ED340195DB}"/>
              </a:ext>
            </a:extLst>
          </p:cNvPr>
          <p:cNvSpPr>
            <a:spLocks noGrp="1"/>
          </p:cNvSpPr>
          <p:nvPr>
            <p:ph type="dt" sz="half" idx="10"/>
          </p:nvPr>
        </p:nvSpPr>
        <p:spPr/>
        <p:txBody>
          <a:bodyPr/>
          <a:lstStyle/>
          <a:p>
            <a:fld id="{E80C50CD-E178-4744-9B35-B2F624D6C5E9}" type="datetimeFigureOut">
              <a:rPr lang="en-US" smtClean="0"/>
              <a:t>6/8/2025</a:t>
            </a:fld>
            <a:endParaRPr lang="en-US"/>
          </a:p>
        </p:txBody>
      </p:sp>
      <p:sp>
        <p:nvSpPr>
          <p:cNvPr id="6" name="Footer Placeholder 5">
            <a:extLst>
              <a:ext uri="{FF2B5EF4-FFF2-40B4-BE49-F238E27FC236}">
                <a16:creationId xmlns:a16="http://schemas.microsoft.com/office/drawing/2014/main" id="{4457F7FC-06F3-3D89-5D1A-4EC4B1D735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54ACD5-6E0B-5713-DC9A-41E9D62AB12D}"/>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0846798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B2D45-7CDB-D38C-2AAE-273F797674E1}"/>
              </a:ext>
            </a:extLst>
          </p:cNvPr>
          <p:cNvSpPr>
            <a:spLocks noGrp="1"/>
          </p:cNvSpPr>
          <p:nvPr>
            <p:ph type="title"/>
          </p:nvPr>
        </p:nvSpPr>
        <p:spPr>
          <a:xfrm>
            <a:off x="521208" y="978408"/>
            <a:ext cx="5020056" cy="2459736"/>
          </a:xfrm>
        </p:spPr>
        <p:txBody>
          <a:bodyPr anchor="t">
            <a:noAutofit/>
          </a:bodyPr>
          <a:lstStyle>
            <a:lvl1pPr>
              <a:defRPr sz="4400"/>
            </a:lvl1pPr>
          </a:lstStyle>
          <a:p>
            <a:r>
              <a:rPr lang="en-US" dirty="0"/>
              <a:t>Click to edit Master title style</a:t>
            </a:r>
          </a:p>
        </p:txBody>
      </p:sp>
      <p:sp>
        <p:nvSpPr>
          <p:cNvPr id="3" name="Picture Placeholder 2">
            <a:extLst>
              <a:ext uri="{FF2B5EF4-FFF2-40B4-BE49-F238E27FC236}">
                <a16:creationId xmlns:a16="http://schemas.microsoft.com/office/drawing/2014/main" id="{CCBF0855-1744-56E4-B115-3A3C5EA7834B}"/>
              </a:ext>
            </a:extLst>
          </p:cNvPr>
          <p:cNvSpPr>
            <a:spLocks noGrp="1"/>
          </p:cNvSpPr>
          <p:nvPr>
            <p:ph type="pic" idx="1"/>
          </p:nvPr>
        </p:nvSpPr>
        <p:spPr>
          <a:xfrm>
            <a:off x="6519672" y="987424"/>
            <a:ext cx="5166360" cy="535838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85E8A1D-28AE-4A19-BD96-401D4822A53D}"/>
              </a:ext>
            </a:extLst>
          </p:cNvPr>
          <p:cNvSpPr>
            <a:spLocks noGrp="1"/>
          </p:cNvSpPr>
          <p:nvPr>
            <p:ph type="body" sz="half" idx="2"/>
          </p:nvPr>
        </p:nvSpPr>
        <p:spPr>
          <a:xfrm>
            <a:off x="521208" y="3575304"/>
            <a:ext cx="5020056" cy="2770632"/>
          </a:xfrm>
        </p:spPr>
        <p:txBody>
          <a:bodyPr>
            <a:normAutofit/>
          </a:bodyPr>
          <a:lstStyle>
            <a:lvl1pPr marL="0" indent="0">
              <a:buNone/>
              <a:defRPr sz="220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327DDB-CE95-4C89-DFC5-7DDBFC24E89C}"/>
              </a:ext>
            </a:extLst>
          </p:cNvPr>
          <p:cNvSpPr>
            <a:spLocks noGrp="1"/>
          </p:cNvSpPr>
          <p:nvPr>
            <p:ph type="dt" sz="half" idx="10"/>
          </p:nvPr>
        </p:nvSpPr>
        <p:spPr/>
        <p:txBody>
          <a:bodyPr/>
          <a:lstStyle/>
          <a:p>
            <a:fld id="{E80C50CD-E178-4744-9B35-B2F624D6C5E9}" type="datetimeFigureOut">
              <a:rPr lang="en-US" smtClean="0"/>
              <a:t>6/8/2025</a:t>
            </a:fld>
            <a:endParaRPr lang="en-US"/>
          </a:p>
        </p:txBody>
      </p:sp>
      <p:sp>
        <p:nvSpPr>
          <p:cNvPr id="6" name="Footer Placeholder 5">
            <a:extLst>
              <a:ext uri="{FF2B5EF4-FFF2-40B4-BE49-F238E27FC236}">
                <a16:creationId xmlns:a16="http://schemas.microsoft.com/office/drawing/2014/main" id="{0522C835-F3B5-943C-FFC4-D5BA9666AF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709891-6E3C-ADED-01DD-15FCED37AF4A}"/>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33140567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1A28D7-6581-4956-AAE3-9104804DF55B}"/>
              </a:ext>
            </a:extLst>
          </p:cNvPr>
          <p:cNvSpPr>
            <a:spLocks noGrp="1"/>
          </p:cNvSpPr>
          <p:nvPr>
            <p:ph type="title"/>
          </p:nvPr>
        </p:nvSpPr>
        <p:spPr>
          <a:xfrm>
            <a:off x="521208" y="978408"/>
            <a:ext cx="11155680" cy="146304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F3CFCCA4-57A4-08A1-FC45-D2BBA66FABFA}"/>
              </a:ext>
            </a:extLst>
          </p:cNvPr>
          <p:cNvSpPr>
            <a:spLocks noGrp="1"/>
          </p:cNvSpPr>
          <p:nvPr>
            <p:ph type="body" idx="1"/>
          </p:nvPr>
        </p:nvSpPr>
        <p:spPr>
          <a:xfrm>
            <a:off x="521208" y="2578608"/>
            <a:ext cx="11155680" cy="376732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0FAA0F4-2442-8D45-3C3D-1B8F55C8683A}"/>
              </a:ext>
            </a:extLst>
          </p:cNvPr>
          <p:cNvSpPr>
            <a:spLocks noGrp="1"/>
          </p:cNvSpPr>
          <p:nvPr>
            <p:ph type="dt" sz="half" idx="2"/>
          </p:nvPr>
        </p:nvSpPr>
        <p:spPr>
          <a:xfrm>
            <a:off x="521208" y="6419088"/>
            <a:ext cx="2743200" cy="365125"/>
          </a:xfrm>
          <a:prstGeom prst="rect">
            <a:avLst/>
          </a:prstGeom>
        </p:spPr>
        <p:txBody>
          <a:bodyPr vert="horz" lIns="91440" tIns="45720" rIns="91440" bIns="45720" rtlCol="0" anchor="ctr"/>
          <a:lstStyle>
            <a:lvl1pPr algn="l">
              <a:defRPr sz="900">
                <a:solidFill>
                  <a:schemeClr val="tx1"/>
                </a:solidFill>
              </a:defRPr>
            </a:lvl1pPr>
          </a:lstStyle>
          <a:p>
            <a:fld id="{E80C50CD-E178-4744-9B35-B2F624D6C5E9}" type="datetimeFigureOut">
              <a:rPr lang="en-US" smtClean="0"/>
              <a:pPr/>
              <a:t>6/8/2025</a:t>
            </a:fld>
            <a:endParaRPr lang="en-US"/>
          </a:p>
        </p:txBody>
      </p:sp>
      <p:sp>
        <p:nvSpPr>
          <p:cNvPr id="5" name="Footer Placeholder 4">
            <a:extLst>
              <a:ext uri="{FF2B5EF4-FFF2-40B4-BE49-F238E27FC236}">
                <a16:creationId xmlns:a16="http://schemas.microsoft.com/office/drawing/2014/main" id="{9E03785E-FB42-1D54-92AC-D0A61A8FABD4}"/>
              </a:ext>
            </a:extLst>
          </p:cNvPr>
          <p:cNvSpPr>
            <a:spLocks noGrp="1"/>
          </p:cNvSpPr>
          <p:nvPr>
            <p:ph type="ftr" sz="quarter" idx="3"/>
          </p:nvPr>
        </p:nvSpPr>
        <p:spPr>
          <a:xfrm>
            <a:off x="521208" y="100584"/>
            <a:ext cx="4114800" cy="365125"/>
          </a:xfrm>
          <a:prstGeom prst="rect">
            <a:avLst/>
          </a:prstGeom>
        </p:spPr>
        <p:txBody>
          <a:bodyPr vert="horz" lIns="91440" tIns="45720" rIns="91440" bIns="45720" rtlCol="0" anchor="ctr"/>
          <a:lstStyle>
            <a:lvl1pPr algn="l">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BCC9CF34-1274-DB45-4809-90E5D244A9AE}"/>
              </a:ext>
            </a:extLst>
          </p:cNvPr>
          <p:cNvSpPr>
            <a:spLocks noGrp="1"/>
          </p:cNvSpPr>
          <p:nvPr>
            <p:ph type="sldNum" sz="quarter" idx="4"/>
          </p:nvPr>
        </p:nvSpPr>
        <p:spPr>
          <a:xfrm>
            <a:off x="11457432" y="6419088"/>
            <a:ext cx="640080" cy="365125"/>
          </a:xfrm>
          <a:prstGeom prst="rect">
            <a:avLst/>
          </a:prstGeom>
        </p:spPr>
        <p:txBody>
          <a:bodyPr vert="horz" lIns="91440" tIns="45720" rIns="91440" bIns="45720" rtlCol="0" anchor="ctr"/>
          <a:lstStyle>
            <a:lvl1pPr algn="r">
              <a:defRPr sz="900">
                <a:solidFill>
                  <a:schemeClr val="tx1"/>
                </a:solidFill>
              </a:defRPr>
            </a:lvl1pPr>
          </a:lstStyle>
          <a:p>
            <a:fld id="{148CC95F-0247-41B6-91CF-DC97C76A7088}" type="slidenum">
              <a:rPr lang="en-US" smtClean="0"/>
              <a:pPr/>
              <a:t>‹№›</a:t>
            </a:fld>
            <a:endParaRPr lang="en-US"/>
          </a:p>
        </p:txBody>
      </p:sp>
      <p:sp>
        <p:nvSpPr>
          <p:cNvPr id="7" name="Freeform: Shape 6">
            <a:extLst>
              <a:ext uri="{FF2B5EF4-FFF2-40B4-BE49-F238E27FC236}">
                <a16:creationId xmlns:a16="http://schemas.microsoft.com/office/drawing/2014/main" id="{774A975B-A886-5202-0489-6965514A0D14}"/>
              </a:ext>
              <a:ext uri="{C183D7F6-B498-43B3-948B-1728B52AA6E4}">
                <adec:decorative xmlns:adec="http://schemas.microsoft.com/office/drawing/2017/decorative" val="1"/>
              </a:ext>
            </a:extLst>
          </p:cNvPr>
          <p:cNvSpPr/>
          <p:nvPr/>
        </p:nvSpPr>
        <p:spPr>
          <a:xfrm>
            <a:off x="517869" y="508090"/>
            <a:ext cx="11153214"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8413883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hyperlink" Target="https://quizlet.com/ua/1039773706/design-processes-and-methodologies-flash-cards/?i=35daow&amp;x=1jqt"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ordwall.net/resource/91526027"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flickr.com/photos/dkuropatwa/5047529457/" TargetMode="External"/><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hyperlink" Target="https://creativecommons.org/licenses/by-nc-sa/3.0/" TargetMode="External"/><Relationship Id="rId4" Type="http://schemas.openxmlformats.org/officeDocument/2006/relationships/hyperlink" Target="https://www.interaction-design.org/literature/article/5-stages-in-the-design-thinking-process?srsltid=AfmBOopBKqTGN7Be5ixTYp4ojm2-pL95gYrujNvmZQKfYahnnmEdFaSQ"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tarunagoel.blogspot.com/2012/10/the-design-thinking-mindset.html" TargetMode="External"/><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hyperlink" Target="https://creativecommons.org/licenses/by-nc-sa/3.0/"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wallpaperflare.com/social-media-app-icons-on-smartphone-applications-apps-close-up-wallpaper-azlxx"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20BB609-EF92-42DB-836C-0699A590B5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Відео 3" descr="People Planning">
            <a:extLst>
              <a:ext uri="{FF2B5EF4-FFF2-40B4-BE49-F238E27FC236}">
                <a16:creationId xmlns:a16="http://schemas.microsoft.com/office/drawing/2014/main" id="{DE4FE2E8-6C40-66C8-EAE6-43DD93FCA51E}"/>
              </a:ext>
            </a:extLst>
          </p:cNvPr>
          <p:cNvPicPr>
            <a:picLocks noChangeAspect="1"/>
          </p:cNvPicPr>
          <p:nvPr>
            <a:videoFile r:link="rId2"/>
            <p:extLst>
              <p:ext uri="{DAA4B4D4-6D71-4841-9C94-3DE7FCFB9230}">
                <p14:media xmlns:p14="http://schemas.microsoft.com/office/powerpoint/2010/main" r:embed="rId1"/>
              </p:ext>
            </p:extLst>
          </p:nvPr>
        </p:nvPicPr>
        <p:blipFill>
          <a:blip r:embed="rId4"/>
          <a:srcRect r="-1" b="258"/>
          <a:stretch/>
        </p:blipFill>
        <p:spPr>
          <a:xfrm>
            <a:off x="20" y="10"/>
            <a:ext cx="12188932" cy="6857990"/>
          </a:xfrm>
          <a:prstGeom prst="rect">
            <a:avLst/>
          </a:prstGeom>
        </p:spPr>
      </p:pic>
      <p:sp>
        <p:nvSpPr>
          <p:cNvPr id="11" name="Rectangle 10">
            <a:extLst>
              <a:ext uri="{FF2B5EF4-FFF2-40B4-BE49-F238E27FC236}">
                <a16:creationId xmlns:a16="http://schemas.microsoft.com/office/drawing/2014/main" id="{7508F7DC-CA28-4ACE-AF79-D7E98ED1BF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89239" y="-389238"/>
            <a:ext cx="6858000" cy="7636476"/>
          </a:xfrm>
          <a:prstGeom prst="rect">
            <a:avLst/>
          </a:prstGeom>
          <a:gradFill>
            <a:gsLst>
              <a:gs pos="100000">
                <a:srgbClr val="000000">
                  <a:alpha val="0"/>
                </a:srgbClr>
              </a:gs>
              <a:gs pos="0">
                <a:schemeClr val="tx1"/>
              </a:gs>
              <a:gs pos="0">
                <a:srgbClr val="0000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AB20218-A500-457C-B65C-F3D198B1F7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1524" y="0"/>
            <a:ext cx="12188952" cy="3652125"/>
          </a:xfrm>
          <a:prstGeom prst="rect">
            <a:avLst/>
          </a:prstGeom>
          <a:gradFill>
            <a:gsLst>
              <a:gs pos="100000">
                <a:srgbClr val="000000">
                  <a:alpha val="0"/>
                </a:srgbClr>
              </a:gs>
              <a:gs pos="0">
                <a:schemeClr val="tx1"/>
              </a:gs>
              <a:gs pos="0">
                <a:srgbClr val="0000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AC510220-3207-1F05-D60F-104C3AEA933C}"/>
              </a:ext>
            </a:extLst>
          </p:cNvPr>
          <p:cNvSpPr>
            <a:spLocks noGrp="1"/>
          </p:cNvSpPr>
          <p:nvPr>
            <p:ph type="ctrTitle"/>
          </p:nvPr>
        </p:nvSpPr>
        <p:spPr>
          <a:xfrm>
            <a:off x="162560" y="978408"/>
            <a:ext cx="11623040" cy="2334247"/>
          </a:xfrm>
        </p:spPr>
        <p:txBody>
          <a:bodyPr anchor="t">
            <a:normAutofit/>
          </a:bodyPr>
          <a:lstStyle/>
          <a:p>
            <a:pPr algn="ctr">
              <a:lnSpc>
                <a:spcPct val="150000"/>
              </a:lnSpc>
            </a:pPr>
            <a:r>
              <a:rPr lang="ru-RU" sz="5000" dirty="0" err="1">
                <a:solidFill>
                  <a:srgbClr val="FFFFFF"/>
                </a:solidFill>
                <a:effectLst/>
                <a:latin typeface="Arial" panose="020B0604020202020204" pitchFamily="34" charset="0"/>
                <a:ea typeface="Arial" panose="020B0604020202020204" pitchFamily="34" charset="0"/>
              </a:rPr>
              <a:t>Introduction</a:t>
            </a:r>
            <a:r>
              <a:rPr lang="ru-RU" sz="5000" dirty="0">
                <a:solidFill>
                  <a:srgbClr val="FFFFFF"/>
                </a:solidFill>
                <a:effectLst/>
                <a:latin typeface="Arial" panose="020B0604020202020204" pitchFamily="34" charset="0"/>
                <a:ea typeface="Arial" panose="020B0604020202020204" pitchFamily="34" charset="0"/>
              </a:rPr>
              <a:t> </a:t>
            </a:r>
            <a:r>
              <a:rPr lang="ru-RU" sz="5000" dirty="0" err="1">
                <a:solidFill>
                  <a:srgbClr val="FFFFFF"/>
                </a:solidFill>
                <a:effectLst/>
                <a:latin typeface="Arial" panose="020B0604020202020204" pitchFamily="34" charset="0"/>
                <a:ea typeface="Arial" panose="020B0604020202020204" pitchFamily="34" charset="0"/>
              </a:rPr>
              <a:t>to</a:t>
            </a:r>
            <a:r>
              <a:rPr lang="ru-RU" sz="5000" dirty="0">
                <a:solidFill>
                  <a:srgbClr val="FFFFFF"/>
                </a:solidFill>
                <a:effectLst/>
                <a:latin typeface="Arial" panose="020B0604020202020204" pitchFamily="34" charset="0"/>
                <a:ea typeface="Arial" panose="020B0604020202020204" pitchFamily="34" charset="0"/>
              </a:rPr>
              <a:t> Design Fields</a:t>
            </a:r>
            <a:r>
              <a:rPr lang="ru-RU" sz="5000" dirty="0">
                <a:solidFill>
                  <a:srgbClr val="FFFFFF"/>
                </a:solidFill>
                <a:latin typeface="Arial" panose="020B0604020202020204" pitchFamily="34" charset="0"/>
                <a:ea typeface="Arial" panose="020B0604020202020204" pitchFamily="34" charset="0"/>
              </a:rPr>
              <a:t>.</a:t>
            </a:r>
            <a:br>
              <a:rPr lang="ru-RU" sz="5000" dirty="0">
                <a:solidFill>
                  <a:srgbClr val="FFFFFF"/>
                </a:solidFill>
                <a:latin typeface="Arial" panose="020B0604020202020204" pitchFamily="34" charset="0"/>
                <a:ea typeface="Arial" panose="020B0604020202020204" pitchFamily="34" charset="0"/>
              </a:rPr>
            </a:br>
            <a:r>
              <a:rPr lang="ru-RU" sz="5000" dirty="0">
                <a:solidFill>
                  <a:srgbClr val="FFFFFF"/>
                </a:solidFill>
                <a:effectLst/>
                <a:latin typeface="Arial" panose="020B0604020202020204" pitchFamily="34" charset="0"/>
                <a:ea typeface="Arial" panose="020B0604020202020204" pitchFamily="34" charset="0"/>
              </a:rPr>
              <a:t>Design </a:t>
            </a:r>
            <a:r>
              <a:rPr lang="ru-RU" sz="5000" dirty="0" err="1">
                <a:solidFill>
                  <a:srgbClr val="FFFFFF"/>
                </a:solidFill>
                <a:effectLst/>
                <a:latin typeface="Arial" panose="020B0604020202020204" pitchFamily="34" charset="0"/>
                <a:ea typeface="Arial" panose="020B0604020202020204" pitchFamily="34" charset="0"/>
              </a:rPr>
              <a:t>processes</a:t>
            </a:r>
            <a:r>
              <a:rPr lang="ru-RU" sz="5000" dirty="0">
                <a:solidFill>
                  <a:srgbClr val="FFFFFF"/>
                </a:solidFill>
                <a:effectLst/>
                <a:latin typeface="Arial" panose="020B0604020202020204" pitchFamily="34" charset="0"/>
                <a:ea typeface="Arial" panose="020B0604020202020204" pitchFamily="34" charset="0"/>
              </a:rPr>
              <a:t> </a:t>
            </a:r>
            <a:r>
              <a:rPr lang="ru-RU" sz="5000" dirty="0" err="1">
                <a:solidFill>
                  <a:srgbClr val="FFFFFF"/>
                </a:solidFill>
                <a:effectLst/>
                <a:latin typeface="Arial" panose="020B0604020202020204" pitchFamily="34" charset="0"/>
                <a:ea typeface="Arial" panose="020B0604020202020204" pitchFamily="34" charset="0"/>
              </a:rPr>
              <a:t>and</a:t>
            </a:r>
            <a:r>
              <a:rPr lang="ru-RU" sz="5000" dirty="0">
                <a:solidFill>
                  <a:srgbClr val="FFFFFF"/>
                </a:solidFill>
                <a:effectLst/>
                <a:latin typeface="Arial" panose="020B0604020202020204" pitchFamily="34" charset="0"/>
                <a:ea typeface="Arial" panose="020B0604020202020204" pitchFamily="34" charset="0"/>
              </a:rPr>
              <a:t> </a:t>
            </a:r>
            <a:r>
              <a:rPr lang="ru-RU" sz="5000" dirty="0" err="1">
                <a:solidFill>
                  <a:srgbClr val="FFFFFF"/>
                </a:solidFill>
                <a:effectLst/>
                <a:latin typeface="Arial" panose="020B0604020202020204" pitchFamily="34" charset="0"/>
                <a:ea typeface="Arial" panose="020B0604020202020204" pitchFamily="34" charset="0"/>
              </a:rPr>
              <a:t>methodologies</a:t>
            </a:r>
            <a:endParaRPr lang="uk-UA" sz="5000" dirty="0">
              <a:solidFill>
                <a:srgbClr val="FFFFFF"/>
              </a:solidFill>
            </a:endParaRPr>
          </a:p>
        </p:txBody>
      </p:sp>
      <p:sp>
        <p:nvSpPr>
          <p:cNvPr id="3" name="Підзаголовок 2">
            <a:extLst>
              <a:ext uri="{FF2B5EF4-FFF2-40B4-BE49-F238E27FC236}">
                <a16:creationId xmlns:a16="http://schemas.microsoft.com/office/drawing/2014/main" id="{24675512-CA83-EC87-ACB3-ABEBAAF6352B}"/>
              </a:ext>
            </a:extLst>
          </p:cNvPr>
          <p:cNvSpPr>
            <a:spLocks noGrp="1"/>
          </p:cNvSpPr>
          <p:nvPr>
            <p:ph type="subTitle" idx="1"/>
          </p:nvPr>
        </p:nvSpPr>
        <p:spPr>
          <a:xfrm>
            <a:off x="4155806" y="5198098"/>
            <a:ext cx="4113123" cy="1546831"/>
          </a:xfrm>
        </p:spPr>
        <p:txBody>
          <a:bodyPr anchor="t">
            <a:normAutofit/>
          </a:bodyPr>
          <a:lstStyle/>
          <a:p>
            <a:r>
              <a:rPr lang="en-US" b="1" i="1" dirty="0">
                <a:solidFill>
                  <a:srgbClr val="FFFFFF"/>
                </a:solidFill>
              </a:rPr>
              <a:t>Created by Iryna Zhukevych</a:t>
            </a:r>
          </a:p>
          <a:p>
            <a:r>
              <a:rPr lang="en-US" b="1" i="1" dirty="0">
                <a:solidFill>
                  <a:srgbClr val="FFFFFF"/>
                </a:solidFill>
              </a:rPr>
              <a:t>PhD in Pedagogical Sciences</a:t>
            </a:r>
          </a:p>
          <a:p>
            <a:r>
              <a:rPr lang="en-US" b="1" i="1" dirty="0">
                <a:solidFill>
                  <a:srgbClr val="FFFFFF"/>
                </a:solidFill>
              </a:rPr>
              <a:t>Associate Professor</a:t>
            </a:r>
          </a:p>
          <a:p>
            <a:endParaRPr lang="uk-UA" dirty="0">
              <a:solidFill>
                <a:srgbClr val="FFFFFF"/>
              </a:solidFill>
            </a:endParaRPr>
          </a:p>
        </p:txBody>
      </p:sp>
      <p:sp>
        <p:nvSpPr>
          <p:cNvPr id="15" name="Rectangle 14">
            <a:extLst>
              <a:ext uri="{FF2B5EF4-FFF2-40B4-BE49-F238E27FC236}">
                <a16:creationId xmlns:a16="http://schemas.microsoft.com/office/drawing/2014/main" id="{B2C335F7-F61C-4EB4-80F2-4B1438FE66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8686800" cy="14927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62169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01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mute="1">
                <p:cTn id="12" repeatCount="indefinite" fill="hold" display="0">
                  <p:stCondLst>
                    <p:cond delay="indefinite"/>
                  </p:stCondLst>
                </p:cTn>
                <p:tgtEl>
                  <p:spTgt spid="4"/>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2D0DED6-8CE3-90DC-461D-5A59C3E3F33A}"/>
              </a:ext>
            </a:extLst>
          </p:cNvPr>
          <p:cNvSpPr>
            <a:spLocks noGrp="1"/>
          </p:cNvSpPr>
          <p:nvPr>
            <p:ph type="title"/>
          </p:nvPr>
        </p:nvSpPr>
        <p:spPr>
          <a:xfrm>
            <a:off x="521208" y="978408"/>
            <a:ext cx="11155680" cy="506263"/>
          </a:xfrm>
        </p:spPr>
        <p:txBody>
          <a:bodyPr>
            <a:normAutofit fontScale="90000"/>
          </a:bodyPr>
          <a:lstStyle/>
          <a:p>
            <a:pPr algn="ctr"/>
            <a:r>
              <a:rPr lang="en-US" sz="2800" dirty="0"/>
              <a:t>Scenario 4: The Remote Collaboration Challenge</a:t>
            </a:r>
            <a:endParaRPr lang="uk-UA" sz="2800" dirty="0"/>
          </a:p>
        </p:txBody>
      </p:sp>
      <p:sp>
        <p:nvSpPr>
          <p:cNvPr id="4" name="Rectangle 1">
            <a:extLst>
              <a:ext uri="{FF2B5EF4-FFF2-40B4-BE49-F238E27FC236}">
                <a16:creationId xmlns:a16="http://schemas.microsoft.com/office/drawing/2014/main" id="{B23446B8-7CD2-B416-C725-10461A2E874C}"/>
              </a:ext>
            </a:extLst>
          </p:cNvPr>
          <p:cNvSpPr>
            <a:spLocks noGrp="1" noChangeArrowheads="1"/>
          </p:cNvSpPr>
          <p:nvPr>
            <p:ph idx="1"/>
          </p:nvPr>
        </p:nvSpPr>
        <p:spPr bwMode="auto">
          <a:xfrm>
            <a:off x="324465" y="1796992"/>
            <a:ext cx="11779045"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uk-UA" altLang="uk-UA" sz="1800" b="0" i="0" u="none" strike="noStrike" cap="none" normalizeH="0" baseline="0" dirty="0">
                <a:ln>
                  <a:noFill/>
                </a:ln>
                <a:solidFill>
                  <a:schemeClr val="tx1"/>
                </a:solidFill>
                <a:effectLst/>
                <a:latin typeface="Arial" panose="020B0604020202020204" pitchFamily="34" charset="0"/>
              </a:rPr>
              <a:t>A </a:t>
            </a:r>
            <a:r>
              <a:rPr kumimoji="0" lang="uk-UA" altLang="uk-UA" sz="1800" b="0" i="0" u="none" strike="noStrike" cap="none" normalizeH="0" baseline="0" dirty="0" err="1">
                <a:ln>
                  <a:noFill/>
                </a:ln>
                <a:solidFill>
                  <a:schemeClr val="tx1"/>
                </a:solidFill>
                <a:effectLst/>
                <a:latin typeface="Arial" panose="020B0604020202020204" pitchFamily="34" charset="0"/>
              </a:rPr>
              <a:t>distributed</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design</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team</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spread</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across</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different</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time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zones</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is</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working</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on</a:t>
            </a:r>
            <a:r>
              <a:rPr kumimoji="0" lang="uk-UA" altLang="uk-UA" sz="1800" b="0" i="0" u="none" strike="noStrike" cap="none" normalizeH="0" baseline="0" dirty="0">
                <a:ln>
                  <a:noFill/>
                </a:ln>
                <a:solidFill>
                  <a:schemeClr val="tx1"/>
                </a:solidFill>
                <a:effectLst/>
                <a:latin typeface="Arial" panose="020B0604020202020204" pitchFamily="34" charset="0"/>
              </a:rPr>
              <a:t> a </a:t>
            </a:r>
            <a:r>
              <a:rPr kumimoji="0" lang="uk-UA" altLang="uk-UA" sz="1800" b="0" i="0" u="none" strike="noStrike" cap="none" normalizeH="0" baseline="0" dirty="0" err="1">
                <a:ln>
                  <a:noFill/>
                </a:ln>
                <a:solidFill>
                  <a:schemeClr val="tx1"/>
                </a:solidFill>
                <a:effectLst/>
                <a:latin typeface="Arial" panose="020B0604020202020204" pitchFamily="34" charset="0"/>
              </a:rPr>
              <a:t>complex</a:t>
            </a:r>
            <a:r>
              <a:rPr kumimoji="0" lang="uk-UA" altLang="uk-UA" sz="1800" b="0" i="0" u="none" strike="noStrike" cap="none" normalizeH="0" baseline="0" dirty="0">
                <a:ln>
                  <a:noFill/>
                </a:ln>
                <a:solidFill>
                  <a:schemeClr val="tx1"/>
                </a:solidFill>
                <a:effectLst/>
                <a:latin typeface="Arial" panose="020B0604020202020204" pitchFamily="34" charset="0"/>
              </a:rPr>
              <a:t> e-</a:t>
            </a:r>
            <a:r>
              <a:rPr kumimoji="0" lang="uk-UA" altLang="uk-UA" sz="1800" b="0" i="0" u="none" strike="noStrike" cap="none" normalizeH="0" baseline="0" dirty="0" err="1">
                <a:ln>
                  <a:noFill/>
                </a:ln>
                <a:solidFill>
                  <a:schemeClr val="tx1"/>
                </a:solidFill>
                <a:effectLst/>
                <a:latin typeface="Arial" panose="020B0604020202020204" pitchFamily="34" charset="0"/>
              </a:rPr>
              <a:t>commerce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platform</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redesign</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Communication</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and</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collaboration</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are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proving</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to</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be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challenging</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due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to</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the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geographical</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distance</a:t>
            </a:r>
            <a:r>
              <a:rPr kumimoji="0" lang="uk-UA" altLang="uk-UA" sz="18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50000"/>
              </a:lnSpc>
              <a:spcBef>
                <a:spcPct val="0"/>
              </a:spcBef>
              <a:spcAft>
                <a:spcPct val="0"/>
              </a:spcAft>
              <a:buClrTx/>
              <a:buSzTx/>
              <a:buNone/>
              <a:tabLst/>
            </a:pPr>
            <a:r>
              <a:rPr kumimoji="0" lang="uk-UA" altLang="uk-UA" sz="1800" b="1" i="0" u="none" strike="noStrike" cap="none" normalizeH="0" baseline="0" dirty="0" err="1">
                <a:ln>
                  <a:noFill/>
                </a:ln>
                <a:solidFill>
                  <a:schemeClr val="tx1"/>
                </a:solidFill>
                <a:effectLst/>
                <a:latin typeface="Arial" panose="020B0604020202020204" pitchFamily="34" charset="0"/>
              </a:rPr>
              <a:t>The</a:t>
            </a:r>
            <a:r>
              <a:rPr kumimoji="0" lang="uk-UA" altLang="uk-UA" sz="1800" b="1" i="0" u="none" strike="noStrike" cap="none" normalizeH="0" baseline="0" dirty="0">
                <a:ln>
                  <a:noFill/>
                </a:ln>
                <a:solidFill>
                  <a:schemeClr val="tx1"/>
                </a:solidFill>
                <a:effectLst/>
                <a:latin typeface="Arial" panose="020B0604020202020204" pitchFamily="34" charset="0"/>
              </a:rPr>
              <a:t> </a:t>
            </a:r>
            <a:r>
              <a:rPr kumimoji="0" lang="uk-UA" altLang="uk-UA" sz="1800" b="1" i="0" u="none" strike="noStrike" cap="none" normalizeH="0" baseline="0" dirty="0" err="1">
                <a:ln>
                  <a:noFill/>
                </a:ln>
                <a:solidFill>
                  <a:schemeClr val="tx1"/>
                </a:solidFill>
                <a:effectLst/>
                <a:latin typeface="Arial" panose="020B0604020202020204" pitchFamily="34" charset="0"/>
              </a:rPr>
              <a:t>Problem</a:t>
            </a:r>
            <a:r>
              <a:rPr kumimoji="0" lang="uk-UA" altLang="uk-UA" sz="1800" b="1" i="0" u="none" strike="noStrike" cap="none" normalizeH="0" baseline="0" dirty="0">
                <a:ln>
                  <a:noFill/>
                </a:ln>
                <a:solidFill>
                  <a:schemeClr val="tx1"/>
                </a:solidFill>
                <a:effectLst/>
                <a:latin typeface="Arial" panose="020B0604020202020204" pitchFamily="34" charset="0"/>
              </a:rPr>
              <a:t>:</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Lack</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of</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face-to-face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interaction</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is</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hindering</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effective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brainstorming</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feedback</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sharing</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and</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decision-making</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Misunderstandings</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and</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delays</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are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becoming</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frequent</a:t>
            </a:r>
            <a:r>
              <a:rPr kumimoji="0" lang="uk-UA" altLang="uk-UA"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50000"/>
              </a:lnSpc>
              <a:spcBef>
                <a:spcPct val="0"/>
              </a:spcBef>
              <a:spcAft>
                <a:spcPct val="0"/>
              </a:spcAft>
              <a:buClrTx/>
              <a:buSzTx/>
              <a:buNone/>
              <a:tabLst/>
            </a:pPr>
            <a:r>
              <a:rPr kumimoji="0" lang="uk-UA" altLang="uk-UA" sz="1800" b="1" i="0" u="none" strike="noStrike" cap="none" normalizeH="0" baseline="0" dirty="0" err="1">
                <a:ln>
                  <a:noFill/>
                </a:ln>
                <a:solidFill>
                  <a:schemeClr val="tx1"/>
                </a:solidFill>
                <a:effectLst/>
                <a:latin typeface="Arial" panose="020B0604020202020204" pitchFamily="34" charset="0"/>
              </a:rPr>
              <a:t>Questions</a:t>
            </a:r>
            <a:r>
              <a:rPr kumimoji="0" lang="uk-UA" altLang="uk-UA" sz="1800" b="1" i="0" u="none" strike="noStrike" cap="none" normalizeH="0" baseline="0" dirty="0">
                <a:ln>
                  <a:noFill/>
                </a:ln>
                <a:solidFill>
                  <a:schemeClr val="tx1"/>
                </a:solidFill>
                <a:effectLst/>
                <a:latin typeface="Arial" panose="020B0604020202020204" pitchFamily="34" charset="0"/>
              </a:rPr>
              <a:t>:</a:t>
            </a:r>
            <a:r>
              <a:rPr kumimoji="0" lang="uk-UA" altLang="uk-UA" sz="1800" b="0" i="0" u="none" strike="noStrike" cap="none" normalizeH="0" baseline="0" dirty="0">
                <a:ln>
                  <a:noFill/>
                </a:ln>
                <a:solidFill>
                  <a:schemeClr val="tx1"/>
                </a:solidFill>
                <a:effectLst/>
                <a:latin typeface="Arial" panose="020B0604020202020204" pitchFamily="34" charset="0"/>
              </a:rPr>
              <a:t> </a:t>
            </a:r>
            <a:endParaRPr kumimoji="0" lang="en-US" altLang="uk-UA"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50000"/>
              </a:lnSpc>
              <a:spcBef>
                <a:spcPct val="0"/>
              </a:spcBef>
              <a:spcAft>
                <a:spcPct val="0"/>
              </a:spcAft>
              <a:buClrTx/>
              <a:buSzTx/>
              <a:buNone/>
              <a:tabLst/>
            </a:pPr>
            <a:r>
              <a:rPr kumimoji="0" lang="uk-UA" altLang="uk-UA" sz="1800" b="0" i="0" u="none" strike="noStrike" cap="none" normalizeH="0" baseline="0" dirty="0" err="1">
                <a:ln>
                  <a:noFill/>
                </a:ln>
                <a:solidFill>
                  <a:schemeClr val="tx1"/>
                </a:solidFill>
                <a:effectLst/>
                <a:latin typeface="Arial" panose="020B0604020202020204" pitchFamily="34" charset="0"/>
              </a:rPr>
              <a:t>What</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tools</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and</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technologies</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can</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facilitate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seamless</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remote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collaboration</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within</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the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design</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process</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e.g</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collaborative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whiteboarding</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tools</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video</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conferencing</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project</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management</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software</a:t>
            </a:r>
            <a:r>
              <a:rPr kumimoji="0" lang="uk-UA" altLang="uk-UA" sz="1800" b="0" i="0" u="none" strike="noStrike" cap="none" normalizeH="0" baseline="0" dirty="0">
                <a:ln>
                  <a:noFill/>
                </a:ln>
                <a:solidFill>
                  <a:schemeClr val="tx1"/>
                </a:solidFill>
                <a:effectLst/>
                <a:latin typeface="Arial" panose="020B0604020202020204" pitchFamily="34" charset="0"/>
              </a:rPr>
              <a:t>)?</a:t>
            </a:r>
            <a:endParaRPr kumimoji="0" lang="en-US" altLang="uk-UA"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50000"/>
              </a:lnSpc>
              <a:spcBef>
                <a:spcPct val="0"/>
              </a:spcBef>
              <a:spcAft>
                <a:spcPct val="0"/>
              </a:spcAft>
              <a:buClrTx/>
              <a:buSzTx/>
              <a:buNone/>
              <a:tabLst/>
            </a:pPr>
            <a:r>
              <a:rPr kumimoji="0" lang="uk-UA" altLang="uk-UA" sz="1800" b="0" i="0" u="none" strike="noStrike" cap="none" normalizeH="0" baseline="0" dirty="0" err="1">
                <a:ln>
                  <a:noFill/>
                </a:ln>
                <a:solidFill>
                  <a:schemeClr val="tx1"/>
                </a:solidFill>
                <a:effectLst/>
                <a:latin typeface="Arial" panose="020B0604020202020204" pitchFamily="34" charset="0"/>
              </a:rPr>
              <a:t>How</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can</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they</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establish</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clear</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communication</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protocols</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and</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workflows</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for</a:t>
            </a:r>
            <a:r>
              <a:rPr kumimoji="0" lang="uk-UA" altLang="uk-UA" sz="1800" b="0" i="0" u="none" strike="noStrike" cap="none" normalizeH="0" baseline="0" dirty="0">
                <a:ln>
                  <a:noFill/>
                </a:ln>
                <a:solidFill>
                  <a:schemeClr val="tx1"/>
                </a:solidFill>
                <a:effectLst/>
                <a:latin typeface="Arial" panose="020B0604020202020204" pitchFamily="34" charset="0"/>
              </a:rPr>
              <a:t> a </a:t>
            </a:r>
            <a:r>
              <a:rPr kumimoji="0" lang="uk-UA" altLang="uk-UA" sz="1800" b="0" i="0" u="none" strike="noStrike" cap="none" normalizeH="0" baseline="0" dirty="0" err="1">
                <a:ln>
                  <a:noFill/>
                </a:ln>
                <a:solidFill>
                  <a:schemeClr val="tx1"/>
                </a:solidFill>
                <a:effectLst/>
                <a:latin typeface="Arial" panose="020B0604020202020204" pitchFamily="34" charset="0"/>
              </a:rPr>
              <a:t>remote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team</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What</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remote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design</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methodologies</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or</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adaptations</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of</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existing</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methodologies</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can</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they</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adopt</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to</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improve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efficiency</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and</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team</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cohesion</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How</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can</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they</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foster</a:t>
            </a:r>
            <a:r>
              <a:rPr kumimoji="0" lang="uk-UA" altLang="uk-UA" sz="1800" b="0" i="0" u="none" strike="noStrike" cap="none" normalizeH="0" baseline="0" dirty="0">
                <a:ln>
                  <a:noFill/>
                </a:ln>
                <a:solidFill>
                  <a:schemeClr val="tx1"/>
                </a:solidFill>
                <a:effectLst/>
                <a:latin typeface="Arial" panose="020B0604020202020204" pitchFamily="34" charset="0"/>
              </a:rPr>
              <a:t> a </a:t>
            </a:r>
            <a:r>
              <a:rPr kumimoji="0" lang="uk-UA" altLang="uk-UA" sz="1800" b="0" i="0" u="none" strike="noStrike" cap="none" normalizeH="0" baseline="0" dirty="0" err="1">
                <a:ln>
                  <a:noFill/>
                </a:ln>
                <a:solidFill>
                  <a:schemeClr val="tx1"/>
                </a:solidFill>
                <a:effectLst/>
                <a:latin typeface="Arial" panose="020B0604020202020204" pitchFamily="34" charset="0"/>
              </a:rPr>
              <a:t>sense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of</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shared</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understanding</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and</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team</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culture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despite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the</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physical</a:t>
            </a:r>
            <a:r>
              <a:rPr kumimoji="0" lang="uk-UA" altLang="uk-UA" sz="1800" b="0" i="0" u="none" strike="noStrike" cap="none" normalizeH="0" baseline="0" dirty="0">
                <a:ln>
                  <a:noFill/>
                </a:ln>
                <a:solidFill>
                  <a:schemeClr val="tx1"/>
                </a:solidFill>
                <a:effectLst/>
                <a:latin typeface="Arial" panose="020B0604020202020204" pitchFamily="34" charset="0"/>
              </a:rPr>
              <a:t> </a:t>
            </a:r>
            <a:r>
              <a:rPr kumimoji="0" lang="uk-UA" altLang="uk-UA" sz="1800" b="0" i="0" u="none" strike="noStrike" cap="none" normalizeH="0" baseline="0" dirty="0" err="1">
                <a:ln>
                  <a:noFill/>
                </a:ln>
                <a:solidFill>
                  <a:schemeClr val="tx1"/>
                </a:solidFill>
                <a:effectLst/>
                <a:latin typeface="Arial" panose="020B0604020202020204" pitchFamily="34" charset="0"/>
              </a:rPr>
              <a:t>distance</a:t>
            </a:r>
            <a:r>
              <a:rPr kumimoji="0" lang="uk-UA" altLang="uk-UA" sz="18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723258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E10BDB4-64F2-477D-A03B-9F8352D5E0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0784359F-5068-F151-C6ED-2383814686CC}"/>
              </a:ext>
            </a:extLst>
          </p:cNvPr>
          <p:cNvSpPr>
            <a:spLocks noGrp="1"/>
          </p:cNvSpPr>
          <p:nvPr>
            <p:ph type="title"/>
          </p:nvPr>
        </p:nvSpPr>
        <p:spPr>
          <a:xfrm>
            <a:off x="521208" y="978408"/>
            <a:ext cx="6300216" cy="1325880"/>
          </a:xfrm>
        </p:spPr>
        <p:txBody>
          <a:bodyPr>
            <a:normAutofit/>
          </a:bodyPr>
          <a:lstStyle/>
          <a:p>
            <a:pPr algn="ctr"/>
            <a:r>
              <a:rPr lang="en-US" sz="2800" dirty="0"/>
              <a:t>Vocabulary</a:t>
            </a:r>
            <a:endParaRPr lang="uk-UA" sz="2800" dirty="0"/>
          </a:p>
        </p:txBody>
      </p:sp>
      <p:sp>
        <p:nvSpPr>
          <p:cNvPr id="12" name="Rectangle 11">
            <a:extLst>
              <a:ext uri="{FF2B5EF4-FFF2-40B4-BE49-F238E27FC236}">
                <a16:creationId xmlns:a16="http://schemas.microsoft.com/office/drawing/2014/main" id="{887F59F2-5FBC-40CD-AD35-376AECE49E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8" y="508090"/>
            <a:ext cx="6281928"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271C494-8107-3D61-D611-4FBC7C22A2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13612" y="611650"/>
            <a:ext cx="4160520"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7" name="Graphic 6" descr="POI">
            <a:extLst>
              <a:ext uri="{FF2B5EF4-FFF2-40B4-BE49-F238E27FC236}">
                <a16:creationId xmlns:a16="http://schemas.microsoft.com/office/drawing/2014/main" id="{994E9F5A-6C1B-3DEB-A96E-7D1E3126BC7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7867" y="2429691"/>
            <a:ext cx="3916313" cy="3916313"/>
          </a:xfrm>
          <a:prstGeom prst="rect">
            <a:avLst/>
          </a:prstGeom>
        </p:spPr>
      </p:pic>
      <p:sp>
        <p:nvSpPr>
          <p:cNvPr id="3" name="Місце для вмісту 2">
            <a:extLst>
              <a:ext uri="{FF2B5EF4-FFF2-40B4-BE49-F238E27FC236}">
                <a16:creationId xmlns:a16="http://schemas.microsoft.com/office/drawing/2014/main" id="{1C209BC6-8992-BEAD-7002-3CF97D404CEC}"/>
              </a:ext>
            </a:extLst>
          </p:cNvPr>
          <p:cNvSpPr>
            <a:spLocks noGrp="1"/>
          </p:cNvSpPr>
          <p:nvPr>
            <p:ph idx="1"/>
          </p:nvPr>
        </p:nvSpPr>
        <p:spPr>
          <a:xfrm>
            <a:off x="7507224" y="3657590"/>
            <a:ext cx="4160520" cy="2688345"/>
          </a:xfrm>
        </p:spPr>
        <p:txBody>
          <a:bodyPr>
            <a:normAutofit/>
          </a:bodyPr>
          <a:lstStyle/>
          <a:p>
            <a:pPr marL="0" indent="0">
              <a:buNone/>
            </a:pPr>
            <a:r>
              <a:rPr lang="en-US" b="0" i="0" dirty="0">
                <a:effectLst/>
                <a:latin typeface="hurme_no2-webfont"/>
                <a:hlinkClick r:id="rId4"/>
              </a:rPr>
              <a:t>https://quizlet.com/ua/1039773706/design-processes-and-methodologies-flash-cards/?i=35daow&amp;x=1jqt</a:t>
            </a:r>
            <a:endParaRPr lang="en-US" b="0" i="0" dirty="0">
              <a:effectLst/>
              <a:latin typeface="hurme_no2-webfont"/>
            </a:endParaRPr>
          </a:p>
          <a:p>
            <a:pPr marL="0" indent="0">
              <a:buNone/>
            </a:pPr>
            <a:endParaRPr lang="uk-UA" dirty="0"/>
          </a:p>
        </p:txBody>
      </p:sp>
    </p:spTree>
    <p:extLst>
      <p:ext uri="{BB962C8B-B14F-4D97-AF65-F5344CB8AC3E}">
        <p14:creationId xmlns:p14="http://schemas.microsoft.com/office/powerpoint/2010/main" val="14435627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774A975B-A886-5202-0489-6965514A0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11153214"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EA67E988-5919-57BB-C7DE-D3EAD38A30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6209925"/>
            <a:ext cx="11155680" cy="45719"/>
          </a:xfrm>
          <a:custGeom>
            <a:avLst/>
            <a:gdLst/>
            <a:ahLst/>
            <a:cxnLst/>
            <a:rect l="l" t="t" r="r" b="b"/>
            <a:pathLst>
              <a:path w="8715708" h="45719">
                <a:moveTo>
                  <a:pt x="0" y="0"/>
                </a:moveTo>
                <a:lnTo>
                  <a:pt x="3694525" y="0"/>
                </a:lnTo>
                <a:lnTo>
                  <a:pt x="5021183" y="0"/>
                </a:lnTo>
                <a:lnTo>
                  <a:pt x="8715708" y="0"/>
                </a:lnTo>
                <a:lnTo>
                  <a:pt x="8715708" y="45719"/>
                </a:lnTo>
                <a:lnTo>
                  <a:pt x="5021183" y="45719"/>
                </a:lnTo>
                <a:lnTo>
                  <a:pt x="3694525" y="45719"/>
                </a:lnTo>
                <a:lnTo>
                  <a:pt x="0" y="4571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3" name="Rectangle 12">
            <a:extLst>
              <a:ext uri="{FF2B5EF4-FFF2-40B4-BE49-F238E27FC236}">
                <a16:creationId xmlns:a16="http://schemas.microsoft.com/office/drawing/2014/main" id="{E20BB609-EF92-42DB-836C-0699A590B5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Colourful pins connected with a thread">
            <a:extLst>
              <a:ext uri="{FF2B5EF4-FFF2-40B4-BE49-F238E27FC236}">
                <a16:creationId xmlns:a16="http://schemas.microsoft.com/office/drawing/2014/main" id="{A3013533-4CBA-3386-7171-7934B575E641}"/>
              </a:ext>
            </a:extLst>
          </p:cNvPr>
          <p:cNvPicPr>
            <a:picLocks noChangeAspect="1"/>
          </p:cNvPicPr>
          <p:nvPr/>
        </p:nvPicPr>
        <p:blipFill>
          <a:blip r:embed="rId2"/>
          <a:srcRect r="-1" b="15708"/>
          <a:stretch/>
        </p:blipFill>
        <p:spPr>
          <a:xfrm>
            <a:off x="3068" y="-2"/>
            <a:ext cx="12188932" cy="6857990"/>
          </a:xfrm>
          <a:prstGeom prst="rect">
            <a:avLst/>
          </a:prstGeom>
        </p:spPr>
      </p:pic>
      <p:sp>
        <p:nvSpPr>
          <p:cNvPr id="15" name="Rectangle 14">
            <a:extLst>
              <a:ext uri="{FF2B5EF4-FFF2-40B4-BE49-F238E27FC236}">
                <a16:creationId xmlns:a16="http://schemas.microsoft.com/office/drawing/2014/main" id="{637992A9-1E8C-4E57-B4F4-EE2D38E504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89239" y="-389238"/>
            <a:ext cx="6858000" cy="7636476"/>
          </a:xfrm>
          <a:prstGeom prst="rect">
            <a:avLst/>
          </a:prstGeom>
          <a:gradFill>
            <a:gsLst>
              <a:gs pos="100000">
                <a:srgbClr val="000000">
                  <a:alpha val="0"/>
                </a:srgbClr>
              </a:gs>
              <a:gs pos="0">
                <a:schemeClr val="tx1"/>
              </a:gs>
              <a:gs pos="0">
                <a:srgbClr val="0000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A7C3FD9E-77DF-87E0-4173-DC20E1DA55C8}"/>
              </a:ext>
            </a:extLst>
          </p:cNvPr>
          <p:cNvSpPr>
            <a:spLocks noGrp="1"/>
          </p:cNvSpPr>
          <p:nvPr>
            <p:ph type="title"/>
          </p:nvPr>
        </p:nvSpPr>
        <p:spPr>
          <a:xfrm>
            <a:off x="517870" y="978407"/>
            <a:ext cx="10119650" cy="3309511"/>
          </a:xfrm>
        </p:spPr>
        <p:txBody>
          <a:bodyPr vert="horz" lIns="91440" tIns="45720" rIns="91440" bIns="45720" rtlCol="0" anchor="t">
            <a:normAutofit/>
          </a:bodyPr>
          <a:lstStyle/>
          <a:p>
            <a:pPr algn="ctr">
              <a:lnSpc>
                <a:spcPct val="150000"/>
              </a:lnSpc>
            </a:pPr>
            <a:r>
              <a:rPr lang="en-US" sz="4200" dirty="0">
                <a:solidFill>
                  <a:srgbClr val="FFFFFF"/>
                </a:solidFill>
              </a:rPr>
              <a:t>Drag and drop words to rearrange each sentence into its correct order</a:t>
            </a:r>
          </a:p>
        </p:txBody>
      </p:sp>
      <p:sp>
        <p:nvSpPr>
          <p:cNvPr id="3" name="Місце для вмісту 2">
            <a:extLst>
              <a:ext uri="{FF2B5EF4-FFF2-40B4-BE49-F238E27FC236}">
                <a16:creationId xmlns:a16="http://schemas.microsoft.com/office/drawing/2014/main" id="{81AA4B1C-6690-70DC-FDF3-040A0E90C3EF}"/>
              </a:ext>
            </a:extLst>
          </p:cNvPr>
          <p:cNvSpPr>
            <a:spLocks noGrp="1"/>
          </p:cNvSpPr>
          <p:nvPr>
            <p:ph idx="1"/>
          </p:nvPr>
        </p:nvSpPr>
        <p:spPr>
          <a:xfrm>
            <a:off x="2503986" y="4895405"/>
            <a:ext cx="7636458" cy="1724029"/>
          </a:xfrm>
        </p:spPr>
        <p:txBody>
          <a:bodyPr vert="horz" lIns="91440" tIns="45720" rIns="91440" bIns="45720" rtlCol="0" anchor="t">
            <a:normAutofit/>
          </a:bodyPr>
          <a:lstStyle/>
          <a:p>
            <a:pPr marL="0" indent="0">
              <a:buNone/>
            </a:pPr>
            <a:r>
              <a:rPr lang="en-US" sz="2200" i="1" kern="1200" dirty="0">
                <a:solidFill>
                  <a:srgbClr val="FFFFFF"/>
                </a:solidFill>
                <a:latin typeface="+mn-lt"/>
                <a:ea typeface="+mn-ea"/>
                <a:cs typeface="+mn-cs"/>
                <a:hlinkClick r:id="rId3"/>
              </a:rPr>
              <a:t>https://wordwall.net/resource/91526027</a:t>
            </a:r>
            <a:r>
              <a:rPr lang="en-US" sz="2200" i="1" kern="1200" dirty="0">
                <a:solidFill>
                  <a:srgbClr val="FFFFFF"/>
                </a:solidFill>
                <a:latin typeface="+mn-lt"/>
                <a:ea typeface="+mn-ea"/>
                <a:cs typeface="+mn-cs"/>
              </a:rPr>
              <a:t> </a:t>
            </a:r>
          </a:p>
        </p:txBody>
      </p:sp>
      <p:sp>
        <p:nvSpPr>
          <p:cNvPr id="17" name="Rectangle 16">
            <a:extLst>
              <a:ext uri="{FF2B5EF4-FFF2-40B4-BE49-F238E27FC236}">
                <a16:creationId xmlns:a16="http://schemas.microsoft.com/office/drawing/2014/main" id="{B2C335F7-F61C-4EB4-80F2-4B1438FE66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669846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E10BDB4-64F2-477D-A03B-9F8352D5E0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6114C867-8B4B-128A-74FC-D070D575BB43}"/>
              </a:ext>
            </a:extLst>
          </p:cNvPr>
          <p:cNvSpPr>
            <a:spLocks noGrp="1"/>
          </p:cNvSpPr>
          <p:nvPr>
            <p:ph type="title"/>
          </p:nvPr>
        </p:nvSpPr>
        <p:spPr>
          <a:xfrm>
            <a:off x="1327354" y="978408"/>
            <a:ext cx="9533685" cy="606552"/>
          </a:xfrm>
        </p:spPr>
        <p:txBody>
          <a:bodyPr>
            <a:normAutofit/>
          </a:bodyPr>
          <a:lstStyle/>
          <a:p>
            <a:pPr algn="ctr">
              <a:lnSpc>
                <a:spcPct val="90000"/>
              </a:lnSpc>
            </a:pPr>
            <a:r>
              <a:rPr lang="en-US" sz="2800" b="1" i="0" dirty="0">
                <a:effectLst/>
                <a:latin typeface="Source Sans Pro" panose="020B0503030403020204" pitchFamily="34" charset="0"/>
              </a:rPr>
              <a:t>The 5 Stages in the Design Thinking Process</a:t>
            </a:r>
            <a:endParaRPr lang="uk-UA" sz="2800" dirty="0"/>
          </a:p>
        </p:txBody>
      </p:sp>
      <p:sp>
        <p:nvSpPr>
          <p:cNvPr id="13" name="Rectangle 12">
            <a:extLst>
              <a:ext uri="{FF2B5EF4-FFF2-40B4-BE49-F238E27FC236}">
                <a16:creationId xmlns:a16="http://schemas.microsoft.com/office/drawing/2014/main" id="{887F59F2-5FBC-40CD-AD35-376AECE49E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8" y="508090"/>
            <a:ext cx="6281928"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271C494-8107-3D61-D611-4FBC7C22A2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13612" y="611650"/>
            <a:ext cx="4160520"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5" name="Рисунок 4" descr="Зображення, що містить Обличчя людини, вії, шкіра, знімок екрана&#10;&#10;Вміст, створений ШІ, може бути неправильним.">
            <a:extLst>
              <a:ext uri="{FF2B5EF4-FFF2-40B4-BE49-F238E27FC236}">
                <a16:creationId xmlns:a16="http://schemas.microsoft.com/office/drawing/2014/main" id="{C42BD6BF-D664-D1BB-AE6D-91C1881FFF5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8825" y="1991360"/>
            <a:ext cx="6281927" cy="4792898"/>
          </a:xfrm>
          <a:prstGeom prst="rect">
            <a:avLst/>
          </a:prstGeom>
        </p:spPr>
      </p:pic>
      <p:sp>
        <p:nvSpPr>
          <p:cNvPr id="3" name="Місце для вмісту 2">
            <a:extLst>
              <a:ext uri="{FF2B5EF4-FFF2-40B4-BE49-F238E27FC236}">
                <a16:creationId xmlns:a16="http://schemas.microsoft.com/office/drawing/2014/main" id="{A47E8AD1-92EF-3E0A-07C9-8D405133BDB2}"/>
              </a:ext>
            </a:extLst>
          </p:cNvPr>
          <p:cNvSpPr>
            <a:spLocks noGrp="1"/>
          </p:cNvSpPr>
          <p:nvPr>
            <p:ph idx="1"/>
          </p:nvPr>
        </p:nvSpPr>
        <p:spPr>
          <a:xfrm>
            <a:off x="6508955" y="2738118"/>
            <a:ext cx="5506064" cy="3607817"/>
          </a:xfrm>
        </p:spPr>
        <p:txBody>
          <a:bodyPr>
            <a:normAutofit/>
          </a:bodyPr>
          <a:lstStyle/>
          <a:p>
            <a:pPr marL="0" indent="0">
              <a:buNone/>
            </a:pPr>
            <a:r>
              <a:rPr lang="en-US" dirty="0">
                <a:hlinkClick r:id="rId4"/>
              </a:rPr>
              <a:t>https://www.interaction-design.org/literature/article/5-stages-in-the-design-thinking-process?srsltid=AfmBOopBKqTGN7Be5ixTYp4ojm2-pL95gYrujNvmZQKfYahnnmEdFaSQ</a:t>
            </a:r>
            <a:endParaRPr lang="en-US" dirty="0"/>
          </a:p>
          <a:p>
            <a:pPr marL="0" indent="0">
              <a:buNone/>
            </a:pPr>
            <a:endParaRPr lang="uk-UA" dirty="0"/>
          </a:p>
        </p:txBody>
      </p:sp>
      <p:sp>
        <p:nvSpPr>
          <p:cNvPr id="6" name="TextBox 5">
            <a:extLst>
              <a:ext uri="{FF2B5EF4-FFF2-40B4-BE49-F238E27FC236}">
                <a16:creationId xmlns:a16="http://schemas.microsoft.com/office/drawing/2014/main" id="{8A607F53-EF08-D998-1266-96053B366BBA}"/>
              </a:ext>
            </a:extLst>
          </p:cNvPr>
          <p:cNvSpPr txBox="1"/>
          <p:nvPr/>
        </p:nvSpPr>
        <p:spPr>
          <a:xfrm>
            <a:off x="3341205" y="6145949"/>
            <a:ext cx="2398412"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3" tooltip="https://www.flickr.com/photos/dkuropatwa/5047529457/">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5" tooltip="https://creativecommons.org/licenses/by-nc-sa/3.0/">
                  <a:extLst>
                    <a:ext uri="{A12FA001-AC4F-418D-AE19-62706E023703}">
                      <ahyp:hlinkClr xmlns:ahyp="http://schemas.microsoft.com/office/drawing/2018/hyperlinkcolor" val="tx"/>
                    </a:ext>
                  </a:extLst>
                </a:hlinkClick>
              </a:rPr>
              <a:t>CC BY-SA-NC</a:t>
            </a:r>
            <a:endParaRPr lang="uk-UA" sz="700">
              <a:solidFill>
                <a:srgbClr val="FFFFFF"/>
              </a:solidFill>
            </a:endParaRPr>
          </a:p>
        </p:txBody>
      </p:sp>
    </p:spTree>
    <p:extLst>
      <p:ext uri="{BB962C8B-B14F-4D97-AF65-F5344CB8AC3E}">
        <p14:creationId xmlns:p14="http://schemas.microsoft.com/office/powerpoint/2010/main" val="343884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EC38958-9A69-239A-BA79-2AEC73345F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Bierstadt"/>
              <a:ea typeface="+mn-ea"/>
              <a:cs typeface="+mn-cs"/>
            </a:endParaRPr>
          </a:p>
        </p:txBody>
      </p:sp>
      <p:pic>
        <p:nvPicPr>
          <p:cNvPr id="7" name="Рисунок 6" descr="Зображення, що містить текст, коло, логотип, Шрифт&#10;&#10;Вміст, створений ШІ, може бути неправильним.">
            <a:extLst>
              <a:ext uri="{FF2B5EF4-FFF2-40B4-BE49-F238E27FC236}">
                <a16:creationId xmlns:a16="http://schemas.microsoft.com/office/drawing/2014/main" id="{A7A86994-C6AF-559C-C666-E160F03B76C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7669" r="14995" b="1"/>
          <a:stretch/>
        </p:blipFill>
        <p:spPr>
          <a:xfrm>
            <a:off x="517868" y="508090"/>
            <a:ext cx="5705856" cy="5846990"/>
          </a:xfrm>
          <a:prstGeom prst="rect">
            <a:avLst/>
          </a:prstGeom>
        </p:spPr>
      </p:pic>
      <p:sp>
        <p:nvSpPr>
          <p:cNvPr id="15" name="Freeform: Shape 14">
            <a:extLst>
              <a:ext uri="{FF2B5EF4-FFF2-40B4-BE49-F238E27FC236}">
                <a16:creationId xmlns:a16="http://schemas.microsoft.com/office/drawing/2014/main" id="{6EC109E5-0396-8968-4F42-DFEC280363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16407" y="508090"/>
            <a:ext cx="4660733" cy="149279"/>
          </a:xfrm>
          <a:custGeom>
            <a:avLst/>
            <a:gdLst>
              <a:gd name="connsiteX0" fmla="*/ 0 w 6090847"/>
              <a:gd name="connsiteY0" fmla="*/ 0 h 149279"/>
              <a:gd name="connsiteX1" fmla="*/ 6090847 w 6090847"/>
              <a:gd name="connsiteY1" fmla="*/ 0 h 149279"/>
              <a:gd name="connsiteX2" fmla="*/ 6090847 w 6090847"/>
              <a:gd name="connsiteY2" fmla="*/ 149279 h 149279"/>
              <a:gd name="connsiteX3" fmla="*/ 0 w 6090847"/>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6090847" h="149279">
                <a:moveTo>
                  <a:pt x="0" y="0"/>
                </a:moveTo>
                <a:lnTo>
                  <a:pt x="6090847" y="0"/>
                </a:lnTo>
                <a:lnTo>
                  <a:pt x="6090847"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3" name="Місце для вмісту 2">
            <a:extLst>
              <a:ext uri="{FF2B5EF4-FFF2-40B4-BE49-F238E27FC236}">
                <a16:creationId xmlns:a16="http://schemas.microsoft.com/office/drawing/2014/main" id="{055C1147-0968-11C4-33A8-9699511235EF}"/>
              </a:ext>
            </a:extLst>
          </p:cNvPr>
          <p:cNvSpPr>
            <a:spLocks noGrp="1"/>
          </p:cNvSpPr>
          <p:nvPr>
            <p:ph idx="1"/>
          </p:nvPr>
        </p:nvSpPr>
        <p:spPr>
          <a:xfrm>
            <a:off x="6440129" y="1290320"/>
            <a:ext cx="5705856" cy="5055616"/>
          </a:xfrm>
        </p:spPr>
        <p:txBody>
          <a:bodyPr>
            <a:normAutofit/>
          </a:bodyPr>
          <a:lstStyle/>
          <a:p>
            <a:pPr marL="0" indent="0">
              <a:lnSpc>
                <a:spcPct val="150000"/>
              </a:lnSpc>
              <a:buNone/>
            </a:pPr>
            <a:r>
              <a:rPr lang="en-US" sz="2000" b="0" i="0" dirty="0">
                <a:effectLst/>
                <a:latin typeface="Rubik"/>
              </a:rPr>
              <a:t>Discuss how the five stages of the design thinking process can be utilized to measure the impact of design thinking on a specific project. </a:t>
            </a:r>
          </a:p>
          <a:p>
            <a:pPr marL="0" indent="0">
              <a:lnSpc>
                <a:spcPct val="150000"/>
              </a:lnSpc>
              <a:buNone/>
            </a:pPr>
            <a:r>
              <a:rPr lang="en-US" sz="2000" b="0" i="0" dirty="0">
                <a:effectLst/>
                <a:latin typeface="Rubik"/>
              </a:rPr>
              <a:t>Reflect on the interconnections between empathy, ideation, and prototyping in this measurement process. </a:t>
            </a:r>
          </a:p>
          <a:p>
            <a:pPr marL="0" indent="0">
              <a:lnSpc>
                <a:spcPct val="150000"/>
              </a:lnSpc>
              <a:buNone/>
            </a:pPr>
            <a:r>
              <a:rPr lang="en-US" sz="2000" b="0" i="0" dirty="0">
                <a:effectLst/>
                <a:latin typeface="Rubik"/>
              </a:rPr>
              <a:t>Analyze potential challenges that might arise in assessing this impact and propose strategies to overcome them.</a:t>
            </a:r>
          </a:p>
        </p:txBody>
      </p:sp>
      <p:sp>
        <p:nvSpPr>
          <p:cNvPr id="8" name="TextBox 7">
            <a:extLst>
              <a:ext uri="{FF2B5EF4-FFF2-40B4-BE49-F238E27FC236}">
                <a16:creationId xmlns:a16="http://schemas.microsoft.com/office/drawing/2014/main" id="{BC68E2E1-DDE5-B285-FEEB-4B43D32A96E7}"/>
              </a:ext>
            </a:extLst>
          </p:cNvPr>
          <p:cNvSpPr txBox="1"/>
          <p:nvPr/>
        </p:nvSpPr>
        <p:spPr>
          <a:xfrm>
            <a:off x="3825312" y="6155025"/>
            <a:ext cx="2398412"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3" tooltip="https://tarunagoel.blogspot.com/2012/10/the-design-thinking-mindset.html">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4" tooltip="https://creativecommons.org/licenses/by-nc-sa/3.0/">
                  <a:extLst>
                    <a:ext uri="{A12FA001-AC4F-418D-AE19-62706E023703}">
                      <ahyp:hlinkClr xmlns:ahyp="http://schemas.microsoft.com/office/drawing/2018/hyperlinkcolor" val="tx"/>
                    </a:ext>
                  </a:extLst>
                </a:hlinkClick>
              </a:rPr>
              <a:t>CC BY-SA-NC</a:t>
            </a:r>
            <a:endParaRPr lang="uk-UA" sz="700">
              <a:solidFill>
                <a:srgbClr val="FFFFFF"/>
              </a:solidFill>
            </a:endParaRPr>
          </a:p>
        </p:txBody>
      </p:sp>
    </p:spTree>
    <p:extLst>
      <p:ext uri="{BB962C8B-B14F-4D97-AF65-F5344CB8AC3E}">
        <p14:creationId xmlns:p14="http://schemas.microsoft.com/office/powerpoint/2010/main" val="24122068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EC38958-9A69-239A-BA79-2AEC73345F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Bierstadt"/>
              <a:ea typeface="+mn-ea"/>
              <a:cs typeface="+mn-cs"/>
            </a:endParaRPr>
          </a:p>
        </p:txBody>
      </p:sp>
      <p:pic>
        <p:nvPicPr>
          <p:cNvPr id="5" name="Рисунок 4" descr="Зображення, що містить гаджет, знімок екрана, Електронний пристрій, Мобільний пристрій&#10;&#10;Вміст, створений ШІ, може бути неправильним.">
            <a:extLst>
              <a:ext uri="{FF2B5EF4-FFF2-40B4-BE49-F238E27FC236}">
                <a16:creationId xmlns:a16="http://schemas.microsoft.com/office/drawing/2014/main" id="{A9D9543A-8A49-19D8-17DB-D7D20AFF79F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7058" r="12192"/>
          <a:stretch/>
        </p:blipFill>
        <p:spPr>
          <a:xfrm>
            <a:off x="517868" y="508090"/>
            <a:ext cx="5705856" cy="5846990"/>
          </a:xfrm>
          <a:prstGeom prst="rect">
            <a:avLst/>
          </a:prstGeom>
        </p:spPr>
      </p:pic>
      <p:sp>
        <p:nvSpPr>
          <p:cNvPr id="12" name="Freeform: Shape 11">
            <a:extLst>
              <a:ext uri="{FF2B5EF4-FFF2-40B4-BE49-F238E27FC236}">
                <a16:creationId xmlns:a16="http://schemas.microsoft.com/office/drawing/2014/main" id="{6EC109E5-0396-8968-4F42-DFEC280363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16407" y="508090"/>
            <a:ext cx="4660733" cy="149279"/>
          </a:xfrm>
          <a:custGeom>
            <a:avLst/>
            <a:gdLst>
              <a:gd name="connsiteX0" fmla="*/ 0 w 6090847"/>
              <a:gd name="connsiteY0" fmla="*/ 0 h 149279"/>
              <a:gd name="connsiteX1" fmla="*/ 6090847 w 6090847"/>
              <a:gd name="connsiteY1" fmla="*/ 0 h 149279"/>
              <a:gd name="connsiteX2" fmla="*/ 6090847 w 6090847"/>
              <a:gd name="connsiteY2" fmla="*/ 149279 h 149279"/>
              <a:gd name="connsiteX3" fmla="*/ 0 w 6090847"/>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6090847" h="149279">
                <a:moveTo>
                  <a:pt x="0" y="0"/>
                </a:moveTo>
                <a:lnTo>
                  <a:pt x="6090847" y="0"/>
                </a:lnTo>
                <a:lnTo>
                  <a:pt x="6090847"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3" name="Місце для вмісту 2">
            <a:extLst>
              <a:ext uri="{FF2B5EF4-FFF2-40B4-BE49-F238E27FC236}">
                <a16:creationId xmlns:a16="http://schemas.microsoft.com/office/drawing/2014/main" id="{FAFCC567-2308-1FA1-50EB-CBDB9861408E}"/>
              </a:ext>
            </a:extLst>
          </p:cNvPr>
          <p:cNvSpPr>
            <a:spLocks noGrp="1"/>
          </p:cNvSpPr>
          <p:nvPr>
            <p:ph idx="1"/>
          </p:nvPr>
        </p:nvSpPr>
        <p:spPr>
          <a:xfrm>
            <a:off x="6390969" y="2133600"/>
            <a:ext cx="5574890" cy="4212336"/>
          </a:xfrm>
        </p:spPr>
        <p:txBody>
          <a:bodyPr>
            <a:normAutofit/>
          </a:bodyPr>
          <a:lstStyle/>
          <a:p>
            <a:pPr marL="0" indent="0">
              <a:lnSpc>
                <a:spcPct val="150000"/>
              </a:lnSpc>
              <a:buNone/>
            </a:pPr>
            <a:r>
              <a:rPr lang="en-US" sz="2000" dirty="0"/>
              <a:t>Think of a website or app you use regularly. Can you identify examples of how some of these design processes or methodologies might have been applied in its creation?</a:t>
            </a:r>
            <a:endParaRPr lang="uk-UA" sz="2000" dirty="0"/>
          </a:p>
        </p:txBody>
      </p:sp>
    </p:spTree>
    <p:extLst>
      <p:ext uri="{BB962C8B-B14F-4D97-AF65-F5344CB8AC3E}">
        <p14:creationId xmlns:p14="http://schemas.microsoft.com/office/powerpoint/2010/main" val="5041152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4D97930-6C3E-0AEE-530E-E9F43B657AF2}"/>
              </a:ext>
            </a:extLst>
          </p:cNvPr>
          <p:cNvSpPr>
            <a:spLocks noGrp="1"/>
          </p:cNvSpPr>
          <p:nvPr>
            <p:ph type="title"/>
          </p:nvPr>
        </p:nvSpPr>
        <p:spPr>
          <a:xfrm>
            <a:off x="518160" y="742434"/>
            <a:ext cx="11155680" cy="555424"/>
          </a:xfrm>
        </p:spPr>
        <p:txBody>
          <a:bodyPr>
            <a:normAutofit/>
          </a:bodyPr>
          <a:lstStyle/>
          <a:p>
            <a:pPr algn="ctr"/>
            <a:r>
              <a:rPr lang="en-US" sz="2800" dirty="0"/>
              <a:t>Scenario 1: The Confused Startup</a:t>
            </a:r>
            <a:endParaRPr lang="uk-UA" sz="2800" dirty="0"/>
          </a:p>
        </p:txBody>
      </p:sp>
      <p:sp>
        <p:nvSpPr>
          <p:cNvPr id="3" name="Місце для вмісту 2">
            <a:extLst>
              <a:ext uri="{FF2B5EF4-FFF2-40B4-BE49-F238E27FC236}">
                <a16:creationId xmlns:a16="http://schemas.microsoft.com/office/drawing/2014/main" id="{0B35D1B1-FEB6-FD6A-474E-8B97415374F2}"/>
              </a:ext>
            </a:extLst>
          </p:cNvPr>
          <p:cNvSpPr>
            <a:spLocks noGrp="1"/>
          </p:cNvSpPr>
          <p:nvPr>
            <p:ph idx="1"/>
          </p:nvPr>
        </p:nvSpPr>
        <p:spPr>
          <a:xfrm>
            <a:off x="412955" y="1523999"/>
            <a:ext cx="11415251" cy="5063613"/>
          </a:xfrm>
        </p:spPr>
        <p:txBody>
          <a:bodyPr>
            <a:noAutofit/>
          </a:bodyPr>
          <a:lstStyle/>
          <a:p>
            <a:pPr>
              <a:buNone/>
            </a:pPr>
            <a:r>
              <a:rPr lang="en-US" dirty="0"/>
              <a:t>A new tech startup is building an innovative mobile application. The team consists of passionate engineers and a brilliant product owner, but they lack a dedicated UX designer. They've jumped straight into development, driven by the urgency to launch.</a:t>
            </a:r>
          </a:p>
          <a:p>
            <a:pPr marL="0" indent="0">
              <a:buNone/>
            </a:pPr>
            <a:r>
              <a:rPr lang="en-US" b="1" dirty="0"/>
              <a:t>The Problem:</a:t>
            </a:r>
            <a:r>
              <a:rPr lang="en-US" dirty="0"/>
              <a:t> Features are being built in a siloed manner, leading to an inconsistent user experience. User feedback from early testers is confusing and contradictory. The team realizes they need a more structured approach to design but isn't sure where to start.</a:t>
            </a:r>
          </a:p>
          <a:p>
            <a:pPr marL="0" indent="0">
              <a:buNone/>
            </a:pPr>
            <a:r>
              <a:rPr lang="en-US" b="1" dirty="0"/>
              <a:t>Questions:</a:t>
            </a:r>
            <a:r>
              <a:rPr lang="en-US" dirty="0"/>
              <a:t> </a:t>
            </a:r>
          </a:p>
          <a:p>
            <a:pPr marL="0" indent="0">
              <a:buNone/>
            </a:pPr>
            <a:r>
              <a:rPr lang="en-US" dirty="0"/>
              <a:t>Should they hire a UX designer now? What would be their initial priorities?</a:t>
            </a:r>
          </a:p>
          <a:p>
            <a:pPr marL="0" indent="0">
              <a:buNone/>
            </a:pPr>
            <a:r>
              <a:rPr lang="en-US" dirty="0"/>
              <a:t>Which design methodology would be most suitable for a fast-paced startup environment with limited resources (e.g., Lean UX, Design Thinking)?</a:t>
            </a:r>
          </a:p>
          <a:p>
            <a:pPr marL="0" indent="0">
              <a:buNone/>
            </a:pPr>
            <a:r>
              <a:rPr lang="en-US" dirty="0"/>
              <a:t>How can they quickly incorporate user feedback into the existing product?</a:t>
            </a:r>
          </a:p>
          <a:p>
            <a:pPr marL="0" indent="0">
              <a:buNone/>
            </a:pPr>
            <a:r>
              <a:rPr lang="en-US" dirty="0"/>
              <a:t>What are some lightweight design processes they could implement immediately (e.g., sketching, wireframing, usability testing)?</a:t>
            </a:r>
          </a:p>
        </p:txBody>
      </p:sp>
    </p:spTree>
    <p:extLst>
      <p:ext uri="{BB962C8B-B14F-4D97-AF65-F5344CB8AC3E}">
        <p14:creationId xmlns:p14="http://schemas.microsoft.com/office/powerpoint/2010/main" val="25710085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D688BF2-65FD-10D1-1BD0-DA3CDB495029}"/>
              </a:ext>
            </a:extLst>
          </p:cNvPr>
          <p:cNvSpPr>
            <a:spLocks noGrp="1"/>
          </p:cNvSpPr>
          <p:nvPr>
            <p:ph type="title"/>
          </p:nvPr>
        </p:nvSpPr>
        <p:spPr>
          <a:xfrm>
            <a:off x="518160" y="752266"/>
            <a:ext cx="11155680" cy="427605"/>
          </a:xfrm>
        </p:spPr>
        <p:txBody>
          <a:bodyPr>
            <a:normAutofit fontScale="90000"/>
          </a:bodyPr>
          <a:lstStyle/>
          <a:p>
            <a:pPr algn="ctr"/>
            <a:r>
              <a:rPr lang="en-US" sz="2800" dirty="0"/>
              <a:t>Scenario 2: The Stagnant Enterprise</a:t>
            </a:r>
            <a:endParaRPr lang="uk-UA" sz="2800" dirty="0"/>
          </a:p>
        </p:txBody>
      </p:sp>
      <p:sp>
        <p:nvSpPr>
          <p:cNvPr id="3" name="Місце для вмісту 2">
            <a:extLst>
              <a:ext uri="{FF2B5EF4-FFF2-40B4-BE49-F238E27FC236}">
                <a16:creationId xmlns:a16="http://schemas.microsoft.com/office/drawing/2014/main" id="{5927C87F-E7F1-63B8-2728-BFF07038FBEE}"/>
              </a:ext>
            </a:extLst>
          </p:cNvPr>
          <p:cNvSpPr>
            <a:spLocks noGrp="1"/>
          </p:cNvSpPr>
          <p:nvPr>
            <p:ph idx="1"/>
          </p:nvPr>
        </p:nvSpPr>
        <p:spPr>
          <a:xfrm>
            <a:off x="314631" y="1327355"/>
            <a:ext cx="11621729" cy="5299587"/>
          </a:xfrm>
        </p:spPr>
        <p:txBody>
          <a:bodyPr>
            <a:normAutofit/>
          </a:bodyPr>
          <a:lstStyle/>
          <a:p>
            <a:pPr>
              <a:buNone/>
            </a:pPr>
            <a:r>
              <a:rPr lang="en-US" dirty="0"/>
              <a:t>A large, established corporation is redesigning its flagship web application, which hasn't been updated in years. They have a large design team, but the process feels slow and bureaucratic. Multiple stakeholders have conflicting opinions, and decisions take a long time to be made.</a:t>
            </a:r>
          </a:p>
          <a:p>
            <a:pPr marL="0" indent="0">
              <a:buNone/>
            </a:pPr>
            <a:r>
              <a:rPr lang="en-US" b="1" dirty="0"/>
              <a:t>The Problem:</a:t>
            </a:r>
            <a:r>
              <a:rPr lang="en-US" dirty="0"/>
              <a:t> The redesign project is facing significant delays and budget overruns. The design team is frustrated by the lack of clear direction and the constant revisions based on stakeholder feedback. The final design risks being a compromise that satisfies no one.</a:t>
            </a:r>
          </a:p>
          <a:p>
            <a:pPr marL="0" indent="0">
              <a:buNone/>
            </a:pPr>
            <a:r>
              <a:rPr lang="en-US" b="1" dirty="0"/>
              <a:t>Questions:</a:t>
            </a:r>
            <a:r>
              <a:rPr lang="en-US" dirty="0"/>
              <a:t> </a:t>
            </a:r>
          </a:p>
          <a:p>
            <a:pPr marL="0" indent="0">
              <a:buNone/>
            </a:pPr>
            <a:r>
              <a:rPr lang="en-US" dirty="0"/>
              <a:t>How can they streamline their design process to improve efficiency and reduce bottlenecks?</a:t>
            </a:r>
          </a:p>
          <a:p>
            <a:pPr marL="0" indent="0">
              <a:buNone/>
            </a:pPr>
            <a:r>
              <a:rPr lang="en-US" dirty="0"/>
              <a:t>What strategies can they use to effectively manage stakeholder expectations and facilitate decision-making?</a:t>
            </a:r>
          </a:p>
          <a:p>
            <a:pPr marL="0" indent="0">
              <a:buNone/>
            </a:pPr>
            <a:r>
              <a:rPr lang="en-US" dirty="0"/>
              <a:t>Could a more agile design methodology (e.g., Design Sprints) help them iterate faster and gather feedback more quickly?</a:t>
            </a:r>
          </a:p>
          <a:p>
            <a:pPr marL="0" indent="0">
              <a:buNone/>
            </a:pPr>
            <a:r>
              <a:rPr lang="en-US" dirty="0"/>
              <a:t>How can they foster better collaboration between designers, developers, and other stakeholders?</a:t>
            </a:r>
          </a:p>
          <a:p>
            <a:pPr marL="0" indent="0">
              <a:buNone/>
            </a:pPr>
            <a:endParaRPr lang="uk-UA" dirty="0"/>
          </a:p>
        </p:txBody>
      </p:sp>
    </p:spTree>
    <p:extLst>
      <p:ext uri="{BB962C8B-B14F-4D97-AF65-F5344CB8AC3E}">
        <p14:creationId xmlns:p14="http://schemas.microsoft.com/office/powerpoint/2010/main" val="6924949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99C171-B333-8782-24E3-F6EAC2F79BEC}"/>
              </a:ext>
            </a:extLst>
          </p:cNvPr>
          <p:cNvSpPr>
            <a:spLocks noGrp="1"/>
          </p:cNvSpPr>
          <p:nvPr>
            <p:ph type="title"/>
          </p:nvPr>
        </p:nvSpPr>
        <p:spPr>
          <a:xfrm>
            <a:off x="521208" y="811259"/>
            <a:ext cx="11155680" cy="594753"/>
          </a:xfrm>
        </p:spPr>
        <p:txBody>
          <a:bodyPr>
            <a:normAutofit/>
          </a:bodyPr>
          <a:lstStyle/>
          <a:p>
            <a:pPr algn="ctr"/>
            <a:r>
              <a:rPr lang="it-IT" sz="2800" dirty="0"/>
              <a:t>Scenario 3: Designing for Accessibility</a:t>
            </a:r>
            <a:endParaRPr lang="uk-UA" sz="2800" dirty="0"/>
          </a:p>
        </p:txBody>
      </p:sp>
      <p:sp>
        <p:nvSpPr>
          <p:cNvPr id="4" name="Rectangle 1">
            <a:extLst>
              <a:ext uri="{FF2B5EF4-FFF2-40B4-BE49-F238E27FC236}">
                <a16:creationId xmlns:a16="http://schemas.microsoft.com/office/drawing/2014/main" id="{5C32243E-39E8-A1D5-E474-6960B5560631}"/>
              </a:ext>
            </a:extLst>
          </p:cNvPr>
          <p:cNvSpPr>
            <a:spLocks noGrp="1" noChangeArrowheads="1"/>
          </p:cNvSpPr>
          <p:nvPr>
            <p:ph idx="1"/>
          </p:nvPr>
        </p:nvSpPr>
        <p:spPr bwMode="auto">
          <a:xfrm>
            <a:off x="206477" y="2246281"/>
            <a:ext cx="11857704" cy="4431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uk-UA" altLang="uk-UA" sz="1600" b="0" i="0" u="none" strike="noStrike" cap="none" normalizeH="0" baseline="0" dirty="0">
                <a:ln>
                  <a:noFill/>
                </a:ln>
                <a:solidFill>
                  <a:schemeClr val="tx1"/>
                </a:solidFill>
                <a:effectLst/>
                <a:latin typeface="Arial" panose="020B0604020202020204" pitchFamily="34" charset="0"/>
              </a:rPr>
              <a:t>A </a:t>
            </a:r>
            <a:r>
              <a:rPr kumimoji="0" lang="uk-UA" altLang="uk-UA" sz="1600" b="0" i="0" u="none" strike="noStrike" cap="none" normalizeH="0" baseline="0" dirty="0" err="1">
                <a:ln>
                  <a:noFill/>
                </a:ln>
                <a:solidFill>
                  <a:schemeClr val="tx1"/>
                </a:solidFill>
                <a:effectLst/>
                <a:latin typeface="Arial" panose="020B0604020202020204" pitchFamily="34" charset="0"/>
              </a:rPr>
              <a:t>government</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agency</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is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tasked</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with</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redesigning</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its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website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to</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be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accessible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to</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all</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citizens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including</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those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with</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disabilities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The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current</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website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has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numerous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accessibility</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barriers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making</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it</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difficult</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for</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many</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people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to</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access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essential</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information</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and</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services</a:t>
            </a:r>
            <a:r>
              <a:rPr kumimoji="0" lang="uk-UA" altLang="uk-UA" sz="16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50000"/>
              </a:lnSpc>
              <a:spcBef>
                <a:spcPct val="0"/>
              </a:spcBef>
              <a:spcAft>
                <a:spcPct val="0"/>
              </a:spcAft>
              <a:buClrTx/>
              <a:buSzTx/>
              <a:buNone/>
              <a:tabLst/>
            </a:pPr>
            <a:r>
              <a:rPr kumimoji="0" lang="uk-UA" altLang="uk-UA" sz="1600" b="1" i="0" u="none" strike="noStrike" cap="none" normalizeH="0" baseline="0" dirty="0" err="1">
                <a:ln>
                  <a:noFill/>
                </a:ln>
                <a:solidFill>
                  <a:schemeClr val="tx1"/>
                </a:solidFill>
                <a:effectLst/>
                <a:latin typeface="Arial" panose="020B0604020202020204" pitchFamily="34" charset="0"/>
              </a:rPr>
              <a:t>The</a:t>
            </a:r>
            <a:r>
              <a:rPr kumimoji="0" lang="uk-UA" altLang="uk-UA" sz="1600" b="1" i="0" u="none" strike="noStrike" cap="none" normalizeH="0" baseline="0" dirty="0">
                <a:ln>
                  <a:noFill/>
                </a:ln>
                <a:solidFill>
                  <a:schemeClr val="tx1"/>
                </a:solidFill>
                <a:effectLst/>
                <a:latin typeface="Arial" panose="020B0604020202020204" pitchFamily="34" charset="0"/>
              </a:rPr>
              <a:t> </a:t>
            </a:r>
            <a:r>
              <a:rPr kumimoji="0" lang="uk-UA" altLang="uk-UA" sz="1600" b="1" i="0" u="none" strike="noStrike" cap="none" normalizeH="0" baseline="0" dirty="0" err="1">
                <a:ln>
                  <a:noFill/>
                </a:ln>
                <a:solidFill>
                  <a:schemeClr val="tx1"/>
                </a:solidFill>
                <a:effectLst/>
                <a:latin typeface="Arial" panose="020B0604020202020204" pitchFamily="34" charset="0"/>
              </a:rPr>
              <a:t>Problem</a:t>
            </a:r>
            <a:r>
              <a:rPr kumimoji="0" lang="uk-UA" altLang="uk-UA" sz="1600" b="1" i="0" u="none" strike="noStrike" cap="none" normalizeH="0" baseline="0" dirty="0">
                <a:ln>
                  <a:noFill/>
                </a:ln>
                <a:solidFill>
                  <a:schemeClr val="tx1"/>
                </a:solidFill>
                <a:effectLst/>
                <a:latin typeface="Arial" panose="020B0604020202020204" pitchFamily="34" charset="0"/>
              </a:rPr>
              <a:t>:</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The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design</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team</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lacks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sufficient</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expertise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in</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accessibility</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guidelines</a:t>
            </a:r>
            <a:r>
              <a:rPr kumimoji="0" lang="uk-UA" altLang="uk-UA" sz="1600" b="0" i="0" u="none" strike="noStrike" cap="none" normalizeH="0" baseline="0" dirty="0">
                <a:ln>
                  <a:noFill/>
                </a:ln>
                <a:solidFill>
                  <a:schemeClr val="tx1"/>
                </a:solidFill>
                <a:effectLst/>
                <a:latin typeface="Arial" panose="020B0604020202020204" pitchFamily="34" charset="0"/>
              </a:rPr>
              <a:t> (WCAG) </a:t>
            </a:r>
            <a:r>
              <a:rPr kumimoji="0" lang="uk-UA" altLang="uk-UA" sz="1600" b="0" i="0" u="none" strike="noStrike" cap="none" normalizeH="0" baseline="0" dirty="0" err="1">
                <a:ln>
                  <a:noFill/>
                </a:ln>
                <a:solidFill>
                  <a:schemeClr val="tx1"/>
                </a:solidFill>
                <a:effectLst/>
                <a:latin typeface="Arial" panose="020B0604020202020204" pitchFamily="34" charset="0"/>
              </a:rPr>
              <a:t>and</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best</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practices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They</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need</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to</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ensure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the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redesigned</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website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meets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accessibility</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standards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without</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compromising</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usability</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for</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all</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users</a:t>
            </a:r>
            <a:r>
              <a:rPr kumimoji="0" lang="uk-UA" altLang="uk-UA" sz="16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50000"/>
              </a:lnSpc>
              <a:spcBef>
                <a:spcPct val="0"/>
              </a:spcBef>
              <a:spcAft>
                <a:spcPct val="0"/>
              </a:spcAft>
              <a:buClrTx/>
              <a:buSzTx/>
              <a:buNone/>
              <a:tabLst/>
            </a:pPr>
            <a:r>
              <a:rPr kumimoji="0" lang="uk-UA" altLang="uk-UA" sz="1600" b="1" i="0" u="none" strike="noStrike" cap="none" normalizeH="0" baseline="0" dirty="0" err="1">
                <a:ln>
                  <a:noFill/>
                </a:ln>
                <a:solidFill>
                  <a:schemeClr val="tx1"/>
                </a:solidFill>
                <a:effectLst/>
                <a:latin typeface="Arial" panose="020B0604020202020204" pitchFamily="34" charset="0"/>
              </a:rPr>
              <a:t>Questions</a:t>
            </a:r>
            <a:r>
              <a:rPr kumimoji="0" lang="uk-UA" altLang="uk-UA" sz="1600" b="1" i="0" u="none" strike="noStrike" cap="none" normalizeH="0" baseline="0" dirty="0">
                <a:ln>
                  <a:noFill/>
                </a:ln>
                <a:solidFill>
                  <a:schemeClr val="tx1"/>
                </a:solidFill>
                <a:effectLst/>
                <a:latin typeface="Arial" panose="020B0604020202020204" pitchFamily="34" charset="0"/>
              </a:rPr>
              <a:t>:</a:t>
            </a:r>
            <a:endParaRPr lang="en-US" altLang="uk-UA" sz="1600" dirty="0">
              <a:latin typeface="Arial" panose="020B0604020202020204" pitchFamily="34" charset="0"/>
            </a:endParaRPr>
          </a:p>
          <a:p>
            <a:pPr marL="0" marR="0" lvl="0" indent="0" algn="l" defTabSz="914400" rtl="0" eaLnBrk="0" fontAlgn="base" latinLnBrk="0" hangingPunct="0">
              <a:lnSpc>
                <a:spcPct val="150000"/>
              </a:lnSpc>
              <a:spcBef>
                <a:spcPct val="0"/>
              </a:spcBef>
              <a:spcAft>
                <a:spcPct val="0"/>
              </a:spcAft>
              <a:buClrTx/>
              <a:buSzTx/>
              <a:buNone/>
              <a:tabLst/>
            </a:pPr>
            <a:r>
              <a:rPr kumimoji="0" lang="uk-UA" altLang="uk-UA" sz="1600" b="0" i="0" u="none" strike="noStrike" cap="none" normalizeH="0" baseline="0" dirty="0" err="1">
                <a:ln>
                  <a:noFill/>
                </a:ln>
                <a:solidFill>
                  <a:schemeClr val="tx1"/>
                </a:solidFill>
                <a:effectLst/>
                <a:latin typeface="Arial" panose="020B0604020202020204" pitchFamily="34" charset="0"/>
              </a:rPr>
              <a:t>What</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steps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should</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they</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take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to</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educate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the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design</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and</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development</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teams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about</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accessibility</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requirements</a:t>
            </a:r>
            <a:r>
              <a:rPr kumimoji="0" lang="uk-UA" altLang="uk-UA" sz="1600" b="0" i="0" u="none" strike="noStrike" cap="none" normalizeH="0" baseline="0" dirty="0">
                <a:ln>
                  <a:noFill/>
                </a:ln>
                <a:solidFill>
                  <a:schemeClr val="tx1"/>
                </a:solidFill>
                <a:effectLst/>
                <a:latin typeface="Arial" panose="020B0604020202020204" pitchFamily="34" charset="0"/>
              </a:rPr>
              <a:t>?</a:t>
            </a:r>
            <a:endParaRPr kumimoji="0" lang="en-US" altLang="uk-UA"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50000"/>
              </a:lnSpc>
              <a:spcBef>
                <a:spcPct val="0"/>
              </a:spcBef>
              <a:spcAft>
                <a:spcPct val="0"/>
              </a:spcAft>
              <a:buClrTx/>
              <a:buSzTx/>
              <a:buNone/>
              <a:tabLst/>
            </a:pPr>
            <a:r>
              <a:rPr kumimoji="0" lang="uk-UA" altLang="uk-UA" sz="1600" b="0" i="0" u="none" strike="noStrike" cap="none" normalizeH="0" baseline="0" dirty="0" err="1">
                <a:ln>
                  <a:noFill/>
                </a:ln>
                <a:solidFill>
                  <a:schemeClr val="tx1"/>
                </a:solidFill>
                <a:effectLst/>
                <a:latin typeface="Arial" panose="020B0604020202020204" pitchFamily="34" charset="0"/>
              </a:rPr>
              <a:t>How</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can</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they</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integrate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accessibility</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testing</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and</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evaluation</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throughout</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the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design</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process</a:t>
            </a:r>
            <a:r>
              <a:rPr kumimoji="0" lang="uk-UA" altLang="uk-UA" sz="1600" b="0" i="0" u="none" strike="noStrike" cap="none" normalizeH="0" baseline="0" dirty="0">
                <a:ln>
                  <a:noFill/>
                </a:ln>
                <a:solidFill>
                  <a:schemeClr val="tx1"/>
                </a:solidFill>
                <a:effectLst/>
                <a:latin typeface="Arial" panose="020B0604020202020204" pitchFamily="34" charset="0"/>
              </a:rPr>
              <a:t>?</a:t>
            </a:r>
            <a:endParaRPr kumimoji="0" lang="en-US" altLang="uk-UA"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50000"/>
              </a:lnSpc>
              <a:spcBef>
                <a:spcPct val="0"/>
              </a:spcBef>
              <a:spcAft>
                <a:spcPct val="0"/>
              </a:spcAft>
              <a:buClrTx/>
              <a:buSzTx/>
              <a:buNone/>
              <a:tabLst/>
            </a:pPr>
            <a:r>
              <a:rPr kumimoji="0" lang="uk-UA" altLang="uk-UA" sz="1600" b="0" i="0" u="none" strike="noStrike" cap="none" normalizeH="0" baseline="0" dirty="0" err="1">
                <a:ln>
                  <a:noFill/>
                </a:ln>
                <a:solidFill>
                  <a:schemeClr val="tx1"/>
                </a:solidFill>
                <a:effectLst/>
                <a:latin typeface="Arial" panose="020B0604020202020204" pitchFamily="34" charset="0"/>
              </a:rPr>
              <a:t>What</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design</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methodologies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or</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frameworks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can</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help</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them</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prioritize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accessibility</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from</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the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outset</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e.g</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Universal</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Design</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principles</a:t>
            </a:r>
            <a:r>
              <a:rPr kumimoji="0" lang="uk-UA" altLang="uk-UA" sz="1600" b="0" i="0" u="none" strike="noStrike" cap="none" normalizeH="0" baseline="0" dirty="0">
                <a:ln>
                  <a:noFill/>
                </a:ln>
                <a:solidFill>
                  <a:schemeClr val="tx1"/>
                </a:solidFill>
                <a:effectLst/>
                <a:latin typeface="Arial" panose="020B0604020202020204" pitchFamily="34" charset="0"/>
              </a:rPr>
              <a:t>)? </a:t>
            </a:r>
            <a:endParaRPr kumimoji="0" lang="en-US" altLang="uk-UA"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50000"/>
              </a:lnSpc>
              <a:spcBef>
                <a:spcPct val="0"/>
              </a:spcBef>
              <a:spcAft>
                <a:spcPct val="0"/>
              </a:spcAft>
              <a:buClrTx/>
              <a:buSzTx/>
              <a:buNone/>
              <a:tabLst/>
            </a:pPr>
            <a:r>
              <a:rPr kumimoji="0" lang="uk-UA" altLang="uk-UA" sz="1600" b="0" i="0" u="none" strike="noStrike" cap="none" normalizeH="0" baseline="0" dirty="0" err="1">
                <a:ln>
                  <a:noFill/>
                </a:ln>
                <a:solidFill>
                  <a:schemeClr val="tx1"/>
                </a:solidFill>
                <a:effectLst/>
                <a:latin typeface="Arial" panose="020B0604020202020204" pitchFamily="34" charset="0"/>
              </a:rPr>
              <a:t>How</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can</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they</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involve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users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with</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disabilities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in</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the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design</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and</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testing</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process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to</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ensure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the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website</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meets</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their</a:t>
            </a:r>
            <a:r>
              <a:rPr kumimoji="0" lang="uk-UA" altLang="uk-UA" sz="1600" b="0" i="0" u="none" strike="noStrike" cap="none" normalizeH="0" baseline="0" dirty="0">
                <a:ln>
                  <a:noFill/>
                </a:ln>
                <a:solidFill>
                  <a:schemeClr val="tx1"/>
                </a:solidFill>
                <a:effectLst/>
                <a:latin typeface="Arial" panose="020B0604020202020204" pitchFamily="34" charset="0"/>
              </a:rPr>
              <a:t> </a:t>
            </a:r>
            <a:r>
              <a:rPr kumimoji="0" lang="uk-UA" altLang="uk-UA" sz="1600" b="0" i="0" u="none" strike="noStrike" cap="none" normalizeH="0" baseline="0" dirty="0" err="1">
                <a:ln>
                  <a:noFill/>
                </a:ln>
                <a:solidFill>
                  <a:schemeClr val="tx1"/>
                </a:solidFill>
                <a:effectLst/>
                <a:latin typeface="Arial" panose="020B0604020202020204" pitchFamily="34" charset="0"/>
              </a:rPr>
              <a:t>needs</a:t>
            </a:r>
            <a:r>
              <a:rPr kumimoji="0" lang="uk-UA" altLang="uk-UA" sz="16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216292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SLIDO_APP_VERSION" val="1.16.0.6404"/>
  <p:tag name="SLIDO_PRESENTATION_ID" val="ce9fb075-ce3d-44fc-a74b-7ba1682be973"/>
  <p:tag name="SLIDO_EVENT_UUID" val="94196883-e920-44f2-aa58-c2e961169408"/>
  <p:tag name="SLIDO_EVENT_SECTION_UUID" val="d189ff04-de9b-46a4-8f48-1c9374fe7b96"/>
</p:tagLst>
</file>

<file path=ppt/theme/theme1.xml><?xml version="1.0" encoding="utf-8"?>
<a:theme xmlns:a="http://schemas.openxmlformats.org/drawingml/2006/main" name="GestaltVTI">
  <a:themeElements>
    <a:clrScheme name="Gestalt">
      <a:dk1>
        <a:srgbClr val="000000"/>
      </a:dk1>
      <a:lt1>
        <a:sysClr val="window" lastClr="FFFFFF"/>
      </a:lt1>
      <a:dk2>
        <a:srgbClr val="262626"/>
      </a:dk2>
      <a:lt2>
        <a:srgbClr val="F7F7F7"/>
      </a:lt2>
      <a:accent1>
        <a:srgbClr val="EBA000"/>
      </a:accent1>
      <a:accent2>
        <a:srgbClr val="00BAC8"/>
      </a:accent2>
      <a:accent3>
        <a:srgbClr val="E64823"/>
      </a:accent3>
      <a:accent4>
        <a:srgbClr val="4D5AFF"/>
      </a:accent4>
      <a:accent5>
        <a:srgbClr val="FE5D21"/>
      </a:accent5>
      <a:accent6>
        <a:srgbClr val="00C777"/>
      </a:accent6>
      <a:hlink>
        <a:srgbClr val="2998E3"/>
      </a:hlink>
      <a:folHlink>
        <a:srgbClr val="939393"/>
      </a:folHlink>
    </a:clrScheme>
    <a:fontScheme name="Gestalt">
      <a:majorFont>
        <a:latin typeface="Bierstadt"/>
        <a:ea typeface=""/>
        <a:cs typeface=""/>
      </a:majorFont>
      <a:minorFont>
        <a:latin typeface="Bierstad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GestaltVTI" id="{4F87C71D-53D1-4B71-BF97-FD0EA4B25665}" vid="{A110AFC4-8D8A-4C02-8885-7BA370B379B5}"/>
    </a:ext>
  </a:extLst>
</a:theme>
</file>

<file path=docProps/app.xml><?xml version="1.0" encoding="utf-8"?>
<Properties xmlns="http://schemas.openxmlformats.org/officeDocument/2006/extended-properties" xmlns:vt="http://schemas.openxmlformats.org/officeDocument/2006/docPropsVTypes">
  <TotalTime>153</TotalTime>
  <Words>849</Words>
  <Application>Microsoft Office PowerPoint</Application>
  <PresentationFormat>Широкий екран</PresentationFormat>
  <Paragraphs>46</Paragraphs>
  <Slides>10</Slides>
  <Notes>0</Notes>
  <HiddenSlides>0</HiddenSlides>
  <MMClips>1</MMClips>
  <ScaleCrop>false</ScaleCrop>
  <HeadingPairs>
    <vt:vector size="6" baseType="variant">
      <vt:variant>
        <vt:lpstr>Використані шрифти</vt:lpstr>
      </vt:variant>
      <vt:variant>
        <vt:i4>5</vt:i4>
      </vt:variant>
      <vt:variant>
        <vt:lpstr>Тема</vt:lpstr>
      </vt:variant>
      <vt:variant>
        <vt:i4>1</vt:i4>
      </vt:variant>
      <vt:variant>
        <vt:lpstr>Заголовки слайдів</vt:lpstr>
      </vt:variant>
      <vt:variant>
        <vt:i4>10</vt:i4>
      </vt:variant>
    </vt:vector>
  </HeadingPairs>
  <TitlesOfParts>
    <vt:vector size="16" baseType="lpstr">
      <vt:lpstr>Arial</vt:lpstr>
      <vt:lpstr>Bierstadt</vt:lpstr>
      <vt:lpstr>hurme_no2-webfont</vt:lpstr>
      <vt:lpstr>Rubik</vt:lpstr>
      <vt:lpstr>Source Sans Pro</vt:lpstr>
      <vt:lpstr>GestaltVTI</vt:lpstr>
      <vt:lpstr>Introduction to Design Fields. Design processes and methodologies</vt:lpstr>
      <vt:lpstr>Vocabulary</vt:lpstr>
      <vt:lpstr>Drag and drop words to rearrange each sentence into its correct order</vt:lpstr>
      <vt:lpstr>The 5 Stages in the Design Thinking Process</vt:lpstr>
      <vt:lpstr>Презентація PowerPoint</vt:lpstr>
      <vt:lpstr>Презентація PowerPoint</vt:lpstr>
      <vt:lpstr>Scenario 1: The Confused Startup</vt:lpstr>
      <vt:lpstr>Scenario 2: The Stagnant Enterprise</vt:lpstr>
      <vt:lpstr>Scenario 3: Designing for Accessibility</vt:lpstr>
      <vt:lpstr>Scenario 4: The Remote Collaboration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Iryna Zhukevych</dc:creator>
  <cp:lastModifiedBy>Iryna Zhukevych</cp:lastModifiedBy>
  <cp:revision>1</cp:revision>
  <dcterms:created xsi:type="dcterms:W3CDTF">2025-05-05T06:40:26Z</dcterms:created>
  <dcterms:modified xsi:type="dcterms:W3CDTF">2025-06-08T11:41:54Z</dcterms:modified>
</cp:coreProperties>
</file>