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0">
            <a:srgbClr val="FFFFFF"/>
          </a:lnRef>
          <a:fillRef idx="3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RADIOLOCATION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60470" y="3601720"/>
            <a:ext cx="4335145" cy="21132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DISCUSSION </a:t>
            </a:r>
            <a:endParaRPr lang="en-US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/>
              <a:t>Questions:</a:t>
            </a:r>
            <a:endParaRPr lang="en-US"/>
          </a:p>
          <a:p>
            <a:r>
              <a:rPr lang="en-US"/>
              <a:t>Have you ever heard of radiolocation? What do you think it means?</a:t>
            </a:r>
            <a:endParaRPr lang="en-US"/>
          </a:p>
          <a:p>
            <a:r>
              <a:rPr lang="en-US"/>
              <a:t>Can you think of any real-world applications of radiolocation (e.g., radar in weather stations, air traffic control)?</a:t>
            </a:r>
            <a:endParaRPr lang="en-US"/>
          </a:p>
          <a:p>
            <a:r>
              <a:rPr lang="en-US"/>
              <a:t>Why might knowing the position and speed of objects be important in different fields (e.g., aviation, military, maritime)?</a:t>
            </a:r>
            <a:endParaRPr lang="en-US"/>
          </a:p>
          <a:p>
            <a:pPr marL="0" indent="0">
              <a:buNone/>
            </a:pPr>
            <a:endParaRPr lang="en-US"/>
          </a:p>
        </p:txBody>
      </p:sp>
      <p:pic>
        <p:nvPicPr>
          <p:cNvPr id="4" name="Content Placeholder 3" descr="RADLOC 2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545580" y="1825625"/>
            <a:ext cx="4433570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p>
            <a:r>
              <a:rPr lang="en-US"/>
              <a:t>Brief Explanation: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/>
              <a:t>Radiolocation is a technique that uses radio waves to detect the position, distance, and speed of objects. It’s used in various areas like navigation, surveillance, and tracking.</a:t>
            </a:r>
            <a:endParaRPr lang="en-US"/>
          </a:p>
          <a:p>
            <a:endParaRPr lang="en-US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p>
            <a:r>
              <a:rPr lang="en-US"/>
              <a:t>Examples: Air traffic control uses radiolocation to monitor airplanes, while weather stations use it to detect storms.</a:t>
            </a:r>
            <a:endParaRPr lang="en-US"/>
          </a:p>
        </p:txBody>
      </p:sp>
      <p:pic>
        <p:nvPicPr>
          <p:cNvPr id="5" name="Picture 4" descr="RADLOC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43320" y="3576320"/>
            <a:ext cx="3103880" cy="31038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Terms to Explain:</a:t>
            </a:r>
            <a:endParaRPr lang="en-US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/>
              <a:t>Radiolocation: Using radio waves to locate and track objects.</a:t>
            </a:r>
            <a:endParaRPr lang="en-US"/>
          </a:p>
          <a:p>
            <a:r>
              <a:rPr lang="en-US"/>
              <a:t>Radar: A system that uses radiolocation technology to detect objects.</a:t>
            </a:r>
            <a:endParaRPr lang="en-US"/>
          </a:p>
          <a:p>
            <a:r>
              <a:rPr lang="en-US"/>
              <a:t>Transmitter: A device that sends out radio waves.</a:t>
            </a:r>
            <a:endParaRPr lang="en-US"/>
          </a:p>
          <a:p>
            <a:endParaRPr lang="en-US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p>
            <a:r>
              <a:rPr lang="en-US"/>
              <a:t>Receiver: A device that picks up the reflected radio waves.</a:t>
            </a:r>
            <a:endParaRPr lang="en-US"/>
          </a:p>
          <a:p>
            <a:r>
              <a:rPr lang="en-US"/>
              <a:t>Antenna: The component that sends and receives signals in a radar system.</a:t>
            </a:r>
            <a:endParaRPr lang="en-US"/>
          </a:p>
          <a:p>
            <a:r>
              <a:rPr lang="en-US"/>
              <a:t>Doppler Effect: A change in frequency of waves relative to an observer, used to measure the speed of moving objects.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1695" y="4954270"/>
            <a:ext cx="1619885" cy="16198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Detailed Explanation of Radiolocation</a:t>
            </a:r>
            <a:endParaRPr lang="en-US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sz="1800"/>
              <a:t>How Radiolocation Works:</a:t>
            </a:r>
            <a:endParaRPr lang="en-US" sz="1800"/>
          </a:p>
          <a:p>
            <a:r>
              <a:rPr lang="en-US" sz="1800"/>
              <a:t>Radiolocation systems send out radio waves that reflect off objects.</a:t>
            </a:r>
            <a:endParaRPr lang="en-US" sz="1800"/>
          </a:p>
          <a:p>
            <a:r>
              <a:rPr lang="en-US" sz="1800"/>
              <a:t>By measuring the time it takes for these waves to return and analyzing any changes in their frequency, the system can calculate the distance, position, and speed of the object.</a:t>
            </a:r>
            <a:endParaRPr lang="en-US" sz="1800"/>
          </a:p>
          <a:p>
            <a:endParaRPr lang="en-US" sz="1800"/>
          </a:p>
          <a:p>
            <a:endParaRPr lang="en-US" sz="180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p>
            <a:r>
              <a:rPr lang="en-US" sz="1800"/>
              <a:t>Components:</a:t>
            </a:r>
            <a:endParaRPr lang="en-US" sz="1800"/>
          </a:p>
          <a:p>
            <a:r>
              <a:rPr lang="en-US" sz="1800"/>
              <a:t>Transmitter: Sends out radio signals.</a:t>
            </a:r>
            <a:endParaRPr lang="en-US" sz="1800"/>
          </a:p>
          <a:p>
            <a:r>
              <a:rPr lang="en-US" sz="1800"/>
              <a:t>Receiver: Captures reflected signals.</a:t>
            </a:r>
            <a:endParaRPr lang="en-US" sz="1800"/>
          </a:p>
          <a:p>
            <a:r>
              <a:rPr lang="en-US" sz="1800"/>
              <a:t>Antenna: Facilitates the transmission and reception of radio waves.</a:t>
            </a:r>
            <a:endParaRPr lang="en-US" sz="1800"/>
          </a:p>
          <a:p>
            <a:r>
              <a:rPr lang="en-US" sz="1800"/>
              <a:t>Processor: Analyzes the data to determine object details.</a:t>
            </a:r>
            <a:endParaRPr lang="en-US" sz="18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81095" y="4106545"/>
            <a:ext cx="4810125" cy="25933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5875"/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2700000" scaled="0"/>
                </a:gradFill>
                <a:effectLst/>
              </a:rPr>
              <a:t>Types of Radiolocation:</a:t>
            </a:r>
            <a:endParaRPr lang="en-US" b="1">
              <a:ln w="15875"/>
              <a:gradFill>
                <a:gsLst>
                  <a:gs pos="0">
                    <a:schemeClr val="accent1"/>
                  </a:gs>
                  <a:gs pos="100000">
                    <a:schemeClr val="accent6"/>
                  </a:gs>
                </a:gsLst>
                <a:lin ang="270000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/>
              <a:t>Active Radiolocation: Uses both transmitters and receivers to detect objects actively.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p>
            <a:r>
              <a:rPr lang="en-US"/>
              <a:t>Passive Radiolocation: Detects signals emitted by the object itself, useful for stealth detection.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5280" y="3239135"/>
            <a:ext cx="3901440" cy="33502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Discussion Questions</a:t>
            </a:r>
            <a:r>
              <a:rPr lang="en-US"/>
              <a:t>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p>
            <a:r>
              <a:rPr lang="en-US"/>
              <a:t>How do you think radiolocation might be different from satellite GPS?</a:t>
            </a:r>
            <a:endParaRPr lang="en-US"/>
          </a:p>
          <a:p>
            <a:r>
              <a:rPr lang="en-US"/>
              <a:t>What are some benefits and limitations of using radiolocation in different environments (e.g., mountains, oceans)?</a:t>
            </a:r>
            <a:endParaRPr lang="en-US"/>
          </a:p>
          <a:p>
            <a:r>
              <a:rPr lang="en-US"/>
              <a:t>How might advances in radiolocation technology impact transportation or safety in the future?</a:t>
            </a:r>
            <a:endParaRPr lang="en-US"/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876415" y="2294890"/>
            <a:ext cx="3686810" cy="312610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p>
            <a:r>
              <a:rPr lang="en-US" b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Practice and Application </a:t>
            </a:r>
            <a:endParaRPr lang="en-US" b="1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/>
              <a:t>Air Traffic Control: Explain how radiolocation keeps planes at a safe distance from each other.</a:t>
            </a:r>
            <a:endParaRPr lang="en-US"/>
          </a:p>
          <a:p>
            <a:r>
              <a:rPr lang="en-US"/>
              <a:t>Weather Forecasting: Demonstrate how Doppler radar detects weather changes.</a:t>
            </a:r>
            <a:endParaRPr lang="en-US"/>
          </a:p>
          <a:p>
            <a:r>
              <a:rPr lang="en-US"/>
              <a:t>Maritime Navigation: Discuss the use of radiolocation for tracking ships and preventing collisions.</a:t>
            </a:r>
            <a:endParaRPr lang="en-US"/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558280" y="1825625"/>
            <a:ext cx="4079240" cy="34042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2408</Words>
  <Application>WPS Presentation</Application>
  <PresentationFormat>Widescreen</PresentationFormat>
  <Paragraphs>62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RADIOLOCATION</dc:title>
  <dc:creator/>
  <cp:lastModifiedBy>Mariia Lev</cp:lastModifiedBy>
  <cp:revision>1</cp:revision>
  <dcterms:created xsi:type="dcterms:W3CDTF">2024-10-29T12:49:33Z</dcterms:created>
  <dcterms:modified xsi:type="dcterms:W3CDTF">2024-10-29T12:49:33Z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C9138B8425E44FC4A027F61A66BB8315_11</vt:lpwstr>
  </property>
  <property fmtid="{D5CDD505-2E9C-101B-9397-08002B2CF9AE}" pid="3" name="KSOProductBuildVer">
    <vt:lpwstr>1033-12.2.0.17562</vt:lpwstr>
  </property>
</Properties>
</file>