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379BB7E2-7379-4359-9E39-B96A94B7CF61}"/>
    <pc:docChg chg="undo custSel addSld modSld modMainMaster">
      <pc:chgData name="Iryna Zhukevych" userId="32b9d8b4c7aa7458" providerId="LiveId" clId="{379BB7E2-7379-4359-9E39-B96A94B7CF61}" dt="2024-10-10T06:48:18.886" v="900" actId="122"/>
      <pc:docMkLst>
        <pc:docMk/>
      </pc:docMkLst>
      <pc:sldChg chg="addSp modSp new mod modTransition setBg setClrOvrMap">
        <pc:chgData name="Iryna Zhukevych" userId="32b9d8b4c7aa7458" providerId="LiveId" clId="{379BB7E2-7379-4359-9E39-B96A94B7CF61}" dt="2024-10-10T06:17:51.814" v="895"/>
        <pc:sldMkLst>
          <pc:docMk/>
          <pc:sldMk cId="2762673028" sldId="256"/>
        </pc:sldMkLst>
        <pc:spChg chg="mod">
          <ac:chgData name="Iryna Zhukevych" userId="32b9d8b4c7aa7458" providerId="LiveId" clId="{379BB7E2-7379-4359-9E39-B96A94B7CF61}" dt="2024-10-10T05:21:53.476" v="105" actId="122"/>
          <ac:spMkLst>
            <pc:docMk/>
            <pc:sldMk cId="2762673028" sldId="256"/>
            <ac:spMk id="2" creationId="{EBF7C0A7-D821-E7D5-279E-6BC40A8FC3D3}"/>
          </ac:spMkLst>
        </pc:spChg>
        <pc:spChg chg="mod">
          <ac:chgData name="Iryna Zhukevych" userId="32b9d8b4c7aa7458" providerId="LiveId" clId="{379BB7E2-7379-4359-9E39-B96A94B7CF61}" dt="2024-10-10T05:22:00.377" v="107" actId="1076"/>
          <ac:spMkLst>
            <pc:docMk/>
            <pc:sldMk cId="2762673028" sldId="256"/>
            <ac:spMk id="3" creationId="{4762D3DF-5621-1442-F666-285E9772B557}"/>
          </ac:spMkLst>
        </pc:spChg>
        <pc:picChg chg="add mod ord">
          <ac:chgData name="Iryna Zhukevych" userId="32b9d8b4c7aa7458" providerId="LiveId" clId="{379BB7E2-7379-4359-9E39-B96A94B7CF61}" dt="2024-10-10T05:21:51.144" v="104" actId="26606"/>
          <ac:picMkLst>
            <pc:docMk/>
            <pc:sldMk cId="2762673028" sldId="256"/>
            <ac:picMk id="5" creationId="{614EDD6B-02DC-1292-318D-E552F095A4F0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335502169" sldId="257"/>
        </pc:sldMkLst>
        <pc:spChg chg="mod">
          <ac:chgData name="Iryna Zhukevych" userId="32b9d8b4c7aa7458" providerId="LiveId" clId="{379BB7E2-7379-4359-9E39-B96A94B7CF61}" dt="2024-10-10T05:27:20.046" v="130" actId="1076"/>
          <ac:spMkLst>
            <pc:docMk/>
            <pc:sldMk cId="2335502169" sldId="257"/>
            <ac:spMk id="2" creationId="{2EEBA082-AD49-EC72-7FC8-963A2E7E7C96}"/>
          </ac:spMkLst>
        </pc:spChg>
        <pc:spChg chg="mod">
          <ac:chgData name="Iryna Zhukevych" userId="32b9d8b4c7aa7458" providerId="LiveId" clId="{379BB7E2-7379-4359-9E39-B96A94B7CF61}" dt="2024-10-10T05:27:24.337" v="131" actId="1076"/>
          <ac:spMkLst>
            <pc:docMk/>
            <pc:sldMk cId="2335502169" sldId="257"/>
            <ac:spMk id="3" creationId="{1AB80DE5-236C-9093-9DBD-1A22249F79C0}"/>
          </ac:spMkLst>
        </pc:spChg>
        <pc:spChg chg="add">
          <ac:chgData name="Iryna Zhukevych" userId="32b9d8b4c7aa7458" providerId="LiveId" clId="{379BB7E2-7379-4359-9E39-B96A94B7CF61}" dt="2024-10-10T05:27:08.431" v="127" actId="26606"/>
          <ac:spMkLst>
            <pc:docMk/>
            <pc:sldMk cId="2335502169" sldId="257"/>
            <ac:spMk id="10" creationId="{04812C46-200A-4DEB-A05E-3ED6C68C2387}"/>
          </ac:spMkLst>
        </pc:spChg>
        <pc:spChg chg="add">
          <ac:chgData name="Iryna Zhukevych" userId="32b9d8b4c7aa7458" providerId="LiveId" clId="{379BB7E2-7379-4359-9E39-B96A94B7CF61}" dt="2024-10-10T05:27:08.431" v="127" actId="26606"/>
          <ac:spMkLst>
            <pc:docMk/>
            <pc:sldMk cId="2335502169" sldId="257"/>
            <ac:spMk id="12" creationId="{D1EA859B-E555-4109-94F3-6700E046E008}"/>
          </ac:spMkLst>
        </pc:spChg>
        <pc:picChg chg="add mod ord">
          <ac:chgData name="Iryna Zhukevych" userId="32b9d8b4c7aa7458" providerId="LiveId" clId="{379BB7E2-7379-4359-9E39-B96A94B7CF61}" dt="2024-10-10T05:27:08.431" v="127" actId="26606"/>
          <ac:picMkLst>
            <pc:docMk/>
            <pc:sldMk cId="2335502169" sldId="257"/>
            <ac:picMk id="5" creationId="{2ADCFA30-E650-D58A-1A2E-D42E9C3F822F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262023762" sldId="258"/>
        </pc:sldMkLst>
        <pc:spChg chg="mod">
          <ac:chgData name="Iryna Zhukevych" userId="32b9d8b4c7aa7458" providerId="LiveId" clId="{379BB7E2-7379-4359-9E39-B96A94B7CF61}" dt="2024-10-10T05:36:32.984" v="243" actId="255"/>
          <ac:spMkLst>
            <pc:docMk/>
            <pc:sldMk cId="2262023762" sldId="258"/>
            <ac:spMk id="2" creationId="{3C9A8DFD-BAAF-3F87-AFE1-A05080D015DE}"/>
          </ac:spMkLst>
        </pc:spChg>
        <pc:spChg chg="mod">
          <ac:chgData name="Iryna Zhukevych" userId="32b9d8b4c7aa7458" providerId="LiveId" clId="{379BB7E2-7379-4359-9E39-B96A94B7CF61}" dt="2024-10-10T05:36:52.877" v="247" actId="14100"/>
          <ac:spMkLst>
            <pc:docMk/>
            <pc:sldMk cId="2262023762" sldId="258"/>
            <ac:spMk id="3" creationId="{CFD2747A-07F2-8091-7012-62E615342C6E}"/>
          </ac:spMkLst>
        </pc:spChg>
        <pc:spChg chg="add">
          <ac:chgData name="Iryna Zhukevych" userId="32b9d8b4c7aa7458" providerId="LiveId" clId="{379BB7E2-7379-4359-9E39-B96A94B7CF61}" dt="2024-10-10T05:34:40.278" v="213" actId="26606"/>
          <ac:spMkLst>
            <pc:docMk/>
            <pc:sldMk cId="2262023762" sldId="258"/>
            <ac:spMk id="9" creationId="{04812C46-200A-4DEB-A05E-3ED6C68C2387}"/>
          </ac:spMkLst>
        </pc:spChg>
        <pc:spChg chg="add">
          <ac:chgData name="Iryna Zhukevych" userId="32b9d8b4c7aa7458" providerId="LiveId" clId="{379BB7E2-7379-4359-9E39-B96A94B7CF61}" dt="2024-10-10T05:34:40.278" v="213" actId="26606"/>
          <ac:spMkLst>
            <pc:docMk/>
            <pc:sldMk cId="2262023762" sldId="258"/>
            <ac:spMk id="11" creationId="{D1EA859B-E555-4109-94F3-6700E046E008}"/>
          </ac:spMkLst>
        </pc:spChg>
        <pc:picChg chg="add">
          <ac:chgData name="Iryna Zhukevych" userId="32b9d8b4c7aa7458" providerId="LiveId" clId="{379BB7E2-7379-4359-9E39-B96A94B7CF61}" dt="2024-10-10T05:34:40.278" v="213" actId="26606"/>
          <ac:picMkLst>
            <pc:docMk/>
            <pc:sldMk cId="2262023762" sldId="258"/>
            <ac:picMk id="5" creationId="{113937A7-1560-6323-9B62-8D0A4B225D16}"/>
          </ac:picMkLst>
        </pc:picChg>
      </pc:sldChg>
      <pc:sldChg chg="addSp delSp modSp new mod modTransition setBg setClrOvrMap">
        <pc:chgData name="Iryna Zhukevych" userId="32b9d8b4c7aa7458" providerId="LiveId" clId="{379BB7E2-7379-4359-9E39-B96A94B7CF61}" dt="2024-10-10T06:47:10.053" v="896" actId="255"/>
        <pc:sldMkLst>
          <pc:docMk/>
          <pc:sldMk cId="3199341426" sldId="259"/>
        </pc:sldMkLst>
        <pc:spChg chg="del mod">
          <ac:chgData name="Iryna Zhukevych" userId="32b9d8b4c7aa7458" providerId="LiveId" clId="{379BB7E2-7379-4359-9E39-B96A94B7CF61}" dt="2024-10-10T05:39:30.496" v="317" actId="478"/>
          <ac:spMkLst>
            <pc:docMk/>
            <pc:sldMk cId="3199341426" sldId="259"/>
            <ac:spMk id="2" creationId="{97C37E10-8D9B-8F45-4C61-6EF1DDDE95E7}"/>
          </ac:spMkLst>
        </pc:spChg>
        <pc:spChg chg="del mod">
          <ac:chgData name="Iryna Zhukevych" userId="32b9d8b4c7aa7458" providerId="LiveId" clId="{379BB7E2-7379-4359-9E39-B96A94B7CF61}" dt="2024-10-10T05:39:16.236" v="313" actId="26606"/>
          <ac:spMkLst>
            <pc:docMk/>
            <pc:sldMk cId="3199341426" sldId="259"/>
            <ac:spMk id="3" creationId="{372153C6-CA93-68B2-E1A4-28BF77331050}"/>
          </ac:spMkLst>
        </pc:spChg>
        <pc:spChg chg="add mod">
          <ac:chgData name="Iryna Zhukevych" userId="32b9d8b4c7aa7458" providerId="LiveId" clId="{379BB7E2-7379-4359-9E39-B96A94B7CF61}" dt="2024-10-10T05:42:44.714" v="356" actId="14100"/>
          <ac:spMkLst>
            <pc:docMk/>
            <pc:sldMk cId="3199341426" sldId="259"/>
            <ac:spMk id="7" creationId="{E795C171-ECA2-25BD-8393-2A5D681E0FE7}"/>
          </ac:spMkLst>
        </pc:spChg>
        <pc:spChg chg="add del">
          <ac:chgData name="Iryna Zhukevych" userId="32b9d8b4c7aa7458" providerId="LiveId" clId="{379BB7E2-7379-4359-9E39-B96A94B7CF61}" dt="2024-10-10T05:42:19.536" v="348" actId="26606"/>
          <ac:spMkLst>
            <pc:docMk/>
            <pc:sldMk cId="3199341426" sldId="259"/>
            <ac:spMk id="12" creationId="{C3420C89-0B09-4632-A4AF-3971D08BF7A8}"/>
          </ac:spMkLst>
        </pc:spChg>
        <pc:spChg chg="add del">
          <ac:chgData name="Iryna Zhukevych" userId="32b9d8b4c7aa7458" providerId="LiveId" clId="{379BB7E2-7379-4359-9E39-B96A94B7CF61}" dt="2024-10-10T05:42:19.536" v="348" actId="26606"/>
          <ac:spMkLst>
            <pc:docMk/>
            <pc:sldMk cId="3199341426" sldId="259"/>
            <ac:spMk id="14" creationId="{4E5CBA61-BF74-40B4-A3A8-366BBA626CCF}"/>
          </ac:spMkLst>
        </pc:spChg>
        <pc:grpChg chg="add del">
          <ac:chgData name="Iryna Zhukevych" userId="32b9d8b4c7aa7458" providerId="LiveId" clId="{379BB7E2-7379-4359-9E39-B96A94B7CF61}" dt="2024-10-10T05:42:19.536" v="348" actId="26606"/>
          <ac:grpSpMkLst>
            <pc:docMk/>
            <pc:sldMk cId="3199341426" sldId="259"/>
            <ac:grpSpMk id="16" creationId="{AC27E70C-5470-4262-B9CE-AE52C51CF4C1}"/>
          </ac:grpSpMkLst>
        </pc:grpChg>
        <pc:grpChg chg="add del">
          <ac:chgData name="Iryna Zhukevych" userId="32b9d8b4c7aa7458" providerId="LiveId" clId="{379BB7E2-7379-4359-9E39-B96A94B7CF61}" dt="2024-10-10T05:42:19.536" v="348" actId="26606"/>
          <ac:grpSpMkLst>
            <pc:docMk/>
            <pc:sldMk cId="3199341426" sldId="259"/>
            <ac:grpSpMk id="20" creationId="{E27AF472-EAE3-4572-AB69-B92BD10DBC6D}"/>
          </ac:grpSpMkLst>
        </pc:grpChg>
        <pc:graphicFrameChg chg="add mod ord modGraphic">
          <ac:chgData name="Iryna Zhukevych" userId="32b9d8b4c7aa7458" providerId="LiveId" clId="{379BB7E2-7379-4359-9E39-B96A94B7CF61}" dt="2024-10-10T06:47:10.053" v="896" actId="255"/>
          <ac:graphicFrameMkLst>
            <pc:docMk/>
            <pc:sldMk cId="3199341426" sldId="259"/>
            <ac:graphicFrameMk id="5" creationId="{13FE8A58-9A72-F743-406A-5BC84E8E549A}"/>
          </ac:graphicFrameMkLst>
        </pc:graphicFrameChg>
        <pc:picChg chg="add mod">
          <ac:chgData name="Iryna Zhukevych" userId="32b9d8b4c7aa7458" providerId="LiveId" clId="{379BB7E2-7379-4359-9E39-B96A94B7CF61}" dt="2024-10-10T05:42:28.794" v="351" actId="27614"/>
          <ac:picMkLst>
            <pc:docMk/>
            <pc:sldMk cId="3199341426" sldId="259"/>
            <ac:picMk id="6" creationId="{FC4322BA-9E7B-628F-3C8A-7276EA06787B}"/>
          </ac:picMkLst>
        </pc:picChg>
      </pc:sldChg>
      <pc:sldChg chg="addSp delSp modSp new mod modTransition setBg setClrOvrMap">
        <pc:chgData name="Iryna Zhukevych" userId="32b9d8b4c7aa7458" providerId="LiveId" clId="{379BB7E2-7379-4359-9E39-B96A94B7CF61}" dt="2024-10-10T06:48:18.886" v="900" actId="122"/>
        <pc:sldMkLst>
          <pc:docMk/>
          <pc:sldMk cId="1581887592" sldId="260"/>
        </pc:sldMkLst>
        <pc:spChg chg="mod">
          <ac:chgData name="Iryna Zhukevych" userId="32b9d8b4c7aa7458" providerId="LiveId" clId="{379BB7E2-7379-4359-9E39-B96A94B7CF61}" dt="2024-10-10T06:48:18.886" v="900" actId="122"/>
          <ac:spMkLst>
            <pc:docMk/>
            <pc:sldMk cId="1581887592" sldId="260"/>
            <ac:spMk id="2" creationId="{DAAB3B1E-CF54-A0FA-4E75-D2454635F4A5}"/>
          </ac:spMkLst>
        </pc:spChg>
        <pc:spChg chg="del mod">
          <ac:chgData name="Iryna Zhukevych" userId="32b9d8b4c7aa7458" providerId="LiveId" clId="{379BB7E2-7379-4359-9E39-B96A94B7CF61}" dt="2024-10-10T05:45:36.069" v="426" actId="26606"/>
          <ac:spMkLst>
            <pc:docMk/>
            <pc:sldMk cId="1581887592" sldId="260"/>
            <ac:spMk id="3" creationId="{D37679F3-104E-B2F1-630D-D50D34B37866}"/>
          </ac:spMkLst>
        </pc:spChg>
        <pc:graphicFrameChg chg="add">
          <ac:chgData name="Iryna Zhukevych" userId="32b9d8b4c7aa7458" providerId="LiveId" clId="{379BB7E2-7379-4359-9E39-B96A94B7CF61}" dt="2024-10-10T05:45:36.069" v="426" actId="26606"/>
          <ac:graphicFrameMkLst>
            <pc:docMk/>
            <pc:sldMk cId="1581887592" sldId="260"/>
            <ac:graphicFrameMk id="5" creationId="{186BE4FF-B3CF-C6B3-732B-EFB3CF89608E}"/>
          </ac:graphicFrameMkLst>
        </pc:graphicFrameChg>
        <pc:picChg chg="add mod">
          <ac:chgData name="Iryna Zhukevych" userId="32b9d8b4c7aa7458" providerId="LiveId" clId="{379BB7E2-7379-4359-9E39-B96A94B7CF61}" dt="2024-10-10T05:45:45.648" v="428" actId="1076"/>
          <ac:picMkLst>
            <pc:docMk/>
            <pc:sldMk cId="1581887592" sldId="260"/>
            <ac:picMk id="6" creationId="{98AA1307-C26F-2843-B385-14179B40FE63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469169199" sldId="261"/>
        </pc:sldMkLst>
        <pc:spChg chg="mod">
          <ac:chgData name="Iryna Zhukevych" userId="32b9d8b4c7aa7458" providerId="LiveId" clId="{379BB7E2-7379-4359-9E39-B96A94B7CF61}" dt="2024-10-10T05:47:17.187" v="444" actId="122"/>
          <ac:spMkLst>
            <pc:docMk/>
            <pc:sldMk cId="2469169199" sldId="261"/>
            <ac:spMk id="2" creationId="{7A788311-0827-FFD4-27FF-92B6BFF6D410}"/>
          </ac:spMkLst>
        </pc:spChg>
        <pc:spChg chg="mod">
          <ac:chgData name="Iryna Zhukevych" userId="32b9d8b4c7aa7458" providerId="LiveId" clId="{379BB7E2-7379-4359-9E39-B96A94B7CF61}" dt="2024-10-10T06:05:19.625" v="707" actId="255"/>
          <ac:spMkLst>
            <pc:docMk/>
            <pc:sldMk cId="2469169199" sldId="261"/>
            <ac:spMk id="3" creationId="{06984DC9-32BE-6764-251D-423AC21AB2B9}"/>
          </ac:spMkLst>
        </pc:spChg>
        <pc:spChg chg="add">
          <ac:chgData name="Iryna Zhukevych" userId="32b9d8b4c7aa7458" providerId="LiveId" clId="{379BB7E2-7379-4359-9E39-B96A94B7CF61}" dt="2024-10-10T05:47:10.993" v="442" actId="26606"/>
          <ac:spMkLst>
            <pc:docMk/>
            <pc:sldMk cId="2469169199" sldId="261"/>
            <ac:spMk id="9" creationId="{9F7D5CDA-D291-4307-BF55-1381FED29634}"/>
          </ac:spMkLst>
        </pc:spChg>
        <pc:picChg chg="add">
          <ac:chgData name="Iryna Zhukevych" userId="32b9d8b4c7aa7458" providerId="LiveId" clId="{379BB7E2-7379-4359-9E39-B96A94B7CF61}" dt="2024-10-10T05:47:10.993" v="442" actId="26606"/>
          <ac:picMkLst>
            <pc:docMk/>
            <pc:sldMk cId="2469169199" sldId="261"/>
            <ac:picMk id="5" creationId="{9FA522C8-DE64-F3D2-21CB-8D3B5E6B23F7}"/>
          </ac:picMkLst>
        </pc:picChg>
      </pc:sldChg>
      <pc:sldChg chg="addSp del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127274885" sldId="262"/>
        </pc:sldMkLst>
        <pc:spChg chg="mod">
          <ac:chgData name="Iryna Zhukevych" userId="32b9d8b4c7aa7458" providerId="LiveId" clId="{379BB7E2-7379-4359-9E39-B96A94B7CF61}" dt="2024-10-10T05:52:45.753" v="496" actId="1076"/>
          <ac:spMkLst>
            <pc:docMk/>
            <pc:sldMk cId="2127274885" sldId="262"/>
            <ac:spMk id="2" creationId="{623CB21F-C9FF-8141-3F98-F20B918FDD5A}"/>
          </ac:spMkLst>
        </pc:spChg>
        <pc:spChg chg="del mod">
          <ac:chgData name="Iryna Zhukevych" userId="32b9d8b4c7aa7458" providerId="LiveId" clId="{379BB7E2-7379-4359-9E39-B96A94B7CF61}" dt="2024-10-10T05:49:26.711" v="454" actId="22"/>
          <ac:spMkLst>
            <pc:docMk/>
            <pc:sldMk cId="2127274885" sldId="262"/>
            <ac:spMk id="3" creationId="{93302E62-4A87-07C5-7801-C801C87A1563}"/>
          </ac:spMkLst>
        </pc:spChg>
        <pc:grpChg chg="add">
          <ac:chgData name="Iryna Zhukevych" userId="32b9d8b4c7aa7458" providerId="LiveId" clId="{379BB7E2-7379-4359-9E39-B96A94B7CF61}" dt="2024-10-10T05:51:20.943" v="462" actId="26606"/>
          <ac:grpSpMkLst>
            <pc:docMk/>
            <pc:sldMk cId="2127274885" sldId="262"/>
            <ac:grpSpMk id="16" creationId="{A3440FE8-59C1-781D-CE2A-89F1941848D3}"/>
          </ac:grpSpMkLst>
        </pc:grpChg>
        <pc:picChg chg="add mod ord">
          <ac:chgData name="Iryna Zhukevych" userId="32b9d8b4c7aa7458" providerId="LiveId" clId="{379BB7E2-7379-4359-9E39-B96A94B7CF61}" dt="2024-10-10T05:52:59.114" v="501" actId="1076"/>
          <ac:picMkLst>
            <pc:docMk/>
            <pc:sldMk cId="2127274885" sldId="262"/>
            <ac:picMk id="5" creationId="{994440F4-4249-7B73-0742-674E1BE1CBE2}"/>
          </ac:picMkLst>
        </pc:picChg>
        <pc:picChg chg="add mod">
          <ac:chgData name="Iryna Zhukevych" userId="32b9d8b4c7aa7458" providerId="LiveId" clId="{379BB7E2-7379-4359-9E39-B96A94B7CF61}" dt="2024-10-10T05:52:31.199" v="491" actId="14100"/>
          <ac:picMkLst>
            <pc:docMk/>
            <pc:sldMk cId="2127274885" sldId="262"/>
            <ac:picMk id="7" creationId="{637A3803-57A8-259A-2C52-55B6EDA95105}"/>
          </ac:picMkLst>
        </pc:picChg>
        <pc:picChg chg="add mod">
          <ac:chgData name="Iryna Zhukevych" userId="32b9d8b4c7aa7458" providerId="LiveId" clId="{379BB7E2-7379-4359-9E39-B96A94B7CF61}" dt="2024-10-10T05:52:53.623" v="498" actId="14100"/>
          <ac:picMkLst>
            <pc:docMk/>
            <pc:sldMk cId="2127274885" sldId="262"/>
            <ac:picMk id="9" creationId="{3EAFA029-9627-C23B-9A9B-7EB2FC068B7D}"/>
          </ac:picMkLst>
        </pc:picChg>
        <pc:picChg chg="add mod">
          <ac:chgData name="Iryna Zhukevych" userId="32b9d8b4c7aa7458" providerId="LiveId" clId="{379BB7E2-7379-4359-9E39-B96A94B7CF61}" dt="2024-10-10T05:52:58.225" v="500" actId="14100"/>
          <ac:picMkLst>
            <pc:docMk/>
            <pc:sldMk cId="2127274885" sldId="262"/>
            <ac:picMk id="11" creationId="{7CA3D88E-EE39-7F9F-7EA4-58D70BE788F7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859015717" sldId="263"/>
        </pc:sldMkLst>
        <pc:spChg chg="mod">
          <ac:chgData name="Iryna Zhukevych" userId="32b9d8b4c7aa7458" providerId="LiveId" clId="{379BB7E2-7379-4359-9E39-B96A94B7CF61}" dt="2024-10-10T05:55:47.563" v="569" actId="255"/>
          <ac:spMkLst>
            <pc:docMk/>
            <pc:sldMk cId="2859015717" sldId="263"/>
            <ac:spMk id="2" creationId="{0D6FB102-41E3-DEB9-7589-3A2A5D9A93BF}"/>
          </ac:spMkLst>
        </pc:spChg>
        <pc:spChg chg="mod">
          <ac:chgData name="Iryna Zhukevych" userId="32b9d8b4c7aa7458" providerId="LiveId" clId="{379BB7E2-7379-4359-9E39-B96A94B7CF61}" dt="2024-10-10T05:55:34.947" v="568" actId="27636"/>
          <ac:spMkLst>
            <pc:docMk/>
            <pc:sldMk cId="2859015717" sldId="263"/>
            <ac:spMk id="3" creationId="{642EC3F5-2C87-EA0A-10BB-3455AA128F34}"/>
          </ac:spMkLst>
        </pc:spChg>
        <pc:spChg chg="add">
          <ac:chgData name="Iryna Zhukevych" userId="32b9d8b4c7aa7458" providerId="LiveId" clId="{379BB7E2-7379-4359-9E39-B96A94B7CF61}" dt="2024-10-10T05:54:54.138" v="552" actId="26606"/>
          <ac:spMkLst>
            <pc:docMk/>
            <pc:sldMk cId="2859015717" sldId="263"/>
            <ac:spMk id="9" creationId="{9F7D5CDA-D291-4307-BF55-1381FED29634}"/>
          </ac:spMkLst>
        </pc:spChg>
        <pc:picChg chg="add">
          <ac:chgData name="Iryna Zhukevych" userId="32b9d8b4c7aa7458" providerId="LiveId" clId="{379BB7E2-7379-4359-9E39-B96A94B7CF61}" dt="2024-10-10T05:54:54.138" v="552" actId="26606"/>
          <ac:picMkLst>
            <pc:docMk/>
            <pc:sldMk cId="2859015717" sldId="263"/>
            <ac:picMk id="5" creationId="{ABFE36B8-A686-DA17-5B0C-99F22840B4A6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2663760376" sldId="264"/>
        </pc:sldMkLst>
        <pc:spChg chg="mod">
          <ac:chgData name="Iryna Zhukevych" userId="32b9d8b4c7aa7458" providerId="LiveId" clId="{379BB7E2-7379-4359-9E39-B96A94B7CF61}" dt="2024-10-10T06:03:42.483" v="648" actId="14100"/>
          <ac:spMkLst>
            <pc:docMk/>
            <pc:sldMk cId="2663760376" sldId="264"/>
            <ac:spMk id="2" creationId="{F889435E-3066-B59D-52E3-4EB8F7736596}"/>
          </ac:spMkLst>
        </pc:spChg>
        <pc:spChg chg="mod">
          <ac:chgData name="Iryna Zhukevych" userId="32b9d8b4c7aa7458" providerId="LiveId" clId="{379BB7E2-7379-4359-9E39-B96A94B7CF61}" dt="2024-10-10T06:03:30.187" v="645" actId="14100"/>
          <ac:spMkLst>
            <pc:docMk/>
            <pc:sldMk cId="2663760376" sldId="264"/>
            <ac:spMk id="3" creationId="{501EE4F3-3474-7A0B-E35B-8DE47C91666B}"/>
          </ac:spMkLst>
        </pc:spChg>
        <pc:spChg chg="add">
          <ac:chgData name="Iryna Zhukevych" userId="32b9d8b4c7aa7458" providerId="LiveId" clId="{379BB7E2-7379-4359-9E39-B96A94B7CF61}" dt="2024-10-10T06:02:50.760" v="624" actId="26606"/>
          <ac:spMkLst>
            <pc:docMk/>
            <pc:sldMk cId="2663760376" sldId="264"/>
            <ac:spMk id="10" creationId="{45D37F4E-DDB4-456B-97E0-9937730A039F}"/>
          </ac:spMkLst>
        </pc:spChg>
        <pc:spChg chg="add">
          <ac:chgData name="Iryna Zhukevych" userId="32b9d8b4c7aa7458" providerId="LiveId" clId="{379BB7E2-7379-4359-9E39-B96A94B7CF61}" dt="2024-10-10T06:02:50.760" v="624" actId="26606"/>
          <ac:spMkLst>
            <pc:docMk/>
            <pc:sldMk cId="2663760376" sldId="264"/>
            <ac:spMk id="12" creationId="{B2DD41CD-8F47-4F56-AD12-4E2FF7696987}"/>
          </ac:spMkLst>
        </pc:spChg>
        <pc:picChg chg="add mod">
          <ac:chgData name="Iryna Zhukevych" userId="32b9d8b4c7aa7458" providerId="LiveId" clId="{379BB7E2-7379-4359-9E39-B96A94B7CF61}" dt="2024-10-10T06:02:50.760" v="624" actId="26606"/>
          <ac:picMkLst>
            <pc:docMk/>
            <pc:sldMk cId="2663760376" sldId="264"/>
            <ac:picMk id="5" creationId="{560F8D7F-C6C2-5C78-D78D-CEB4AC26F61F}"/>
          </ac:picMkLst>
        </pc:picChg>
      </pc:sldChg>
      <pc:sldChg chg="addSp delSp modSp new mod modTransition setBg addAnim setClrOvrMap">
        <pc:chgData name="Iryna Zhukevych" userId="32b9d8b4c7aa7458" providerId="LiveId" clId="{379BB7E2-7379-4359-9E39-B96A94B7CF61}" dt="2024-10-10T06:17:51.814" v="895"/>
        <pc:sldMkLst>
          <pc:docMk/>
          <pc:sldMk cId="130902804" sldId="265"/>
        </pc:sldMkLst>
        <pc:spChg chg="mod">
          <ac:chgData name="Iryna Zhukevych" userId="32b9d8b4c7aa7458" providerId="LiveId" clId="{379BB7E2-7379-4359-9E39-B96A94B7CF61}" dt="2024-10-10T06:04:56.348" v="706" actId="20577"/>
          <ac:spMkLst>
            <pc:docMk/>
            <pc:sldMk cId="130902804" sldId="265"/>
            <ac:spMk id="2" creationId="{0484C86F-7DF5-8301-524F-D458A59A66C3}"/>
          </ac:spMkLst>
        </pc:spChg>
        <pc:spChg chg="del">
          <ac:chgData name="Iryna Zhukevych" userId="32b9d8b4c7aa7458" providerId="LiveId" clId="{379BB7E2-7379-4359-9E39-B96A94B7CF61}" dt="2024-10-10T06:03:50.407" v="650" actId="478"/>
          <ac:spMkLst>
            <pc:docMk/>
            <pc:sldMk cId="130902804" sldId="265"/>
            <ac:spMk id="3" creationId="{B7BBF2FC-C759-B622-C4EC-9B2DC3D1AE30}"/>
          </ac:spMkLst>
        </pc:spChg>
        <pc:spChg chg="add">
          <ac:chgData name="Iryna Zhukevych" userId="32b9d8b4c7aa7458" providerId="LiveId" clId="{379BB7E2-7379-4359-9E39-B96A94B7CF61}" dt="2024-10-10T06:04:15.930" v="695" actId="26606"/>
          <ac:spMkLst>
            <pc:docMk/>
            <pc:sldMk cId="130902804" sldId="265"/>
            <ac:spMk id="8" creationId="{71B2258F-86CA-4D4D-8270-BC05FCDEBFB3}"/>
          </ac:spMkLst>
        </pc:spChg>
        <pc:picChg chg="add mod">
          <ac:chgData name="Iryna Zhukevych" userId="32b9d8b4c7aa7458" providerId="LiveId" clId="{379BB7E2-7379-4359-9E39-B96A94B7CF61}" dt="2024-10-10T06:04:49.278" v="704" actId="1076"/>
          <ac:picMkLst>
            <pc:docMk/>
            <pc:sldMk cId="130902804" sldId="265"/>
            <ac:picMk id="4" creationId="{517B55F4-DAB1-1B65-B3E4-9731958FDF9A}"/>
          </ac:picMkLst>
        </pc:picChg>
      </pc:sldChg>
      <pc:sldChg chg="addSp modSp new mod modTransition setBg">
        <pc:chgData name="Iryna Zhukevych" userId="32b9d8b4c7aa7458" providerId="LiveId" clId="{379BB7E2-7379-4359-9E39-B96A94B7CF61}" dt="2024-10-10T06:17:51.814" v="895"/>
        <pc:sldMkLst>
          <pc:docMk/>
          <pc:sldMk cId="994943511" sldId="266"/>
        </pc:sldMkLst>
        <pc:spChg chg="mod">
          <ac:chgData name="Iryna Zhukevych" userId="32b9d8b4c7aa7458" providerId="LiveId" clId="{379BB7E2-7379-4359-9E39-B96A94B7CF61}" dt="2024-10-10T06:13:30.511" v="869" actId="122"/>
          <ac:spMkLst>
            <pc:docMk/>
            <pc:sldMk cId="994943511" sldId="266"/>
            <ac:spMk id="2" creationId="{94CA7A80-671A-0400-4695-064DFA99910C}"/>
          </ac:spMkLst>
        </pc:spChg>
        <pc:spChg chg="mod">
          <ac:chgData name="Iryna Zhukevych" userId="32b9d8b4c7aa7458" providerId="LiveId" clId="{379BB7E2-7379-4359-9E39-B96A94B7CF61}" dt="2024-10-10T06:17:06.451" v="893" actId="14100"/>
          <ac:spMkLst>
            <pc:docMk/>
            <pc:sldMk cId="994943511" sldId="266"/>
            <ac:spMk id="3" creationId="{759F3B0E-4121-039E-2101-81E956EBF9C1}"/>
          </ac:spMkLst>
        </pc:spChg>
        <pc:spChg chg="add">
          <ac:chgData name="Iryna Zhukevych" userId="32b9d8b4c7aa7458" providerId="LiveId" clId="{379BB7E2-7379-4359-9E39-B96A94B7CF61}" dt="2024-10-10T06:11:41.233" v="839" actId="26606"/>
          <ac:spMkLst>
            <pc:docMk/>
            <pc:sldMk cId="994943511" sldId="266"/>
            <ac:spMk id="10" creationId="{45D37F4E-DDB4-456B-97E0-9937730A039F}"/>
          </ac:spMkLst>
        </pc:spChg>
        <pc:spChg chg="add">
          <ac:chgData name="Iryna Zhukevych" userId="32b9d8b4c7aa7458" providerId="LiveId" clId="{379BB7E2-7379-4359-9E39-B96A94B7CF61}" dt="2024-10-10T06:11:41.233" v="839" actId="26606"/>
          <ac:spMkLst>
            <pc:docMk/>
            <pc:sldMk cId="994943511" sldId="266"/>
            <ac:spMk id="12" creationId="{B2DD41CD-8F47-4F56-AD12-4E2FF7696987}"/>
          </ac:spMkLst>
        </pc:spChg>
        <pc:picChg chg="add mod">
          <ac:chgData name="Iryna Zhukevych" userId="32b9d8b4c7aa7458" providerId="LiveId" clId="{379BB7E2-7379-4359-9E39-B96A94B7CF61}" dt="2024-10-10T06:11:41.233" v="839" actId="26606"/>
          <ac:picMkLst>
            <pc:docMk/>
            <pc:sldMk cId="994943511" sldId="266"/>
            <ac:picMk id="5" creationId="{D5ECE1C4-7795-A1F4-2FE0-EE041607FE7F}"/>
          </ac:picMkLst>
        </pc:picChg>
      </pc:sldChg>
      <pc:sldMasterChg chg="modTransition modSldLayout">
        <pc:chgData name="Iryna Zhukevych" userId="32b9d8b4c7aa7458" providerId="LiveId" clId="{379BB7E2-7379-4359-9E39-B96A94B7CF61}" dt="2024-10-10T06:17:51.814" v="895"/>
        <pc:sldMasterMkLst>
          <pc:docMk/>
          <pc:sldMasterMk cId="2515601968" sldId="2147483648"/>
        </pc:sldMasterMkLst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745524519" sldId="2147483649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2821374370" sldId="2147483650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3886720622" sldId="2147483651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3938488856" sldId="2147483652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1783151378" sldId="2147483653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3802963479" sldId="2147483654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166876599" sldId="2147483655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4040168498" sldId="2147483656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893131653" sldId="2147483657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2056155891" sldId="2147483658"/>
          </pc:sldLayoutMkLst>
        </pc:sldLayoutChg>
        <pc:sldLayoutChg chg="modTransition">
          <pc:chgData name="Iryna Zhukevych" userId="32b9d8b4c7aa7458" providerId="LiveId" clId="{379BB7E2-7379-4359-9E39-B96A94B7CF61}" dt="2024-10-10T06:17:51.814" v="895"/>
          <pc:sldLayoutMkLst>
            <pc:docMk/>
            <pc:sldMasterMk cId="2515601968" sldId="2147483648"/>
            <pc:sldLayoutMk cId="2423310939" sldId="2147483659"/>
          </pc:sldLayoutMkLst>
        </pc:sldLayoutChg>
      </pc:sldMasterChg>
    </pc:docChg>
  </pc:docChgLst>
  <pc:docChgLst>
    <pc:chgData name="Iryna Zhukevych" userId="32b9d8b4c7aa7458" providerId="LiveId" clId="{274B356F-6BA8-447E-99F6-821818ECA643}"/>
    <pc:docChg chg="delSld">
      <pc:chgData name="Iryna Zhukevych" userId="32b9d8b4c7aa7458" providerId="LiveId" clId="{274B356F-6BA8-447E-99F6-821818ECA643}" dt="2024-12-04T11:08:01.818" v="0" actId="2696"/>
      <pc:docMkLst>
        <pc:docMk/>
      </pc:docMkLst>
      <pc:sldChg chg="del">
        <pc:chgData name="Iryna Zhukevych" userId="32b9d8b4c7aa7458" providerId="LiveId" clId="{274B356F-6BA8-447E-99F6-821818ECA643}" dt="2024-12-04T11:08:01.818" v="0" actId="2696"/>
        <pc:sldMkLst>
          <pc:docMk/>
          <pc:sldMk cId="130902804" sldId="26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D3FA23-6A9B-499A-8BA0-2BAD1E619776}" type="doc">
      <dgm:prSet loTypeId="urn:microsoft.com/office/officeart/2005/8/layout/hierarchy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3936F179-DA40-46F1-9AE5-8F88ECADFDA8}">
      <dgm:prSet custT="1"/>
      <dgm:spPr/>
      <dgm:t>
        <a:bodyPr/>
        <a:lstStyle/>
        <a:p>
          <a:r>
            <a:rPr lang="en-US" sz="2800" dirty="0"/>
            <a:t>calibration       </a:t>
          </a:r>
        </a:p>
        <a:p>
          <a:r>
            <a:rPr lang="en-US" sz="2800" dirty="0"/>
            <a:t>maintenance      </a:t>
          </a:r>
        </a:p>
        <a:p>
          <a:r>
            <a:rPr lang="en-US" sz="2800" dirty="0"/>
            <a:t>equipment      </a:t>
          </a:r>
        </a:p>
        <a:p>
          <a:r>
            <a:rPr lang="en-US" sz="2800" dirty="0"/>
            <a:t>procedures</a:t>
          </a:r>
        </a:p>
      </dgm:t>
    </dgm:pt>
    <dgm:pt modelId="{7B72F79D-4ECB-468A-8E2C-4D92A84FA501}" type="parTrans" cxnId="{9E9A1B04-BDF6-4B38-8584-F1F1140E3EED}">
      <dgm:prSet/>
      <dgm:spPr/>
      <dgm:t>
        <a:bodyPr/>
        <a:lstStyle/>
        <a:p>
          <a:endParaRPr lang="en-US"/>
        </a:p>
      </dgm:t>
    </dgm:pt>
    <dgm:pt modelId="{F79DC2E8-58CF-462B-B38F-C8A362BE6A0B}" type="sibTrans" cxnId="{9E9A1B04-BDF6-4B38-8584-F1F1140E3EED}">
      <dgm:prSet/>
      <dgm:spPr/>
      <dgm:t>
        <a:bodyPr/>
        <a:lstStyle/>
        <a:p>
          <a:endParaRPr lang="en-US"/>
        </a:p>
      </dgm:t>
    </dgm:pt>
    <dgm:pt modelId="{AE4A587E-FD2A-40BE-B8FB-19BA1E879207}" type="pres">
      <dgm:prSet presAssocID="{86D3FA23-6A9B-499A-8BA0-2BAD1E61977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0443FE6-804B-42C8-AF94-FDA1465E7C0A}" type="pres">
      <dgm:prSet presAssocID="{3936F179-DA40-46F1-9AE5-8F88ECADFDA8}" presName="hierRoot1" presStyleCnt="0"/>
      <dgm:spPr/>
    </dgm:pt>
    <dgm:pt modelId="{B050EC3B-2E3F-428F-92D0-790674B0BE9F}" type="pres">
      <dgm:prSet presAssocID="{3936F179-DA40-46F1-9AE5-8F88ECADFDA8}" presName="composite" presStyleCnt="0"/>
      <dgm:spPr/>
    </dgm:pt>
    <dgm:pt modelId="{D05CB930-5A13-46D2-A4E3-8AEE570CBD7C}" type="pres">
      <dgm:prSet presAssocID="{3936F179-DA40-46F1-9AE5-8F88ECADFDA8}" presName="background" presStyleLbl="node0" presStyleIdx="0" presStyleCnt="1"/>
      <dgm:spPr/>
    </dgm:pt>
    <dgm:pt modelId="{08871D68-212B-4E23-8683-1D299901A767}" type="pres">
      <dgm:prSet presAssocID="{3936F179-DA40-46F1-9AE5-8F88ECADFDA8}" presName="text" presStyleLbl="fgAcc0" presStyleIdx="0" presStyleCnt="1">
        <dgm:presLayoutVars>
          <dgm:chPref val="3"/>
        </dgm:presLayoutVars>
      </dgm:prSet>
      <dgm:spPr/>
    </dgm:pt>
    <dgm:pt modelId="{8802BD51-D466-4C34-9111-CDCDCFD0537C}" type="pres">
      <dgm:prSet presAssocID="{3936F179-DA40-46F1-9AE5-8F88ECADFDA8}" presName="hierChild2" presStyleCnt="0"/>
      <dgm:spPr/>
    </dgm:pt>
  </dgm:ptLst>
  <dgm:cxnLst>
    <dgm:cxn modelId="{9E9A1B04-BDF6-4B38-8584-F1F1140E3EED}" srcId="{86D3FA23-6A9B-499A-8BA0-2BAD1E619776}" destId="{3936F179-DA40-46F1-9AE5-8F88ECADFDA8}" srcOrd="0" destOrd="0" parTransId="{7B72F79D-4ECB-468A-8E2C-4D92A84FA501}" sibTransId="{F79DC2E8-58CF-462B-B38F-C8A362BE6A0B}"/>
    <dgm:cxn modelId="{435CB108-09A8-4C48-AD17-6E3D9C97A981}" type="presOf" srcId="{86D3FA23-6A9B-499A-8BA0-2BAD1E619776}" destId="{AE4A587E-FD2A-40BE-B8FB-19BA1E879207}" srcOrd="0" destOrd="0" presId="urn:microsoft.com/office/officeart/2005/8/layout/hierarchy1"/>
    <dgm:cxn modelId="{7E497AB6-F7FA-4482-BA27-658B6DEC2D24}" type="presOf" srcId="{3936F179-DA40-46F1-9AE5-8F88ECADFDA8}" destId="{08871D68-212B-4E23-8683-1D299901A767}" srcOrd="0" destOrd="0" presId="urn:microsoft.com/office/officeart/2005/8/layout/hierarchy1"/>
    <dgm:cxn modelId="{874A4E19-09FB-4733-9EA8-3371C066F168}" type="presParOf" srcId="{AE4A587E-FD2A-40BE-B8FB-19BA1E879207}" destId="{90443FE6-804B-42C8-AF94-FDA1465E7C0A}" srcOrd="0" destOrd="0" presId="urn:microsoft.com/office/officeart/2005/8/layout/hierarchy1"/>
    <dgm:cxn modelId="{38DAC64B-E5C7-4145-B753-47F1527EBEDE}" type="presParOf" srcId="{90443FE6-804B-42C8-AF94-FDA1465E7C0A}" destId="{B050EC3B-2E3F-428F-92D0-790674B0BE9F}" srcOrd="0" destOrd="0" presId="urn:microsoft.com/office/officeart/2005/8/layout/hierarchy1"/>
    <dgm:cxn modelId="{181E5B8D-ACAE-41A7-9F86-73FEF0E6A7B3}" type="presParOf" srcId="{B050EC3B-2E3F-428F-92D0-790674B0BE9F}" destId="{D05CB930-5A13-46D2-A4E3-8AEE570CBD7C}" srcOrd="0" destOrd="0" presId="urn:microsoft.com/office/officeart/2005/8/layout/hierarchy1"/>
    <dgm:cxn modelId="{1A6B648D-8287-43F3-BDAE-80E741189EB1}" type="presParOf" srcId="{B050EC3B-2E3F-428F-92D0-790674B0BE9F}" destId="{08871D68-212B-4E23-8683-1D299901A767}" srcOrd="1" destOrd="0" presId="urn:microsoft.com/office/officeart/2005/8/layout/hierarchy1"/>
    <dgm:cxn modelId="{320F71B3-77E3-458C-926E-EE7C3894E868}" type="presParOf" srcId="{90443FE6-804B-42C8-AF94-FDA1465E7C0A}" destId="{8802BD51-D466-4C34-9111-CDCDCFD0537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521F0A-93DE-4FD0-A2FB-16C6B62E8B4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3C558F31-749F-4136-8FAA-E51EF43ADD26}">
      <dgm:prSet/>
      <dgm:spPr/>
      <dgm:t>
        <a:bodyPr/>
        <a:lstStyle/>
        <a:p>
          <a:r>
            <a:rPr lang="en-US" dirty="0"/>
            <a:t>Inspect a fictional biomedical device, such as a heart monitor or other. </a:t>
          </a:r>
        </a:p>
      </dgm:t>
    </dgm:pt>
    <dgm:pt modelId="{3F70437A-9B89-4A5D-800B-F69B95B0712E}" type="parTrans" cxnId="{C088E096-3D80-4154-A81C-0DD5BCF39400}">
      <dgm:prSet/>
      <dgm:spPr/>
      <dgm:t>
        <a:bodyPr/>
        <a:lstStyle/>
        <a:p>
          <a:endParaRPr lang="en-US"/>
        </a:p>
      </dgm:t>
    </dgm:pt>
    <dgm:pt modelId="{A4054E6B-65D5-4D3A-9DDD-1C4295578AC0}" type="sibTrans" cxnId="{C088E096-3D80-4154-A81C-0DD5BCF39400}">
      <dgm:prSet/>
      <dgm:spPr/>
      <dgm:t>
        <a:bodyPr/>
        <a:lstStyle/>
        <a:p>
          <a:endParaRPr lang="en-US"/>
        </a:p>
      </dgm:t>
    </dgm:pt>
    <dgm:pt modelId="{8CB15BD7-6E81-48E5-A764-8F11772F2234}">
      <dgm:prSet/>
      <dgm:spPr/>
      <dgm:t>
        <a:bodyPr/>
        <a:lstStyle/>
        <a:p>
          <a:r>
            <a:rPr lang="en-US"/>
            <a:t>Role-play the inspection process, discussing what steps you would take and what you would look for to ensure the device's safety and effectiveness. </a:t>
          </a:r>
        </a:p>
      </dgm:t>
    </dgm:pt>
    <dgm:pt modelId="{9DA38CC7-AA81-414C-80E6-94805D2051E5}" type="parTrans" cxnId="{171AF236-60D4-4988-9A0F-F1A1EC44067B}">
      <dgm:prSet/>
      <dgm:spPr/>
      <dgm:t>
        <a:bodyPr/>
        <a:lstStyle/>
        <a:p>
          <a:endParaRPr lang="en-US"/>
        </a:p>
      </dgm:t>
    </dgm:pt>
    <dgm:pt modelId="{2E276472-C665-4964-8D7E-1DBF6E809360}" type="sibTrans" cxnId="{171AF236-60D4-4988-9A0F-F1A1EC44067B}">
      <dgm:prSet/>
      <dgm:spPr/>
      <dgm:t>
        <a:bodyPr/>
        <a:lstStyle/>
        <a:p>
          <a:endParaRPr lang="en-US"/>
        </a:p>
      </dgm:t>
    </dgm:pt>
    <dgm:pt modelId="{38F0FA3F-1155-484C-9BF0-61F6FEBCA44B}">
      <dgm:prSet/>
      <dgm:spPr/>
      <dgm:t>
        <a:bodyPr/>
        <a:lstStyle/>
        <a:p>
          <a:r>
            <a:rPr lang="en-US"/>
            <a:t>After 8 minutes demonstrate your role-play to the group.</a:t>
          </a:r>
        </a:p>
      </dgm:t>
    </dgm:pt>
    <dgm:pt modelId="{2C054F38-B9F1-4ED1-AC25-F96181FBEFB8}" type="parTrans" cxnId="{84FD4002-4F48-4BB6-B8E6-877651C72F18}">
      <dgm:prSet/>
      <dgm:spPr/>
      <dgm:t>
        <a:bodyPr/>
        <a:lstStyle/>
        <a:p>
          <a:endParaRPr lang="en-US"/>
        </a:p>
      </dgm:t>
    </dgm:pt>
    <dgm:pt modelId="{99CA733C-9547-474C-A7A5-87369F141EDC}" type="sibTrans" cxnId="{84FD4002-4F48-4BB6-B8E6-877651C72F18}">
      <dgm:prSet/>
      <dgm:spPr/>
      <dgm:t>
        <a:bodyPr/>
        <a:lstStyle/>
        <a:p>
          <a:endParaRPr lang="en-US"/>
        </a:p>
      </dgm:t>
    </dgm:pt>
    <dgm:pt modelId="{E5B3E1DF-9567-4BBB-B2F0-D220549593BC}" type="pres">
      <dgm:prSet presAssocID="{9A521F0A-93DE-4FD0-A2FB-16C6B62E8B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617A475-9C0A-4377-B4BE-C10502B7AE61}" type="pres">
      <dgm:prSet presAssocID="{3C558F31-749F-4136-8FAA-E51EF43ADD26}" presName="hierRoot1" presStyleCnt="0"/>
      <dgm:spPr/>
    </dgm:pt>
    <dgm:pt modelId="{428A1CDE-3FA0-4B2B-B5FD-451D4D1A6F9C}" type="pres">
      <dgm:prSet presAssocID="{3C558F31-749F-4136-8FAA-E51EF43ADD26}" presName="composite" presStyleCnt="0"/>
      <dgm:spPr/>
    </dgm:pt>
    <dgm:pt modelId="{872852EE-8DA1-4A81-A94C-D5FC232B2401}" type="pres">
      <dgm:prSet presAssocID="{3C558F31-749F-4136-8FAA-E51EF43ADD26}" presName="background" presStyleLbl="node0" presStyleIdx="0" presStyleCnt="3"/>
      <dgm:spPr/>
    </dgm:pt>
    <dgm:pt modelId="{A20C5798-5539-40F0-A26E-6F886FC005BC}" type="pres">
      <dgm:prSet presAssocID="{3C558F31-749F-4136-8FAA-E51EF43ADD26}" presName="text" presStyleLbl="fgAcc0" presStyleIdx="0" presStyleCnt="3">
        <dgm:presLayoutVars>
          <dgm:chPref val="3"/>
        </dgm:presLayoutVars>
      </dgm:prSet>
      <dgm:spPr/>
    </dgm:pt>
    <dgm:pt modelId="{C0A829BD-DCC6-4FA3-B57D-E9FE25C783FC}" type="pres">
      <dgm:prSet presAssocID="{3C558F31-749F-4136-8FAA-E51EF43ADD26}" presName="hierChild2" presStyleCnt="0"/>
      <dgm:spPr/>
    </dgm:pt>
    <dgm:pt modelId="{DE703496-1119-436F-ADF2-5FABD95D34AF}" type="pres">
      <dgm:prSet presAssocID="{8CB15BD7-6E81-48E5-A764-8F11772F2234}" presName="hierRoot1" presStyleCnt="0"/>
      <dgm:spPr/>
    </dgm:pt>
    <dgm:pt modelId="{06FD1BC1-8298-4038-ADBD-97AE3744FE76}" type="pres">
      <dgm:prSet presAssocID="{8CB15BD7-6E81-48E5-A764-8F11772F2234}" presName="composite" presStyleCnt="0"/>
      <dgm:spPr/>
    </dgm:pt>
    <dgm:pt modelId="{ACCCA73C-179A-4A2F-99B3-6DD369671344}" type="pres">
      <dgm:prSet presAssocID="{8CB15BD7-6E81-48E5-A764-8F11772F2234}" presName="background" presStyleLbl="node0" presStyleIdx="1" presStyleCnt="3"/>
      <dgm:spPr/>
    </dgm:pt>
    <dgm:pt modelId="{19190FCE-09F4-44A6-8C80-C2F4FE31C75D}" type="pres">
      <dgm:prSet presAssocID="{8CB15BD7-6E81-48E5-A764-8F11772F2234}" presName="text" presStyleLbl="fgAcc0" presStyleIdx="1" presStyleCnt="3">
        <dgm:presLayoutVars>
          <dgm:chPref val="3"/>
        </dgm:presLayoutVars>
      </dgm:prSet>
      <dgm:spPr/>
    </dgm:pt>
    <dgm:pt modelId="{EB586AA0-E40D-431E-8282-84BC16E77368}" type="pres">
      <dgm:prSet presAssocID="{8CB15BD7-6E81-48E5-A764-8F11772F2234}" presName="hierChild2" presStyleCnt="0"/>
      <dgm:spPr/>
    </dgm:pt>
    <dgm:pt modelId="{E0F4AB70-83E9-487B-A3F0-A8C0D92C5618}" type="pres">
      <dgm:prSet presAssocID="{38F0FA3F-1155-484C-9BF0-61F6FEBCA44B}" presName="hierRoot1" presStyleCnt="0"/>
      <dgm:spPr/>
    </dgm:pt>
    <dgm:pt modelId="{CA787F6D-0D2B-4E1E-8912-BE267D094FB2}" type="pres">
      <dgm:prSet presAssocID="{38F0FA3F-1155-484C-9BF0-61F6FEBCA44B}" presName="composite" presStyleCnt="0"/>
      <dgm:spPr/>
    </dgm:pt>
    <dgm:pt modelId="{40BC7E1B-6C7E-4437-9967-656EAA1DA438}" type="pres">
      <dgm:prSet presAssocID="{38F0FA3F-1155-484C-9BF0-61F6FEBCA44B}" presName="background" presStyleLbl="node0" presStyleIdx="2" presStyleCnt="3"/>
      <dgm:spPr/>
    </dgm:pt>
    <dgm:pt modelId="{7A23614D-3A11-45D0-B24C-60DA669B8ECF}" type="pres">
      <dgm:prSet presAssocID="{38F0FA3F-1155-484C-9BF0-61F6FEBCA44B}" presName="text" presStyleLbl="fgAcc0" presStyleIdx="2" presStyleCnt="3">
        <dgm:presLayoutVars>
          <dgm:chPref val="3"/>
        </dgm:presLayoutVars>
      </dgm:prSet>
      <dgm:spPr/>
    </dgm:pt>
    <dgm:pt modelId="{FAE2D36A-0DF3-4A51-9B4A-36AAE23202AE}" type="pres">
      <dgm:prSet presAssocID="{38F0FA3F-1155-484C-9BF0-61F6FEBCA44B}" presName="hierChild2" presStyleCnt="0"/>
      <dgm:spPr/>
    </dgm:pt>
  </dgm:ptLst>
  <dgm:cxnLst>
    <dgm:cxn modelId="{84FD4002-4F48-4BB6-B8E6-877651C72F18}" srcId="{9A521F0A-93DE-4FD0-A2FB-16C6B62E8B4E}" destId="{38F0FA3F-1155-484C-9BF0-61F6FEBCA44B}" srcOrd="2" destOrd="0" parTransId="{2C054F38-B9F1-4ED1-AC25-F96181FBEFB8}" sibTransId="{99CA733C-9547-474C-A7A5-87369F141EDC}"/>
    <dgm:cxn modelId="{171AF236-60D4-4988-9A0F-F1A1EC44067B}" srcId="{9A521F0A-93DE-4FD0-A2FB-16C6B62E8B4E}" destId="{8CB15BD7-6E81-48E5-A764-8F11772F2234}" srcOrd="1" destOrd="0" parTransId="{9DA38CC7-AA81-414C-80E6-94805D2051E5}" sibTransId="{2E276472-C665-4964-8D7E-1DBF6E809360}"/>
    <dgm:cxn modelId="{B959CE46-419D-4CCB-91A5-E8197E1B50CD}" type="presOf" srcId="{9A521F0A-93DE-4FD0-A2FB-16C6B62E8B4E}" destId="{E5B3E1DF-9567-4BBB-B2F0-D220549593BC}" srcOrd="0" destOrd="0" presId="urn:microsoft.com/office/officeart/2005/8/layout/hierarchy1"/>
    <dgm:cxn modelId="{BE82624D-A1D4-4353-AF33-7B422219F163}" type="presOf" srcId="{38F0FA3F-1155-484C-9BF0-61F6FEBCA44B}" destId="{7A23614D-3A11-45D0-B24C-60DA669B8ECF}" srcOrd="0" destOrd="0" presId="urn:microsoft.com/office/officeart/2005/8/layout/hierarchy1"/>
    <dgm:cxn modelId="{D5FCFD57-7117-468C-8ED8-F3A30CB4D556}" type="presOf" srcId="{3C558F31-749F-4136-8FAA-E51EF43ADD26}" destId="{A20C5798-5539-40F0-A26E-6F886FC005BC}" srcOrd="0" destOrd="0" presId="urn:microsoft.com/office/officeart/2005/8/layout/hierarchy1"/>
    <dgm:cxn modelId="{31D2DB7A-4591-4727-AAD8-B93F289AD140}" type="presOf" srcId="{8CB15BD7-6E81-48E5-A764-8F11772F2234}" destId="{19190FCE-09F4-44A6-8C80-C2F4FE31C75D}" srcOrd="0" destOrd="0" presId="urn:microsoft.com/office/officeart/2005/8/layout/hierarchy1"/>
    <dgm:cxn modelId="{C088E096-3D80-4154-A81C-0DD5BCF39400}" srcId="{9A521F0A-93DE-4FD0-A2FB-16C6B62E8B4E}" destId="{3C558F31-749F-4136-8FAA-E51EF43ADD26}" srcOrd="0" destOrd="0" parTransId="{3F70437A-9B89-4A5D-800B-F69B95B0712E}" sibTransId="{A4054E6B-65D5-4D3A-9DDD-1C4295578AC0}"/>
    <dgm:cxn modelId="{CC5D94B9-248C-45AC-9225-F32FE334CC1F}" type="presParOf" srcId="{E5B3E1DF-9567-4BBB-B2F0-D220549593BC}" destId="{E617A475-9C0A-4377-B4BE-C10502B7AE61}" srcOrd="0" destOrd="0" presId="urn:microsoft.com/office/officeart/2005/8/layout/hierarchy1"/>
    <dgm:cxn modelId="{229174D9-2135-43F7-B629-4BD3C8FEFA68}" type="presParOf" srcId="{E617A475-9C0A-4377-B4BE-C10502B7AE61}" destId="{428A1CDE-3FA0-4B2B-B5FD-451D4D1A6F9C}" srcOrd="0" destOrd="0" presId="urn:microsoft.com/office/officeart/2005/8/layout/hierarchy1"/>
    <dgm:cxn modelId="{C047EFD0-2DFA-498B-B366-4218CA5F9F59}" type="presParOf" srcId="{428A1CDE-3FA0-4B2B-B5FD-451D4D1A6F9C}" destId="{872852EE-8DA1-4A81-A94C-D5FC232B2401}" srcOrd="0" destOrd="0" presId="urn:microsoft.com/office/officeart/2005/8/layout/hierarchy1"/>
    <dgm:cxn modelId="{85E42E52-1D65-4BC4-A999-6AF1B4A62B11}" type="presParOf" srcId="{428A1CDE-3FA0-4B2B-B5FD-451D4D1A6F9C}" destId="{A20C5798-5539-40F0-A26E-6F886FC005BC}" srcOrd="1" destOrd="0" presId="urn:microsoft.com/office/officeart/2005/8/layout/hierarchy1"/>
    <dgm:cxn modelId="{3BCB9C2B-CD87-4407-A638-1F46DA25189E}" type="presParOf" srcId="{E617A475-9C0A-4377-B4BE-C10502B7AE61}" destId="{C0A829BD-DCC6-4FA3-B57D-E9FE25C783FC}" srcOrd="1" destOrd="0" presId="urn:microsoft.com/office/officeart/2005/8/layout/hierarchy1"/>
    <dgm:cxn modelId="{BC668FBE-9A27-41E8-95BD-B19E79281146}" type="presParOf" srcId="{E5B3E1DF-9567-4BBB-B2F0-D220549593BC}" destId="{DE703496-1119-436F-ADF2-5FABD95D34AF}" srcOrd="1" destOrd="0" presId="urn:microsoft.com/office/officeart/2005/8/layout/hierarchy1"/>
    <dgm:cxn modelId="{350256F5-0941-43DE-AF97-C96047FE9C67}" type="presParOf" srcId="{DE703496-1119-436F-ADF2-5FABD95D34AF}" destId="{06FD1BC1-8298-4038-ADBD-97AE3744FE76}" srcOrd="0" destOrd="0" presId="urn:microsoft.com/office/officeart/2005/8/layout/hierarchy1"/>
    <dgm:cxn modelId="{6A0F8607-4CB6-45D1-A5B5-7A1A8048F000}" type="presParOf" srcId="{06FD1BC1-8298-4038-ADBD-97AE3744FE76}" destId="{ACCCA73C-179A-4A2F-99B3-6DD369671344}" srcOrd="0" destOrd="0" presId="urn:microsoft.com/office/officeart/2005/8/layout/hierarchy1"/>
    <dgm:cxn modelId="{53B74BD1-A3F5-44CF-8861-5E9A7130E459}" type="presParOf" srcId="{06FD1BC1-8298-4038-ADBD-97AE3744FE76}" destId="{19190FCE-09F4-44A6-8C80-C2F4FE31C75D}" srcOrd="1" destOrd="0" presId="urn:microsoft.com/office/officeart/2005/8/layout/hierarchy1"/>
    <dgm:cxn modelId="{859E5614-5DB3-4DAC-9674-59C840B87369}" type="presParOf" srcId="{DE703496-1119-436F-ADF2-5FABD95D34AF}" destId="{EB586AA0-E40D-431E-8282-84BC16E77368}" srcOrd="1" destOrd="0" presId="urn:microsoft.com/office/officeart/2005/8/layout/hierarchy1"/>
    <dgm:cxn modelId="{6F5DA716-FA88-4354-96D6-86D0520570C8}" type="presParOf" srcId="{E5B3E1DF-9567-4BBB-B2F0-D220549593BC}" destId="{E0F4AB70-83E9-487B-A3F0-A8C0D92C5618}" srcOrd="2" destOrd="0" presId="urn:microsoft.com/office/officeart/2005/8/layout/hierarchy1"/>
    <dgm:cxn modelId="{85115A28-7A5D-40CD-8C73-A51B5A9184BC}" type="presParOf" srcId="{E0F4AB70-83E9-487B-A3F0-A8C0D92C5618}" destId="{CA787F6D-0D2B-4E1E-8912-BE267D094FB2}" srcOrd="0" destOrd="0" presId="urn:microsoft.com/office/officeart/2005/8/layout/hierarchy1"/>
    <dgm:cxn modelId="{F3CBE835-8F1A-4477-8A36-B372AB47659B}" type="presParOf" srcId="{CA787F6D-0D2B-4E1E-8912-BE267D094FB2}" destId="{40BC7E1B-6C7E-4437-9967-656EAA1DA438}" srcOrd="0" destOrd="0" presId="urn:microsoft.com/office/officeart/2005/8/layout/hierarchy1"/>
    <dgm:cxn modelId="{FCCD81F1-B1B9-4FA5-AAAC-5D5DD33EA522}" type="presParOf" srcId="{CA787F6D-0D2B-4E1E-8912-BE267D094FB2}" destId="{7A23614D-3A11-45D0-B24C-60DA669B8ECF}" srcOrd="1" destOrd="0" presId="urn:microsoft.com/office/officeart/2005/8/layout/hierarchy1"/>
    <dgm:cxn modelId="{847480F4-1B73-448B-B50F-1E749DF2D465}" type="presParOf" srcId="{E0F4AB70-83E9-487B-A3F0-A8C0D92C5618}" destId="{FAE2D36A-0DF3-4A51-9B4A-36AAE23202A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CB930-5A13-46D2-A4E3-8AEE570CBD7C}">
      <dsp:nvSpPr>
        <dsp:cNvPr id="0" name=""/>
        <dsp:cNvSpPr/>
      </dsp:nvSpPr>
      <dsp:spPr>
        <a:xfrm>
          <a:off x="1997347" y="2577"/>
          <a:ext cx="5868813" cy="372669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871D68-212B-4E23-8683-1D299901A767}">
      <dsp:nvSpPr>
        <dsp:cNvPr id="0" name=""/>
        <dsp:cNvSpPr/>
      </dsp:nvSpPr>
      <dsp:spPr>
        <a:xfrm>
          <a:off x="2649438" y="622063"/>
          <a:ext cx="5868813" cy="37266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calibration      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maintenance     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equipment     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procedures</a:t>
          </a:r>
        </a:p>
      </dsp:txBody>
      <dsp:txXfrm>
        <a:off x="2758589" y="731214"/>
        <a:ext cx="5650511" cy="3508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852EE-8DA1-4A81-A94C-D5FC232B2401}">
      <dsp:nvSpPr>
        <dsp:cNvPr id="0" name=""/>
        <dsp:cNvSpPr/>
      </dsp:nvSpPr>
      <dsp:spPr>
        <a:xfrm>
          <a:off x="0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C5798-5539-40F0-A26E-6F886FC005BC}">
      <dsp:nvSpPr>
        <dsp:cNvPr id="0" name=""/>
        <dsp:cNvSpPr/>
      </dsp:nvSpPr>
      <dsp:spPr>
        <a:xfrm>
          <a:off x="328612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Inspect a fictional biomedical device, such as a heart monitor or other. </a:t>
          </a:r>
        </a:p>
      </dsp:txBody>
      <dsp:txXfrm>
        <a:off x="383617" y="1447754"/>
        <a:ext cx="2847502" cy="1768010"/>
      </dsp:txXfrm>
    </dsp:sp>
    <dsp:sp modelId="{ACCCA73C-179A-4A2F-99B3-6DD369671344}">
      <dsp:nvSpPr>
        <dsp:cNvPr id="0" name=""/>
        <dsp:cNvSpPr/>
      </dsp:nvSpPr>
      <dsp:spPr>
        <a:xfrm>
          <a:off x="3614737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190FCE-09F4-44A6-8C80-C2F4FE31C75D}">
      <dsp:nvSpPr>
        <dsp:cNvPr id="0" name=""/>
        <dsp:cNvSpPr/>
      </dsp:nvSpPr>
      <dsp:spPr>
        <a:xfrm>
          <a:off x="3943350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Role-play the inspection process, discussing what steps you would take and what you would look for to ensure the device's safety and effectiveness. </a:t>
          </a:r>
        </a:p>
      </dsp:txBody>
      <dsp:txXfrm>
        <a:off x="3998355" y="1447754"/>
        <a:ext cx="2847502" cy="1768010"/>
      </dsp:txXfrm>
    </dsp:sp>
    <dsp:sp modelId="{40BC7E1B-6C7E-4437-9967-656EAA1DA438}">
      <dsp:nvSpPr>
        <dsp:cNvPr id="0" name=""/>
        <dsp:cNvSpPr/>
      </dsp:nvSpPr>
      <dsp:spPr>
        <a:xfrm>
          <a:off x="7229475" y="1080567"/>
          <a:ext cx="2957512" cy="18780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23614D-3A11-45D0-B24C-60DA669B8ECF}">
      <dsp:nvSpPr>
        <dsp:cNvPr id="0" name=""/>
        <dsp:cNvSpPr/>
      </dsp:nvSpPr>
      <dsp:spPr>
        <a:xfrm>
          <a:off x="7558087" y="1392749"/>
          <a:ext cx="2957512" cy="18780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After 8 minutes demonstrate your role-play to the group.</a:t>
          </a:r>
        </a:p>
      </dsp:txBody>
      <dsp:txXfrm>
        <a:off x="7613092" y="1447754"/>
        <a:ext cx="2847502" cy="1768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AA76C-DF52-C74B-049B-5C3C8DBC08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54C8EA7-184C-8007-5933-69CF542B09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2DCF6E7-9BDA-40C4-07C4-09C4A70FD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4109AE3-8B3A-C079-7A12-17238E980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6EBA47E-E7F9-0AC6-6140-6D681DAAB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524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4864A-01F8-EF0C-6132-89A86B8B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BF0EFC9-8CC4-B9F8-CCD4-31016136A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7A64D2F-5F5D-27E5-6630-2A8C5750A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2253906-194A-AD41-37F5-83062F8E1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B3AD136-38DD-AF8D-115B-5FBA8D22E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6155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DBBE2311-207F-3950-EE3F-76B84A34CC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1A2F72B-59CE-70C3-7D87-825F8A2FCF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1360C86-E07F-099D-534E-A6DE9911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4814C1B-9F54-78F2-8ABF-BC06A3560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6765436-3B75-5EE4-5FF6-105C322A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3310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D5B8E-D9BF-D7BD-91D5-5C48D35AA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119F77D-4800-6478-570F-6A971CF2F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DD31DF2-7FCE-B5F3-92F2-FAD5B7C85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964BA87-ED39-ACED-9827-5138AE842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85E0422-3856-07DF-90DE-CF235B8C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1374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06D08-063C-8738-4850-E9FB5421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FC367E4-520A-CAA9-57D6-AE93BDA93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3A5753-C0F3-ECAC-0F56-B2BF4D4F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07FA7CC-64C5-FBB4-792D-8CB5491E9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2939C86-F997-EE3A-AB6F-9D7D35D66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720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9C3CB-5426-077D-3650-E4467751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7C4B0C8-3224-F30D-2979-96FF4CA2B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9F36E7E5-F8AA-EC2A-3808-1427F8E6C2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31835AD-7746-9291-B240-89D4EA9BD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F5B9AAB-BBAA-0695-9725-AA7A79CFE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A662284-0F95-420C-4AAD-153B49B62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8488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CAAC6-9D2E-80F3-7D21-7590CCEE3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A5E91BB-83AB-B12D-3374-384FBF377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68741B2-92E0-CA73-EE2D-A04C3B91B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5AC4E2DA-6C19-8547-E2A6-3982C76F14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7B0BF66A-4C58-3F55-B650-903C8111C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E8A08C19-CE44-4C1C-B79F-F3484CF9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7DFF706-1426-07D5-EB3F-2F7600C4A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B51DB92-C8A0-D8FE-17BA-282A29895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83151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2733A2-6FFB-2295-D1D6-05314008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92BA6A9-7441-B185-483F-B849F7B43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01EC21BE-F64B-6FA2-7FD7-91D4A9553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8EC910E-B0C8-85BF-E89C-237901CF0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2963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CF6E5CB8-B6CD-FC35-C5B7-E8FF22FAD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53C4AF72-D570-85E3-284C-F913B88FE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E79623E6-B895-F940-5F22-7F3E787F6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876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2A58A-64FC-9E31-59F0-55A1D3654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E22CF92-23DA-D1E1-99A9-A52EC999C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6DCC174-91FD-B68F-6B9C-48B76A14A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5288D13-998D-D98A-7B86-A2222F848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2B4AA64-B042-C171-C003-988C7CE4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00F6B8-3DDD-93DC-B748-70C278BC7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0168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13F666-2E5A-0329-F90E-E64043A78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6DED8E15-0358-516B-C72E-026C4546A2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57AC68F-0141-1158-F7D7-BE9DB6DCDA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67C3E8F9-9CC2-D1D0-F78A-0E1565E6A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1F6884-1286-4EA5-358F-823E967A2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EF07D76-DF38-9AF5-AF9E-1D600A26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3131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1B96A068-341A-38C5-248C-5EC198C3F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3A14542-3715-739C-EA66-DB161805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6034DAF-DFC1-BEE0-FFC6-E198CB3A0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4526E4-3508-4D9B-A497-78DC562136A7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FB784BF-7838-8498-4725-471B83D59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E2178E7-CB07-9AD3-B7ED-D0BC236A52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58F85D-1570-41F6-BE60-5224B49225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560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s://www.youtube.com/watch?v=sBvHrsogVU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9625162/instructions-and-procedure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lassroom.google.com/c/NzIyODI0MjIwNTc2/m/NzIyODIzMjU4MjY5/detail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www.youtube.com/watch?v=VmHBADXeCy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horopter">
            <a:extLst>
              <a:ext uri="{FF2B5EF4-FFF2-40B4-BE49-F238E27FC236}">
                <a16:creationId xmlns:a16="http://schemas.microsoft.com/office/drawing/2014/main" id="{614EDD6B-02DC-1292-318D-E552F095A4F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7C0A7-D821-E7D5-279E-6BC40A8FC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0" y="965200"/>
            <a:ext cx="10261600" cy="3564869"/>
          </a:xfrm>
        </p:spPr>
        <p:txBody>
          <a:bodyPr>
            <a:normAutofit/>
          </a:bodyPr>
          <a:lstStyle/>
          <a:p>
            <a:r>
              <a:rPr lang="en-US" sz="11500" dirty="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Instructions and Procedures</a:t>
            </a:r>
            <a:endParaRPr lang="uk-UA" sz="11500" dirty="0">
              <a:ln w="22225">
                <a:solidFill>
                  <a:schemeClr val="tx1"/>
                </a:solidFill>
                <a:miter lim="800000"/>
              </a:ln>
              <a:noFill/>
            </a:endParaRP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4762D3DF-5621-1442-F666-285E9772B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9097" y="5463160"/>
            <a:ext cx="3823110" cy="1202995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Created by Iryna Zhukevych</a:t>
            </a:r>
          </a:p>
          <a:p>
            <a:pPr algn="l"/>
            <a:r>
              <a:rPr lang="en-US" sz="2000" dirty="0"/>
              <a:t>PhD in Pedagogical Sciences</a:t>
            </a:r>
          </a:p>
          <a:p>
            <a:pPr algn="l"/>
            <a:r>
              <a:rPr lang="en-US" sz="2000" dirty="0"/>
              <a:t>Associate Professor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762673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CA7A80-671A-0400-4695-064DFA999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993997"/>
          </a:xfrm>
        </p:spPr>
        <p:txBody>
          <a:bodyPr anchor="b">
            <a:normAutofit/>
          </a:bodyPr>
          <a:lstStyle/>
          <a:p>
            <a:pPr algn="ctr"/>
            <a:r>
              <a:rPr lang="en-US" sz="3200" b="1" dirty="0"/>
              <a:t>Watch the video and answer the questions below</a:t>
            </a:r>
            <a:endParaRPr lang="uk-UA" sz="3200" b="1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59F3B0E-4121-039E-2101-81E956EBF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1316"/>
            <a:ext cx="7675657" cy="4607540"/>
          </a:xfrm>
        </p:spPr>
        <p:txBody>
          <a:bodyPr anchor="t">
            <a:normAutofit lnSpcReduction="10000"/>
          </a:bodyPr>
          <a:lstStyle/>
          <a:p>
            <a:pPr marL="0" indent="0" algn="ctr">
              <a:buNone/>
            </a:pPr>
            <a:r>
              <a:rPr lang="en-US" sz="1400" dirty="0">
                <a:hlinkClick r:id="rId2"/>
              </a:rPr>
              <a:t>https://www.youtube.com/watch?v=sBvHrsogVUk</a:t>
            </a:r>
            <a:r>
              <a:rPr lang="en-US" sz="1400" dirty="0"/>
              <a:t> </a:t>
            </a:r>
          </a:p>
          <a:p>
            <a:pPr marL="0" indent="0" algn="ctr">
              <a:buNone/>
            </a:pPr>
            <a:endParaRPr lang="en-US" sz="1200" dirty="0"/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What are the key questions that a prospective biomedical engineer should ask themselves before entering the field?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Describe the main difference between biomedical engineering and biomedical science.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How does biomedical engineering apply engineering principles to solve medical problems?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Identify and explain at least three different career paths available to biomedical engineers. 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What roles do biomedical engineers play in a hospital setting?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Discuss the importance of research and development within biomedical engineering.</a:t>
            </a:r>
          </a:p>
          <a:p>
            <a:pPr algn="l">
              <a:buFont typeface="+mj-lt"/>
              <a:buAutoNum type="arabicPeriod"/>
            </a:pPr>
            <a:r>
              <a:rPr lang="en-US" sz="1800" b="0" i="0" dirty="0">
                <a:solidFill>
                  <a:srgbClr val="364152"/>
                </a:solidFill>
                <a:effectLst/>
                <a:latin typeface="Inter"/>
              </a:rPr>
              <a:t>In what ways did the video highlight the contributions of biomedical engineers during the pandemic?</a:t>
            </a:r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5" name="Рисунок 4" descr="Researchers in protective gear using machinery in a lab">
            <a:extLst>
              <a:ext uri="{FF2B5EF4-FFF2-40B4-BE49-F238E27FC236}">
                <a16:creationId xmlns:a16="http://schemas.microsoft.com/office/drawing/2014/main" id="{D5ECE1C4-7795-A1F4-2FE0-EE041607FE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4" r="20130" b="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43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2ADCFA30-E650-D58A-1A2E-D42E9C3F8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r="3010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BA082-AD49-EC72-7FC8-963A2E7E7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391" y="1494502"/>
            <a:ext cx="3822189" cy="1144160"/>
          </a:xfrm>
        </p:spPr>
        <p:txBody>
          <a:bodyPr>
            <a:normAutofit/>
          </a:bodyPr>
          <a:lstStyle/>
          <a:p>
            <a:r>
              <a:rPr lang="en-US" sz="4000" dirty="0"/>
              <a:t>Speaking Cards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AB80DE5-236C-9093-9DBD-1A22249F7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4702" y="3873909"/>
            <a:ext cx="3822189" cy="26078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https://wordwall.net/resource/79625162/instructions-and-procedures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335502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Vaccine storage and manufacturing">
            <a:extLst>
              <a:ext uri="{FF2B5EF4-FFF2-40B4-BE49-F238E27FC236}">
                <a16:creationId xmlns:a16="http://schemas.microsoft.com/office/drawing/2014/main" id="{113937A7-1560-6323-9B62-8D0A4B225D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884" r="-1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A8DFD-BAAF-3F87-AFE1-A05080D01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1070" y="709254"/>
            <a:ext cx="5132437" cy="1542333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/>
              <a:t>Read the text and tell which sentences are True and which are False. </a:t>
            </a:r>
            <a:br>
              <a:rPr lang="en-US" sz="2000" b="1" dirty="0"/>
            </a:br>
            <a:r>
              <a:rPr lang="en-US" sz="1400" b="1" dirty="0">
                <a:hlinkClick r:id="rId3"/>
              </a:rPr>
              <a:t>https://classroom.google.com/c/NzIyODI0MjIwNTc2/m/NzIyODIzMjU4MjY5/details</a:t>
            </a:r>
            <a:r>
              <a:rPr lang="en-US" sz="1400" b="1" dirty="0"/>
              <a:t> </a:t>
            </a:r>
            <a:endParaRPr lang="uk-UA" sz="14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FD2747A-07F2-8091-7012-62E615342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9627" y="2434200"/>
            <a:ext cx="5719324" cy="4350057"/>
          </a:xfrm>
        </p:spPr>
        <p:txBody>
          <a:bodyPr>
            <a:normAutofit fontScale="92500" lnSpcReduction="20000"/>
          </a:bodyPr>
          <a:lstStyle/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It is necessary to inspect biomedical devices for damage before use.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Calibration of biomedical equipment should be done only once a year.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Standard operating procedures help prevent mistakes when using medical devices.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Cleaning biomedical equipment is not important for its longevity.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Regular training for personnel is recommended to keep up with technological changes.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6. Calibration records should be kept in a logbook.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  <a:spcAft>
                <a:spcPts val="800"/>
              </a:spcAft>
              <a:buNone/>
            </a:pPr>
            <a:r>
              <a:rPr lang="en-US" sz="16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7. New technology developments do not affect operation protocols.  </a:t>
            </a:r>
            <a:endParaRPr lang="uk-UA" sz="16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1100" dirty="0"/>
          </a:p>
        </p:txBody>
      </p:sp>
    </p:spTree>
    <p:extLst>
      <p:ext uri="{BB962C8B-B14F-4D97-AF65-F5344CB8AC3E}">
        <p14:creationId xmlns:p14="http://schemas.microsoft.com/office/powerpoint/2010/main" val="2262023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Зображення, що містить синій, Барвистість, Електрик синій, мистецтво&#10;&#10;Автоматично згенерований опис">
            <a:extLst>
              <a:ext uri="{FF2B5EF4-FFF2-40B4-BE49-F238E27FC236}">
                <a16:creationId xmlns:a16="http://schemas.microsoft.com/office/drawing/2014/main" id="{FC4322BA-9E7B-628F-3C8A-7276EA06787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795C171-ECA2-25BD-8393-2A5D681E0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457" y="786581"/>
            <a:ext cx="11690555" cy="90410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100" b="1" dirty="0"/>
              <a:t>Create sentences using the words below in the context of a medical setting</a:t>
            </a:r>
            <a:br>
              <a:rPr lang="en-US" sz="2800" dirty="0"/>
            </a:br>
            <a:endParaRPr lang="uk-UA" sz="2800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13FE8A58-9A72-F743-406A-5BC84E8E54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6953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99341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AA1307-C26F-2843-B385-14179B40FE63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/>
          <a:stretch/>
        </p:blipFill>
        <p:spPr>
          <a:xfrm>
            <a:off x="294987" y="226152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B3B1E-CF54-A0FA-4E75-D2454635F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7710" y="1130710"/>
            <a:ext cx="4402394" cy="111329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Short scenario </a:t>
            </a:r>
            <a:br>
              <a:rPr lang="en-US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uk-UA" b="1" dirty="0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186BE4FF-B3CF-C6B3-732B-EFB3CF89608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9724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81887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88311-0827-FFD4-27FF-92B6BFF6D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762001"/>
            <a:ext cx="5334197" cy="1708242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Safety First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6984DC9-32BE-6764-251D-423AC21AB2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58" y="2470245"/>
            <a:ext cx="6779138" cy="284900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rainstorm and write down as many procedures or practices you believe are crucial for ensuring safety in the use of medical devices.</a:t>
            </a:r>
            <a:endParaRPr lang="uk-UA" sz="2400" dirty="0"/>
          </a:p>
        </p:txBody>
      </p:sp>
      <p:pic>
        <p:nvPicPr>
          <p:cNvPr id="5" name="Picture 4" descr="Person with idea concept">
            <a:extLst>
              <a:ext uri="{FF2B5EF4-FFF2-40B4-BE49-F238E27FC236}">
                <a16:creationId xmlns:a16="http://schemas.microsoft.com/office/drawing/2014/main" id="{9FA522C8-DE64-F3D2-21CB-8D3B5E6B23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313" r="19851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9169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3CB21F-C9FF-8141-3F98-F20B918FD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29" y="342710"/>
            <a:ext cx="6027174" cy="11689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b="1" i="0" dirty="0">
                <a:effectLst/>
              </a:rPr>
              <a:t>Read these opinions. Which one do you agree with the most and why?</a:t>
            </a:r>
            <a:endParaRPr lang="en-US" sz="2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37A3803-57A8-259A-2C52-55B6EDA95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871" y="545688"/>
            <a:ext cx="6318178" cy="28316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AFA029-9627-C23B-9A9B-7EB2FC068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440428"/>
            <a:ext cx="6243484" cy="28316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A3D88E-EE39-7F9F-7EA4-58D70BE788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72117"/>
            <a:ext cx="6095999" cy="2585883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94440F4-4249-7B73-0742-674E1BE1CB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196303" y="3706760"/>
            <a:ext cx="5742036" cy="298900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3440FE8-59C1-781D-CE2A-89F1941848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8688506" y="3353096"/>
            <a:ext cx="6886450" cy="123364"/>
            <a:chOff x="1" y="6737460"/>
            <a:chExt cx="12192000" cy="1233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B3C832-125F-4B1B-3C62-0BB38148A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57FDEB3-9443-1EE0-B47A-8FBC2754BF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3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  <a:alpha val="9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7274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6FB102-41E3-DEB9-7589-3A2A5D9A9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5" y="315807"/>
            <a:ext cx="6567948" cy="919315"/>
          </a:xfrm>
        </p:spPr>
        <p:txBody>
          <a:bodyPr anchor="ctr">
            <a:normAutofit/>
          </a:bodyPr>
          <a:lstStyle/>
          <a:p>
            <a:r>
              <a:rPr lang="en-US" sz="3200" b="1" dirty="0"/>
              <a:t>Discuss the following quotes </a:t>
            </a:r>
            <a:endParaRPr lang="uk-UA" sz="32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42EC3F5-2C87-EA0A-10BB-3455AA128F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24" y="1235122"/>
            <a:ext cx="6567948" cy="5401652"/>
          </a:xfrm>
        </p:spPr>
        <p:txBody>
          <a:bodyPr anchor="ctr">
            <a:normAutofit/>
          </a:bodyPr>
          <a:lstStyle/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"Biotechnology is the tool of the future, and it is the key to solving many of the world's problems." -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Craig Venter  </a:t>
            </a:r>
            <a:endParaRPr lang="uk-UA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"Bioengineering is the application of the principles of engineering and biological sciences to create products and processes that improve the quality of life." -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George Church  </a:t>
            </a:r>
            <a:endParaRPr lang="uk-UA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"Science knows no country, because knowledge belongs to humanity, and is the torch which illuminates the world." -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Louis Pasteur  </a:t>
            </a:r>
            <a:endParaRPr lang="uk-UA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"Engineering is not only study of 45 subjects but it is moral studies of intellectual life." -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Prakhar Srivastav  </a:t>
            </a:r>
            <a:endParaRPr lang="uk-UA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"Biotechnology is a powerful tool for improving the quality of life and the environment." -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Paul Berg</a:t>
            </a:r>
            <a:endParaRPr lang="uk-UA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sz="1400" dirty="0"/>
          </a:p>
        </p:txBody>
      </p:sp>
      <p:pic>
        <p:nvPicPr>
          <p:cNvPr id="5" name="Picture 4" descr="Chemical formulae are written on paper">
            <a:extLst>
              <a:ext uri="{FF2B5EF4-FFF2-40B4-BE49-F238E27FC236}">
                <a16:creationId xmlns:a16="http://schemas.microsoft.com/office/drawing/2014/main" id="{ABFE36B8-A686-DA17-5B0C-99F22840B4A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931" r="28386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9015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9435E-3066-B59D-52E3-4EB8F7736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18" y="238539"/>
            <a:ext cx="11857705" cy="1048861"/>
          </a:xfrm>
        </p:spPr>
        <p:txBody>
          <a:bodyPr anchor="b">
            <a:normAutofit/>
          </a:bodyPr>
          <a:lstStyle/>
          <a:p>
            <a:r>
              <a:rPr lang="en-US" sz="4600" dirty="0"/>
              <a:t>Watch the video and answer the questions below</a:t>
            </a:r>
            <a:endParaRPr lang="uk-UA" sz="46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01EE4F3-3474-7A0B-E35B-8DE47C916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8" y="2071315"/>
            <a:ext cx="7547839" cy="4548145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500" dirty="0">
                <a:hlinkClick r:id="rId2"/>
              </a:rPr>
              <a:t>https://www.youtube.com/watch?v=VmHBADXeCy8</a:t>
            </a:r>
            <a:endParaRPr lang="en-US" sz="1500" dirty="0"/>
          </a:p>
          <a:p>
            <a:pPr marL="0" indent="0">
              <a:buNone/>
            </a:pPr>
            <a:endParaRPr lang="en-US" sz="2000" i="0" dirty="0">
              <a:effectLst/>
              <a:latin typeface="Inter"/>
            </a:endParaRP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1. What does bioengineering mean to you based on the speaker's description? 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2. Describe the characteristics of a person suited for a career in bioengineering as mentioned in the video.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 3. How does the speaker compare bioengineering to a form of art? Provide specific examples from the transcript.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4. What unique perspectives did the founding faculty bring to the bioengineering department at Stanford?</a:t>
            </a:r>
          </a:p>
          <a:p>
            <a:pPr marL="0" indent="0">
              <a:buNone/>
            </a:pPr>
            <a:r>
              <a:rPr lang="en-US" sz="2000" i="0" dirty="0">
                <a:effectLst/>
                <a:latin typeface="Inter"/>
              </a:rPr>
              <a:t>5. In what ways does the speaker believe bioengineering can contribute to sustainability and addressing societal needs?</a:t>
            </a:r>
          </a:p>
          <a:p>
            <a:pPr marL="0" indent="0">
              <a:buNone/>
            </a:pPr>
            <a:endParaRPr lang="uk-UA" sz="1500" dirty="0"/>
          </a:p>
        </p:txBody>
      </p:sp>
      <p:pic>
        <p:nvPicPr>
          <p:cNvPr id="5" name="Рисунок 4" descr="Person reviewing paper on a table">
            <a:extLst>
              <a:ext uri="{FF2B5EF4-FFF2-40B4-BE49-F238E27FC236}">
                <a16:creationId xmlns:a16="http://schemas.microsoft.com/office/drawing/2014/main" id="{560F8D7F-C6C2-5C78-D78D-CEB4AC26F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9" r="3285" b="2"/>
          <a:stretch/>
        </p:blipFill>
        <p:spPr>
          <a:xfrm>
            <a:off x="7675658" y="2093976"/>
            <a:ext cx="3941064" cy="40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603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606</Words>
  <Application>Microsoft Office PowerPoint</Application>
  <PresentationFormat>Широкий екран</PresentationFormat>
  <Paragraphs>50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Inter</vt:lpstr>
      <vt:lpstr>Тема Office</vt:lpstr>
      <vt:lpstr>Instructions and Procedures</vt:lpstr>
      <vt:lpstr>Speaking Cards</vt:lpstr>
      <vt:lpstr>Read the text and tell which sentences are True and which are False.  https://classroom.google.com/c/NzIyODI0MjIwNTc2/m/NzIyODIzMjU4MjY5/details </vt:lpstr>
      <vt:lpstr>Create sentences using the words below in the context of a medical setting </vt:lpstr>
      <vt:lpstr>Short scenario  </vt:lpstr>
      <vt:lpstr>Safety First</vt:lpstr>
      <vt:lpstr>Read these opinions. Which one do you agree with the most and why?</vt:lpstr>
      <vt:lpstr>Discuss the following quotes </vt:lpstr>
      <vt:lpstr>Watch the video and answer the questions below</vt:lpstr>
      <vt:lpstr>Watch the video and answer the questions below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2024-10-10T05:16:06Z</dcterms:created>
  <dcterms:modified xsi:type="dcterms:W3CDTF">2024-12-04T11:08:03Z</dcterms:modified>
</cp:coreProperties>
</file>