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0261062F-E6DC-4B9F-A2D8-18E9DBF2F46D}"/>
    <pc:docChg chg="delSld">
      <pc:chgData name="Iryna Zhukevych" userId="32b9d8b4c7aa7458" providerId="LiveId" clId="{0261062F-E6DC-4B9F-A2D8-18E9DBF2F46D}" dt="2024-12-04T12:04:17.380" v="0" actId="2696"/>
      <pc:docMkLst>
        <pc:docMk/>
      </pc:docMkLst>
      <pc:sldChg chg="del">
        <pc:chgData name="Iryna Zhukevych" userId="32b9d8b4c7aa7458" providerId="LiveId" clId="{0261062F-E6DC-4B9F-A2D8-18E9DBF2F46D}" dt="2024-12-04T12:04:17.380" v="0" actId="2696"/>
        <pc:sldMkLst>
          <pc:docMk/>
          <pc:sldMk cId="499660808" sldId="265"/>
        </pc:sldMkLst>
      </pc:sldChg>
    </pc:docChg>
  </pc:docChgLst>
  <pc:docChgLst>
    <pc:chgData name="Iryna Zhukevych" userId="32b9d8b4c7aa7458" providerId="LiveId" clId="{DFCC83D8-8F9D-4AEF-94D2-EBC3C5B37A83}"/>
    <pc:docChg chg="undo custSel modSld">
      <pc:chgData name="Iryna Zhukevych" userId="32b9d8b4c7aa7458" providerId="LiveId" clId="{DFCC83D8-8F9D-4AEF-94D2-EBC3C5B37A83}" dt="2024-10-24T09:22:19.116" v="28" actId="122"/>
      <pc:docMkLst>
        <pc:docMk/>
      </pc:docMkLst>
      <pc:sldChg chg="addSp delSp modSp mod">
        <pc:chgData name="Iryna Zhukevych" userId="32b9d8b4c7aa7458" providerId="LiveId" clId="{DFCC83D8-8F9D-4AEF-94D2-EBC3C5B37A83}" dt="2024-10-24T09:21:27.592" v="17" actId="14100"/>
        <pc:sldMkLst>
          <pc:docMk/>
          <pc:sldMk cId="3495000278" sldId="257"/>
        </pc:sldMkLst>
        <pc:spChg chg="mod ord">
          <ac:chgData name="Iryna Zhukevych" userId="32b9d8b4c7aa7458" providerId="LiveId" clId="{DFCC83D8-8F9D-4AEF-94D2-EBC3C5B37A83}" dt="2024-10-24T09:21:16.925" v="14" actId="14100"/>
          <ac:spMkLst>
            <pc:docMk/>
            <pc:sldMk cId="3495000278" sldId="257"/>
            <ac:spMk id="2" creationId="{C22E9C6E-C2A8-EBD1-8BA9-06A25867DDB4}"/>
          </ac:spMkLst>
        </pc:spChg>
        <pc:spChg chg="add mod">
          <ac:chgData name="Iryna Zhukevych" userId="32b9d8b4c7aa7458" providerId="LiveId" clId="{DFCC83D8-8F9D-4AEF-94D2-EBC3C5B37A83}" dt="2024-10-24T09:21:02.725" v="7" actId="26606"/>
          <ac:spMkLst>
            <pc:docMk/>
            <pc:sldMk cId="3495000278" sldId="257"/>
            <ac:spMk id="6" creationId="{B19602D1-9815-45F9-20A6-E49E38D08F03}"/>
          </ac:spMkLst>
        </pc:spChg>
        <pc:spChg chg="add del">
          <ac:chgData name="Iryna Zhukevych" userId="32b9d8b4c7aa7458" providerId="LiveId" clId="{DFCC83D8-8F9D-4AEF-94D2-EBC3C5B37A83}" dt="2024-10-24T09:21:02.725" v="7" actId="26606"/>
          <ac:spMkLst>
            <pc:docMk/>
            <pc:sldMk cId="3495000278" sldId="257"/>
            <ac:spMk id="17" creationId="{A8384FB5-9ADC-4DDC-881B-597D56F5B15D}"/>
          </ac:spMkLst>
        </pc:spChg>
        <pc:spChg chg="add del">
          <ac:chgData name="Iryna Zhukevych" userId="32b9d8b4c7aa7458" providerId="LiveId" clId="{DFCC83D8-8F9D-4AEF-94D2-EBC3C5B37A83}" dt="2024-10-24T09:21:02.725" v="7" actId="26606"/>
          <ac:spMkLst>
            <pc:docMk/>
            <pc:sldMk cId="3495000278" sldId="257"/>
            <ac:spMk id="19" creationId="{91E5A9A7-95C6-4F4F-B00E-C82E07FE62EF}"/>
          </ac:spMkLst>
        </pc:spChg>
        <pc:spChg chg="add del">
          <ac:chgData name="Iryna Zhukevych" userId="32b9d8b4c7aa7458" providerId="LiveId" clId="{DFCC83D8-8F9D-4AEF-94D2-EBC3C5B37A83}" dt="2024-10-24T09:21:02.725" v="7" actId="26606"/>
          <ac:spMkLst>
            <pc:docMk/>
            <pc:sldMk cId="3495000278" sldId="257"/>
            <ac:spMk id="21" creationId="{D07DD2DE-F619-49DD-B5E7-03A290FF4ED1}"/>
          </ac:spMkLst>
        </pc:spChg>
        <pc:spChg chg="add del">
          <ac:chgData name="Iryna Zhukevych" userId="32b9d8b4c7aa7458" providerId="LiveId" clId="{DFCC83D8-8F9D-4AEF-94D2-EBC3C5B37A83}" dt="2024-10-24T09:21:02.725" v="7" actId="26606"/>
          <ac:spMkLst>
            <pc:docMk/>
            <pc:sldMk cId="3495000278" sldId="257"/>
            <ac:spMk id="23" creationId="{85149191-5F60-4A28-AAFF-039F96B0F3EC}"/>
          </ac:spMkLst>
        </pc:spChg>
        <pc:spChg chg="add del">
          <ac:chgData name="Iryna Zhukevych" userId="32b9d8b4c7aa7458" providerId="LiveId" clId="{DFCC83D8-8F9D-4AEF-94D2-EBC3C5B37A83}" dt="2024-10-24T09:21:02.725" v="7" actId="26606"/>
          <ac:spMkLst>
            <pc:docMk/>
            <pc:sldMk cId="3495000278" sldId="257"/>
            <ac:spMk id="25" creationId="{F8260ED5-17F7-4158-B241-D51DD4CF1B7E}"/>
          </ac:spMkLst>
        </pc:spChg>
        <pc:spChg chg="add">
          <ac:chgData name="Iryna Zhukevych" userId="32b9d8b4c7aa7458" providerId="LiveId" clId="{DFCC83D8-8F9D-4AEF-94D2-EBC3C5B37A83}" dt="2024-10-24T09:21:02.725" v="7" actId="26606"/>
          <ac:spMkLst>
            <pc:docMk/>
            <pc:sldMk cId="3495000278" sldId="257"/>
            <ac:spMk id="27" creationId="{99ED5833-B85B-4103-8A3B-CAB0308E6C15}"/>
          </ac:spMkLst>
        </pc:spChg>
        <pc:spChg chg="add del">
          <ac:chgData name="Iryna Zhukevych" userId="32b9d8b4c7aa7458" providerId="LiveId" clId="{DFCC83D8-8F9D-4AEF-94D2-EBC3C5B37A83}" dt="2024-10-24T09:20:55.818" v="6" actId="26606"/>
          <ac:spMkLst>
            <pc:docMk/>
            <pc:sldMk cId="3495000278" sldId="257"/>
            <ac:spMk id="30" creationId="{6234BCC6-39B9-47D9-8BF8-C665401AE23C}"/>
          </ac:spMkLst>
        </pc:spChg>
        <pc:spChg chg="add del">
          <ac:chgData name="Iryna Zhukevych" userId="32b9d8b4c7aa7458" providerId="LiveId" clId="{DFCC83D8-8F9D-4AEF-94D2-EBC3C5B37A83}" dt="2024-10-24T09:20:55.818" v="6" actId="26606"/>
          <ac:spMkLst>
            <pc:docMk/>
            <pc:sldMk cId="3495000278" sldId="257"/>
            <ac:spMk id="32" creationId="{72A9CE9D-DAC3-40AF-B504-78A64A909F9D}"/>
          </ac:spMkLst>
        </pc:spChg>
        <pc:spChg chg="add del">
          <ac:chgData name="Iryna Zhukevych" userId="32b9d8b4c7aa7458" providerId="LiveId" clId="{DFCC83D8-8F9D-4AEF-94D2-EBC3C5B37A83}" dt="2024-10-24T09:20:55.818" v="6" actId="26606"/>
          <ac:spMkLst>
            <pc:docMk/>
            <pc:sldMk cId="3495000278" sldId="257"/>
            <ac:spMk id="34" creationId="{506D7452-6CDE-4381-86CE-07B2459383D5}"/>
          </ac:spMkLst>
        </pc:spChg>
        <pc:spChg chg="add del">
          <ac:chgData name="Iryna Zhukevych" userId="32b9d8b4c7aa7458" providerId="LiveId" clId="{DFCC83D8-8F9D-4AEF-94D2-EBC3C5B37A83}" dt="2024-10-24T09:20:55.818" v="6" actId="26606"/>
          <ac:spMkLst>
            <pc:docMk/>
            <pc:sldMk cId="3495000278" sldId="257"/>
            <ac:spMk id="36" creationId="{762DA937-8B55-4317-BD32-98D7AF30E39E}"/>
          </ac:spMkLst>
        </pc:spChg>
        <pc:spChg chg="add del">
          <ac:chgData name="Iryna Zhukevych" userId="32b9d8b4c7aa7458" providerId="LiveId" clId="{DFCC83D8-8F9D-4AEF-94D2-EBC3C5B37A83}" dt="2024-10-24T09:20:55.818" v="6" actId="26606"/>
          <ac:spMkLst>
            <pc:docMk/>
            <pc:sldMk cId="3495000278" sldId="257"/>
            <ac:spMk id="38" creationId="{C52EE5A8-045B-4D39-8ED1-513334085EEC}"/>
          </ac:spMkLst>
        </pc:spChg>
        <pc:picChg chg="add mod">
          <ac:chgData name="Iryna Zhukevych" userId="32b9d8b4c7aa7458" providerId="LiveId" clId="{DFCC83D8-8F9D-4AEF-94D2-EBC3C5B37A83}" dt="2024-10-24T09:21:02.725" v="7" actId="26606"/>
          <ac:picMkLst>
            <pc:docMk/>
            <pc:sldMk cId="3495000278" sldId="257"/>
            <ac:picMk id="4" creationId="{F583CC09-EF6E-8EEE-2CCF-739B47339F0D}"/>
          </ac:picMkLst>
        </pc:picChg>
        <pc:picChg chg="mod ord">
          <ac:chgData name="Iryna Zhukevych" userId="32b9d8b4c7aa7458" providerId="LiveId" clId="{DFCC83D8-8F9D-4AEF-94D2-EBC3C5B37A83}" dt="2024-10-24T09:21:27.592" v="17" actId="14100"/>
          <ac:picMkLst>
            <pc:docMk/>
            <pc:sldMk cId="3495000278" sldId="257"/>
            <ac:picMk id="5" creationId="{46A655AF-EFC2-EB5A-5733-FE33E5080F63}"/>
          </ac:picMkLst>
        </pc:picChg>
      </pc:sldChg>
      <pc:sldChg chg="modSp mod">
        <pc:chgData name="Iryna Zhukevych" userId="32b9d8b4c7aa7458" providerId="LiveId" clId="{DFCC83D8-8F9D-4AEF-94D2-EBC3C5B37A83}" dt="2024-10-24T09:21:54.091" v="23" actId="1076"/>
        <pc:sldMkLst>
          <pc:docMk/>
          <pc:sldMk cId="304607616" sldId="258"/>
        </pc:sldMkLst>
        <pc:spChg chg="mod">
          <ac:chgData name="Iryna Zhukevych" userId="32b9d8b4c7aa7458" providerId="LiveId" clId="{DFCC83D8-8F9D-4AEF-94D2-EBC3C5B37A83}" dt="2024-10-24T09:21:43.532" v="21" actId="14100"/>
          <ac:spMkLst>
            <pc:docMk/>
            <pc:sldMk cId="304607616" sldId="258"/>
            <ac:spMk id="2" creationId="{74A44CC8-5BC1-B959-7207-E1553E9E0A26}"/>
          </ac:spMkLst>
        </pc:spChg>
        <pc:spChg chg="mod">
          <ac:chgData name="Iryna Zhukevych" userId="32b9d8b4c7aa7458" providerId="LiveId" clId="{DFCC83D8-8F9D-4AEF-94D2-EBC3C5B37A83}" dt="2024-10-24T09:21:54.091" v="23" actId="1076"/>
          <ac:spMkLst>
            <pc:docMk/>
            <pc:sldMk cId="304607616" sldId="258"/>
            <ac:spMk id="3" creationId="{04E679C9-67F7-8F1C-B3F1-0623C9628554}"/>
          </ac:spMkLst>
        </pc:spChg>
      </pc:sldChg>
      <pc:sldChg chg="modSp mod">
        <pc:chgData name="Iryna Zhukevych" userId="32b9d8b4c7aa7458" providerId="LiveId" clId="{DFCC83D8-8F9D-4AEF-94D2-EBC3C5B37A83}" dt="2024-10-24T09:22:02.089" v="25" actId="14100"/>
        <pc:sldMkLst>
          <pc:docMk/>
          <pc:sldMk cId="1879099847" sldId="259"/>
        </pc:sldMkLst>
        <pc:spChg chg="mod">
          <ac:chgData name="Iryna Zhukevych" userId="32b9d8b4c7aa7458" providerId="LiveId" clId="{DFCC83D8-8F9D-4AEF-94D2-EBC3C5B37A83}" dt="2024-10-24T09:22:02.089" v="25" actId="14100"/>
          <ac:spMkLst>
            <pc:docMk/>
            <pc:sldMk cId="1879099847" sldId="259"/>
            <ac:spMk id="3" creationId="{BBC99401-15F6-682C-EA33-96B64AF1C541}"/>
          </ac:spMkLst>
        </pc:spChg>
      </pc:sldChg>
      <pc:sldChg chg="modSp mod">
        <pc:chgData name="Iryna Zhukevych" userId="32b9d8b4c7aa7458" providerId="LiveId" clId="{DFCC83D8-8F9D-4AEF-94D2-EBC3C5B37A83}" dt="2024-10-24T09:21:38.789" v="20" actId="1076"/>
        <pc:sldMkLst>
          <pc:docMk/>
          <pc:sldMk cId="3967739211" sldId="261"/>
        </pc:sldMkLst>
        <pc:spChg chg="mod">
          <ac:chgData name="Iryna Zhukevych" userId="32b9d8b4c7aa7458" providerId="LiveId" clId="{DFCC83D8-8F9D-4AEF-94D2-EBC3C5B37A83}" dt="2024-10-24T09:21:38.789" v="20" actId="1076"/>
          <ac:spMkLst>
            <pc:docMk/>
            <pc:sldMk cId="3967739211" sldId="261"/>
            <ac:spMk id="3" creationId="{5FDB670A-FF98-0D0F-9267-CA4116DA7109}"/>
          </ac:spMkLst>
        </pc:spChg>
      </pc:sldChg>
      <pc:sldChg chg="modSp mod">
        <pc:chgData name="Iryna Zhukevych" userId="32b9d8b4c7aa7458" providerId="LiveId" clId="{DFCC83D8-8F9D-4AEF-94D2-EBC3C5B37A83}" dt="2024-10-24T09:22:19.116" v="28" actId="122"/>
        <pc:sldMkLst>
          <pc:docMk/>
          <pc:sldMk cId="621080263" sldId="264"/>
        </pc:sldMkLst>
        <pc:spChg chg="mod">
          <ac:chgData name="Iryna Zhukevych" userId="32b9d8b4c7aa7458" providerId="LiveId" clId="{DFCC83D8-8F9D-4AEF-94D2-EBC3C5B37A83}" dt="2024-10-24T09:22:19.116" v="28" actId="122"/>
          <ac:spMkLst>
            <pc:docMk/>
            <pc:sldMk cId="621080263" sldId="264"/>
            <ac:spMk id="2" creationId="{3225BE4F-0B72-EBFC-0CD8-0D7F80959E83}"/>
          </ac:spMkLst>
        </pc:spChg>
        <pc:spChg chg="mod">
          <ac:chgData name="Iryna Zhukevych" userId="32b9d8b4c7aa7458" providerId="LiveId" clId="{DFCC83D8-8F9D-4AEF-94D2-EBC3C5B37A83}" dt="2024-10-24T09:22:14.148" v="26" actId="14100"/>
          <ac:spMkLst>
            <pc:docMk/>
            <pc:sldMk cId="621080263" sldId="264"/>
            <ac:spMk id="3" creationId="{FE32D0B0-25A8-2B6E-F20E-FD289790EA55}"/>
          </ac:spMkLst>
        </pc:spChg>
      </pc:sldChg>
    </pc:docChg>
  </pc:docChgLst>
  <pc:docChgLst>
    <pc:chgData name="Iryna Zhukevych" userId="32b9d8b4c7aa7458" providerId="LiveId" clId="{105FD4EB-C9C1-40DA-8BD1-E74353AF37BA}"/>
    <pc:docChg chg="custSel addSld modSld modMainMaster">
      <pc:chgData name="Iryna Zhukevych" userId="32b9d8b4c7aa7458" providerId="LiveId" clId="{105FD4EB-C9C1-40DA-8BD1-E74353AF37BA}" dt="2024-10-04T11:38:09.860" v="504"/>
      <pc:docMkLst>
        <pc:docMk/>
      </pc:docMkLst>
      <pc:sldChg chg="addSp modSp new mod modTransition setBg setClrOvrMap">
        <pc:chgData name="Iryna Zhukevych" userId="32b9d8b4c7aa7458" providerId="LiveId" clId="{105FD4EB-C9C1-40DA-8BD1-E74353AF37BA}" dt="2024-10-04T11:38:09.860" v="504"/>
        <pc:sldMkLst>
          <pc:docMk/>
          <pc:sldMk cId="2652783252" sldId="256"/>
        </pc:sldMkLst>
        <pc:spChg chg="mod">
          <ac:chgData name="Iryna Zhukevych" userId="32b9d8b4c7aa7458" providerId="LiveId" clId="{105FD4EB-C9C1-40DA-8BD1-E74353AF37BA}" dt="2024-10-04T08:00:30.067" v="84" actId="122"/>
          <ac:spMkLst>
            <pc:docMk/>
            <pc:sldMk cId="2652783252" sldId="256"/>
            <ac:spMk id="2" creationId="{198620FE-AC81-2C01-AE6A-F9C49CB13F6B}"/>
          </ac:spMkLst>
        </pc:spChg>
        <pc:spChg chg="mod">
          <ac:chgData name="Iryna Zhukevych" userId="32b9d8b4c7aa7458" providerId="LiveId" clId="{105FD4EB-C9C1-40DA-8BD1-E74353AF37BA}" dt="2024-10-04T08:00:38.352" v="86" actId="1076"/>
          <ac:spMkLst>
            <pc:docMk/>
            <pc:sldMk cId="2652783252" sldId="256"/>
            <ac:spMk id="3" creationId="{12E099C7-5020-83B0-C050-724AF3FC8FD6}"/>
          </ac:spMkLst>
        </pc:spChg>
        <pc:picChg chg="add mod ord">
          <ac:chgData name="Iryna Zhukevych" userId="32b9d8b4c7aa7458" providerId="LiveId" clId="{105FD4EB-C9C1-40DA-8BD1-E74353AF37BA}" dt="2024-10-04T08:00:18.402" v="79" actId="26606"/>
          <ac:picMkLst>
            <pc:docMk/>
            <pc:sldMk cId="2652783252" sldId="256"/>
            <ac:picMk id="5" creationId="{B5C01BFD-1969-D7DA-5526-D1D44BECF9F7}"/>
          </ac:picMkLst>
        </pc:picChg>
      </pc:sldChg>
      <pc:sldChg chg="addSp delSp modSp new mod modTransition setBg">
        <pc:chgData name="Iryna Zhukevych" userId="32b9d8b4c7aa7458" providerId="LiveId" clId="{105FD4EB-C9C1-40DA-8BD1-E74353AF37BA}" dt="2024-10-04T11:38:09.860" v="504"/>
        <pc:sldMkLst>
          <pc:docMk/>
          <pc:sldMk cId="3495000278" sldId="257"/>
        </pc:sldMkLst>
        <pc:spChg chg="mod">
          <ac:chgData name="Iryna Zhukevych" userId="32b9d8b4c7aa7458" providerId="LiveId" clId="{105FD4EB-C9C1-40DA-8BD1-E74353AF37BA}" dt="2024-10-04T11:30:33.558" v="380" actId="26606"/>
          <ac:spMkLst>
            <pc:docMk/>
            <pc:sldMk cId="3495000278" sldId="257"/>
            <ac:spMk id="2" creationId="{C22E9C6E-C2A8-EBD1-8BA9-06A25867DDB4}"/>
          </ac:spMkLst>
        </pc:spChg>
        <pc:spChg chg="del mod">
          <ac:chgData name="Iryna Zhukevych" userId="32b9d8b4c7aa7458" providerId="LiveId" clId="{105FD4EB-C9C1-40DA-8BD1-E74353AF37BA}" dt="2024-10-04T08:14:09.495" v="88" actId="22"/>
          <ac:spMkLst>
            <pc:docMk/>
            <pc:sldMk cId="3495000278" sldId="257"/>
            <ac:spMk id="3" creationId="{4FF1B6DD-175C-5094-E243-4AD601F2DAC4}"/>
          </ac:spMkLst>
        </pc:spChg>
        <pc:spChg chg="add del">
          <ac:chgData name="Iryna Zhukevych" userId="32b9d8b4c7aa7458" providerId="LiveId" clId="{105FD4EB-C9C1-40DA-8BD1-E74353AF37BA}" dt="2024-10-04T11:30:33.558" v="380" actId="26606"/>
          <ac:spMkLst>
            <pc:docMk/>
            <pc:sldMk cId="3495000278" sldId="257"/>
            <ac:spMk id="10" creationId="{665DBBEF-238B-476B-96AB-8AAC3224ECEA}"/>
          </ac:spMkLst>
        </pc:spChg>
        <pc:spChg chg="add del">
          <ac:chgData name="Iryna Zhukevych" userId="32b9d8b4c7aa7458" providerId="LiveId" clId="{105FD4EB-C9C1-40DA-8BD1-E74353AF37BA}" dt="2024-10-04T11:30:33.558" v="380" actId="26606"/>
          <ac:spMkLst>
            <pc:docMk/>
            <pc:sldMk cId="3495000278" sldId="257"/>
            <ac:spMk id="12" creationId="{3FCFB1DE-0B7E-48CC-BA90-B2AB0889F9D6}"/>
          </ac:spMkLst>
        </pc:spChg>
        <pc:spChg chg="add">
          <ac:chgData name="Iryna Zhukevych" userId="32b9d8b4c7aa7458" providerId="LiveId" clId="{105FD4EB-C9C1-40DA-8BD1-E74353AF37BA}" dt="2024-10-04T11:30:33.558" v="380" actId="26606"/>
          <ac:spMkLst>
            <pc:docMk/>
            <pc:sldMk cId="3495000278" sldId="257"/>
            <ac:spMk id="17" creationId="{A8384FB5-9ADC-4DDC-881B-597D56F5B15D}"/>
          </ac:spMkLst>
        </pc:spChg>
        <pc:spChg chg="add">
          <ac:chgData name="Iryna Zhukevych" userId="32b9d8b4c7aa7458" providerId="LiveId" clId="{105FD4EB-C9C1-40DA-8BD1-E74353AF37BA}" dt="2024-10-04T11:30:33.558" v="380" actId="26606"/>
          <ac:spMkLst>
            <pc:docMk/>
            <pc:sldMk cId="3495000278" sldId="257"/>
            <ac:spMk id="19" creationId="{91E5A9A7-95C6-4F4F-B00E-C82E07FE62EF}"/>
          </ac:spMkLst>
        </pc:spChg>
        <pc:spChg chg="add">
          <ac:chgData name="Iryna Zhukevych" userId="32b9d8b4c7aa7458" providerId="LiveId" clId="{105FD4EB-C9C1-40DA-8BD1-E74353AF37BA}" dt="2024-10-04T11:30:33.558" v="380" actId="26606"/>
          <ac:spMkLst>
            <pc:docMk/>
            <pc:sldMk cId="3495000278" sldId="257"/>
            <ac:spMk id="21" creationId="{D07DD2DE-F619-49DD-B5E7-03A290FF4ED1}"/>
          </ac:spMkLst>
        </pc:spChg>
        <pc:spChg chg="add">
          <ac:chgData name="Iryna Zhukevych" userId="32b9d8b4c7aa7458" providerId="LiveId" clId="{105FD4EB-C9C1-40DA-8BD1-E74353AF37BA}" dt="2024-10-04T11:30:33.558" v="380" actId="26606"/>
          <ac:spMkLst>
            <pc:docMk/>
            <pc:sldMk cId="3495000278" sldId="257"/>
            <ac:spMk id="23" creationId="{85149191-5F60-4A28-AAFF-039F96B0F3EC}"/>
          </ac:spMkLst>
        </pc:spChg>
        <pc:spChg chg="add">
          <ac:chgData name="Iryna Zhukevych" userId="32b9d8b4c7aa7458" providerId="LiveId" clId="{105FD4EB-C9C1-40DA-8BD1-E74353AF37BA}" dt="2024-10-04T11:30:33.558" v="380" actId="26606"/>
          <ac:spMkLst>
            <pc:docMk/>
            <pc:sldMk cId="3495000278" sldId="257"/>
            <ac:spMk id="25" creationId="{F8260ED5-17F7-4158-B241-D51DD4CF1B7E}"/>
          </ac:spMkLst>
        </pc:spChg>
        <pc:picChg chg="add mod ord">
          <ac:chgData name="Iryna Zhukevych" userId="32b9d8b4c7aa7458" providerId="LiveId" clId="{105FD4EB-C9C1-40DA-8BD1-E74353AF37BA}" dt="2024-10-04T11:30:42.016" v="384" actId="14100"/>
          <ac:picMkLst>
            <pc:docMk/>
            <pc:sldMk cId="3495000278" sldId="257"/>
            <ac:picMk id="5" creationId="{46A655AF-EFC2-EB5A-5733-FE33E5080F63}"/>
          </ac:picMkLst>
        </pc:picChg>
      </pc:sldChg>
      <pc:sldChg chg="addSp modSp new mod modTransition setBg">
        <pc:chgData name="Iryna Zhukevych" userId="32b9d8b4c7aa7458" providerId="LiveId" clId="{105FD4EB-C9C1-40DA-8BD1-E74353AF37BA}" dt="2024-10-04T11:38:09.860" v="504"/>
        <pc:sldMkLst>
          <pc:docMk/>
          <pc:sldMk cId="304607616" sldId="258"/>
        </pc:sldMkLst>
        <pc:spChg chg="mod">
          <ac:chgData name="Iryna Zhukevych" userId="32b9d8b4c7aa7458" providerId="LiveId" clId="{105FD4EB-C9C1-40DA-8BD1-E74353AF37BA}" dt="2024-10-04T11:32:31.174" v="406" actId="20577"/>
          <ac:spMkLst>
            <pc:docMk/>
            <pc:sldMk cId="304607616" sldId="258"/>
            <ac:spMk id="2" creationId="{74A44CC8-5BC1-B959-7207-E1553E9E0A26}"/>
          </ac:spMkLst>
        </pc:spChg>
        <pc:spChg chg="mod">
          <ac:chgData name="Iryna Zhukevych" userId="32b9d8b4c7aa7458" providerId="LiveId" clId="{105FD4EB-C9C1-40DA-8BD1-E74353AF37BA}" dt="2024-10-04T11:32:21.373" v="402" actId="1076"/>
          <ac:spMkLst>
            <pc:docMk/>
            <pc:sldMk cId="304607616" sldId="258"/>
            <ac:spMk id="3" creationId="{04E679C9-67F7-8F1C-B3F1-0623C9628554}"/>
          </ac:spMkLst>
        </pc:spChg>
        <pc:spChg chg="add">
          <ac:chgData name="Iryna Zhukevych" userId="32b9d8b4c7aa7458" providerId="LiveId" clId="{105FD4EB-C9C1-40DA-8BD1-E74353AF37BA}" dt="2024-10-04T11:31:48.945" v="394" actId="26606"/>
          <ac:spMkLst>
            <pc:docMk/>
            <pc:sldMk cId="304607616" sldId="258"/>
            <ac:spMk id="9" creationId="{04812C46-200A-4DEB-A05E-3ED6C68C2387}"/>
          </ac:spMkLst>
        </pc:spChg>
        <pc:spChg chg="add">
          <ac:chgData name="Iryna Zhukevych" userId="32b9d8b4c7aa7458" providerId="LiveId" clId="{105FD4EB-C9C1-40DA-8BD1-E74353AF37BA}" dt="2024-10-04T11:31:48.945" v="394" actId="26606"/>
          <ac:spMkLst>
            <pc:docMk/>
            <pc:sldMk cId="304607616" sldId="258"/>
            <ac:spMk id="11" creationId="{D1EA859B-E555-4109-94F3-6700E046E008}"/>
          </ac:spMkLst>
        </pc:spChg>
        <pc:picChg chg="add">
          <ac:chgData name="Iryna Zhukevych" userId="32b9d8b4c7aa7458" providerId="LiveId" clId="{105FD4EB-C9C1-40DA-8BD1-E74353AF37BA}" dt="2024-10-04T11:31:48.945" v="394" actId="26606"/>
          <ac:picMkLst>
            <pc:docMk/>
            <pc:sldMk cId="304607616" sldId="258"/>
            <ac:picMk id="5" creationId="{12F117D5-4871-3B8F-DC13-2FF02CB55955}"/>
          </ac:picMkLst>
        </pc:picChg>
      </pc:sldChg>
      <pc:sldChg chg="addSp modSp new mod modTransition setBg">
        <pc:chgData name="Iryna Zhukevych" userId="32b9d8b4c7aa7458" providerId="LiveId" clId="{105FD4EB-C9C1-40DA-8BD1-E74353AF37BA}" dt="2024-10-04T11:38:09.860" v="504"/>
        <pc:sldMkLst>
          <pc:docMk/>
          <pc:sldMk cId="1879099847" sldId="259"/>
        </pc:sldMkLst>
        <pc:spChg chg="mod">
          <ac:chgData name="Iryna Zhukevych" userId="32b9d8b4c7aa7458" providerId="LiveId" clId="{105FD4EB-C9C1-40DA-8BD1-E74353AF37BA}" dt="2024-10-04T11:33:06.567" v="411" actId="123"/>
          <ac:spMkLst>
            <pc:docMk/>
            <pc:sldMk cId="1879099847" sldId="259"/>
            <ac:spMk id="2" creationId="{95C8A85D-7887-B139-C2F4-B240B9A627D3}"/>
          </ac:spMkLst>
        </pc:spChg>
        <pc:spChg chg="mod">
          <ac:chgData name="Iryna Zhukevych" userId="32b9d8b4c7aa7458" providerId="LiveId" clId="{105FD4EB-C9C1-40DA-8BD1-E74353AF37BA}" dt="2024-10-04T11:33:09.736" v="412" actId="14100"/>
          <ac:spMkLst>
            <pc:docMk/>
            <pc:sldMk cId="1879099847" sldId="259"/>
            <ac:spMk id="3" creationId="{BBC99401-15F6-682C-EA33-96B64AF1C541}"/>
          </ac:spMkLst>
        </pc:spChg>
        <pc:spChg chg="add">
          <ac:chgData name="Iryna Zhukevych" userId="32b9d8b4c7aa7458" providerId="LiveId" clId="{105FD4EB-C9C1-40DA-8BD1-E74353AF37BA}" dt="2024-10-04T11:32:57.259" v="408" actId="26606"/>
          <ac:spMkLst>
            <pc:docMk/>
            <pc:sldMk cId="1879099847" sldId="259"/>
            <ac:spMk id="10" creationId="{04812C46-200A-4DEB-A05E-3ED6C68C2387}"/>
          </ac:spMkLst>
        </pc:spChg>
        <pc:spChg chg="add">
          <ac:chgData name="Iryna Zhukevych" userId="32b9d8b4c7aa7458" providerId="LiveId" clId="{105FD4EB-C9C1-40DA-8BD1-E74353AF37BA}" dt="2024-10-04T11:32:57.259" v="408" actId="26606"/>
          <ac:spMkLst>
            <pc:docMk/>
            <pc:sldMk cId="1879099847" sldId="259"/>
            <ac:spMk id="12" creationId="{D1EA859B-E555-4109-94F3-6700E046E008}"/>
          </ac:spMkLst>
        </pc:spChg>
        <pc:picChg chg="add mod ord">
          <ac:chgData name="Iryna Zhukevych" userId="32b9d8b4c7aa7458" providerId="LiveId" clId="{105FD4EB-C9C1-40DA-8BD1-E74353AF37BA}" dt="2024-10-04T11:32:57.259" v="408" actId="26606"/>
          <ac:picMkLst>
            <pc:docMk/>
            <pc:sldMk cId="1879099847" sldId="259"/>
            <ac:picMk id="5" creationId="{A620455A-F283-87FD-61FC-3EE6DF3AA287}"/>
          </ac:picMkLst>
        </pc:picChg>
      </pc:sldChg>
      <pc:sldChg chg="addSp modSp new mod modTransition setBg">
        <pc:chgData name="Iryna Zhukevych" userId="32b9d8b4c7aa7458" providerId="LiveId" clId="{105FD4EB-C9C1-40DA-8BD1-E74353AF37BA}" dt="2024-10-04T11:38:09.860" v="504"/>
        <pc:sldMkLst>
          <pc:docMk/>
          <pc:sldMk cId="3338571770" sldId="260"/>
        </pc:sldMkLst>
        <pc:spChg chg="mod">
          <ac:chgData name="Iryna Zhukevych" userId="32b9d8b4c7aa7458" providerId="LiveId" clId="{105FD4EB-C9C1-40DA-8BD1-E74353AF37BA}" dt="2024-10-04T11:33:23.940" v="415" actId="122"/>
          <ac:spMkLst>
            <pc:docMk/>
            <pc:sldMk cId="3338571770" sldId="260"/>
            <ac:spMk id="2" creationId="{444C99F5-6642-8736-9DDD-3D570F2BE270}"/>
          </ac:spMkLst>
        </pc:spChg>
        <pc:spChg chg="mod">
          <ac:chgData name="Iryna Zhukevych" userId="32b9d8b4c7aa7458" providerId="LiveId" clId="{105FD4EB-C9C1-40DA-8BD1-E74353AF37BA}" dt="2024-10-04T11:33:15.342" v="413" actId="26606"/>
          <ac:spMkLst>
            <pc:docMk/>
            <pc:sldMk cId="3338571770" sldId="260"/>
            <ac:spMk id="3" creationId="{B714E988-7A1E-BC71-D7A9-821BE7E84FBE}"/>
          </ac:spMkLst>
        </pc:spChg>
        <pc:spChg chg="add">
          <ac:chgData name="Iryna Zhukevych" userId="32b9d8b4c7aa7458" providerId="LiveId" clId="{105FD4EB-C9C1-40DA-8BD1-E74353AF37BA}" dt="2024-10-04T11:33:15.342" v="413" actId="26606"/>
          <ac:spMkLst>
            <pc:docMk/>
            <pc:sldMk cId="3338571770" sldId="260"/>
            <ac:spMk id="10" creationId="{32AEEBC8-9D30-42EF-95F2-386C2653FBF0}"/>
          </ac:spMkLst>
        </pc:spChg>
        <pc:spChg chg="add">
          <ac:chgData name="Iryna Zhukevych" userId="32b9d8b4c7aa7458" providerId="LiveId" clId="{105FD4EB-C9C1-40DA-8BD1-E74353AF37BA}" dt="2024-10-04T11:33:15.342" v="413" actId="26606"/>
          <ac:spMkLst>
            <pc:docMk/>
            <pc:sldMk cId="3338571770" sldId="260"/>
            <ac:spMk id="12" creationId="{3529E97A-97C3-40EA-8A04-5C02398D568F}"/>
          </ac:spMkLst>
        </pc:spChg>
        <pc:spChg chg="add">
          <ac:chgData name="Iryna Zhukevych" userId="32b9d8b4c7aa7458" providerId="LiveId" clId="{105FD4EB-C9C1-40DA-8BD1-E74353AF37BA}" dt="2024-10-04T11:33:15.342" v="413" actId="26606"/>
          <ac:spMkLst>
            <pc:docMk/>
            <pc:sldMk cId="3338571770" sldId="260"/>
            <ac:spMk id="14" creationId="{59FA8C2E-A5A7-4490-927A-7CD58343EDBB}"/>
          </ac:spMkLst>
        </pc:spChg>
        <pc:picChg chg="add mod">
          <ac:chgData name="Iryna Zhukevych" userId="32b9d8b4c7aa7458" providerId="LiveId" clId="{105FD4EB-C9C1-40DA-8BD1-E74353AF37BA}" dt="2024-10-04T11:33:32.289" v="418" actId="14100"/>
          <ac:picMkLst>
            <pc:docMk/>
            <pc:sldMk cId="3338571770" sldId="260"/>
            <ac:picMk id="5" creationId="{9477B2C4-CACD-9C56-2EF1-7FDA99E69598}"/>
          </ac:picMkLst>
        </pc:picChg>
      </pc:sldChg>
      <pc:sldChg chg="addSp modSp new mod modTransition setBg">
        <pc:chgData name="Iryna Zhukevych" userId="32b9d8b4c7aa7458" providerId="LiveId" clId="{105FD4EB-C9C1-40DA-8BD1-E74353AF37BA}" dt="2024-10-04T11:38:09.860" v="504"/>
        <pc:sldMkLst>
          <pc:docMk/>
          <pc:sldMk cId="3967739211" sldId="261"/>
        </pc:sldMkLst>
        <pc:spChg chg="mod">
          <ac:chgData name="Iryna Zhukevych" userId="32b9d8b4c7aa7458" providerId="LiveId" clId="{105FD4EB-C9C1-40DA-8BD1-E74353AF37BA}" dt="2024-10-04T11:31:35.530" v="393" actId="1076"/>
          <ac:spMkLst>
            <pc:docMk/>
            <pc:sldMk cId="3967739211" sldId="261"/>
            <ac:spMk id="2" creationId="{BF3982FF-3328-FEBC-7FB2-6AD8DA2A113B}"/>
          </ac:spMkLst>
        </pc:spChg>
        <pc:spChg chg="mod">
          <ac:chgData name="Iryna Zhukevych" userId="32b9d8b4c7aa7458" providerId="LiveId" clId="{105FD4EB-C9C1-40DA-8BD1-E74353AF37BA}" dt="2024-10-04T11:31:20.091" v="388" actId="14100"/>
          <ac:spMkLst>
            <pc:docMk/>
            <pc:sldMk cId="3967739211" sldId="261"/>
            <ac:spMk id="3" creationId="{5FDB670A-FF98-0D0F-9267-CA4116DA7109}"/>
          </ac:spMkLst>
        </pc:spChg>
        <pc:spChg chg="add">
          <ac:chgData name="Iryna Zhukevych" userId="32b9d8b4c7aa7458" providerId="LiveId" clId="{105FD4EB-C9C1-40DA-8BD1-E74353AF37BA}" dt="2024-10-04T11:31:12.893" v="386" actId="26606"/>
          <ac:spMkLst>
            <pc:docMk/>
            <pc:sldMk cId="3967739211" sldId="261"/>
            <ac:spMk id="10" creationId="{04812C46-200A-4DEB-A05E-3ED6C68C2387}"/>
          </ac:spMkLst>
        </pc:spChg>
        <pc:spChg chg="add">
          <ac:chgData name="Iryna Zhukevych" userId="32b9d8b4c7aa7458" providerId="LiveId" clId="{105FD4EB-C9C1-40DA-8BD1-E74353AF37BA}" dt="2024-10-04T11:31:12.893" v="386" actId="26606"/>
          <ac:spMkLst>
            <pc:docMk/>
            <pc:sldMk cId="3967739211" sldId="261"/>
            <ac:spMk id="12" creationId="{D1EA859B-E555-4109-94F3-6700E046E008}"/>
          </ac:spMkLst>
        </pc:spChg>
        <pc:picChg chg="add mod ord">
          <ac:chgData name="Iryna Zhukevych" userId="32b9d8b4c7aa7458" providerId="LiveId" clId="{105FD4EB-C9C1-40DA-8BD1-E74353AF37BA}" dt="2024-10-04T11:31:12.893" v="386" actId="26606"/>
          <ac:picMkLst>
            <pc:docMk/>
            <pc:sldMk cId="3967739211" sldId="261"/>
            <ac:picMk id="5" creationId="{BD9B2A72-0D94-2DE4-E8B2-A9D6B831FEE4}"/>
          </ac:picMkLst>
        </pc:picChg>
      </pc:sldChg>
      <pc:sldChg chg="addSp modSp new mod modTransition setBg">
        <pc:chgData name="Iryna Zhukevych" userId="32b9d8b4c7aa7458" providerId="LiveId" clId="{105FD4EB-C9C1-40DA-8BD1-E74353AF37BA}" dt="2024-10-04T11:38:09.860" v="504"/>
        <pc:sldMkLst>
          <pc:docMk/>
          <pc:sldMk cId="2762698418" sldId="262"/>
        </pc:sldMkLst>
        <pc:spChg chg="mod">
          <ac:chgData name="Iryna Zhukevych" userId="32b9d8b4c7aa7458" providerId="LiveId" clId="{105FD4EB-C9C1-40DA-8BD1-E74353AF37BA}" dt="2024-10-04T11:35:30.395" v="463" actId="14100"/>
          <ac:spMkLst>
            <pc:docMk/>
            <pc:sldMk cId="2762698418" sldId="262"/>
            <ac:spMk id="2" creationId="{A4BCD707-C3B0-3CDE-4E32-3294ECE5F137}"/>
          </ac:spMkLst>
        </pc:spChg>
        <pc:spChg chg="mod">
          <ac:chgData name="Iryna Zhukevych" userId="32b9d8b4c7aa7458" providerId="LiveId" clId="{105FD4EB-C9C1-40DA-8BD1-E74353AF37BA}" dt="2024-10-04T11:35:43.089" v="468" actId="255"/>
          <ac:spMkLst>
            <pc:docMk/>
            <pc:sldMk cId="2762698418" sldId="262"/>
            <ac:spMk id="3" creationId="{C82CE606-1AEE-0C46-E052-118B8BD1FDC8}"/>
          </ac:spMkLst>
        </pc:spChg>
        <pc:spChg chg="add">
          <ac:chgData name="Iryna Zhukevych" userId="32b9d8b4c7aa7458" providerId="LiveId" clId="{105FD4EB-C9C1-40DA-8BD1-E74353AF37BA}" dt="2024-10-04T11:34:34.191" v="420" actId="26606"/>
          <ac:spMkLst>
            <pc:docMk/>
            <pc:sldMk cId="2762698418" sldId="262"/>
            <ac:spMk id="10" creationId="{04812C46-200A-4DEB-A05E-3ED6C68C2387}"/>
          </ac:spMkLst>
        </pc:spChg>
        <pc:spChg chg="add">
          <ac:chgData name="Iryna Zhukevych" userId="32b9d8b4c7aa7458" providerId="LiveId" clId="{105FD4EB-C9C1-40DA-8BD1-E74353AF37BA}" dt="2024-10-04T11:34:34.191" v="420" actId="26606"/>
          <ac:spMkLst>
            <pc:docMk/>
            <pc:sldMk cId="2762698418" sldId="262"/>
            <ac:spMk id="12" creationId="{D1EA859B-E555-4109-94F3-6700E046E008}"/>
          </ac:spMkLst>
        </pc:spChg>
        <pc:picChg chg="add mod ord">
          <ac:chgData name="Iryna Zhukevych" userId="32b9d8b4c7aa7458" providerId="LiveId" clId="{105FD4EB-C9C1-40DA-8BD1-E74353AF37BA}" dt="2024-10-04T11:34:34.191" v="420" actId="26606"/>
          <ac:picMkLst>
            <pc:docMk/>
            <pc:sldMk cId="2762698418" sldId="262"/>
            <ac:picMk id="5" creationId="{CD8E3D7F-DFC7-F0AD-B90D-AEFCE34B6CAC}"/>
          </ac:picMkLst>
        </pc:picChg>
      </pc:sldChg>
      <pc:sldChg chg="addSp modSp new mod modTransition setBg">
        <pc:chgData name="Iryna Zhukevych" userId="32b9d8b4c7aa7458" providerId="LiveId" clId="{105FD4EB-C9C1-40DA-8BD1-E74353AF37BA}" dt="2024-10-04T11:38:09.860" v="504"/>
        <pc:sldMkLst>
          <pc:docMk/>
          <pc:sldMk cId="1066556136" sldId="263"/>
        </pc:sldMkLst>
        <pc:spChg chg="mod">
          <ac:chgData name="Iryna Zhukevych" userId="32b9d8b4c7aa7458" providerId="LiveId" clId="{105FD4EB-C9C1-40DA-8BD1-E74353AF37BA}" dt="2024-10-04T11:36:01.614" v="473" actId="14100"/>
          <ac:spMkLst>
            <pc:docMk/>
            <pc:sldMk cId="1066556136" sldId="263"/>
            <ac:spMk id="2" creationId="{01435FC5-DD74-C1E1-6378-0183B6D93A56}"/>
          </ac:spMkLst>
        </pc:spChg>
        <pc:spChg chg="mod">
          <ac:chgData name="Iryna Zhukevych" userId="32b9d8b4c7aa7458" providerId="LiveId" clId="{105FD4EB-C9C1-40DA-8BD1-E74353AF37BA}" dt="2024-10-04T11:36:44.450" v="489" actId="1076"/>
          <ac:spMkLst>
            <pc:docMk/>
            <pc:sldMk cId="1066556136" sldId="263"/>
            <ac:spMk id="3" creationId="{96057999-806B-D2E0-4409-E8A92F8179BB}"/>
          </ac:spMkLst>
        </pc:spChg>
        <pc:spChg chg="add">
          <ac:chgData name="Iryna Zhukevych" userId="32b9d8b4c7aa7458" providerId="LiveId" clId="{105FD4EB-C9C1-40DA-8BD1-E74353AF37BA}" dt="2024-10-04T11:35:50.439" v="469" actId="26606"/>
          <ac:spMkLst>
            <pc:docMk/>
            <pc:sldMk cId="1066556136" sldId="263"/>
            <ac:spMk id="9" creationId="{04812C46-200A-4DEB-A05E-3ED6C68C2387}"/>
          </ac:spMkLst>
        </pc:spChg>
        <pc:spChg chg="add">
          <ac:chgData name="Iryna Zhukevych" userId="32b9d8b4c7aa7458" providerId="LiveId" clId="{105FD4EB-C9C1-40DA-8BD1-E74353AF37BA}" dt="2024-10-04T11:35:50.439" v="469" actId="26606"/>
          <ac:spMkLst>
            <pc:docMk/>
            <pc:sldMk cId="1066556136" sldId="263"/>
            <ac:spMk id="11" creationId="{D1EA859B-E555-4109-94F3-6700E046E008}"/>
          </ac:spMkLst>
        </pc:spChg>
        <pc:picChg chg="add">
          <ac:chgData name="Iryna Zhukevych" userId="32b9d8b4c7aa7458" providerId="LiveId" clId="{105FD4EB-C9C1-40DA-8BD1-E74353AF37BA}" dt="2024-10-04T11:35:50.439" v="469" actId="26606"/>
          <ac:picMkLst>
            <pc:docMk/>
            <pc:sldMk cId="1066556136" sldId="263"/>
            <ac:picMk id="5" creationId="{74C34810-DFBE-19AA-3C16-EE09832EA936}"/>
          </ac:picMkLst>
        </pc:picChg>
      </pc:sldChg>
      <pc:sldChg chg="addSp modSp new mod modTransition setBg">
        <pc:chgData name="Iryna Zhukevych" userId="32b9d8b4c7aa7458" providerId="LiveId" clId="{105FD4EB-C9C1-40DA-8BD1-E74353AF37BA}" dt="2024-10-04T11:38:09.860" v="504"/>
        <pc:sldMkLst>
          <pc:docMk/>
          <pc:sldMk cId="621080263" sldId="264"/>
        </pc:sldMkLst>
        <pc:spChg chg="mod">
          <ac:chgData name="Iryna Zhukevych" userId="32b9d8b4c7aa7458" providerId="LiveId" clId="{105FD4EB-C9C1-40DA-8BD1-E74353AF37BA}" dt="2024-10-04T11:37:07.456" v="491" actId="26606"/>
          <ac:spMkLst>
            <pc:docMk/>
            <pc:sldMk cId="621080263" sldId="264"/>
            <ac:spMk id="2" creationId="{3225BE4F-0B72-EBFC-0CD8-0D7F80959E83}"/>
          </ac:spMkLst>
        </pc:spChg>
        <pc:spChg chg="mod">
          <ac:chgData name="Iryna Zhukevych" userId="32b9d8b4c7aa7458" providerId="LiveId" clId="{105FD4EB-C9C1-40DA-8BD1-E74353AF37BA}" dt="2024-10-04T11:37:07.456" v="491" actId="26606"/>
          <ac:spMkLst>
            <pc:docMk/>
            <pc:sldMk cId="621080263" sldId="264"/>
            <ac:spMk id="3" creationId="{FE32D0B0-25A8-2B6E-F20E-FD289790EA55}"/>
          </ac:spMkLst>
        </pc:spChg>
        <pc:spChg chg="add">
          <ac:chgData name="Iryna Zhukevych" userId="32b9d8b4c7aa7458" providerId="LiveId" clId="{105FD4EB-C9C1-40DA-8BD1-E74353AF37BA}" dt="2024-10-04T11:37:07.456" v="491" actId="26606"/>
          <ac:spMkLst>
            <pc:docMk/>
            <pc:sldMk cId="621080263" sldId="264"/>
            <ac:spMk id="10" creationId="{04812C46-200A-4DEB-A05E-3ED6C68C2387}"/>
          </ac:spMkLst>
        </pc:spChg>
        <pc:spChg chg="add">
          <ac:chgData name="Iryna Zhukevych" userId="32b9d8b4c7aa7458" providerId="LiveId" clId="{105FD4EB-C9C1-40DA-8BD1-E74353AF37BA}" dt="2024-10-04T11:37:07.456" v="491" actId="26606"/>
          <ac:spMkLst>
            <pc:docMk/>
            <pc:sldMk cId="621080263" sldId="264"/>
            <ac:spMk id="12" creationId="{D1EA859B-E555-4109-94F3-6700E046E008}"/>
          </ac:spMkLst>
        </pc:spChg>
        <pc:picChg chg="add mod ord">
          <ac:chgData name="Iryna Zhukevych" userId="32b9d8b4c7aa7458" providerId="LiveId" clId="{105FD4EB-C9C1-40DA-8BD1-E74353AF37BA}" dt="2024-10-04T11:37:07.456" v="491" actId="26606"/>
          <ac:picMkLst>
            <pc:docMk/>
            <pc:sldMk cId="621080263" sldId="264"/>
            <ac:picMk id="5" creationId="{7E8B5338-F669-2C49-DB2B-D0DC89CF0348}"/>
          </ac:picMkLst>
        </pc:picChg>
      </pc:sldChg>
      <pc:sldChg chg="addSp delSp modSp new mod modTransition setBg addAnim">
        <pc:chgData name="Iryna Zhukevych" userId="32b9d8b4c7aa7458" providerId="LiveId" clId="{105FD4EB-C9C1-40DA-8BD1-E74353AF37BA}" dt="2024-10-04T11:38:09.860" v="504"/>
        <pc:sldMkLst>
          <pc:docMk/>
          <pc:sldMk cId="499660808" sldId="265"/>
        </pc:sldMkLst>
        <pc:spChg chg="mod">
          <ac:chgData name="Iryna Zhukevych" userId="32b9d8b4c7aa7458" providerId="LiveId" clId="{105FD4EB-C9C1-40DA-8BD1-E74353AF37BA}" dt="2024-10-04T11:37:23.046" v="494" actId="20577"/>
          <ac:spMkLst>
            <pc:docMk/>
            <pc:sldMk cId="499660808" sldId="265"/>
            <ac:spMk id="2" creationId="{5C7D9063-E816-035B-AB39-B168C0A9AE23}"/>
          </ac:spMkLst>
        </pc:spChg>
        <pc:spChg chg="del">
          <ac:chgData name="Iryna Zhukevych" userId="32b9d8b4c7aa7458" providerId="LiveId" clId="{105FD4EB-C9C1-40DA-8BD1-E74353AF37BA}" dt="2024-10-04T11:11:51.162" v="320" actId="478"/>
          <ac:spMkLst>
            <pc:docMk/>
            <pc:sldMk cId="499660808" sldId="265"/>
            <ac:spMk id="3" creationId="{FE13E2B8-3DB7-275F-C9D3-D5DB25A0D508}"/>
          </ac:spMkLst>
        </pc:spChg>
        <pc:spChg chg="add">
          <ac:chgData name="Iryna Zhukevych" userId="32b9d8b4c7aa7458" providerId="LiveId" clId="{105FD4EB-C9C1-40DA-8BD1-E74353AF37BA}" dt="2024-10-04T11:37:13.813" v="492" actId="26606"/>
          <ac:spMkLst>
            <pc:docMk/>
            <pc:sldMk cId="499660808" sldId="265"/>
            <ac:spMk id="8" creationId="{C1DD1A8A-57D5-4A81-AD04-532B043C5611}"/>
          </ac:spMkLst>
        </pc:spChg>
        <pc:spChg chg="add">
          <ac:chgData name="Iryna Zhukevych" userId="32b9d8b4c7aa7458" providerId="LiveId" clId="{105FD4EB-C9C1-40DA-8BD1-E74353AF37BA}" dt="2024-10-04T11:37:13.813" v="492" actId="26606"/>
          <ac:spMkLst>
            <pc:docMk/>
            <pc:sldMk cId="499660808" sldId="265"/>
            <ac:spMk id="10" creationId="{007891EC-4501-44ED-A8C8-B11B6DB767AB}"/>
          </ac:spMkLst>
        </pc:spChg>
        <pc:picChg chg="add">
          <ac:chgData name="Iryna Zhukevych" userId="32b9d8b4c7aa7458" providerId="LiveId" clId="{105FD4EB-C9C1-40DA-8BD1-E74353AF37BA}" dt="2024-10-04T11:37:13.813" v="492" actId="26606"/>
          <ac:picMkLst>
            <pc:docMk/>
            <pc:sldMk cId="499660808" sldId="265"/>
            <ac:picMk id="4" creationId="{7704438E-7A25-90DC-FA08-F94519E402C0}"/>
          </ac:picMkLst>
        </pc:picChg>
      </pc:sldChg>
      <pc:sldMasterChg chg="modTransition modSldLayout">
        <pc:chgData name="Iryna Zhukevych" userId="32b9d8b4c7aa7458" providerId="LiveId" clId="{105FD4EB-C9C1-40DA-8BD1-E74353AF37BA}" dt="2024-10-04T11:38:09.860" v="504"/>
        <pc:sldMasterMkLst>
          <pc:docMk/>
          <pc:sldMasterMk cId="1600551806" sldId="2147483648"/>
        </pc:sldMasterMkLst>
        <pc:sldLayoutChg chg="modTransition">
          <pc:chgData name="Iryna Zhukevych" userId="32b9d8b4c7aa7458" providerId="LiveId" clId="{105FD4EB-C9C1-40DA-8BD1-E74353AF37BA}" dt="2024-10-04T11:38:09.860" v="504"/>
          <pc:sldLayoutMkLst>
            <pc:docMk/>
            <pc:sldMasterMk cId="1600551806" sldId="2147483648"/>
            <pc:sldLayoutMk cId="158010664" sldId="2147483649"/>
          </pc:sldLayoutMkLst>
        </pc:sldLayoutChg>
        <pc:sldLayoutChg chg="modTransition">
          <pc:chgData name="Iryna Zhukevych" userId="32b9d8b4c7aa7458" providerId="LiveId" clId="{105FD4EB-C9C1-40DA-8BD1-E74353AF37BA}" dt="2024-10-04T11:38:09.860" v="504"/>
          <pc:sldLayoutMkLst>
            <pc:docMk/>
            <pc:sldMasterMk cId="1600551806" sldId="2147483648"/>
            <pc:sldLayoutMk cId="2162410165" sldId="2147483650"/>
          </pc:sldLayoutMkLst>
        </pc:sldLayoutChg>
        <pc:sldLayoutChg chg="modTransition">
          <pc:chgData name="Iryna Zhukevych" userId="32b9d8b4c7aa7458" providerId="LiveId" clId="{105FD4EB-C9C1-40DA-8BD1-E74353AF37BA}" dt="2024-10-04T11:38:09.860" v="504"/>
          <pc:sldLayoutMkLst>
            <pc:docMk/>
            <pc:sldMasterMk cId="1600551806" sldId="2147483648"/>
            <pc:sldLayoutMk cId="2600994241" sldId="2147483651"/>
          </pc:sldLayoutMkLst>
        </pc:sldLayoutChg>
        <pc:sldLayoutChg chg="modTransition">
          <pc:chgData name="Iryna Zhukevych" userId="32b9d8b4c7aa7458" providerId="LiveId" clId="{105FD4EB-C9C1-40DA-8BD1-E74353AF37BA}" dt="2024-10-04T11:38:09.860" v="504"/>
          <pc:sldLayoutMkLst>
            <pc:docMk/>
            <pc:sldMasterMk cId="1600551806" sldId="2147483648"/>
            <pc:sldLayoutMk cId="2232050050" sldId="2147483652"/>
          </pc:sldLayoutMkLst>
        </pc:sldLayoutChg>
        <pc:sldLayoutChg chg="modTransition">
          <pc:chgData name="Iryna Zhukevych" userId="32b9d8b4c7aa7458" providerId="LiveId" clId="{105FD4EB-C9C1-40DA-8BD1-E74353AF37BA}" dt="2024-10-04T11:38:09.860" v="504"/>
          <pc:sldLayoutMkLst>
            <pc:docMk/>
            <pc:sldMasterMk cId="1600551806" sldId="2147483648"/>
            <pc:sldLayoutMk cId="3843538837" sldId="2147483653"/>
          </pc:sldLayoutMkLst>
        </pc:sldLayoutChg>
        <pc:sldLayoutChg chg="modTransition">
          <pc:chgData name="Iryna Zhukevych" userId="32b9d8b4c7aa7458" providerId="LiveId" clId="{105FD4EB-C9C1-40DA-8BD1-E74353AF37BA}" dt="2024-10-04T11:38:09.860" v="504"/>
          <pc:sldLayoutMkLst>
            <pc:docMk/>
            <pc:sldMasterMk cId="1600551806" sldId="2147483648"/>
            <pc:sldLayoutMk cId="746806911" sldId="2147483654"/>
          </pc:sldLayoutMkLst>
        </pc:sldLayoutChg>
        <pc:sldLayoutChg chg="modTransition">
          <pc:chgData name="Iryna Zhukevych" userId="32b9d8b4c7aa7458" providerId="LiveId" clId="{105FD4EB-C9C1-40DA-8BD1-E74353AF37BA}" dt="2024-10-04T11:38:09.860" v="504"/>
          <pc:sldLayoutMkLst>
            <pc:docMk/>
            <pc:sldMasterMk cId="1600551806" sldId="2147483648"/>
            <pc:sldLayoutMk cId="375185996" sldId="2147483655"/>
          </pc:sldLayoutMkLst>
        </pc:sldLayoutChg>
        <pc:sldLayoutChg chg="modTransition">
          <pc:chgData name="Iryna Zhukevych" userId="32b9d8b4c7aa7458" providerId="LiveId" clId="{105FD4EB-C9C1-40DA-8BD1-E74353AF37BA}" dt="2024-10-04T11:38:09.860" v="504"/>
          <pc:sldLayoutMkLst>
            <pc:docMk/>
            <pc:sldMasterMk cId="1600551806" sldId="2147483648"/>
            <pc:sldLayoutMk cId="1985514743" sldId="2147483656"/>
          </pc:sldLayoutMkLst>
        </pc:sldLayoutChg>
        <pc:sldLayoutChg chg="modTransition">
          <pc:chgData name="Iryna Zhukevych" userId="32b9d8b4c7aa7458" providerId="LiveId" clId="{105FD4EB-C9C1-40DA-8BD1-E74353AF37BA}" dt="2024-10-04T11:38:09.860" v="504"/>
          <pc:sldLayoutMkLst>
            <pc:docMk/>
            <pc:sldMasterMk cId="1600551806" sldId="2147483648"/>
            <pc:sldLayoutMk cId="476581711" sldId="2147483657"/>
          </pc:sldLayoutMkLst>
        </pc:sldLayoutChg>
        <pc:sldLayoutChg chg="modTransition">
          <pc:chgData name="Iryna Zhukevych" userId="32b9d8b4c7aa7458" providerId="LiveId" clId="{105FD4EB-C9C1-40DA-8BD1-E74353AF37BA}" dt="2024-10-04T11:38:09.860" v="504"/>
          <pc:sldLayoutMkLst>
            <pc:docMk/>
            <pc:sldMasterMk cId="1600551806" sldId="2147483648"/>
            <pc:sldLayoutMk cId="979424842" sldId="2147483658"/>
          </pc:sldLayoutMkLst>
        </pc:sldLayoutChg>
        <pc:sldLayoutChg chg="modTransition">
          <pc:chgData name="Iryna Zhukevych" userId="32b9d8b4c7aa7458" providerId="LiveId" clId="{105FD4EB-C9C1-40DA-8BD1-E74353AF37BA}" dt="2024-10-04T11:38:09.860" v="504"/>
          <pc:sldLayoutMkLst>
            <pc:docMk/>
            <pc:sldMasterMk cId="1600551806" sldId="2147483648"/>
            <pc:sldLayoutMk cId="2124135376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EF6232-3515-9326-9720-B48A1368FA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4DA7FDB4-3D20-7361-E160-41D5FB82CE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CBA48E8-8785-4869-8BA9-079FE9DAE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432A-5609-42BB-82C7-86C70008DC6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ADA87B8-8ACF-4AE9-4C48-F2E82D88C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C887BBE-111C-BA79-A0CD-467AC4749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FB73-949C-4239-A6CE-51BBC36E06D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01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0C1259-D18D-D062-250A-C5F7AA41F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DAB5B558-1248-187F-F89E-DA93A040FA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11F21BB-E423-9CA6-C0A5-7EA259B2D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432A-5609-42BB-82C7-86C70008DC6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B1100A4-7CF8-F5D1-0A1E-A07436B5C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540B6C1-43D2-125A-E5B4-2A88C005C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FB73-949C-4239-A6CE-51BBC36E06D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942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06D29411-28D4-106F-2908-2831D0EC1E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04471C84-0226-0314-F487-B17C78061C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EEA739D-E1F4-83E6-2C24-6425F65A5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432A-5609-42BB-82C7-86C70008DC6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86E9B8F-DA5D-443F-AF01-3EC467FB3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A8385B7-7593-BCCC-7ADA-7B4B4AAA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FB73-949C-4239-A6CE-51BBC36E06D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413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B2B7D7-754D-41CE-3B72-77CAF637D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42C02EC-E926-7B5C-7309-CE2996895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CB03B45-C170-90F1-FFA5-FE099E07D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432A-5609-42BB-82C7-86C70008DC6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7E864F5-BF04-F484-3E71-14F7FC2FC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850EB1B-AE26-A373-887E-DDFEFAE81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FB73-949C-4239-A6CE-51BBC36E06D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241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EDC9E7-427D-E355-ACEF-A5B60E03A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DCF0DA6-427B-23EA-6EEE-2A812F73A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80CCCAC-CFB3-41F3-F10C-B540E3AAB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432A-5609-42BB-82C7-86C70008DC6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CBA01A0-B3DD-B04C-A888-C1CEA4A10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CC07B55-C601-702B-6A15-76E1BBCE2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FB73-949C-4239-A6CE-51BBC36E06D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099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3E0CA6-1A71-E1E8-9E6B-F99E92350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D63AA78-C7C8-2E0A-9794-C016148E2C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ED7789DD-B213-AB81-58B7-80A1002423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640ED0F6-8A3A-96CE-08B2-293D299ED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432A-5609-42BB-82C7-86C70008DC6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9B724467-369B-BBF7-E528-933234C07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B2FD7B58-FE9E-0AC6-93CA-6CBEFE4AE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FB73-949C-4239-A6CE-51BBC36E06D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205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73F204-0272-118C-AE83-E6E459B69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A11459F3-C33F-7D93-83DB-9A794750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4724EA2-9487-E06B-A212-A0765D23C2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BEA727A7-8B82-3266-20D0-F7EAA5C484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400C9991-7165-4277-B974-93947C97B8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87B476B1-5525-9CFC-A059-EED5B5369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432A-5609-42BB-82C7-86C70008DC6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91AD37DD-FCC6-4DE7-BFA5-1013D9344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BC10FBBE-7E2E-FD00-39EC-234D04F14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FB73-949C-4239-A6CE-51BBC36E06D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353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AFAEBB-BC4F-05DA-B0A9-209E93FDF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C73CA7CC-5783-4A09-6B21-9FEDCE04C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432A-5609-42BB-82C7-86C70008DC6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EFF614CA-F697-CFE6-583C-54B149D3F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1DA399AD-7F0A-0E47-C065-9F3098DD6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FB73-949C-4239-A6CE-51BBC36E06D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680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608004DA-EC87-144A-A60B-0640014AC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432A-5609-42BB-82C7-86C70008DC6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FDE6CA33-BFEB-1D52-BC4F-75A68742D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23D22876-17E8-4DA5-7D78-FC797E7EE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FB73-949C-4239-A6CE-51BBC36E06D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18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3335B2-B09C-74CC-A098-4ACB5CA17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87C734D-903F-5475-2424-3FB63342E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6023B165-0EF6-4039-A872-92571D9FC3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F505E164-C759-0B41-B824-4053E250A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432A-5609-42BB-82C7-86C70008DC6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AF1845A-BC4A-5B0B-68E9-962C4DC13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22CC7079-CAFD-B4FB-0B06-6F72B6A4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FB73-949C-4239-A6CE-51BBC36E06D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551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599E49-4BAE-575A-660F-395E0D432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FF2B5310-42B7-15A4-7018-C98027CF22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75B00106-B77D-3A36-6636-A16E3EB73B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C6FFFF7B-AC68-FF43-9500-D1F7852F0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432A-5609-42BB-82C7-86C70008DC6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2A181EA0-D616-353D-6707-028CFEB10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1AD925DA-D349-1F68-106D-CEF7E41D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FB73-949C-4239-A6CE-51BBC36E06D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6581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EA6B5E48-81A6-CE31-2240-A75C35192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AFAA88E1-5EEA-06A3-3D6E-5C973BC97E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0DDEC9C-B44A-BD4D-8684-71AA3B8B33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C1432A-5609-42BB-82C7-86C70008DC6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F0BA0E8-A66C-368F-1763-CD99B0D990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92671B0-C52C-FF3B-E599-63439892F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BB8FB73-949C-4239-A6CE-51BBC36E06D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0551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Konference_phone_meeting.jpg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docs/The-Power-of-Partnerships-0dxxzwbypfifxi5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achingenglish.org.uk/sites/teacheng/files/Socialising%205_From%20contact%20to%20partner_worksheets.pdf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islcollective.com/english-esl-video-lessons/vocabulary-practice/memory-game/jobs-and-work/business-partner-b1-unit-111/882407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pVeq-0dIqpk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79249774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olleagues clapping">
            <a:extLst>
              <a:ext uri="{FF2B5EF4-FFF2-40B4-BE49-F238E27FC236}">
                <a16:creationId xmlns:a16="http://schemas.microsoft.com/office/drawing/2014/main" id="{B5C01BFD-1969-D7DA-5526-D1D44BECF9F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8620FE-AC81-2C01-AE6A-F9C49CB13F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5200" y="501446"/>
            <a:ext cx="10261600" cy="1917290"/>
          </a:xfrm>
        </p:spPr>
        <p:txBody>
          <a:bodyPr>
            <a:normAutofit/>
          </a:bodyPr>
          <a:lstStyle/>
          <a:p>
            <a:r>
              <a:rPr lang="en-US" sz="11500" b="1" dirty="0">
                <a:ln w="22225">
                  <a:solidFill>
                    <a:schemeClr val="tx1"/>
                  </a:solidFill>
                  <a:miter lim="800000"/>
                </a:ln>
                <a:noFill/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Partnerships</a:t>
            </a:r>
            <a:endParaRPr lang="uk-UA" sz="11500" dirty="0">
              <a:ln w="22225">
                <a:solidFill>
                  <a:schemeClr val="tx1"/>
                </a:solidFill>
                <a:miter lim="800000"/>
              </a:ln>
              <a:noFill/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12E099C7-5020-83B0-C050-724AF3FC8F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43213" y="5338918"/>
            <a:ext cx="3714955" cy="1202995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Created by Iryna Zhukevych</a:t>
            </a:r>
          </a:p>
          <a:p>
            <a:pPr algn="l"/>
            <a:r>
              <a:rPr lang="en-US" sz="2000" dirty="0"/>
              <a:t>PhD in Pedagogical Sciences</a:t>
            </a:r>
          </a:p>
          <a:p>
            <a:pPr algn="l"/>
            <a:r>
              <a:rPr lang="en-US" sz="2000" dirty="0"/>
              <a:t>Associate Professor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652783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9">
            <a:extLst>
              <a:ext uri="{FF2B5EF4-FFF2-40B4-BE49-F238E27FC236}">
                <a16:creationId xmlns:a16="http://schemas.microsoft.com/office/drawing/2014/main" id="{99ED5833-B85B-4103-8A3B-CAB0308E6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2E9C6E-C2A8-EBD1-8BA9-06A25867D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23" y="300621"/>
            <a:ext cx="11838038" cy="18604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Find five words that do not form a strong word partnership with the word meeting.</a:t>
            </a:r>
          </a:p>
        </p:txBody>
      </p:sp>
      <p:pic>
        <p:nvPicPr>
          <p:cNvPr id="4" name="Рисунок 3" descr="Зображення, що містить у приміщенні, Офісна будівля, особа, одежа&#10;&#10;Автоматично згенерований опис">
            <a:extLst>
              <a:ext uri="{FF2B5EF4-FFF2-40B4-BE49-F238E27FC236}">
                <a16:creationId xmlns:a16="http://schemas.microsoft.com/office/drawing/2014/main" id="{F583CC09-EF6E-8EEE-2CCF-739B47339F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81234" y="2389481"/>
            <a:ext cx="5828261" cy="3890364"/>
          </a:xfrm>
          <a:prstGeom prst="rect">
            <a:avLst/>
          </a:prstGeom>
        </p:spPr>
      </p:pic>
      <p:pic>
        <p:nvPicPr>
          <p:cNvPr id="5" name="Місце для вмісту 4" descr="Зображення, що містить текст, знімок екрана, схема, Шрифт&#10;&#10;Автоматично згенерований опис">
            <a:extLst>
              <a:ext uri="{FF2B5EF4-FFF2-40B4-BE49-F238E27FC236}">
                <a16:creationId xmlns:a16="http://schemas.microsoft.com/office/drawing/2014/main" id="{46A655AF-EFC2-EB5A-5733-FE33E5080F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830529" y="2389482"/>
            <a:ext cx="6180237" cy="41678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9602D1-9815-45F9-20A6-E49E38D08F03}"/>
              </a:ext>
            </a:extLst>
          </p:cNvPr>
          <p:cNvSpPr txBox="1"/>
          <p:nvPr/>
        </p:nvSpPr>
        <p:spPr>
          <a:xfrm>
            <a:off x="3699247" y="6079790"/>
            <a:ext cx="231024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commons.wikimedia.org/wiki/File:Konference_phone_meeting.jp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00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People using sticky notes">
            <a:extLst>
              <a:ext uri="{FF2B5EF4-FFF2-40B4-BE49-F238E27FC236}">
                <a16:creationId xmlns:a16="http://schemas.microsoft.com/office/drawing/2014/main" id="{BD9B2A72-0D94-2DE4-E8B2-A9D6B831FE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2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3982FF-3328-FEBC-7FB2-6AD8DA2A1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06" y="463448"/>
            <a:ext cx="5759245" cy="189991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4000" b="1" dirty="0"/>
              <a:t>The Power of Partnership</a:t>
            </a:r>
            <a:endParaRPr lang="uk-UA" sz="40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FDB670A-FF98-0D0F-9267-CA4116DA7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386" y="3097161"/>
            <a:ext cx="5759244" cy="23030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0" i="0" dirty="0">
                <a:effectLst/>
                <a:latin typeface="Inter"/>
                <a:hlinkClick r:id="rId3"/>
              </a:rPr>
              <a:t>https://gamma.app/docs/The-Power-of-Partnerships-0dxxzwbypfifxi5</a:t>
            </a:r>
            <a:endParaRPr lang="uk-UA" sz="2000" b="0" i="0" dirty="0">
              <a:effectLst/>
              <a:latin typeface="Inter"/>
            </a:endParaRPr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96773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lose up of pushpins on roadmap route">
            <a:extLst>
              <a:ext uri="{FF2B5EF4-FFF2-40B4-BE49-F238E27FC236}">
                <a16:creationId xmlns:a16="http://schemas.microsoft.com/office/drawing/2014/main" id="{12F117D5-4871-3B8F-DC13-2FF02CB559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237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A44CC8-5BC1-B959-7207-E1553E9E0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631" y="365125"/>
            <a:ext cx="6351639" cy="18999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READING.</a:t>
            </a:r>
            <a:br>
              <a:rPr lang="en-US" sz="2400" b="1" dirty="0"/>
            </a:br>
            <a:r>
              <a:rPr lang="en-US" sz="2400" b="1" dirty="0"/>
              <a:t>TURNING NEW CONTACTS INTO PARTNERS</a:t>
            </a:r>
            <a:endParaRPr lang="uk-UA" sz="24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4E679C9-67F7-8F1C-B3F1-0623C9628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5130" y="3932903"/>
            <a:ext cx="5997678" cy="26471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3"/>
              </a:rPr>
              <a:t>https://www.teachingenglish.org.uk/sites/teacheng/files/Socialising%205_From%20contact%20to%20partner_worksheets.pdf</a:t>
            </a:r>
            <a:endParaRPr lang="uk-UA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0460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Group of professionals looking at the computer">
            <a:extLst>
              <a:ext uri="{FF2B5EF4-FFF2-40B4-BE49-F238E27FC236}">
                <a16:creationId xmlns:a16="http://schemas.microsoft.com/office/drawing/2014/main" id="{A620455A-F283-87FD-61FC-3EE6DF3AA2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4" r="-1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C8A85D-7887-B139-C2F4-B240B9A62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90" y="365125"/>
            <a:ext cx="4571899" cy="1899912"/>
          </a:xfrm>
        </p:spPr>
        <p:txBody>
          <a:bodyPr>
            <a:normAutofit/>
          </a:bodyPr>
          <a:lstStyle/>
          <a:p>
            <a:pPr algn="just"/>
            <a:r>
              <a:rPr lang="en-US" sz="3100" b="1" dirty="0"/>
              <a:t>Watch the video about Business Partner and do online exercises</a:t>
            </a:r>
            <a:endParaRPr lang="uk-UA" sz="31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BC99401-15F6-682C-EA33-96B64AF1C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316" y="3333135"/>
            <a:ext cx="5702710" cy="28438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3"/>
              </a:rPr>
              <a:t>https://en.islcollective.com/english-esl-video-lessons/vocabulary-practice/memory-game/jobs-and-work/business-partner-b1-unit-111/882407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879099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2AEEBC8-9D30-42EF-95F2-386C2653FB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529E97A-97C3-40EA-8A04-5C02398D5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877832"/>
          </a:xfrm>
          <a:custGeom>
            <a:avLst/>
            <a:gdLst>
              <a:gd name="connsiteX0" fmla="*/ 6789701 w 12192000"/>
              <a:gd name="connsiteY0" fmla="*/ 2809623 h 2877832"/>
              <a:gd name="connsiteX1" fmla="*/ 6788702 w 12192000"/>
              <a:gd name="connsiteY1" fmla="*/ 2809701 h 2877832"/>
              <a:gd name="connsiteX2" fmla="*/ 6788476 w 12192000"/>
              <a:gd name="connsiteY2" fmla="*/ 2810235 h 2877832"/>
              <a:gd name="connsiteX3" fmla="*/ 0 w 12192000"/>
              <a:gd name="connsiteY3" fmla="*/ 0 h 2877832"/>
              <a:gd name="connsiteX4" fmla="*/ 12192000 w 12192000"/>
              <a:gd name="connsiteY4" fmla="*/ 0 h 2877832"/>
              <a:gd name="connsiteX5" fmla="*/ 12192000 w 12192000"/>
              <a:gd name="connsiteY5" fmla="*/ 1915388 h 2877832"/>
              <a:gd name="connsiteX6" fmla="*/ 12061096 w 12192000"/>
              <a:gd name="connsiteY6" fmla="*/ 1954428 h 2877832"/>
              <a:gd name="connsiteX7" fmla="*/ 11676800 w 12192000"/>
              <a:gd name="connsiteY7" fmla="*/ 2058003 h 2877832"/>
              <a:gd name="connsiteX8" fmla="*/ 10425355 w 12192000"/>
              <a:gd name="connsiteY8" fmla="*/ 2341542 h 2877832"/>
              <a:gd name="connsiteX9" fmla="*/ 9424022 w 12192000"/>
              <a:gd name="connsiteY9" fmla="*/ 2516704 h 2877832"/>
              <a:gd name="connsiteX10" fmla="*/ 8458419 w 12192000"/>
              <a:gd name="connsiteY10" fmla="*/ 2650405 h 2877832"/>
              <a:gd name="connsiteX11" fmla="*/ 7715970 w 12192000"/>
              <a:gd name="connsiteY11" fmla="*/ 2730352 h 2877832"/>
              <a:gd name="connsiteX12" fmla="*/ 6951716 w 12192000"/>
              <a:gd name="connsiteY12" fmla="*/ 2796132 h 2877832"/>
              <a:gd name="connsiteX13" fmla="*/ 6936303 w 12192000"/>
              <a:gd name="connsiteY13" fmla="*/ 2798203 h 2877832"/>
              <a:gd name="connsiteX14" fmla="*/ 6790448 w 12192000"/>
              <a:gd name="connsiteY14" fmla="*/ 2809564 h 2877832"/>
              <a:gd name="connsiteX15" fmla="*/ 6799941 w 12192000"/>
              <a:gd name="connsiteY15" fmla="*/ 2811384 h 2877832"/>
              <a:gd name="connsiteX16" fmla="*/ 6835432 w 12192000"/>
              <a:gd name="connsiteY16" fmla="*/ 2809677 h 2877832"/>
              <a:gd name="connsiteX17" fmla="*/ 6884003 w 12192000"/>
              <a:gd name="connsiteY17" fmla="*/ 2806699 h 2877832"/>
              <a:gd name="connsiteX18" fmla="*/ 7578771 w 12192000"/>
              <a:gd name="connsiteY18" fmla="*/ 2774172 h 2877832"/>
              <a:gd name="connsiteX19" fmla="*/ 8623845 w 12192000"/>
              <a:gd name="connsiteY19" fmla="*/ 2687275 h 2877832"/>
              <a:gd name="connsiteX20" fmla="*/ 9479970 w 12192000"/>
              <a:gd name="connsiteY20" fmla="*/ 2583369 h 2877832"/>
              <a:gd name="connsiteX21" fmla="*/ 10629308 w 12192000"/>
              <a:gd name="connsiteY21" fmla="*/ 2389212 h 2877832"/>
              <a:gd name="connsiteX22" fmla="*/ 11998498 w 12192000"/>
              <a:gd name="connsiteY22" fmla="*/ 2063218 h 2877832"/>
              <a:gd name="connsiteX23" fmla="*/ 12192000 w 12192000"/>
              <a:gd name="connsiteY23" fmla="*/ 2006219 h 2877832"/>
              <a:gd name="connsiteX24" fmla="*/ 12192000 w 12192000"/>
              <a:gd name="connsiteY24" fmla="*/ 2060956 h 2877832"/>
              <a:gd name="connsiteX25" fmla="*/ 11829257 w 12192000"/>
              <a:gd name="connsiteY25" fmla="*/ 2166255 h 2877832"/>
              <a:gd name="connsiteX26" fmla="*/ 10939183 w 12192000"/>
              <a:gd name="connsiteY26" fmla="*/ 2380770 h 2877832"/>
              <a:gd name="connsiteX27" fmla="*/ 9985530 w 12192000"/>
              <a:gd name="connsiteY27" fmla="*/ 2560775 h 2877832"/>
              <a:gd name="connsiteX28" fmla="*/ 9186882 w 12192000"/>
              <a:gd name="connsiteY28" fmla="*/ 2676722 h 2877832"/>
              <a:gd name="connsiteX29" fmla="*/ 8578198 w 12192000"/>
              <a:gd name="connsiteY29" fmla="*/ 2746241 h 2877832"/>
              <a:gd name="connsiteX30" fmla="*/ 7864358 w 12192000"/>
              <a:gd name="connsiteY30" fmla="*/ 2807692 h 2877832"/>
              <a:gd name="connsiteX31" fmla="*/ 6935502 w 12192000"/>
              <a:gd name="connsiteY31" fmla="*/ 2859086 h 2877832"/>
              <a:gd name="connsiteX32" fmla="*/ 6477750 w 12192000"/>
              <a:gd name="connsiteY32" fmla="*/ 2872989 h 2877832"/>
              <a:gd name="connsiteX33" fmla="*/ 6362294 w 12192000"/>
              <a:gd name="connsiteY33" fmla="*/ 2877832 h 2877832"/>
              <a:gd name="connsiteX34" fmla="*/ 6057129 w 12192000"/>
              <a:gd name="connsiteY34" fmla="*/ 2877832 h 2877832"/>
              <a:gd name="connsiteX35" fmla="*/ 5977784 w 12192000"/>
              <a:gd name="connsiteY35" fmla="*/ 2873238 h 2877832"/>
              <a:gd name="connsiteX36" fmla="*/ 5265087 w 12192000"/>
              <a:gd name="connsiteY36" fmla="*/ 2836989 h 2877832"/>
              <a:gd name="connsiteX37" fmla="*/ 4346277 w 12192000"/>
              <a:gd name="connsiteY37" fmla="*/ 2774919 h 2877832"/>
              <a:gd name="connsiteX38" fmla="*/ 3373045 w 12192000"/>
              <a:gd name="connsiteY38" fmla="*/ 2676350 h 2877832"/>
              <a:gd name="connsiteX39" fmla="*/ 2362173 w 12192000"/>
              <a:gd name="connsiteY39" fmla="*/ 2557423 h 2877832"/>
              <a:gd name="connsiteX40" fmla="*/ 1233178 w 12192000"/>
              <a:gd name="connsiteY40" fmla="*/ 2384247 h 2877832"/>
              <a:gd name="connsiteX41" fmla="*/ 68500 w 12192000"/>
              <a:gd name="connsiteY41" fmla="*/ 2144540 h 2877832"/>
              <a:gd name="connsiteX42" fmla="*/ 0 w 12192000"/>
              <a:gd name="connsiteY42" fmla="*/ 2127185 h 2877832"/>
              <a:gd name="connsiteX43" fmla="*/ 0 w 12192000"/>
              <a:gd name="connsiteY43" fmla="*/ 2070696 h 2877832"/>
              <a:gd name="connsiteX44" fmla="*/ 72441 w 12192000"/>
              <a:gd name="connsiteY44" fmla="*/ 2089473 h 2877832"/>
              <a:gd name="connsiteX45" fmla="*/ 600716 w 12192000"/>
              <a:gd name="connsiteY45" fmla="*/ 2207843 h 2877832"/>
              <a:gd name="connsiteX46" fmla="*/ 1769512 w 12192000"/>
              <a:gd name="connsiteY46" fmla="*/ 2418011 h 2877832"/>
              <a:gd name="connsiteX47" fmla="*/ 2613554 w 12192000"/>
              <a:gd name="connsiteY47" fmla="*/ 2534953 h 2877832"/>
              <a:gd name="connsiteX48" fmla="*/ 2581134 w 12192000"/>
              <a:gd name="connsiteY48" fmla="*/ 2525022 h 2877832"/>
              <a:gd name="connsiteX49" fmla="*/ 1112635 w 12192000"/>
              <a:gd name="connsiteY49" fmla="*/ 2192325 h 2877832"/>
              <a:gd name="connsiteX50" fmla="*/ 420412 w 12192000"/>
              <a:gd name="connsiteY50" fmla="*/ 1992892 h 2877832"/>
              <a:gd name="connsiteX51" fmla="*/ 0 w 12192000"/>
              <a:gd name="connsiteY51" fmla="*/ 1853975 h 287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000" h="2877832">
                <a:moveTo>
                  <a:pt x="6789701" y="2809623"/>
                </a:moveTo>
                <a:lnTo>
                  <a:pt x="6788702" y="2809701"/>
                </a:lnTo>
                <a:lnTo>
                  <a:pt x="6788476" y="281023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15388"/>
                </a:lnTo>
                <a:lnTo>
                  <a:pt x="12061096" y="1954428"/>
                </a:lnTo>
                <a:cubicBezTo>
                  <a:pt x="11933500" y="1990642"/>
                  <a:pt x="11805390" y="2025171"/>
                  <a:pt x="11676800" y="2058003"/>
                </a:cubicBezTo>
                <a:cubicBezTo>
                  <a:pt x="11262789" y="2165510"/>
                  <a:pt x="10845343" y="2259112"/>
                  <a:pt x="10425355" y="2341542"/>
                </a:cubicBezTo>
                <a:cubicBezTo>
                  <a:pt x="10092810" y="2406753"/>
                  <a:pt x="9759033" y="2465150"/>
                  <a:pt x="9424022" y="2516704"/>
                </a:cubicBezTo>
                <a:cubicBezTo>
                  <a:pt x="9102997" y="2566361"/>
                  <a:pt x="8781133" y="2610928"/>
                  <a:pt x="8458419" y="2650405"/>
                </a:cubicBezTo>
                <a:cubicBezTo>
                  <a:pt x="8211360" y="2680571"/>
                  <a:pt x="7963792" y="2706144"/>
                  <a:pt x="7715970" y="2730352"/>
                </a:cubicBezTo>
                <a:lnTo>
                  <a:pt x="6951716" y="2796132"/>
                </a:lnTo>
                <a:lnTo>
                  <a:pt x="6936303" y="2798203"/>
                </a:lnTo>
                <a:lnTo>
                  <a:pt x="6790448" y="2809564"/>
                </a:lnTo>
                <a:lnTo>
                  <a:pt x="6799941" y="2811384"/>
                </a:lnTo>
                <a:cubicBezTo>
                  <a:pt x="6811623" y="2811850"/>
                  <a:pt x="6823734" y="2809677"/>
                  <a:pt x="6835432" y="2809677"/>
                </a:cubicBezTo>
                <a:cubicBezTo>
                  <a:pt x="6851580" y="2809677"/>
                  <a:pt x="6867729" y="2807070"/>
                  <a:pt x="6884003" y="2806699"/>
                </a:cubicBezTo>
                <a:cubicBezTo>
                  <a:pt x="7115805" y="2801237"/>
                  <a:pt x="7347351" y="2789070"/>
                  <a:pt x="7578771" y="2774172"/>
                </a:cubicBezTo>
                <a:cubicBezTo>
                  <a:pt x="7927552" y="2751704"/>
                  <a:pt x="8276080" y="2723525"/>
                  <a:pt x="8623845" y="2687275"/>
                </a:cubicBezTo>
                <a:cubicBezTo>
                  <a:pt x="8909939" y="2657977"/>
                  <a:pt x="9195310" y="2623342"/>
                  <a:pt x="9479970" y="2583369"/>
                </a:cubicBezTo>
                <a:cubicBezTo>
                  <a:pt x="9864901" y="2528995"/>
                  <a:pt x="10248014" y="2464281"/>
                  <a:pt x="10629308" y="2389212"/>
                </a:cubicBezTo>
                <a:cubicBezTo>
                  <a:pt x="11090114" y="2298092"/>
                  <a:pt x="11546975" y="2190586"/>
                  <a:pt x="11998498" y="2063218"/>
                </a:cubicBezTo>
                <a:lnTo>
                  <a:pt x="12192000" y="2006219"/>
                </a:lnTo>
                <a:lnTo>
                  <a:pt x="12192000" y="2060956"/>
                </a:lnTo>
                <a:lnTo>
                  <a:pt x="11829257" y="2166255"/>
                </a:lnTo>
                <a:cubicBezTo>
                  <a:pt x="11534769" y="2245952"/>
                  <a:pt x="11238120" y="2316838"/>
                  <a:pt x="10939183" y="2380770"/>
                </a:cubicBezTo>
                <a:cubicBezTo>
                  <a:pt x="10622824" y="2448552"/>
                  <a:pt x="10304941" y="2508549"/>
                  <a:pt x="9985530" y="2560775"/>
                </a:cubicBezTo>
                <a:cubicBezTo>
                  <a:pt x="9720036" y="2604224"/>
                  <a:pt x="9453814" y="2642869"/>
                  <a:pt x="9186882" y="2676722"/>
                </a:cubicBezTo>
                <a:cubicBezTo>
                  <a:pt x="8984197" y="2702296"/>
                  <a:pt x="8781514" y="2726379"/>
                  <a:pt x="8578198" y="2746241"/>
                </a:cubicBezTo>
                <a:cubicBezTo>
                  <a:pt x="8340547" y="2768961"/>
                  <a:pt x="8102644" y="2790436"/>
                  <a:pt x="7864358" y="2807692"/>
                </a:cubicBezTo>
                <a:cubicBezTo>
                  <a:pt x="7554994" y="2830036"/>
                  <a:pt x="7245502" y="2847914"/>
                  <a:pt x="6935502" y="2859086"/>
                </a:cubicBezTo>
                <a:cubicBezTo>
                  <a:pt x="6782917" y="2864549"/>
                  <a:pt x="6630334" y="2868397"/>
                  <a:pt x="6477750" y="2872989"/>
                </a:cubicBezTo>
                <a:cubicBezTo>
                  <a:pt x="6439195" y="2870905"/>
                  <a:pt x="6400529" y="2872530"/>
                  <a:pt x="6362294" y="2877832"/>
                </a:cubicBezTo>
                <a:lnTo>
                  <a:pt x="6057129" y="2877832"/>
                </a:lnTo>
                <a:lnTo>
                  <a:pt x="5977784" y="2873238"/>
                </a:lnTo>
                <a:cubicBezTo>
                  <a:pt x="5740261" y="2860825"/>
                  <a:pt x="5502739" y="2847046"/>
                  <a:pt x="5265087" y="2836989"/>
                </a:cubicBezTo>
                <a:cubicBezTo>
                  <a:pt x="4958267" y="2824573"/>
                  <a:pt x="4651826" y="2804093"/>
                  <a:pt x="4346277" y="2774919"/>
                </a:cubicBezTo>
                <a:cubicBezTo>
                  <a:pt x="4021654" y="2744007"/>
                  <a:pt x="3697795" y="2709372"/>
                  <a:pt x="3373045" y="2676350"/>
                </a:cubicBezTo>
                <a:cubicBezTo>
                  <a:pt x="3035412" y="2642088"/>
                  <a:pt x="2698456" y="2602449"/>
                  <a:pt x="2362173" y="2557423"/>
                </a:cubicBezTo>
                <a:cubicBezTo>
                  <a:pt x="1984692" y="2507270"/>
                  <a:pt x="1608364" y="2449544"/>
                  <a:pt x="1233178" y="2384247"/>
                </a:cubicBezTo>
                <a:cubicBezTo>
                  <a:pt x="842181" y="2315534"/>
                  <a:pt x="453758" y="2237046"/>
                  <a:pt x="68500" y="2144540"/>
                </a:cubicBezTo>
                <a:lnTo>
                  <a:pt x="0" y="2127185"/>
                </a:lnTo>
                <a:lnTo>
                  <a:pt x="0" y="2070696"/>
                </a:lnTo>
                <a:lnTo>
                  <a:pt x="72441" y="2089473"/>
                </a:lnTo>
                <a:cubicBezTo>
                  <a:pt x="247961" y="2131651"/>
                  <a:pt x="424164" y="2170911"/>
                  <a:pt x="600716" y="2207843"/>
                </a:cubicBezTo>
                <a:cubicBezTo>
                  <a:pt x="988279" y="2288657"/>
                  <a:pt x="1378133" y="2357555"/>
                  <a:pt x="1769512" y="2418011"/>
                </a:cubicBezTo>
                <a:cubicBezTo>
                  <a:pt x="2052426" y="2461587"/>
                  <a:pt x="2335725" y="2501684"/>
                  <a:pt x="2613554" y="2534953"/>
                </a:cubicBezTo>
                <a:cubicBezTo>
                  <a:pt x="2605544" y="2537560"/>
                  <a:pt x="2594611" y="2527504"/>
                  <a:pt x="2581134" y="2525022"/>
                </a:cubicBezTo>
                <a:cubicBezTo>
                  <a:pt x="2087178" y="2433070"/>
                  <a:pt x="1597684" y="2322177"/>
                  <a:pt x="1112635" y="2192325"/>
                </a:cubicBezTo>
                <a:cubicBezTo>
                  <a:pt x="880453" y="2130254"/>
                  <a:pt x="649713" y="2063776"/>
                  <a:pt x="420412" y="1992892"/>
                </a:cubicBezTo>
                <a:lnTo>
                  <a:pt x="0" y="1853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4C99F5-6642-8736-9DDD-3D570F2BE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16" y="630936"/>
            <a:ext cx="4073308" cy="1463040"/>
          </a:xfrm>
        </p:spPr>
        <p:txBody>
          <a:bodyPr anchor="ctr">
            <a:normAutofit/>
          </a:bodyPr>
          <a:lstStyle/>
          <a:p>
            <a:pPr algn="ctr"/>
            <a:r>
              <a:rPr lang="en-US" sz="3000" dirty="0">
                <a:solidFill>
                  <a:srgbClr val="FFFFFF"/>
                </a:solidFill>
              </a:rPr>
              <a:t>Watch the video and after, discuss the following questions:</a:t>
            </a:r>
            <a:r>
              <a:rPr lang="uk-UA" sz="30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59FA8C2E-A5A7-4490-927A-7CD58343E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66159" y="1353312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714E988-7A1E-BC71-D7A9-821BE7E84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4462" y="630936"/>
            <a:ext cx="7074409" cy="146304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200">
                <a:solidFill>
                  <a:srgbClr val="FFFFFF"/>
                </a:solidFill>
                <a:hlinkClick r:id="rId2"/>
              </a:rPr>
              <a:t>https://www.youtube.com/watch?v=pVeq-0dIqpk</a:t>
            </a:r>
            <a:endParaRPr lang="uk-UA" sz="220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uk-UA" sz="2200">
              <a:solidFill>
                <a:srgbClr val="FFFFFF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477B2C4-CACD-9C56-2EF1-7FDA99E695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123" y="2971799"/>
            <a:ext cx="11444747" cy="360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57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Woman standing on street with taxis, holding cellphone to ear, wearing sunglasses and shirt with collar, with hair in bun">
            <a:extLst>
              <a:ext uri="{FF2B5EF4-FFF2-40B4-BE49-F238E27FC236}">
                <a16:creationId xmlns:a16="http://schemas.microsoft.com/office/drawing/2014/main" id="{CD8E3D7F-DFC7-F0AD-B90D-AEFCE34B6C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2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BCD707-C3B0-3CDE-4E32-3294ECE5F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82" y="365125"/>
            <a:ext cx="5683044" cy="1011391"/>
          </a:xfrm>
        </p:spPr>
        <p:txBody>
          <a:bodyPr>
            <a:normAutofit/>
          </a:bodyPr>
          <a:lstStyle/>
          <a:p>
            <a:r>
              <a:rPr lang="en-US" sz="4000" dirty="0"/>
              <a:t>True/False Statements</a:t>
            </a:r>
            <a:endParaRPr lang="uk-UA" sz="40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82CE606-1AEE-0C46-E052-118B8BD1FD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23" y="1376516"/>
            <a:ext cx="5565057" cy="5270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i="0" dirty="0">
                <a:effectLst/>
                <a:latin typeface="Sora"/>
              </a:rPr>
              <a:t>1. </a:t>
            </a:r>
            <a:r>
              <a:rPr lang="en-US" sz="1800" b="0" i="0" dirty="0">
                <a:effectLst/>
                <a:latin typeface="Sora"/>
              </a:rPr>
              <a:t>The author initially joined Uber because they believed the company was thriving and successful.</a:t>
            </a:r>
          </a:p>
          <a:p>
            <a:pPr marL="0" indent="0">
              <a:buNone/>
            </a:pPr>
            <a:r>
              <a:rPr lang="en-US" sz="1800" b="1" i="0" dirty="0">
                <a:effectLst/>
                <a:latin typeface="Sora"/>
              </a:rPr>
              <a:t>2. </a:t>
            </a:r>
            <a:r>
              <a:rPr lang="en-US" sz="1800" b="0" i="0" dirty="0">
                <a:effectLst/>
                <a:latin typeface="Sora"/>
              </a:rPr>
              <a:t>The author wore an Uber t-shirt for a significant period as a personal commitment to the company.</a:t>
            </a:r>
          </a:p>
          <a:p>
            <a:pPr marL="0" indent="0">
              <a:buNone/>
            </a:pPr>
            <a:r>
              <a:rPr lang="en-US" sz="1800" b="1" i="0" dirty="0">
                <a:effectLst/>
                <a:latin typeface="Sora"/>
              </a:rPr>
              <a:t>3. </a:t>
            </a:r>
            <a:r>
              <a:rPr lang="en-US" sz="1800" b="0" i="0" dirty="0">
                <a:effectLst/>
                <a:latin typeface="Sora"/>
              </a:rPr>
              <a:t>Trust is composed of authenticity, logical rigor, and empathy, according to the author.</a:t>
            </a:r>
          </a:p>
          <a:p>
            <a:pPr marL="0" indent="0">
              <a:buNone/>
            </a:pPr>
            <a:r>
              <a:rPr lang="en-US" sz="1800" b="1" i="0" dirty="0">
                <a:effectLst/>
                <a:latin typeface="Sora"/>
              </a:rPr>
              <a:t>4. </a:t>
            </a:r>
            <a:r>
              <a:rPr lang="en-US" sz="1800" b="0" i="0" dirty="0">
                <a:effectLst/>
                <a:latin typeface="Sora"/>
              </a:rPr>
              <a:t>The author claims that empathy is the least common reason for trust to wobble.</a:t>
            </a:r>
          </a:p>
          <a:p>
            <a:pPr marL="0" indent="0">
              <a:buNone/>
            </a:pPr>
            <a:r>
              <a:rPr lang="en-US" sz="1800" b="1" i="0" dirty="0">
                <a:effectLst/>
                <a:latin typeface="Sora"/>
              </a:rPr>
              <a:t>5. </a:t>
            </a:r>
            <a:r>
              <a:rPr lang="en-US" sz="1800" b="0" i="0" dirty="0">
                <a:effectLst/>
                <a:latin typeface="Sora"/>
              </a:rPr>
              <a:t>The author suggests that understanding where trust wobbles can help improve it.</a:t>
            </a:r>
          </a:p>
          <a:p>
            <a:pPr marL="0" indent="0">
              <a:buNone/>
            </a:pPr>
            <a:r>
              <a:rPr lang="en-US" sz="1800" b="1" i="0" dirty="0">
                <a:effectLst/>
                <a:latin typeface="Sora"/>
              </a:rPr>
              <a:t>6. </a:t>
            </a:r>
            <a:r>
              <a:rPr lang="en-US" sz="1800" b="0" i="0" dirty="0">
                <a:effectLst/>
                <a:latin typeface="Sora"/>
              </a:rPr>
              <a:t>The author believes that empathy requires minimal time and effort to be effective.</a:t>
            </a:r>
          </a:p>
          <a:p>
            <a:pPr marL="0" indent="0">
              <a:buNone/>
            </a:pPr>
            <a:r>
              <a:rPr lang="en-US" sz="1800" b="1" i="0" dirty="0">
                <a:effectLst/>
                <a:latin typeface="Sora"/>
              </a:rPr>
              <a:t>7. </a:t>
            </a:r>
            <a:r>
              <a:rPr lang="en-US" sz="1800" b="0" i="0" dirty="0">
                <a:effectLst/>
                <a:latin typeface="Sora"/>
              </a:rPr>
              <a:t>The author is currently still working at Uber and continues to wear the t-shirt daily.</a:t>
            </a:r>
          </a:p>
          <a:p>
            <a:pPr marL="0" indent="0">
              <a:buNone/>
            </a:pPr>
            <a:endParaRPr lang="uk-UA" sz="700" dirty="0"/>
          </a:p>
        </p:txBody>
      </p:sp>
    </p:spTree>
    <p:extLst>
      <p:ext uri="{BB962C8B-B14F-4D97-AF65-F5344CB8AC3E}">
        <p14:creationId xmlns:p14="http://schemas.microsoft.com/office/powerpoint/2010/main" val="276269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ands on keyboard and mouse">
            <a:extLst>
              <a:ext uri="{FF2B5EF4-FFF2-40B4-BE49-F238E27FC236}">
                <a16:creationId xmlns:a16="http://schemas.microsoft.com/office/drawing/2014/main" id="{74C34810-DFBE-19AA-3C16-EE09832EA9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884" r="-1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35FC5-DD74-C1E1-6378-0183B6D93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001559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/>
              <a:t>Fill in the gaps</a:t>
            </a:r>
            <a:endParaRPr lang="uk-UA" sz="28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6057999-806B-D2E0-4409-E8A92F817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981" y="2015613"/>
            <a:ext cx="4896464" cy="4692292"/>
          </a:xfrm>
        </p:spPr>
        <p:txBody>
          <a:bodyPr>
            <a:normAutofit/>
          </a:bodyPr>
          <a:lstStyle/>
          <a:p>
            <a:r>
              <a:rPr lang="en-US" sz="1800" b="0" i="0" dirty="0">
                <a:effectLst/>
                <a:latin typeface="Sora"/>
              </a:rPr>
              <a:t>Be _______________(1) in all situations</a:t>
            </a:r>
          </a:p>
          <a:p>
            <a:r>
              <a:rPr lang="en-US" sz="1800" b="0" i="0" dirty="0">
                <a:effectLst/>
                <a:latin typeface="Sora"/>
              </a:rPr>
              <a:t>_______________(2) and trust in the workplace</a:t>
            </a:r>
          </a:p>
          <a:p>
            <a:r>
              <a:rPr lang="en-US" sz="1800" b="0" i="0" dirty="0">
                <a:effectLst/>
                <a:latin typeface="Sora"/>
              </a:rPr>
              <a:t>Do not ___________(3) to fit in or please others</a:t>
            </a:r>
          </a:p>
          <a:p>
            <a:r>
              <a:rPr lang="en-US" sz="1800" b="0" i="0" dirty="0">
                <a:effectLst/>
                <a:latin typeface="Sora"/>
              </a:rPr>
              <a:t>Leaders should create a safe and welcoming environment for _______________(4)</a:t>
            </a:r>
          </a:p>
          <a:p>
            <a:r>
              <a:rPr lang="en-US" sz="1800" b="0" i="0" dirty="0">
                <a:effectLst/>
                <a:latin typeface="Sora"/>
              </a:rPr>
              <a:t>Focus on what your authentic self needs to say, not what others want to hear</a:t>
            </a:r>
          </a:p>
          <a:p>
            <a:r>
              <a:rPr lang="en-US" sz="1800" b="0" i="0" dirty="0">
                <a:effectLst/>
                <a:latin typeface="Sora"/>
              </a:rPr>
              <a:t>____________(5) are essential components for success in any organization</a:t>
            </a:r>
          </a:p>
          <a:p>
            <a:r>
              <a:rPr lang="en-US" sz="1800" b="0" i="0" dirty="0">
                <a:effectLst/>
                <a:latin typeface="Sora"/>
              </a:rPr>
              <a:t>Technology can sometimes hinder empathy and collaboration, so it's important to find solutions to promote ___________(6) and understanding.</a:t>
            </a:r>
          </a:p>
          <a:p>
            <a:pPr marL="0" indent="0">
              <a:buNone/>
            </a:pP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106655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A stack of bank cards">
            <a:extLst>
              <a:ext uri="{FF2B5EF4-FFF2-40B4-BE49-F238E27FC236}">
                <a16:creationId xmlns:a16="http://schemas.microsoft.com/office/drawing/2014/main" id="{7E8B5338-F669-2C49-DB2B-D0DC89CF03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1" r="2" b="2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25BE4F-0B72-EBFC-0CD8-0D7F80959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Speaking Cards</a:t>
            </a:r>
            <a:endParaRPr lang="uk-UA" sz="40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E32D0B0-25A8-2B6E-F20E-FD289790E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6054213" cy="374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3"/>
              </a:rPr>
              <a:t>https://wordwall.net/resource/79249774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621080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370</Words>
  <Application>Microsoft Office PowerPoint</Application>
  <PresentationFormat>Широкий екран</PresentationFormat>
  <Paragraphs>32</Paragraphs>
  <Slides>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6" baseType="lpstr">
      <vt:lpstr>Aptos</vt:lpstr>
      <vt:lpstr>Aptos Display</vt:lpstr>
      <vt:lpstr>Arial</vt:lpstr>
      <vt:lpstr>Inter</vt:lpstr>
      <vt:lpstr>Sora</vt:lpstr>
      <vt:lpstr>Times New Roman</vt:lpstr>
      <vt:lpstr>Тема Office</vt:lpstr>
      <vt:lpstr>Partnerships</vt:lpstr>
      <vt:lpstr>Find five words that do not form a strong word partnership with the word meeting.</vt:lpstr>
      <vt:lpstr>The Power of Partnership</vt:lpstr>
      <vt:lpstr>READING. TURNING NEW CONTACTS INTO PARTNERS</vt:lpstr>
      <vt:lpstr>Watch the video about Business Partner and do online exercises</vt:lpstr>
      <vt:lpstr>Watch the video and after, discuss the following questions: </vt:lpstr>
      <vt:lpstr>True/False Statements</vt:lpstr>
      <vt:lpstr>Fill in the gaps</vt:lpstr>
      <vt:lpstr>Speaking Cards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2024-10-04T07:58:25Z</dcterms:created>
  <dcterms:modified xsi:type="dcterms:W3CDTF">2024-12-04T12:04:20Z</dcterms:modified>
</cp:coreProperties>
</file>