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80" r:id="rId4"/>
    <p:sldId id="267" r:id="rId5"/>
    <p:sldId id="263" r:id="rId6"/>
    <p:sldId id="264" r:id="rId7"/>
    <p:sldId id="276" r:id="rId8"/>
    <p:sldId id="274" r:id="rId9"/>
    <p:sldId id="275" r:id="rId10"/>
    <p:sldId id="265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33EF0422-6780-4623-AA5E-3CC0CF3D52CF}"/>
    <pc:docChg chg="delSld modSld">
      <pc:chgData name="Iryna Zhukevych" userId="32b9d8b4c7aa7458" providerId="LiveId" clId="{33EF0422-6780-4623-AA5E-3CC0CF3D52CF}" dt="2024-12-03T17:20:16.851" v="19" actId="2696"/>
      <pc:docMkLst>
        <pc:docMk/>
      </pc:docMkLst>
      <pc:sldChg chg="del">
        <pc:chgData name="Iryna Zhukevych" userId="32b9d8b4c7aa7458" providerId="LiveId" clId="{33EF0422-6780-4623-AA5E-3CC0CF3D52CF}" dt="2024-12-03T17:18:16.781" v="14" actId="2696"/>
        <pc:sldMkLst>
          <pc:docMk/>
          <pc:sldMk cId="2016804171" sldId="260"/>
        </pc:sldMkLst>
      </pc:sldChg>
      <pc:sldChg chg="del">
        <pc:chgData name="Iryna Zhukevych" userId="32b9d8b4c7aa7458" providerId="LiveId" clId="{33EF0422-6780-4623-AA5E-3CC0CF3D52CF}" dt="2024-12-03T17:20:16.851" v="19" actId="2696"/>
        <pc:sldMkLst>
          <pc:docMk/>
          <pc:sldMk cId="2531172536" sldId="261"/>
        </pc:sldMkLst>
      </pc:sldChg>
      <pc:sldChg chg="del">
        <pc:chgData name="Iryna Zhukevych" userId="32b9d8b4c7aa7458" providerId="LiveId" clId="{33EF0422-6780-4623-AA5E-3CC0CF3D52CF}" dt="2024-12-03T17:19:51.210" v="18" actId="2696"/>
        <pc:sldMkLst>
          <pc:docMk/>
          <pc:sldMk cId="1907968013" sldId="262"/>
        </pc:sldMkLst>
      </pc:sldChg>
      <pc:sldChg chg="modSp mod">
        <pc:chgData name="Iryna Zhukevych" userId="32b9d8b4c7aa7458" providerId="LiveId" clId="{33EF0422-6780-4623-AA5E-3CC0CF3D52CF}" dt="2024-12-03T17:19:32.381" v="17" actId="20577"/>
        <pc:sldMkLst>
          <pc:docMk/>
          <pc:sldMk cId="3090733035" sldId="264"/>
        </pc:sldMkLst>
        <pc:spChg chg="mod">
          <ac:chgData name="Iryna Zhukevych" userId="32b9d8b4c7aa7458" providerId="LiveId" clId="{33EF0422-6780-4623-AA5E-3CC0CF3D52CF}" dt="2024-12-03T17:19:32.381" v="17" actId="20577"/>
          <ac:spMkLst>
            <pc:docMk/>
            <pc:sldMk cId="3090733035" sldId="264"/>
            <ac:spMk id="2" creationId="{4C6E80E5-BF4E-1465-4FD1-4916F6A20DA8}"/>
          </ac:spMkLst>
        </pc:spChg>
      </pc:sldChg>
      <pc:sldChg chg="del">
        <pc:chgData name="Iryna Zhukevych" userId="32b9d8b4c7aa7458" providerId="LiveId" clId="{33EF0422-6780-4623-AA5E-3CC0CF3D52CF}" dt="2024-12-03T17:17:06.636" v="8" actId="2696"/>
        <pc:sldMkLst>
          <pc:docMk/>
          <pc:sldMk cId="2289875488" sldId="268"/>
        </pc:sldMkLst>
      </pc:sldChg>
      <pc:sldChg chg="del">
        <pc:chgData name="Iryna Zhukevych" userId="32b9d8b4c7aa7458" providerId="LiveId" clId="{33EF0422-6780-4623-AA5E-3CC0CF3D52CF}" dt="2024-12-03T17:18:01.520" v="13" actId="2696"/>
        <pc:sldMkLst>
          <pc:docMk/>
          <pc:sldMk cId="2430875382" sldId="269"/>
        </pc:sldMkLst>
      </pc:sldChg>
      <pc:sldChg chg="del">
        <pc:chgData name="Iryna Zhukevych" userId="32b9d8b4c7aa7458" providerId="LiveId" clId="{33EF0422-6780-4623-AA5E-3CC0CF3D52CF}" dt="2024-12-03T17:17:31.172" v="9" actId="2696"/>
        <pc:sldMkLst>
          <pc:docMk/>
          <pc:sldMk cId="3070581444" sldId="270"/>
        </pc:sldMkLst>
      </pc:sldChg>
      <pc:sldChg chg="del">
        <pc:chgData name="Iryna Zhukevych" userId="32b9d8b4c7aa7458" providerId="LiveId" clId="{33EF0422-6780-4623-AA5E-3CC0CF3D52CF}" dt="2024-12-03T17:17:33.923" v="10" actId="2696"/>
        <pc:sldMkLst>
          <pc:docMk/>
          <pc:sldMk cId="2421869158" sldId="271"/>
        </pc:sldMkLst>
      </pc:sldChg>
      <pc:sldChg chg="del">
        <pc:chgData name="Iryna Zhukevych" userId="32b9d8b4c7aa7458" providerId="LiveId" clId="{33EF0422-6780-4623-AA5E-3CC0CF3D52CF}" dt="2024-12-03T17:17:36.353" v="11" actId="2696"/>
        <pc:sldMkLst>
          <pc:docMk/>
          <pc:sldMk cId="4098318178" sldId="272"/>
        </pc:sldMkLst>
      </pc:sldChg>
      <pc:sldChg chg="del">
        <pc:chgData name="Iryna Zhukevych" userId="32b9d8b4c7aa7458" providerId="LiveId" clId="{33EF0422-6780-4623-AA5E-3CC0CF3D52CF}" dt="2024-12-03T17:17:39.671" v="12" actId="2696"/>
        <pc:sldMkLst>
          <pc:docMk/>
          <pc:sldMk cId="69865123" sldId="273"/>
        </pc:sldMkLst>
      </pc:sldChg>
      <pc:sldChg chg="del">
        <pc:chgData name="Iryna Zhukevych" userId="32b9d8b4c7aa7458" providerId="LiveId" clId="{33EF0422-6780-4623-AA5E-3CC0CF3D52CF}" dt="2024-12-03T17:16:17.422" v="5" actId="2696"/>
        <pc:sldMkLst>
          <pc:docMk/>
          <pc:sldMk cId="1808586271" sldId="277"/>
        </pc:sldMkLst>
      </pc:sldChg>
      <pc:sldChg chg="del">
        <pc:chgData name="Iryna Zhukevych" userId="32b9d8b4c7aa7458" providerId="LiveId" clId="{33EF0422-6780-4623-AA5E-3CC0CF3D52CF}" dt="2024-12-03T17:16:14.345" v="4" actId="2696"/>
        <pc:sldMkLst>
          <pc:docMk/>
          <pc:sldMk cId="1569821961" sldId="278"/>
        </pc:sldMkLst>
      </pc:sldChg>
      <pc:sldChg chg="del">
        <pc:chgData name="Iryna Zhukevych" userId="32b9d8b4c7aa7458" providerId="LiveId" clId="{33EF0422-6780-4623-AA5E-3CC0CF3D52CF}" dt="2024-12-03T17:16:09.718" v="3" actId="2696"/>
        <pc:sldMkLst>
          <pc:docMk/>
          <pc:sldMk cId="4239547695" sldId="279"/>
        </pc:sldMkLst>
      </pc:sldChg>
      <pc:sldChg chg="del">
        <pc:chgData name="Iryna Zhukevych" userId="32b9d8b4c7aa7458" providerId="LiveId" clId="{33EF0422-6780-4623-AA5E-3CC0CF3D52CF}" dt="2024-12-03T17:15:57.501" v="0" actId="2696"/>
        <pc:sldMkLst>
          <pc:docMk/>
          <pc:sldMk cId="2152026835" sldId="281"/>
        </pc:sldMkLst>
      </pc:sldChg>
      <pc:sldChg chg="del">
        <pc:chgData name="Iryna Zhukevych" userId="32b9d8b4c7aa7458" providerId="LiveId" clId="{33EF0422-6780-4623-AA5E-3CC0CF3D52CF}" dt="2024-12-03T17:16:55.606" v="7" actId="2696"/>
        <pc:sldMkLst>
          <pc:docMk/>
          <pc:sldMk cId="3805016463" sldId="282"/>
        </pc:sldMkLst>
      </pc:sldChg>
      <pc:sldChg chg="del">
        <pc:chgData name="Iryna Zhukevych" userId="32b9d8b4c7aa7458" providerId="LiveId" clId="{33EF0422-6780-4623-AA5E-3CC0CF3D52CF}" dt="2024-12-03T17:16:03.190" v="1" actId="2696"/>
        <pc:sldMkLst>
          <pc:docMk/>
          <pc:sldMk cId="3365064617" sldId="283"/>
        </pc:sldMkLst>
      </pc:sldChg>
      <pc:sldChg chg="del">
        <pc:chgData name="Iryna Zhukevych" userId="32b9d8b4c7aa7458" providerId="LiveId" clId="{33EF0422-6780-4623-AA5E-3CC0CF3D52CF}" dt="2024-12-03T17:16:05.740" v="2" actId="2696"/>
        <pc:sldMkLst>
          <pc:docMk/>
          <pc:sldMk cId="2594330606" sldId="284"/>
        </pc:sldMkLst>
      </pc:sldChg>
      <pc:sldChg chg="del">
        <pc:chgData name="Iryna Zhukevych" userId="32b9d8b4c7aa7458" providerId="LiveId" clId="{33EF0422-6780-4623-AA5E-3CC0CF3D52CF}" dt="2024-12-03T17:19:09.705" v="15" actId="2696"/>
        <pc:sldMkLst>
          <pc:docMk/>
          <pc:sldMk cId="150828115" sldId="285"/>
        </pc:sldMkLst>
      </pc:sldChg>
      <pc:sldChg chg="del">
        <pc:chgData name="Iryna Zhukevych" userId="32b9d8b4c7aa7458" providerId="LiveId" clId="{33EF0422-6780-4623-AA5E-3CC0CF3D52CF}" dt="2024-12-03T17:19:12.266" v="16" actId="2696"/>
        <pc:sldMkLst>
          <pc:docMk/>
          <pc:sldMk cId="479526737" sldId="286"/>
        </pc:sldMkLst>
      </pc:sldChg>
      <pc:sldChg chg="del">
        <pc:chgData name="Iryna Zhukevych" userId="32b9d8b4c7aa7458" providerId="LiveId" clId="{33EF0422-6780-4623-AA5E-3CC0CF3D52CF}" dt="2024-12-03T17:16:23.147" v="6" actId="2696"/>
        <pc:sldMkLst>
          <pc:docMk/>
          <pc:sldMk cId="1875867603" sldId="287"/>
        </pc:sldMkLst>
      </pc:sldChg>
    </pc:docChg>
  </pc:docChgLst>
  <pc:docChgLst>
    <pc:chgData name="Iryna Zhukevych" userId="32b9d8b4c7aa7458" providerId="LiveId" clId="{EDE78B6C-48CC-4289-8EEA-B2AF49CCA22E}"/>
    <pc:docChg chg="undo custSel addSld delSld modSld modMainMaster">
      <pc:chgData name="Iryna Zhukevych" userId="32b9d8b4c7aa7458" providerId="LiveId" clId="{EDE78B6C-48CC-4289-8EEA-B2AF49CCA22E}" dt="2024-11-05T11:51:13.510" v="1201" actId="2696"/>
      <pc:docMkLst>
        <pc:docMk/>
      </pc:docMkLst>
      <pc:sldChg chg="addSp modSp new mod modTransition setBg">
        <pc:chgData name="Iryna Zhukevych" userId="32b9d8b4c7aa7458" providerId="LiveId" clId="{EDE78B6C-48CC-4289-8EEA-B2AF49CCA22E}" dt="2024-10-31T11:11:14.499" v="953"/>
        <pc:sldMkLst>
          <pc:docMk/>
          <pc:sldMk cId="4160663629" sldId="256"/>
        </pc:sldMkLst>
        <pc:spChg chg="mod">
          <ac:chgData name="Iryna Zhukevych" userId="32b9d8b4c7aa7458" providerId="LiveId" clId="{EDE78B6C-48CC-4289-8EEA-B2AF49CCA22E}" dt="2024-10-31T10:46:29.479" v="550" actId="20577"/>
          <ac:spMkLst>
            <pc:docMk/>
            <pc:sldMk cId="4160663629" sldId="256"/>
            <ac:spMk id="2" creationId="{8DC7053C-12CC-CBD1-BE15-CC3CA38B212B}"/>
          </ac:spMkLst>
        </pc:spChg>
        <pc:spChg chg="mod">
          <ac:chgData name="Iryna Zhukevych" userId="32b9d8b4c7aa7458" providerId="LiveId" clId="{EDE78B6C-48CC-4289-8EEA-B2AF49CCA22E}" dt="2024-10-30T13:30:59.566" v="380" actId="1076"/>
          <ac:spMkLst>
            <pc:docMk/>
            <pc:sldMk cId="4160663629" sldId="256"/>
            <ac:spMk id="3" creationId="{997B8658-2445-950C-FCC0-698F83C3D41D}"/>
          </ac:spMkLst>
        </pc:spChg>
        <pc:spChg chg="add mod">
          <ac:chgData name="Iryna Zhukevych" userId="32b9d8b4c7aa7458" providerId="LiveId" clId="{EDE78B6C-48CC-4289-8EEA-B2AF49CCA22E}" dt="2024-10-30T13:30:27.088" v="370" actId="26606"/>
          <ac:spMkLst>
            <pc:docMk/>
            <pc:sldMk cId="4160663629" sldId="256"/>
            <ac:spMk id="6" creationId="{2F0ECA63-0F7F-4A06-3169-24C2A9B8EE05}"/>
          </ac:spMkLst>
        </pc:spChg>
        <pc:spChg chg="add">
          <ac:chgData name="Iryna Zhukevych" userId="32b9d8b4c7aa7458" providerId="LiveId" clId="{EDE78B6C-48CC-4289-8EEA-B2AF49CCA22E}" dt="2024-10-30T13:30:27.088" v="370" actId="26606"/>
          <ac:spMkLst>
            <pc:docMk/>
            <pc:sldMk cId="4160663629" sldId="256"/>
            <ac:spMk id="11" creationId="{ECC07320-C2CA-4E29-8481-9D9E143C7788}"/>
          </ac:spMkLst>
        </pc:spChg>
        <pc:spChg chg="add">
          <ac:chgData name="Iryna Zhukevych" userId="32b9d8b4c7aa7458" providerId="LiveId" clId="{EDE78B6C-48CC-4289-8EEA-B2AF49CCA22E}" dt="2024-10-30T13:30:27.088" v="370" actId="26606"/>
          <ac:spMkLst>
            <pc:docMk/>
            <pc:sldMk cId="4160663629" sldId="256"/>
            <ac:spMk id="13" creationId="{178FB36B-5BFE-42CA-BC60-1115E0D95EEC}"/>
          </ac:spMkLst>
        </pc:spChg>
        <pc:picChg chg="add mod ord">
          <ac:chgData name="Iryna Zhukevych" userId="32b9d8b4c7aa7458" providerId="LiveId" clId="{EDE78B6C-48CC-4289-8EEA-B2AF49CCA22E}" dt="2024-10-30T13:30:27.088" v="370" actId="26606"/>
          <ac:picMkLst>
            <pc:docMk/>
            <pc:sldMk cId="4160663629" sldId="256"/>
            <ac:picMk id="5" creationId="{A6E4DED1-6A76-00EF-BB31-6BEE84448763}"/>
          </ac:picMkLst>
        </pc:picChg>
      </pc:sldChg>
      <pc:sldChg chg="addSp delSp modSp new del mod modTransition">
        <pc:chgData name="Iryna Zhukevych" userId="32b9d8b4c7aa7458" providerId="LiveId" clId="{EDE78B6C-48CC-4289-8EEA-B2AF49CCA22E}" dt="2024-11-05T11:51:13.510" v="1201" actId="2696"/>
        <pc:sldMkLst>
          <pc:docMk/>
          <pc:sldMk cId="356054618" sldId="257"/>
        </pc:sldMkLst>
        <pc:spChg chg="del">
          <ac:chgData name="Iryna Zhukevych" userId="32b9d8b4c7aa7458" providerId="LiveId" clId="{EDE78B6C-48CC-4289-8EEA-B2AF49CCA22E}" dt="2024-10-30T11:32:15.690" v="138" actId="478"/>
          <ac:spMkLst>
            <pc:docMk/>
            <pc:sldMk cId="356054618" sldId="257"/>
            <ac:spMk id="2" creationId="{2FC1A72C-C4D1-F67D-FE82-77F517A0538A}"/>
          </ac:spMkLst>
        </pc:spChg>
        <pc:spChg chg="del mod">
          <ac:chgData name="Iryna Zhukevych" userId="32b9d8b4c7aa7458" providerId="LiveId" clId="{EDE78B6C-48CC-4289-8EEA-B2AF49CCA22E}" dt="2024-10-30T11:32:17.658" v="140" actId="22"/>
          <ac:spMkLst>
            <pc:docMk/>
            <pc:sldMk cId="356054618" sldId="257"/>
            <ac:spMk id="3" creationId="{D9D52B26-7AA3-3A55-4A92-0E12DBB69DC1}"/>
          </ac:spMkLst>
        </pc:spChg>
        <pc:picChg chg="add mod ord">
          <ac:chgData name="Iryna Zhukevych" userId="32b9d8b4c7aa7458" providerId="LiveId" clId="{EDE78B6C-48CC-4289-8EEA-B2AF49CCA22E}" dt="2024-10-30T13:31:08.942" v="384" actId="14100"/>
          <ac:picMkLst>
            <pc:docMk/>
            <pc:sldMk cId="356054618" sldId="257"/>
            <ac:picMk id="5" creationId="{4DF6F587-FAD1-7B21-1375-168F5E9F0098}"/>
          </ac:picMkLst>
        </pc:picChg>
      </pc:sldChg>
      <pc:sldChg chg="addSp delSp modSp new del mod">
        <pc:chgData name="Iryna Zhukevych" userId="32b9d8b4c7aa7458" providerId="LiveId" clId="{EDE78B6C-48CC-4289-8EEA-B2AF49CCA22E}" dt="2024-10-30T12:29:38.214" v="203" actId="2696"/>
        <pc:sldMkLst>
          <pc:docMk/>
          <pc:sldMk cId="1157803850" sldId="258"/>
        </pc:sldMkLst>
        <pc:spChg chg="del">
          <ac:chgData name="Iryna Zhukevych" userId="32b9d8b4c7aa7458" providerId="LiveId" clId="{EDE78B6C-48CC-4289-8EEA-B2AF49CCA22E}" dt="2024-10-30T11:32:46.773" v="142" actId="478"/>
          <ac:spMkLst>
            <pc:docMk/>
            <pc:sldMk cId="1157803850" sldId="258"/>
            <ac:spMk id="2" creationId="{D3FC7EDC-9044-6322-9C41-C220F4B0AD9F}"/>
          </ac:spMkLst>
        </pc:spChg>
        <pc:spChg chg="del mod">
          <ac:chgData name="Iryna Zhukevych" userId="32b9d8b4c7aa7458" providerId="LiveId" clId="{EDE78B6C-48CC-4289-8EEA-B2AF49CCA22E}" dt="2024-10-30T11:32:48.873" v="144" actId="22"/>
          <ac:spMkLst>
            <pc:docMk/>
            <pc:sldMk cId="1157803850" sldId="258"/>
            <ac:spMk id="3" creationId="{4C60A556-5B08-C6F3-5405-EF4C6337E0E8}"/>
          </ac:spMkLst>
        </pc:spChg>
        <pc:picChg chg="add mod ord">
          <ac:chgData name="Iryna Zhukevych" userId="32b9d8b4c7aa7458" providerId="LiveId" clId="{EDE78B6C-48CC-4289-8EEA-B2AF49CCA22E}" dt="2024-10-30T11:32:48.873" v="144" actId="22"/>
          <ac:picMkLst>
            <pc:docMk/>
            <pc:sldMk cId="1157803850" sldId="258"/>
            <ac:picMk id="5" creationId="{EA1B45C6-7028-6943-0878-F16FCBBAEF4D}"/>
          </ac:picMkLst>
        </pc:picChg>
      </pc:sldChg>
      <pc:sldChg chg="addSp delSp modSp new del mod">
        <pc:chgData name="Iryna Zhukevych" userId="32b9d8b4c7aa7458" providerId="LiveId" clId="{EDE78B6C-48CC-4289-8EEA-B2AF49CCA22E}" dt="2024-10-30T12:30:06.882" v="204" actId="2696"/>
        <pc:sldMkLst>
          <pc:docMk/>
          <pc:sldMk cId="878701440" sldId="259"/>
        </pc:sldMkLst>
        <pc:spChg chg="del">
          <ac:chgData name="Iryna Zhukevych" userId="32b9d8b4c7aa7458" providerId="LiveId" clId="{EDE78B6C-48CC-4289-8EEA-B2AF49CCA22E}" dt="2024-10-30T11:33:15.471" v="146" actId="478"/>
          <ac:spMkLst>
            <pc:docMk/>
            <pc:sldMk cId="878701440" sldId="259"/>
            <ac:spMk id="2" creationId="{F1784CEE-72C5-5328-F746-03F72ED87C9B}"/>
          </ac:spMkLst>
        </pc:spChg>
        <pc:spChg chg="del mod">
          <ac:chgData name="Iryna Zhukevych" userId="32b9d8b4c7aa7458" providerId="LiveId" clId="{EDE78B6C-48CC-4289-8EEA-B2AF49CCA22E}" dt="2024-10-30T11:33:17.426" v="148" actId="22"/>
          <ac:spMkLst>
            <pc:docMk/>
            <pc:sldMk cId="878701440" sldId="259"/>
            <ac:spMk id="3" creationId="{9D8B7376-115E-E7DF-A287-A486EED20E15}"/>
          </ac:spMkLst>
        </pc:spChg>
        <pc:picChg chg="add mod ord">
          <ac:chgData name="Iryna Zhukevych" userId="32b9d8b4c7aa7458" providerId="LiveId" clId="{EDE78B6C-48CC-4289-8EEA-B2AF49CCA22E}" dt="2024-10-30T11:33:17.426" v="148" actId="22"/>
          <ac:picMkLst>
            <pc:docMk/>
            <pc:sldMk cId="878701440" sldId="259"/>
            <ac:picMk id="5" creationId="{7846A78A-341B-9E21-0B26-39ED662EE644}"/>
          </ac:picMkLst>
        </pc:picChg>
      </pc:sldChg>
      <pc:sldChg chg="addSp modSp new mod modTransition setBg">
        <pc:chgData name="Iryna Zhukevych" userId="32b9d8b4c7aa7458" providerId="LiveId" clId="{EDE78B6C-48CC-4289-8EEA-B2AF49CCA22E}" dt="2024-11-04T08:20:39.934" v="1101" actId="14100"/>
        <pc:sldMkLst>
          <pc:docMk/>
          <pc:sldMk cId="2016804171" sldId="260"/>
        </pc:sldMkLst>
        <pc:spChg chg="mod">
          <ac:chgData name="Iryna Zhukevych" userId="32b9d8b4c7aa7458" providerId="LiveId" clId="{EDE78B6C-48CC-4289-8EEA-B2AF49CCA22E}" dt="2024-11-04T08:20:39.934" v="1101" actId="14100"/>
          <ac:spMkLst>
            <pc:docMk/>
            <pc:sldMk cId="2016804171" sldId="260"/>
            <ac:spMk id="2" creationId="{AC148206-0611-45EE-67BE-125E017CCF6A}"/>
          </ac:spMkLst>
        </pc:spChg>
        <pc:spChg chg="mod">
          <ac:chgData name="Iryna Zhukevych" userId="32b9d8b4c7aa7458" providerId="LiveId" clId="{EDE78B6C-48CC-4289-8EEA-B2AF49CCA22E}" dt="2024-10-30T12:21:11.425" v="163" actId="2710"/>
          <ac:spMkLst>
            <pc:docMk/>
            <pc:sldMk cId="2016804171" sldId="260"/>
            <ac:spMk id="3" creationId="{C1E6CF92-FD0E-1AF2-23DA-DD33EEA851EC}"/>
          </ac:spMkLst>
        </pc:spChg>
        <pc:spChg chg="add">
          <ac:chgData name="Iryna Zhukevych" userId="32b9d8b4c7aa7458" providerId="LiveId" clId="{EDE78B6C-48CC-4289-8EEA-B2AF49CCA22E}" dt="2024-10-30T12:20:49.856" v="155" actId="26606"/>
          <ac:spMkLst>
            <pc:docMk/>
            <pc:sldMk cId="2016804171" sldId="260"/>
            <ac:spMk id="9" creationId="{C0763A76-9F1C-4FC5-82B7-DD475DA461B2}"/>
          </ac:spMkLst>
        </pc:spChg>
        <pc:spChg chg="add">
          <ac:chgData name="Iryna Zhukevych" userId="32b9d8b4c7aa7458" providerId="LiveId" clId="{EDE78B6C-48CC-4289-8EEA-B2AF49CCA22E}" dt="2024-10-30T12:20:49.856" v="155" actId="26606"/>
          <ac:spMkLst>
            <pc:docMk/>
            <pc:sldMk cId="2016804171" sldId="260"/>
            <ac:spMk id="11" creationId="{E81BF4F6-F2CF-4984-9D14-D6966D92F99F}"/>
          </ac:spMkLst>
        </pc:spChg>
        <pc:picChg chg="add">
          <ac:chgData name="Iryna Zhukevych" userId="32b9d8b4c7aa7458" providerId="LiveId" clId="{EDE78B6C-48CC-4289-8EEA-B2AF49CCA22E}" dt="2024-10-30T12:20:49.856" v="155" actId="26606"/>
          <ac:picMkLst>
            <pc:docMk/>
            <pc:sldMk cId="2016804171" sldId="260"/>
            <ac:picMk id="5" creationId="{6E06C784-39FF-5366-1795-A90EC49099CB}"/>
          </ac:picMkLst>
        </pc:picChg>
      </pc:sldChg>
      <pc:sldChg chg="addSp modSp new mod modTransition setBg">
        <pc:chgData name="Iryna Zhukevych" userId="32b9d8b4c7aa7458" providerId="LiveId" clId="{EDE78B6C-48CC-4289-8EEA-B2AF49CCA22E}" dt="2024-10-31T11:11:14.499" v="953"/>
        <pc:sldMkLst>
          <pc:docMk/>
          <pc:sldMk cId="2531172536" sldId="261"/>
        </pc:sldMkLst>
        <pc:spChg chg="mod">
          <ac:chgData name="Iryna Zhukevych" userId="32b9d8b4c7aa7458" providerId="LiveId" clId="{EDE78B6C-48CC-4289-8EEA-B2AF49CCA22E}" dt="2024-10-31T10:50:20.758" v="581" actId="1076"/>
          <ac:spMkLst>
            <pc:docMk/>
            <pc:sldMk cId="2531172536" sldId="261"/>
            <ac:spMk id="2" creationId="{95F7F6B8-B311-414A-C1DA-C97DF4F7922A}"/>
          </ac:spMkLst>
        </pc:spChg>
        <pc:spChg chg="mod">
          <ac:chgData name="Iryna Zhukevych" userId="32b9d8b4c7aa7458" providerId="LiveId" clId="{EDE78B6C-48CC-4289-8EEA-B2AF49CCA22E}" dt="2024-10-30T13:37:37.164" v="470" actId="2710"/>
          <ac:spMkLst>
            <pc:docMk/>
            <pc:sldMk cId="2531172536" sldId="261"/>
            <ac:spMk id="3" creationId="{B033B59F-B7A5-F08E-9E98-30D30B1873E0}"/>
          </ac:spMkLst>
        </pc:spChg>
        <pc:spChg chg="add">
          <ac:chgData name="Iryna Zhukevych" userId="32b9d8b4c7aa7458" providerId="LiveId" clId="{EDE78B6C-48CC-4289-8EEA-B2AF49CCA22E}" dt="2024-10-30T13:37:26.629" v="467" actId="26606"/>
          <ac:spMkLst>
            <pc:docMk/>
            <pc:sldMk cId="2531172536" sldId="261"/>
            <ac:spMk id="8" creationId="{B6CDA21F-E7AF-4C75-8395-33F58D5B0E45}"/>
          </ac:spMkLst>
        </pc:spChg>
        <pc:spChg chg="add">
          <ac:chgData name="Iryna Zhukevych" userId="32b9d8b4c7aa7458" providerId="LiveId" clId="{EDE78B6C-48CC-4289-8EEA-B2AF49CCA22E}" dt="2024-10-30T13:37:26.629" v="467" actId="26606"/>
          <ac:spMkLst>
            <pc:docMk/>
            <pc:sldMk cId="2531172536" sldId="261"/>
            <ac:spMk id="15" creationId="{D5B0017B-2ECA-49AF-B397-DC140825DF8D}"/>
          </ac:spMkLst>
        </pc:spChg>
        <pc:grpChg chg="add">
          <ac:chgData name="Iryna Zhukevych" userId="32b9d8b4c7aa7458" providerId="LiveId" clId="{EDE78B6C-48CC-4289-8EEA-B2AF49CCA22E}" dt="2024-10-30T13:37:26.629" v="467" actId="26606"/>
          <ac:grpSpMkLst>
            <pc:docMk/>
            <pc:sldMk cId="2531172536" sldId="261"/>
            <ac:grpSpMk id="10" creationId="{AE1C45F0-260A-458C-96ED-C1F6D2151219}"/>
          </ac:grpSpMkLst>
        </pc:grpChg>
        <pc:cxnChg chg="add">
          <ac:chgData name="Iryna Zhukevych" userId="32b9d8b4c7aa7458" providerId="LiveId" clId="{EDE78B6C-48CC-4289-8EEA-B2AF49CCA22E}" dt="2024-10-30T13:37:26.629" v="467" actId="26606"/>
          <ac:cxnSpMkLst>
            <pc:docMk/>
            <pc:sldMk cId="2531172536" sldId="261"/>
            <ac:cxnSpMk id="17" creationId="{6CF1BAF6-AD41-4082-B212-8A1F9A2E8779}"/>
          </ac:cxnSpMkLst>
        </pc:cxnChg>
      </pc:sldChg>
      <pc:sldChg chg="addSp modSp new mod modTransition setBg">
        <pc:chgData name="Iryna Zhukevych" userId="32b9d8b4c7aa7458" providerId="LiveId" clId="{EDE78B6C-48CC-4289-8EEA-B2AF49CCA22E}" dt="2024-11-04T08:21:13.925" v="1109" actId="122"/>
        <pc:sldMkLst>
          <pc:docMk/>
          <pc:sldMk cId="1907968013" sldId="262"/>
        </pc:sldMkLst>
        <pc:spChg chg="mod">
          <ac:chgData name="Iryna Zhukevych" userId="32b9d8b4c7aa7458" providerId="LiveId" clId="{EDE78B6C-48CC-4289-8EEA-B2AF49CCA22E}" dt="2024-11-04T08:21:13.925" v="1109" actId="122"/>
          <ac:spMkLst>
            <pc:docMk/>
            <pc:sldMk cId="1907968013" sldId="262"/>
            <ac:spMk id="2" creationId="{F75B1DD2-A043-93A1-E5ED-6B5F7D0125DF}"/>
          </ac:spMkLst>
        </pc:spChg>
        <pc:spChg chg="mod">
          <ac:chgData name="Iryna Zhukevych" userId="32b9d8b4c7aa7458" providerId="LiveId" clId="{EDE78B6C-48CC-4289-8EEA-B2AF49CCA22E}" dt="2024-11-04T08:21:04.231" v="1108" actId="14100"/>
          <ac:spMkLst>
            <pc:docMk/>
            <pc:sldMk cId="1907968013" sldId="262"/>
            <ac:spMk id="3" creationId="{C4D29A2D-FD7D-E6A2-7B9E-D31115258C81}"/>
          </ac:spMkLst>
        </pc:spChg>
        <pc:spChg chg="add">
          <ac:chgData name="Iryna Zhukevych" userId="32b9d8b4c7aa7458" providerId="LiveId" clId="{EDE78B6C-48CC-4289-8EEA-B2AF49CCA22E}" dt="2024-10-30T13:37:44.542" v="471" actId="26606"/>
          <ac:spMkLst>
            <pc:docMk/>
            <pc:sldMk cId="1907968013" sldId="262"/>
            <ac:spMk id="8" creationId="{DBF61EA3-B236-439E-9C0B-340980D56BEE}"/>
          </ac:spMkLst>
        </pc:spChg>
        <pc:spChg chg="add">
          <ac:chgData name="Iryna Zhukevych" userId="32b9d8b4c7aa7458" providerId="LiveId" clId="{EDE78B6C-48CC-4289-8EEA-B2AF49CCA22E}" dt="2024-10-30T13:37:44.542" v="471" actId="26606"/>
          <ac:spMkLst>
            <pc:docMk/>
            <pc:sldMk cId="1907968013" sldId="262"/>
            <ac:spMk id="14" creationId="{E659831F-0D9A-4C63-9EBB-8435B85A440F}"/>
          </ac:spMkLst>
        </pc:spChg>
        <pc:grpChg chg="add">
          <ac:chgData name="Iryna Zhukevych" userId="32b9d8b4c7aa7458" providerId="LiveId" clId="{EDE78B6C-48CC-4289-8EEA-B2AF49CCA22E}" dt="2024-10-30T13:37:44.542" v="471" actId="26606"/>
          <ac:grpSpMkLst>
            <pc:docMk/>
            <pc:sldMk cId="1907968013" sldId="262"/>
            <ac:grpSpMk id="10" creationId="{28FAF094-D087-493F-8DF9-A486C2D6BBAA}"/>
          </ac:grpSpMkLst>
        </pc:grpChg>
      </pc:sldChg>
      <pc:sldChg chg="addSp delSp modSp new mod modTransition setBg">
        <pc:chgData name="Iryna Zhukevych" userId="32b9d8b4c7aa7458" providerId="LiveId" clId="{EDE78B6C-48CC-4289-8EEA-B2AF49CCA22E}" dt="2024-10-31T11:11:14.499" v="953"/>
        <pc:sldMkLst>
          <pc:docMk/>
          <pc:sldMk cId="3982865684" sldId="263"/>
        </pc:sldMkLst>
        <pc:spChg chg="mod">
          <ac:chgData name="Iryna Zhukevych" userId="32b9d8b4c7aa7458" providerId="LiveId" clId="{EDE78B6C-48CC-4289-8EEA-B2AF49CCA22E}" dt="2024-10-30T13:38:05.883" v="476" actId="113"/>
          <ac:spMkLst>
            <pc:docMk/>
            <pc:sldMk cId="3982865684" sldId="263"/>
            <ac:spMk id="2" creationId="{E1DCE500-0C88-AFD8-AC02-F69CD95305E5}"/>
          </ac:spMkLst>
        </pc:spChg>
        <pc:spChg chg="mod">
          <ac:chgData name="Iryna Zhukevych" userId="32b9d8b4c7aa7458" providerId="LiveId" clId="{EDE78B6C-48CC-4289-8EEA-B2AF49CCA22E}" dt="2024-10-30T13:38:47.134" v="483" actId="20577"/>
          <ac:spMkLst>
            <pc:docMk/>
            <pc:sldMk cId="3982865684" sldId="263"/>
            <ac:spMk id="3" creationId="{CAB6B9F3-58AF-9407-51AE-35DD8458BA85}"/>
          </ac:spMkLst>
        </pc:spChg>
        <pc:spChg chg="add">
          <ac:chgData name="Iryna Zhukevych" userId="32b9d8b4c7aa7458" providerId="LiveId" clId="{EDE78B6C-48CC-4289-8EEA-B2AF49CCA22E}" dt="2024-10-30T13:37:54.002" v="472" actId="26606"/>
          <ac:spMkLst>
            <pc:docMk/>
            <pc:sldMk cId="3982865684" sldId="263"/>
            <ac:spMk id="8" creationId="{4DA718D0-4865-4629-8134-44F68D41D574}"/>
          </ac:spMkLst>
        </pc:spChg>
        <pc:spChg chg="add">
          <ac:chgData name="Iryna Zhukevych" userId="32b9d8b4c7aa7458" providerId="LiveId" clId="{EDE78B6C-48CC-4289-8EEA-B2AF49CCA22E}" dt="2024-10-30T13:37:54.002" v="472" actId="26606"/>
          <ac:spMkLst>
            <pc:docMk/>
            <pc:sldMk cId="3982865684" sldId="263"/>
            <ac:spMk id="14" creationId="{CBC4F608-B4B8-48C3-9572-C0F061B1CD99}"/>
          </ac:spMkLst>
        </pc:spChg>
        <pc:grpChg chg="add">
          <ac:chgData name="Iryna Zhukevych" userId="32b9d8b4c7aa7458" providerId="LiveId" clId="{EDE78B6C-48CC-4289-8EEA-B2AF49CCA22E}" dt="2024-10-30T13:37:54.002" v="472" actId="26606"/>
          <ac:grpSpMkLst>
            <pc:docMk/>
            <pc:sldMk cId="3982865684" sldId="263"/>
            <ac:grpSpMk id="10" creationId="{65167ED7-6315-43AB-B1B6-C326D5FD8F84}"/>
          </ac:grpSpMkLst>
        </pc:grpChg>
        <pc:picChg chg="add del mod">
          <ac:chgData name="Iryna Zhukevych" userId="32b9d8b4c7aa7458" providerId="LiveId" clId="{EDE78B6C-48CC-4289-8EEA-B2AF49CCA22E}" dt="2024-10-30T13:39:37.518" v="492" actId="478"/>
          <ac:picMkLst>
            <pc:docMk/>
            <pc:sldMk cId="3982865684" sldId="263"/>
            <ac:picMk id="5" creationId="{A0BC643C-589C-67C6-7A22-571EC1EA3400}"/>
          </ac:picMkLst>
        </pc:picChg>
        <pc:picChg chg="add mod">
          <ac:chgData name="Iryna Zhukevych" userId="32b9d8b4c7aa7458" providerId="LiveId" clId="{EDE78B6C-48CC-4289-8EEA-B2AF49CCA22E}" dt="2024-10-30T13:40:50.839" v="519" actId="14100"/>
          <ac:picMkLst>
            <pc:docMk/>
            <pc:sldMk cId="3982865684" sldId="263"/>
            <ac:picMk id="7" creationId="{62CAACF0-DE7B-F691-7AC3-85A9BD2A68E2}"/>
          </ac:picMkLst>
        </pc:picChg>
      </pc:sldChg>
      <pc:sldChg chg="addSp modSp new mod modTransition setBg">
        <pc:chgData name="Iryna Zhukevych" userId="32b9d8b4c7aa7458" providerId="LiveId" clId="{EDE78B6C-48CC-4289-8EEA-B2AF49CCA22E}" dt="2024-10-31T11:11:14.499" v="953"/>
        <pc:sldMkLst>
          <pc:docMk/>
          <pc:sldMk cId="3090733035" sldId="264"/>
        </pc:sldMkLst>
        <pc:spChg chg="mod">
          <ac:chgData name="Iryna Zhukevych" userId="32b9d8b4c7aa7458" providerId="LiveId" clId="{EDE78B6C-48CC-4289-8EEA-B2AF49CCA22E}" dt="2024-10-31T10:50:40.649" v="582" actId="14100"/>
          <ac:spMkLst>
            <pc:docMk/>
            <pc:sldMk cId="3090733035" sldId="264"/>
            <ac:spMk id="2" creationId="{4C6E80E5-BF4E-1465-4FD1-4916F6A20DA8}"/>
          </ac:spMkLst>
        </pc:spChg>
        <pc:spChg chg="mod">
          <ac:chgData name="Iryna Zhukevych" userId="32b9d8b4c7aa7458" providerId="LiveId" clId="{EDE78B6C-48CC-4289-8EEA-B2AF49CCA22E}" dt="2024-10-31T10:50:45.159" v="583" actId="1076"/>
          <ac:spMkLst>
            <pc:docMk/>
            <pc:sldMk cId="3090733035" sldId="264"/>
            <ac:spMk id="3" creationId="{A0D3A1BC-17B5-66E6-E02B-7768BBE915E8}"/>
          </ac:spMkLst>
        </pc:spChg>
        <pc:spChg chg="add">
          <ac:chgData name="Iryna Zhukevych" userId="32b9d8b4c7aa7458" providerId="LiveId" clId="{EDE78B6C-48CC-4289-8EEA-B2AF49CCA22E}" dt="2024-10-30T12:25:59.892" v="188"/>
          <ac:spMkLst>
            <pc:docMk/>
            <pc:sldMk cId="3090733035" sldId="264"/>
            <ac:spMk id="4" creationId="{C9E75A4B-0CB5-8629-33EB-10030FD288C3}"/>
          </ac:spMkLst>
        </pc:spChg>
        <pc:spChg chg="add">
          <ac:chgData name="Iryna Zhukevych" userId="32b9d8b4c7aa7458" providerId="LiveId" clId="{EDE78B6C-48CC-4289-8EEA-B2AF49CCA22E}" dt="2024-10-30T12:25:59.892" v="188"/>
          <ac:spMkLst>
            <pc:docMk/>
            <pc:sldMk cId="3090733035" sldId="264"/>
            <ac:spMk id="5" creationId="{A31B6A88-55A6-CDC8-6BBF-00685E51E173}"/>
          </ac:spMkLst>
        </pc:spChg>
        <pc:spChg chg="add">
          <ac:chgData name="Iryna Zhukevych" userId="32b9d8b4c7aa7458" providerId="LiveId" clId="{EDE78B6C-48CC-4289-8EEA-B2AF49CCA22E}" dt="2024-10-30T12:25:59.892" v="188"/>
          <ac:spMkLst>
            <pc:docMk/>
            <pc:sldMk cId="3090733035" sldId="264"/>
            <ac:spMk id="6" creationId="{F37B05FB-B2EA-ECAC-433A-6FED341246CA}"/>
          </ac:spMkLst>
        </pc:spChg>
        <pc:spChg chg="add">
          <ac:chgData name="Iryna Zhukevych" userId="32b9d8b4c7aa7458" providerId="LiveId" clId="{EDE78B6C-48CC-4289-8EEA-B2AF49CCA22E}" dt="2024-10-30T12:25:59.892" v="188"/>
          <ac:spMkLst>
            <pc:docMk/>
            <pc:sldMk cId="3090733035" sldId="264"/>
            <ac:spMk id="7" creationId="{ED16F0EB-A9B1-434E-3913-F4911C5080E1}"/>
          </ac:spMkLst>
        </pc:spChg>
        <pc:spChg chg="add">
          <ac:chgData name="Iryna Zhukevych" userId="32b9d8b4c7aa7458" providerId="LiveId" clId="{EDE78B6C-48CC-4289-8EEA-B2AF49CCA22E}" dt="2024-10-30T12:25:59.892" v="188"/>
          <ac:spMkLst>
            <pc:docMk/>
            <pc:sldMk cId="3090733035" sldId="264"/>
            <ac:spMk id="8" creationId="{DEBE856F-89B7-F100-0427-F6D319A3E8C3}"/>
          </ac:spMkLst>
        </pc:spChg>
        <pc:spChg chg="add">
          <ac:chgData name="Iryna Zhukevych" userId="32b9d8b4c7aa7458" providerId="LiveId" clId="{EDE78B6C-48CC-4289-8EEA-B2AF49CCA22E}" dt="2024-10-30T12:25:59.892" v="188"/>
          <ac:spMkLst>
            <pc:docMk/>
            <pc:sldMk cId="3090733035" sldId="264"/>
            <ac:spMk id="9" creationId="{13DEA7C3-5222-5DEE-CE93-DED561E0C4AC}"/>
          </ac:spMkLst>
        </pc:spChg>
        <pc:spChg chg="add">
          <ac:chgData name="Iryna Zhukevych" userId="32b9d8b4c7aa7458" providerId="LiveId" clId="{EDE78B6C-48CC-4289-8EEA-B2AF49CCA22E}" dt="2024-10-30T12:25:59.892" v="188"/>
          <ac:spMkLst>
            <pc:docMk/>
            <pc:sldMk cId="3090733035" sldId="264"/>
            <ac:spMk id="10" creationId="{016E6744-050E-A23E-B75E-C8FF85442847}"/>
          </ac:spMkLst>
        </pc:spChg>
        <pc:spChg chg="add">
          <ac:chgData name="Iryna Zhukevych" userId="32b9d8b4c7aa7458" providerId="LiveId" clId="{EDE78B6C-48CC-4289-8EEA-B2AF49CCA22E}" dt="2024-10-30T12:25:59.892" v="188"/>
          <ac:spMkLst>
            <pc:docMk/>
            <pc:sldMk cId="3090733035" sldId="264"/>
            <ac:spMk id="11" creationId="{4105CB82-CDAE-FD55-EE24-117E09120F35}"/>
          </ac:spMkLst>
        </pc:spChg>
        <pc:spChg chg="add">
          <ac:chgData name="Iryna Zhukevych" userId="32b9d8b4c7aa7458" providerId="LiveId" clId="{EDE78B6C-48CC-4289-8EEA-B2AF49CCA22E}" dt="2024-10-30T12:25:59.892" v="188"/>
          <ac:spMkLst>
            <pc:docMk/>
            <pc:sldMk cId="3090733035" sldId="264"/>
            <ac:spMk id="12" creationId="{D9D9678E-805B-B3CD-854B-73079AEA55D7}"/>
          </ac:spMkLst>
        </pc:spChg>
        <pc:spChg chg="add">
          <ac:chgData name="Iryna Zhukevych" userId="32b9d8b4c7aa7458" providerId="LiveId" clId="{EDE78B6C-48CC-4289-8EEA-B2AF49CCA22E}" dt="2024-10-30T13:41:01.464" v="521" actId="26606"/>
          <ac:spMkLst>
            <pc:docMk/>
            <pc:sldMk cId="3090733035" sldId="264"/>
            <ac:spMk id="13" creationId="{4DA718D0-4865-4629-8134-44F68D41D574}"/>
          </ac:spMkLst>
        </pc:spChg>
        <pc:spChg chg="add">
          <ac:chgData name="Iryna Zhukevych" userId="32b9d8b4c7aa7458" providerId="LiveId" clId="{EDE78B6C-48CC-4289-8EEA-B2AF49CCA22E}" dt="2024-10-30T13:41:01.464" v="521" actId="26606"/>
          <ac:spMkLst>
            <pc:docMk/>
            <pc:sldMk cId="3090733035" sldId="264"/>
            <ac:spMk id="14" creationId="{CBC4F608-B4B8-48C3-9572-C0F061B1CD99}"/>
          </ac:spMkLst>
        </pc:spChg>
        <pc:grpChg chg="add">
          <ac:chgData name="Iryna Zhukevych" userId="32b9d8b4c7aa7458" providerId="LiveId" clId="{EDE78B6C-48CC-4289-8EEA-B2AF49CCA22E}" dt="2024-10-30T13:41:01.464" v="521" actId="26606"/>
          <ac:grpSpMkLst>
            <pc:docMk/>
            <pc:sldMk cId="3090733035" sldId="264"/>
            <ac:grpSpMk id="15" creationId="{65167ED7-6315-43AB-B1B6-C326D5FD8F84}"/>
          </ac:grpSpMkLst>
        </pc:grpChg>
      </pc:sldChg>
      <pc:sldChg chg="addSp modSp new mod modTransition setBg">
        <pc:chgData name="Iryna Zhukevych" userId="32b9d8b4c7aa7458" providerId="LiveId" clId="{EDE78B6C-48CC-4289-8EEA-B2AF49CCA22E}" dt="2024-10-31T11:11:14.499" v="953"/>
        <pc:sldMkLst>
          <pc:docMk/>
          <pc:sldMk cId="696304090" sldId="265"/>
        </pc:sldMkLst>
        <pc:spChg chg="mod">
          <ac:chgData name="Iryna Zhukevych" userId="32b9d8b4c7aa7458" providerId="LiveId" clId="{EDE78B6C-48CC-4289-8EEA-B2AF49CCA22E}" dt="2024-10-31T11:05:20.788" v="834" actId="122"/>
          <ac:spMkLst>
            <pc:docMk/>
            <pc:sldMk cId="696304090" sldId="265"/>
            <ac:spMk id="2" creationId="{A1F5B044-7D46-43F6-904D-F684BD7F74A1}"/>
          </ac:spMkLst>
        </pc:spChg>
        <pc:spChg chg="mod">
          <ac:chgData name="Iryna Zhukevych" userId="32b9d8b4c7aa7458" providerId="LiveId" clId="{EDE78B6C-48CC-4289-8EEA-B2AF49CCA22E}" dt="2024-10-31T11:05:29.878" v="837" actId="14100"/>
          <ac:spMkLst>
            <pc:docMk/>
            <pc:sldMk cId="696304090" sldId="265"/>
            <ac:spMk id="3" creationId="{4EA08AAF-762F-B319-5537-2370DBF7BFA7}"/>
          </ac:spMkLst>
        </pc:spChg>
        <pc:spChg chg="add mod">
          <ac:chgData name="Iryna Zhukevych" userId="32b9d8b4c7aa7458" providerId="LiveId" clId="{EDE78B6C-48CC-4289-8EEA-B2AF49CCA22E}" dt="2024-10-31T11:05:16.287" v="833" actId="26606"/>
          <ac:spMkLst>
            <pc:docMk/>
            <pc:sldMk cId="696304090" sldId="265"/>
            <ac:spMk id="6" creationId="{09DBC5E2-5901-8FBF-6CA3-39658E10404F}"/>
          </ac:spMkLst>
        </pc:spChg>
        <pc:spChg chg="add">
          <ac:chgData name="Iryna Zhukevych" userId="32b9d8b4c7aa7458" providerId="LiveId" clId="{EDE78B6C-48CC-4289-8EEA-B2AF49CCA22E}" dt="2024-10-31T11:05:16.287" v="833" actId="26606"/>
          <ac:spMkLst>
            <pc:docMk/>
            <pc:sldMk cId="696304090" sldId="265"/>
            <ac:spMk id="11" creationId="{F13C74B1-5B17-4795-BED0-7140497B445A}"/>
          </ac:spMkLst>
        </pc:spChg>
        <pc:spChg chg="add">
          <ac:chgData name="Iryna Zhukevych" userId="32b9d8b4c7aa7458" providerId="LiveId" clId="{EDE78B6C-48CC-4289-8EEA-B2AF49CCA22E}" dt="2024-10-31T11:05:16.287" v="833" actId="26606"/>
          <ac:spMkLst>
            <pc:docMk/>
            <pc:sldMk cId="696304090" sldId="265"/>
            <ac:spMk id="13" creationId="{D4974D33-8DC5-464E-8C6D-BE58F0669C17}"/>
          </ac:spMkLst>
        </pc:spChg>
        <pc:picChg chg="add mod">
          <ac:chgData name="Iryna Zhukevych" userId="32b9d8b4c7aa7458" providerId="LiveId" clId="{EDE78B6C-48CC-4289-8EEA-B2AF49CCA22E}" dt="2024-10-31T11:05:16.287" v="833" actId="26606"/>
          <ac:picMkLst>
            <pc:docMk/>
            <pc:sldMk cId="696304090" sldId="265"/>
            <ac:picMk id="5" creationId="{514D4B1D-71E6-2BE8-43E7-87805B623126}"/>
          </ac:picMkLst>
        </pc:picChg>
      </pc:sldChg>
      <pc:sldChg chg="addSp modSp new mod modTransition setBg">
        <pc:chgData name="Iryna Zhukevych" userId="32b9d8b4c7aa7458" providerId="LiveId" clId="{EDE78B6C-48CC-4289-8EEA-B2AF49CCA22E}" dt="2024-10-31T11:11:14.499" v="953"/>
        <pc:sldMkLst>
          <pc:docMk/>
          <pc:sldMk cId="1537161024" sldId="266"/>
        </pc:sldMkLst>
        <pc:spChg chg="mod">
          <ac:chgData name="Iryna Zhukevych" userId="32b9d8b4c7aa7458" providerId="LiveId" clId="{EDE78B6C-48CC-4289-8EEA-B2AF49CCA22E}" dt="2024-10-30T13:32:06.730" v="395" actId="14100"/>
          <ac:spMkLst>
            <pc:docMk/>
            <pc:sldMk cId="1537161024" sldId="266"/>
            <ac:spMk id="2" creationId="{419DD042-2314-DDDD-9EE2-1460BAE9C1CE}"/>
          </ac:spMkLst>
        </pc:spChg>
        <pc:spChg chg="mod">
          <ac:chgData name="Iryna Zhukevych" userId="32b9d8b4c7aa7458" providerId="LiveId" clId="{EDE78B6C-48CC-4289-8EEA-B2AF49CCA22E}" dt="2024-10-30T13:32:22.814" v="400" actId="14100"/>
          <ac:spMkLst>
            <pc:docMk/>
            <pc:sldMk cId="1537161024" sldId="266"/>
            <ac:spMk id="3" creationId="{97B0F986-80AC-88B2-F196-34DC650AF4A5}"/>
          </ac:spMkLst>
        </pc:spChg>
        <pc:spChg chg="add">
          <ac:chgData name="Iryna Zhukevych" userId="32b9d8b4c7aa7458" providerId="LiveId" clId="{EDE78B6C-48CC-4289-8EEA-B2AF49CCA22E}" dt="2024-10-30T13:31:50.267" v="388" actId="26606"/>
          <ac:spMkLst>
            <pc:docMk/>
            <pc:sldMk cId="1537161024" sldId="266"/>
            <ac:spMk id="10" creationId="{F13C74B1-5B17-4795-BED0-7140497B445A}"/>
          </ac:spMkLst>
        </pc:spChg>
        <pc:spChg chg="add">
          <ac:chgData name="Iryna Zhukevych" userId="32b9d8b4c7aa7458" providerId="LiveId" clId="{EDE78B6C-48CC-4289-8EEA-B2AF49CCA22E}" dt="2024-10-30T13:31:50.267" v="388" actId="26606"/>
          <ac:spMkLst>
            <pc:docMk/>
            <pc:sldMk cId="1537161024" sldId="266"/>
            <ac:spMk id="12" creationId="{D4974D33-8DC5-464E-8C6D-BE58F0669C17}"/>
          </ac:spMkLst>
        </pc:spChg>
        <pc:picChg chg="add mod">
          <ac:chgData name="Iryna Zhukevych" userId="32b9d8b4c7aa7458" providerId="LiveId" clId="{EDE78B6C-48CC-4289-8EEA-B2AF49CCA22E}" dt="2024-10-30T13:31:50.267" v="388" actId="26606"/>
          <ac:picMkLst>
            <pc:docMk/>
            <pc:sldMk cId="1537161024" sldId="266"/>
            <ac:picMk id="5" creationId="{0B1CD4E3-5C3E-97C5-BBB1-9B2F320FD472}"/>
          </ac:picMkLst>
        </pc:picChg>
      </pc:sldChg>
      <pc:sldChg chg="addSp delSp modSp new mod modTransition setBg">
        <pc:chgData name="Iryna Zhukevych" userId="32b9d8b4c7aa7458" providerId="LiveId" clId="{EDE78B6C-48CC-4289-8EEA-B2AF49CCA22E}" dt="2024-10-31T11:11:14.499" v="953"/>
        <pc:sldMkLst>
          <pc:docMk/>
          <pc:sldMk cId="679944806" sldId="267"/>
        </pc:sldMkLst>
        <pc:spChg chg="mod">
          <ac:chgData name="Iryna Zhukevych" userId="32b9d8b4c7aa7458" providerId="LiveId" clId="{EDE78B6C-48CC-4289-8EEA-B2AF49CCA22E}" dt="2024-10-30T13:33:26.466" v="416" actId="962"/>
          <ac:spMkLst>
            <pc:docMk/>
            <pc:sldMk cId="679944806" sldId="267"/>
            <ac:spMk id="2" creationId="{8C19ACEA-F5C6-9E94-BB45-C5F8765D9105}"/>
          </ac:spMkLst>
        </pc:spChg>
        <pc:spChg chg="del mod">
          <ac:chgData name="Iryna Zhukevych" userId="32b9d8b4c7aa7458" providerId="LiveId" clId="{EDE78B6C-48CC-4289-8EEA-B2AF49CCA22E}" dt="2024-10-30T13:33:21.670" v="413" actId="26606"/>
          <ac:spMkLst>
            <pc:docMk/>
            <pc:sldMk cId="679944806" sldId="267"/>
            <ac:spMk id="3" creationId="{0F11CD83-48E5-DCDF-CA7C-3EB066F5D29A}"/>
          </ac:spMkLst>
        </pc:spChg>
        <pc:spChg chg="add">
          <ac:chgData name="Iryna Zhukevych" userId="32b9d8b4c7aa7458" providerId="LiveId" clId="{EDE78B6C-48CC-4289-8EEA-B2AF49CCA22E}" dt="2024-10-30T13:33:21.670" v="413" actId="26606"/>
          <ac:spMkLst>
            <pc:docMk/>
            <pc:sldMk cId="679944806" sldId="267"/>
            <ac:spMk id="10" creationId="{B50AB553-2A96-4A92-96F2-93548E096954}"/>
          </ac:spMkLst>
        </pc:spChg>
        <pc:graphicFrameChg chg="add mod">
          <ac:chgData name="Iryna Zhukevych" userId="32b9d8b4c7aa7458" providerId="LiveId" clId="{EDE78B6C-48CC-4289-8EEA-B2AF49CCA22E}" dt="2024-10-31T10:48:06.501" v="567" actId="1076"/>
          <ac:graphicFrameMkLst>
            <pc:docMk/>
            <pc:sldMk cId="679944806" sldId="267"/>
            <ac:graphicFrameMk id="5" creationId="{981B02C3-F510-4525-2DAD-825B6E1A8CF2}"/>
          </ac:graphicFrameMkLst>
        </pc:graphicFrameChg>
        <pc:picChg chg="add mod">
          <ac:chgData name="Iryna Zhukevych" userId="32b9d8b4c7aa7458" providerId="LiveId" clId="{EDE78B6C-48CC-4289-8EEA-B2AF49CCA22E}" dt="2024-10-30T13:33:26.465" v="415" actId="27614"/>
          <ac:picMkLst>
            <pc:docMk/>
            <pc:sldMk cId="679944806" sldId="267"/>
            <ac:picMk id="6" creationId="{E99E62AF-5F3C-AF44-CB12-9DC93378ABF9}"/>
          </ac:picMkLst>
        </pc:picChg>
      </pc:sldChg>
      <pc:sldChg chg="addSp modSp new mod modTransition setBg">
        <pc:chgData name="Iryna Zhukevych" userId="32b9d8b4c7aa7458" providerId="LiveId" clId="{EDE78B6C-48CC-4289-8EEA-B2AF49CCA22E}" dt="2024-10-31T11:11:14.499" v="953"/>
        <pc:sldMkLst>
          <pc:docMk/>
          <pc:sldMk cId="2289875488" sldId="268"/>
        </pc:sldMkLst>
        <pc:spChg chg="mod">
          <ac:chgData name="Iryna Zhukevych" userId="32b9d8b4c7aa7458" providerId="LiveId" clId="{EDE78B6C-48CC-4289-8EEA-B2AF49CCA22E}" dt="2024-10-31T10:48:13.582" v="568" actId="14100"/>
          <ac:spMkLst>
            <pc:docMk/>
            <pc:sldMk cId="2289875488" sldId="268"/>
            <ac:spMk id="2" creationId="{226E90AF-2D78-03D3-F9A4-DD1007F532DB}"/>
          </ac:spMkLst>
        </pc:spChg>
        <pc:spChg chg="mod">
          <ac:chgData name="Iryna Zhukevych" userId="32b9d8b4c7aa7458" providerId="LiveId" clId="{EDE78B6C-48CC-4289-8EEA-B2AF49CCA22E}" dt="2024-10-31T10:48:38.020" v="574" actId="27636"/>
          <ac:spMkLst>
            <pc:docMk/>
            <pc:sldMk cId="2289875488" sldId="268"/>
            <ac:spMk id="3" creationId="{68A316B0-999C-1931-BBFF-3AA2784CB0C3}"/>
          </ac:spMkLst>
        </pc:spChg>
        <pc:picChg chg="add">
          <ac:chgData name="Iryna Zhukevych" userId="32b9d8b4c7aa7458" providerId="LiveId" clId="{EDE78B6C-48CC-4289-8EEA-B2AF49CCA22E}" dt="2024-10-30T13:33:35.326" v="417" actId="26606"/>
          <ac:picMkLst>
            <pc:docMk/>
            <pc:sldMk cId="2289875488" sldId="268"/>
            <ac:picMk id="5" creationId="{B0C431C4-2985-193B-FD2D-68369CDA0A65}"/>
          </ac:picMkLst>
        </pc:picChg>
        <pc:cxnChg chg="add">
          <ac:chgData name="Iryna Zhukevych" userId="32b9d8b4c7aa7458" providerId="LiveId" clId="{EDE78B6C-48CC-4289-8EEA-B2AF49CCA22E}" dt="2024-10-30T13:33:35.326" v="417" actId="26606"/>
          <ac:cxnSpMkLst>
            <pc:docMk/>
            <pc:sldMk cId="2289875488" sldId="268"/>
            <ac:cxnSpMk id="9" creationId="{1503BFE4-729B-D9D0-C17B-501E6AF1127A}"/>
          </ac:cxnSpMkLst>
        </pc:cxnChg>
      </pc:sldChg>
      <pc:sldChg chg="addSp delSp modSp new mod modTransition setBg">
        <pc:chgData name="Iryna Zhukevych" userId="32b9d8b4c7aa7458" providerId="LiveId" clId="{EDE78B6C-48CC-4289-8EEA-B2AF49CCA22E}" dt="2024-10-31T11:11:14.499" v="953"/>
        <pc:sldMkLst>
          <pc:docMk/>
          <pc:sldMk cId="2430875382" sldId="269"/>
        </pc:sldMkLst>
        <pc:spChg chg="mod">
          <ac:chgData name="Iryna Zhukevych" userId="32b9d8b4c7aa7458" providerId="LiveId" clId="{EDE78B6C-48CC-4289-8EEA-B2AF49CCA22E}" dt="2024-10-31T10:49:12.910" v="576" actId="122"/>
          <ac:spMkLst>
            <pc:docMk/>
            <pc:sldMk cId="2430875382" sldId="269"/>
            <ac:spMk id="2" creationId="{1A0D1AA0-4E31-6F4B-D60F-2C6FA0CBAC1B}"/>
          </ac:spMkLst>
        </pc:spChg>
        <pc:spChg chg="del mod">
          <ac:chgData name="Iryna Zhukevych" userId="32b9d8b4c7aa7458" providerId="LiveId" clId="{EDE78B6C-48CC-4289-8EEA-B2AF49CCA22E}" dt="2024-10-31T10:49:09.678" v="575" actId="26606"/>
          <ac:spMkLst>
            <pc:docMk/>
            <pc:sldMk cId="2430875382" sldId="269"/>
            <ac:spMk id="3" creationId="{81FD1285-FE7F-0409-2EDC-95254F29EF51}"/>
          </ac:spMkLst>
        </pc:spChg>
        <pc:spChg chg="add del">
          <ac:chgData name="Iryna Zhukevych" userId="32b9d8b4c7aa7458" providerId="LiveId" clId="{EDE78B6C-48CC-4289-8EEA-B2AF49CCA22E}" dt="2024-10-31T10:49:09.678" v="575" actId="26606"/>
          <ac:spMkLst>
            <pc:docMk/>
            <pc:sldMk cId="2430875382" sldId="269"/>
            <ac:spMk id="8" creationId="{100EDD19-6802-4EC3-95CE-CFFAB042CFD6}"/>
          </ac:spMkLst>
        </pc:spChg>
        <pc:spChg chg="add del">
          <ac:chgData name="Iryna Zhukevych" userId="32b9d8b4c7aa7458" providerId="LiveId" clId="{EDE78B6C-48CC-4289-8EEA-B2AF49CCA22E}" dt="2024-10-31T10:49:09.678" v="575" actId="26606"/>
          <ac:spMkLst>
            <pc:docMk/>
            <pc:sldMk cId="2430875382" sldId="269"/>
            <ac:spMk id="10" creationId="{DB17E863-922E-4C26-BD64-E8FD41D28661}"/>
          </ac:spMkLst>
        </pc:spChg>
        <pc:spChg chg="add">
          <ac:chgData name="Iryna Zhukevych" userId="32b9d8b4c7aa7458" providerId="LiveId" clId="{EDE78B6C-48CC-4289-8EEA-B2AF49CCA22E}" dt="2024-10-31T10:49:09.678" v="575" actId="26606"/>
          <ac:spMkLst>
            <pc:docMk/>
            <pc:sldMk cId="2430875382" sldId="269"/>
            <ac:spMk id="16" creationId="{BACC6370-2D7E-4714-9D71-7542949D7D5D}"/>
          </ac:spMkLst>
        </pc:spChg>
        <pc:spChg chg="add">
          <ac:chgData name="Iryna Zhukevych" userId="32b9d8b4c7aa7458" providerId="LiveId" clId="{EDE78B6C-48CC-4289-8EEA-B2AF49CCA22E}" dt="2024-10-31T10:49:09.678" v="575" actId="26606"/>
          <ac:spMkLst>
            <pc:docMk/>
            <pc:sldMk cId="2430875382" sldId="269"/>
            <ac:spMk id="18" creationId="{F68B3F68-107C-434F-AA38-110D5EA91B85}"/>
          </ac:spMkLst>
        </pc:spChg>
        <pc:spChg chg="add">
          <ac:chgData name="Iryna Zhukevych" userId="32b9d8b4c7aa7458" providerId="LiveId" clId="{EDE78B6C-48CC-4289-8EEA-B2AF49CCA22E}" dt="2024-10-31T10:49:09.678" v="575" actId="26606"/>
          <ac:spMkLst>
            <pc:docMk/>
            <pc:sldMk cId="2430875382" sldId="269"/>
            <ac:spMk id="20" creationId="{AAD0DBB9-1A4B-4391-81D4-CB19F9AB918A}"/>
          </ac:spMkLst>
        </pc:spChg>
        <pc:spChg chg="add">
          <ac:chgData name="Iryna Zhukevych" userId="32b9d8b4c7aa7458" providerId="LiveId" clId="{EDE78B6C-48CC-4289-8EEA-B2AF49CCA22E}" dt="2024-10-31T10:49:09.678" v="575" actId="26606"/>
          <ac:spMkLst>
            <pc:docMk/>
            <pc:sldMk cId="2430875382" sldId="269"/>
            <ac:spMk id="22" creationId="{063BBA22-50EA-4C4D-BE05-F1CE4E63AA56}"/>
          </ac:spMkLst>
        </pc:spChg>
        <pc:graphicFrameChg chg="add mod">
          <ac:chgData name="Iryna Zhukevych" userId="32b9d8b4c7aa7458" providerId="LiveId" clId="{EDE78B6C-48CC-4289-8EEA-B2AF49CCA22E}" dt="2024-10-31T10:49:28.102" v="578" actId="255"/>
          <ac:graphicFrameMkLst>
            <pc:docMk/>
            <pc:sldMk cId="2430875382" sldId="269"/>
            <ac:graphicFrameMk id="12" creationId="{E5650C1D-AD63-2F79-B5C5-0E434E2A0F57}"/>
          </ac:graphicFrameMkLst>
        </pc:graphicFrameChg>
      </pc:sldChg>
      <pc:sldChg chg="addSp modSp new mod modTransition setBg">
        <pc:chgData name="Iryna Zhukevych" userId="32b9d8b4c7aa7458" providerId="LiveId" clId="{EDE78B6C-48CC-4289-8EEA-B2AF49CCA22E}" dt="2024-10-31T11:11:14.499" v="953"/>
        <pc:sldMkLst>
          <pc:docMk/>
          <pc:sldMk cId="3070581444" sldId="270"/>
        </pc:sldMkLst>
        <pc:spChg chg="mod">
          <ac:chgData name="Iryna Zhukevych" userId="32b9d8b4c7aa7458" providerId="LiveId" clId="{EDE78B6C-48CC-4289-8EEA-B2AF49CCA22E}" dt="2024-10-31T10:49:55.832" v="579" actId="122"/>
          <ac:spMkLst>
            <pc:docMk/>
            <pc:sldMk cId="3070581444" sldId="270"/>
            <ac:spMk id="2" creationId="{A7A68332-4738-3629-9F5E-275DF1281383}"/>
          </ac:spMkLst>
        </pc:spChg>
        <pc:spChg chg="mod">
          <ac:chgData name="Iryna Zhukevych" userId="32b9d8b4c7aa7458" providerId="LiveId" clId="{EDE78B6C-48CC-4289-8EEA-B2AF49CCA22E}" dt="2024-10-30T13:35:56.912" v="449" actId="113"/>
          <ac:spMkLst>
            <pc:docMk/>
            <pc:sldMk cId="3070581444" sldId="270"/>
            <ac:spMk id="3" creationId="{F8E1E00E-1349-1C74-D677-ACB9A483111A}"/>
          </ac:spMkLst>
        </pc:spChg>
        <pc:spChg chg="add">
          <ac:chgData name="Iryna Zhukevych" userId="32b9d8b4c7aa7458" providerId="LiveId" clId="{EDE78B6C-48CC-4289-8EEA-B2AF49CCA22E}" dt="2024-10-30T13:35:48.479" v="445" actId="26606"/>
          <ac:spMkLst>
            <pc:docMk/>
            <pc:sldMk cId="3070581444" sldId="270"/>
            <ac:spMk id="8" creationId="{100EDD19-6802-4EC3-95CE-CFFAB042CFD6}"/>
          </ac:spMkLst>
        </pc:spChg>
        <pc:spChg chg="add">
          <ac:chgData name="Iryna Zhukevych" userId="32b9d8b4c7aa7458" providerId="LiveId" clId="{EDE78B6C-48CC-4289-8EEA-B2AF49CCA22E}" dt="2024-10-30T13:35:48.479" v="445" actId="26606"/>
          <ac:spMkLst>
            <pc:docMk/>
            <pc:sldMk cId="3070581444" sldId="270"/>
            <ac:spMk id="10" creationId="{DB17E863-922E-4C26-BD64-E8FD41D28661}"/>
          </ac:spMkLst>
        </pc:spChg>
      </pc:sldChg>
      <pc:sldChg chg="addSp modSp new mod modTransition setBg">
        <pc:chgData name="Iryna Zhukevych" userId="32b9d8b4c7aa7458" providerId="LiveId" clId="{EDE78B6C-48CC-4289-8EEA-B2AF49CCA22E}" dt="2024-10-31T11:11:14.499" v="953"/>
        <pc:sldMkLst>
          <pc:docMk/>
          <pc:sldMk cId="2421869158" sldId="271"/>
        </pc:sldMkLst>
        <pc:spChg chg="mod">
          <ac:chgData name="Iryna Zhukevych" userId="32b9d8b4c7aa7458" providerId="LiveId" clId="{EDE78B6C-48CC-4289-8EEA-B2AF49CCA22E}" dt="2024-10-30T13:36:06.394" v="451" actId="122"/>
          <ac:spMkLst>
            <pc:docMk/>
            <pc:sldMk cId="2421869158" sldId="271"/>
            <ac:spMk id="2" creationId="{185158B7-E7B6-B400-90F7-EC481D96F002}"/>
          </ac:spMkLst>
        </pc:spChg>
        <pc:spChg chg="mod">
          <ac:chgData name="Iryna Zhukevych" userId="32b9d8b4c7aa7458" providerId="LiveId" clId="{EDE78B6C-48CC-4289-8EEA-B2AF49CCA22E}" dt="2024-10-30T13:36:17.585" v="456" actId="113"/>
          <ac:spMkLst>
            <pc:docMk/>
            <pc:sldMk cId="2421869158" sldId="271"/>
            <ac:spMk id="3" creationId="{01A91DDE-09FE-CD51-C9EB-FE7C2C54B273}"/>
          </ac:spMkLst>
        </pc:spChg>
        <pc:spChg chg="add">
          <ac:chgData name="Iryna Zhukevych" userId="32b9d8b4c7aa7458" providerId="LiveId" clId="{EDE78B6C-48CC-4289-8EEA-B2AF49CCA22E}" dt="2024-10-30T13:36:03.408" v="450" actId="26606"/>
          <ac:spMkLst>
            <pc:docMk/>
            <pc:sldMk cId="2421869158" sldId="271"/>
            <ac:spMk id="8" creationId="{777A147A-9ED8-46B4-8660-1B3C2AA880B5}"/>
          </ac:spMkLst>
        </pc:spChg>
        <pc:spChg chg="add">
          <ac:chgData name="Iryna Zhukevych" userId="32b9d8b4c7aa7458" providerId="LiveId" clId="{EDE78B6C-48CC-4289-8EEA-B2AF49CCA22E}" dt="2024-10-30T13:36:03.408" v="450" actId="26606"/>
          <ac:spMkLst>
            <pc:docMk/>
            <pc:sldMk cId="2421869158" sldId="271"/>
            <ac:spMk id="10" creationId="{5D6C15A0-C087-4593-8414-2B4EC1CDC3DE}"/>
          </ac:spMkLst>
        </pc:spChg>
      </pc:sldChg>
      <pc:sldChg chg="addSp delSp modSp new mod modTransition setBg">
        <pc:chgData name="Iryna Zhukevych" userId="32b9d8b4c7aa7458" providerId="LiveId" clId="{EDE78B6C-48CC-4289-8EEA-B2AF49CCA22E}" dt="2024-10-31T11:11:14.499" v="953"/>
        <pc:sldMkLst>
          <pc:docMk/>
          <pc:sldMk cId="4098318178" sldId="272"/>
        </pc:sldMkLst>
        <pc:spChg chg="mod">
          <ac:chgData name="Iryna Zhukevych" userId="32b9d8b4c7aa7458" providerId="LiveId" clId="{EDE78B6C-48CC-4289-8EEA-B2AF49CCA22E}" dt="2024-10-30T13:36:39.392" v="459" actId="26606"/>
          <ac:spMkLst>
            <pc:docMk/>
            <pc:sldMk cId="4098318178" sldId="272"/>
            <ac:spMk id="2" creationId="{5BE99EA8-06E8-1426-E6A4-B45544ED9B9A}"/>
          </ac:spMkLst>
        </pc:spChg>
        <pc:spChg chg="mod">
          <ac:chgData name="Iryna Zhukevych" userId="32b9d8b4c7aa7458" providerId="LiveId" clId="{EDE78B6C-48CC-4289-8EEA-B2AF49CCA22E}" dt="2024-10-30T13:36:46.977" v="462" actId="5793"/>
          <ac:spMkLst>
            <pc:docMk/>
            <pc:sldMk cId="4098318178" sldId="272"/>
            <ac:spMk id="3" creationId="{74FFBB13-68BD-5C7A-B27E-4A22437BBC1F}"/>
          </ac:spMkLst>
        </pc:spChg>
        <pc:spChg chg="add del">
          <ac:chgData name="Iryna Zhukevych" userId="32b9d8b4c7aa7458" providerId="LiveId" clId="{EDE78B6C-48CC-4289-8EEA-B2AF49CCA22E}" dt="2024-10-30T13:36:39.383" v="458" actId="26606"/>
          <ac:spMkLst>
            <pc:docMk/>
            <pc:sldMk cId="4098318178" sldId="272"/>
            <ac:spMk id="8" creationId="{B6CDA21F-E7AF-4C75-8395-33F58D5B0E45}"/>
          </ac:spMkLst>
        </pc:spChg>
        <pc:spChg chg="add del">
          <ac:chgData name="Iryna Zhukevych" userId="32b9d8b4c7aa7458" providerId="LiveId" clId="{EDE78B6C-48CC-4289-8EEA-B2AF49CCA22E}" dt="2024-10-30T13:36:39.383" v="458" actId="26606"/>
          <ac:spMkLst>
            <pc:docMk/>
            <pc:sldMk cId="4098318178" sldId="272"/>
            <ac:spMk id="15" creationId="{D5B0017B-2ECA-49AF-B397-DC140825DF8D}"/>
          </ac:spMkLst>
        </pc:spChg>
        <pc:spChg chg="add">
          <ac:chgData name="Iryna Zhukevych" userId="32b9d8b4c7aa7458" providerId="LiveId" clId="{EDE78B6C-48CC-4289-8EEA-B2AF49CCA22E}" dt="2024-10-30T13:36:39.392" v="459" actId="26606"/>
          <ac:spMkLst>
            <pc:docMk/>
            <pc:sldMk cId="4098318178" sldId="272"/>
            <ac:spMk id="19" creationId="{100EDD19-6802-4EC3-95CE-CFFAB042CFD6}"/>
          </ac:spMkLst>
        </pc:spChg>
        <pc:spChg chg="add">
          <ac:chgData name="Iryna Zhukevych" userId="32b9d8b4c7aa7458" providerId="LiveId" clId="{EDE78B6C-48CC-4289-8EEA-B2AF49CCA22E}" dt="2024-10-30T13:36:39.392" v="459" actId="26606"/>
          <ac:spMkLst>
            <pc:docMk/>
            <pc:sldMk cId="4098318178" sldId="272"/>
            <ac:spMk id="20" creationId="{DB17E863-922E-4C26-BD64-E8FD41D28661}"/>
          </ac:spMkLst>
        </pc:spChg>
        <pc:grpChg chg="add del">
          <ac:chgData name="Iryna Zhukevych" userId="32b9d8b4c7aa7458" providerId="LiveId" clId="{EDE78B6C-48CC-4289-8EEA-B2AF49CCA22E}" dt="2024-10-30T13:36:39.383" v="458" actId="26606"/>
          <ac:grpSpMkLst>
            <pc:docMk/>
            <pc:sldMk cId="4098318178" sldId="272"/>
            <ac:grpSpMk id="10" creationId="{AE1C45F0-260A-458C-96ED-C1F6D2151219}"/>
          </ac:grpSpMkLst>
        </pc:grpChg>
        <pc:cxnChg chg="add del">
          <ac:chgData name="Iryna Zhukevych" userId="32b9d8b4c7aa7458" providerId="LiveId" clId="{EDE78B6C-48CC-4289-8EEA-B2AF49CCA22E}" dt="2024-10-30T13:36:39.383" v="458" actId="26606"/>
          <ac:cxnSpMkLst>
            <pc:docMk/>
            <pc:sldMk cId="4098318178" sldId="272"/>
            <ac:cxnSpMk id="17" creationId="{6CF1BAF6-AD41-4082-B212-8A1F9A2E8779}"/>
          </ac:cxnSpMkLst>
        </pc:cxnChg>
      </pc:sldChg>
      <pc:sldChg chg="addSp modSp new mod modTransition setBg">
        <pc:chgData name="Iryna Zhukevych" userId="32b9d8b4c7aa7458" providerId="LiveId" clId="{EDE78B6C-48CC-4289-8EEA-B2AF49CCA22E}" dt="2024-11-04T08:20:33.574" v="1100" actId="20577"/>
        <pc:sldMkLst>
          <pc:docMk/>
          <pc:sldMk cId="69865123" sldId="273"/>
        </pc:sldMkLst>
        <pc:spChg chg="mod">
          <ac:chgData name="Iryna Zhukevych" userId="32b9d8b4c7aa7458" providerId="LiveId" clId="{EDE78B6C-48CC-4289-8EEA-B2AF49CCA22E}" dt="2024-10-30T13:36:55.098" v="463" actId="26606"/>
          <ac:spMkLst>
            <pc:docMk/>
            <pc:sldMk cId="69865123" sldId="273"/>
            <ac:spMk id="2" creationId="{351E33A7-A693-D051-5332-714FAD864836}"/>
          </ac:spMkLst>
        </pc:spChg>
        <pc:spChg chg="mod">
          <ac:chgData name="Iryna Zhukevych" userId="32b9d8b4c7aa7458" providerId="LiveId" clId="{EDE78B6C-48CC-4289-8EEA-B2AF49CCA22E}" dt="2024-11-04T08:20:33.574" v="1100" actId="20577"/>
          <ac:spMkLst>
            <pc:docMk/>
            <pc:sldMk cId="69865123" sldId="273"/>
            <ac:spMk id="3" creationId="{E48C2CC5-AC10-FD96-FAC4-EAD06913A5A6}"/>
          </ac:spMkLst>
        </pc:spChg>
        <pc:spChg chg="add">
          <ac:chgData name="Iryna Zhukevych" userId="32b9d8b4c7aa7458" providerId="LiveId" clId="{EDE78B6C-48CC-4289-8EEA-B2AF49CCA22E}" dt="2024-10-30T13:36:55.098" v="463" actId="26606"/>
          <ac:spMkLst>
            <pc:docMk/>
            <pc:sldMk cId="69865123" sldId="273"/>
            <ac:spMk id="8" creationId="{100EDD19-6802-4EC3-95CE-CFFAB042CFD6}"/>
          </ac:spMkLst>
        </pc:spChg>
        <pc:spChg chg="add">
          <ac:chgData name="Iryna Zhukevych" userId="32b9d8b4c7aa7458" providerId="LiveId" clId="{EDE78B6C-48CC-4289-8EEA-B2AF49CCA22E}" dt="2024-10-30T13:36:55.098" v="463" actId="26606"/>
          <ac:spMkLst>
            <pc:docMk/>
            <pc:sldMk cId="69865123" sldId="273"/>
            <ac:spMk id="10" creationId="{DB17E863-922E-4C26-BD64-E8FD41D28661}"/>
          </ac:spMkLst>
        </pc:spChg>
      </pc:sldChg>
      <pc:sldChg chg="addSp modSp new mod modTransition setBg">
        <pc:chgData name="Iryna Zhukevych" userId="32b9d8b4c7aa7458" providerId="LiveId" clId="{EDE78B6C-48CC-4289-8EEA-B2AF49CCA22E}" dt="2024-10-31T11:11:14.499" v="953"/>
        <pc:sldMkLst>
          <pc:docMk/>
          <pc:sldMk cId="722962424" sldId="274"/>
        </pc:sldMkLst>
        <pc:spChg chg="mod">
          <ac:chgData name="Iryna Zhukevych" userId="32b9d8b4c7aa7458" providerId="LiveId" clId="{EDE78B6C-48CC-4289-8EEA-B2AF49CCA22E}" dt="2024-10-31T10:55:20.320" v="642" actId="113"/>
          <ac:spMkLst>
            <pc:docMk/>
            <pc:sldMk cId="722962424" sldId="274"/>
            <ac:spMk id="2" creationId="{3511A084-4C54-1AC0-37B7-F5C4E13F3AC4}"/>
          </ac:spMkLst>
        </pc:spChg>
        <pc:spChg chg="mod">
          <ac:chgData name="Iryna Zhukevych" userId="32b9d8b4c7aa7458" providerId="LiveId" clId="{EDE78B6C-48CC-4289-8EEA-B2AF49CCA22E}" dt="2024-10-31T10:55:30.972" v="645" actId="14100"/>
          <ac:spMkLst>
            <pc:docMk/>
            <pc:sldMk cId="722962424" sldId="274"/>
            <ac:spMk id="3" creationId="{DE7A639E-CADA-A978-E2F9-A2D7B068D0F9}"/>
          </ac:spMkLst>
        </pc:spChg>
        <pc:spChg chg="add mod">
          <ac:chgData name="Iryna Zhukevych" userId="32b9d8b4c7aa7458" providerId="LiveId" clId="{EDE78B6C-48CC-4289-8EEA-B2AF49CCA22E}" dt="2024-10-31T10:55:03.455" v="638" actId="26606"/>
          <ac:spMkLst>
            <pc:docMk/>
            <pc:sldMk cId="722962424" sldId="274"/>
            <ac:spMk id="6" creationId="{679A7CB5-E5C1-4160-E45E-135FA77B7B45}"/>
          </ac:spMkLst>
        </pc:spChg>
        <pc:spChg chg="add">
          <ac:chgData name="Iryna Zhukevych" userId="32b9d8b4c7aa7458" providerId="LiveId" clId="{EDE78B6C-48CC-4289-8EEA-B2AF49CCA22E}" dt="2024-10-31T10:55:03.455" v="638" actId="26606"/>
          <ac:spMkLst>
            <pc:docMk/>
            <pc:sldMk cId="722962424" sldId="274"/>
            <ac:spMk id="11" creationId="{2B97F24A-32CE-4C1C-A50D-3016B394DCFB}"/>
          </ac:spMkLst>
        </pc:spChg>
        <pc:spChg chg="add">
          <ac:chgData name="Iryna Zhukevych" userId="32b9d8b4c7aa7458" providerId="LiveId" clId="{EDE78B6C-48CC-4289-8EEA-B2AF49CCA22E}" dt="2024-10-31T10:55:03.455" v="638" actId="26606"/>
          <ac:spMkLst>
            <pc:docMk/>
            <pc:sldMk cId="722962424" sldId="274"/>
            <ac:spMk id="13" creationId="{CD8B4F24-440B-49E9-B85D-733523DC064B}"/>
          </ac:spMkLst>
        </pc:spChg>
        <pc:picChg chg="add mod">
          <ac:chgData name="Iryna Zhukevych" userId="32b9d8b4c7aa7458" providerId="LiveId" clId="{EDE78B6C-48CC-4289-8EEA-B2AF49CCA22E}" dt="2024-10-31T10:55:16.504" v="641" actId="14100"/>
          <ac:picMkLst>
            <pc:docMk/>
            <pc:sldMk cId="722962424" sldId="274"/>
            <ac:picMk id="5" creationId="{40399B67-BC83-F5B8-846D-822398DF8F38}"/>
          </ac:picMkLst>
        </pc:picChg>
      </pc:sldChg>
      <pc:sldChg chg="addSp modSp new mod modTransition setBg">
        <pc:chgData name="Iryna Zhukevych" userId="32b9d8b4c7aa7458" providerId="LiveId" clId="{EDE78B6C-48CC-4289-8EEA-B2AF49CCA22E}" dt="2024-10-31T11:11:14.499" v="953"/>
        <pc:sldMkLst>
          <pc:docMk/>
          <pc:sldMk cId="3722608539" sldId="275"/>
        </pc:sldMkLst>
        <pc:spChg chg="mod">
          <ac:chgData name="Iryna Zhukevych" userId="32b9d8b4c7aa7458" providerId="LiveId" clId="{EDE78B6C-48CC-4289-8EEA-B2AF49CCA22E}" dt="2024-10-31T10:57:48.503" v="727" actId="113"/>
          <ac:spMkLst>
            <pc:docMk/>
            <pc:sldMk cId="3722608539" sldId="275"/>
            <ac:spMk id="2" creationId="{2480C97B-6705-F439-C60D-67A235CBA32D}"/>
          </ac:spMkLst>
        </pc:spChg>
        <pc:spChg chg="mod">
          <ac:chgData name="Iryna Zhukevych" userId="32b9d8b4c7aa7458" providerId="LiveId" clId="{EDE78B6C-48CC-4289-8EEA-B2AF49CCA22E}" dt="2024-10-31T10:57:32.947" v="725" actId="1076"/>
          <ac:spMkLst>
            <pc:docMk/>
            <pc:sldMk cId="3722608539" sldId="275"/>
            <ac:spMk id="3" creationId="{38A84D78-AEE6-F8BF-E3D1-1079615B8B73}"/>
          </ac:spMkLst>
        </pc:spChg>
        <pc:spChg chg="add">
          <ac:chgData name="Iryna Zhukevych" userId="32b9d8b4c7aa7458" providerId="LiveId" clId="{EDE78B6C-48CC-4289-8EEA-B2AF49CCA22E}" dt="2024-10-31T10:57:06.019" v="720" actId="26606"/>
          <ac:spMkLst>
            <pc:docMk/>
            <pc:sldMk cId="3722608539" sldId="275"/>
            <ac:spMk id="8" creationId="{100EDD19-6802-4EC3-95CE-CFFAB042CFD6}"/>
          </ac:spMkLst>
        </pc:spChg>
        <pc:spChg chg="add">
          <ac:chgData name="Iryna Zhukevych" userId="32b9d8b4c7aa7458" providerId="LiveId" clId="{EDE78B6C-48CC-4289-8EEA-B2AF49CCA22E}" dt="2024-10-31T10:57:06.019" v="720" actId="26606"/>
          <ac:spMkLst>
            <pc:docMk/>
            <pc:sldMk cId="3722608539" sldId="275"/>
            <ac:spMk id="10" creationId="{DB17E863-922E-4C26-BD64-E8FD41D28661}"/>
          </ac:spMkLst>
        </pc:spChg>
      </pc:sldChg>
      <pc:sldChg chg="addSp modSp new mod modTransition setBg">
        <pc:chgData name="Iryna Zhukevych" userId="32b9d8b4c7aa7458" providerId="LiveId" clId="{EDE78B6C-48CC-4289-8EEA-B2AF49CCA22E}" dt="2024-11-04T08:34:02.750" v="1199" actId="20577"/>
        <pc:sldMkLst>
          <pc:docMk/>
          <pc:sldMk cId="114824225" sldId="276"/>
        </pc:sldMkLst>
        <pc:spChg chg="mod">
          <ac:chgData name="Iryna Zhukevych" userId="32b9d8b4c7aa7458" providerId="LiveId" clId="{EDE78B6C-48CC-4289-8EEA-B2AF49CCA22E}" dt="2024-10-31T10:51:32.305" v="625" actId="20577"/>
          <ac:spMkLst>
            <pc:docMk/>
            <pc:sldMk cId="114824225" sldId="276"/>
            <ac:spMk id="2" creationId="{1C392E52-21AA-267D-13CC-47AB854C79D3}"/>
          </ac:spMkLst>
        </pc:spChg>
        <pc:spChg chg="mod">
          <ac:chgData name="Iryna Zhukevych" userId="32b9d8b4c7aa7458" providerId="LiveId" clId="{EDE78B6C-48CC-4289-8EEA-B2AF49CCA22E}" dt="2024-11-04T08:34:02.750" v="1199" actId="20577"/>
          <ac:spMkLst>
            <pc:docMk/>
            <pc:sldMk cId="114824225" sldId="276"/>
            <ac:spMk id="3" creationId="{2855C36E-2313-FF48-951A-1330F24572DD}"/>
          </ac:spMkLst>
        </pc:spChg>
        <pc:spChg chg="add">
          <ac:chgData name="Iryna Zhukevych" userId="32b9d8b4c7aa7458" providerId="LiveId" clId="{EDE78B6C-48CC-4289-8EEA-B2AF49CCA22E}" dt="2024-10-31T10:51:00.667" v="584" actId="26606"/>
          <ac:spMkLst>
            <pc:docMk/>
            <pc:sldMk cId="114824225" sldId="276"/>
            <ac:spMk id="8" creationId="{1B15ED52-F352-441B-82BF-E0EA34836D08}"/>
          </ac:spMkLst>
        </pc:spChg>
        <pc:spChg chg="add">
          <ac:chgData name="Iryna Zhukevych" userId="32b9d8b4c7aa7458" providerId="LiveId" clId="{EDE78B6C-48CC-4289-8EEA-B2AF49CCA22E}" dt="2024-10-31T10:51:00.667" v="584" actId="26606"/>
          <ac:spMkLst>
            <pc:docMk/>
            <pc:sldMk cId="114824225" sldId="276"/>
            <ac:spMk id="10" creationId="{3B2E3793-BFE6-45A2-9B7B-E18844431C99}"/>
          </ac:spMkLst>
        </pc:spChg>
        <pc:spChg chg="add">
          <ac:chgData name="Iryna Zhukevych" userId="32b9d8b4c7aa7458" providerId="LiveId" clId="{EDE78B6C-48CC-4289-8EEA-B2AF49CCA22E}" dt="2024-10-31T10:51:00.667" v="584" actId="26606"/>
          <ac:spMkLst>
            <pc:docMk/>
            <pc:sldMk cId="114824225" sldId="276"/>
            <ac:spMk id="12" creationId="{BC4C4868-CB8F-4AF9-9CDB-8108F2C19B67}"/>
          </ac:spMkLst>
        </pc:spChg>
        <pc:spChg chg="add">
          <ac:chgData name="Iryna Zhukevych" userId="32b9d8b4c7aa7458" providerId="LiveId" clId="{EDE78B6C-48CC-4289-8EEA-B2AF49CCA22E}" dt="2024-10-31T10:51:00.667" v="584" actId="26606"/>
          <ac:spMkLst>
            <pc:docMk/>
            <pc:sldMk cId="114824225" sldId="276"/>
            <ac:spMk id="14" creationId="{375E0459-6403-40CD-989D-56A4407CA12E}"/>
          </ac:spMkLst>
        </pc:spChg>
        <pc:spChg chg="add">
          <ac:chgData name="Iryna Zhukevych" userId="32b9d8b4c7aa7458" providerId="LiveId" clId="{EDE78B6C-48CC-4289-8EEA-B2AF49CCA22E}" dt="2024-10-31T10:51:00.667" v="584" actId="26606"/>
          <ac:spMkLst>
            <pc:docMk/>
            <pc:sldMk cId="114824225" sldId="276"/>
            <ac:spMk id="16" creationId="{53E5B1A8-3AC9-4BD1-9BBC-78CA94F2D1BA}"/>
          </ac:spMkLst>
        </pc:spChg>
      </pc:sldChg>
      <pc:sldChg chg="addSp delSp modSp new mod modTransition setBg">
        <pc:chgData name="Iryna Zhukevych" userId="32b9d8b4c7aa7458" providerId="LiveId" clId="{EDE78B6C-48CC-4289-8EEA-B2AF49CCA22E}" dt="2024-10-31T11:11:14.499" v="953"/>
        <pc:sldMkLst>
          <pc:docMk/>
          <pc:sldMk cId="1808586271" sldId="277"/>
        </pc:sldMkLst>
        <pc:spChg chg="mod">
          <ac:chgData name="Iryna Zhukevych" userId="32b9d8b4c7aa7458" providerId="LiveId" clId="{EDE78B6C-48CC-4289-8EEA-B2AF49CCA22E}" dt="2024-10-31T11:03:11.096" v="822" actId="14100"/>
          <ac:spMkLst>
            <pc:docMk/>
            <pc:sldMk cId="1808586271" sldId="277"/>
            <ac:spMk id="2" creationId="{6AEA5CDF-74F8-7786-19A5-9E70A9BFDB47}"/>
          </ac:spMkLst>
        </pc:spChg>
        <pc:spChg chg="mod">
          <ac:chgData name="Iryna Zhukevych" userId="32b9d8b4c7aa7458" providerId="LiveId" clId="{EDE78B6C-48CC-4289-8EEA-B2AF49CCA22E}" dt="2024-10-31T11:02:54.262" v="819" actId="255"/>
          <ac:spMkLst>
            <pc:docMk/>
            <pc:sldMk cId="1808586271" sldId="277"/>
            <ac:spMk id="3" creationId="{D7265833-9AF6-634C-35C6-31F549C499D6}"/>
          </ac:spMkLst>
        </pc:spChg>
        <pc:spChg chg="add del">
          <ac:chgData name="Iryna Zhukevych" userId="32b9d8b4c7aa7458" providerId="LiveId" clId="{EDE78B6C-48CC-4289-8EEA-B2AF49CCA22E}" dt="2024-10-31T11:02:41.185" v="816" actId="26606"/>
          <ac:spMkLst>
            <pc:docMk/>
            <pc:sldMk cId="1808586271" sldId="277"/>
            <ac:spMk id="10" creationId="{201CC55D-ED54-4C5C-95E6-10947BD1103B}"/>
          </ac:spMkLst>
        </pc:spChg>
        <pc:spChg chg="add del">
          <ac:chgData name="Iryna Zhukevych" userId="32b9d8b4c7aa7458" providerId="LiveId" clId="{EDE78B6C-48CC-4289-8EEA-B2AF49CCA22E}" dt="2024-10-31T11:02:41.185" v="816" actId="26606"/>
          <ac:spMkLst>
            <pc:docMk/>
            <pc:sldMk cId="1808586271" sldId="277"/>
            <ac:spMk id="16" creationId="{3873B707-463F-40B0-8227-E8CC6C67EB25}"/>
          </ac:spMkLst>
        </pc:spChg>
        <pc:spChg chg="add del">
          <ac:chgData name="Iryna Zhukevych" userId="32b9d8b4c7aa7458" providerId="LiveId" clId="{EDE78B6C-48CC-4289-8EEA-B2AF49CCA22E}" dt="2024-10-31T11:02:41.185" v="816" actId="26606"/>
          <ac:spMkLst>
            <pc:docMk/>
            <pc:sldMk cId="1808586271" sldId="277"/>
            <ac:spMk id="18" creationId="{C13237C8-E62C-4F0D-A318-BD6FB6C2D138}"/>
          </ac:spMkLst>
        </pc:spChg>
        <pc:spChg chg="add del">
          <ac:chgData name="Iryna Zhukevych" userId="32b9d8b4c7aa7458" providerId="LiveId" clId="{EDE78B6C-48CC-4289-8EEA-B2AF49CCA22E}" dt="2024-10-31T11:02:41.185" v="816" actId="26606"/>
          <ac:spMkLst>
            <pc:docMk/>
            <pc:sldMk cId="1808586271" sldId="277"/>
            <ac:spMk id="20" creationId="{19C9EAEA-39D0-4B0E-A0EB-51E7B26740B1}"/>
          </ac:spMkLst>
        </pc:spChg>
        <pc:spChg chg="add">
          <ac:chgData name="Iryna Zhukevych" userId="32b9d8b4c7aa7458" providerId="LiveId" clId="{EDE78B6C-48CC-4289-8EEA-B2AF49CCA22E}" dt="2024-10-31T11:02:41.185" v="816" actId="26606"/>
          <ac:spMkLst>
            <pc:docMk/>
            <pc:sldMk cId="1808586271" sldId="277"/>
            <ac:spMk id="25" creationId="{45D37F4E-DDB4-456B-97E0-9937730A039F}"/>
          </ac:spMkLst>
        </pc:spChg>
        <pc:spChg chg="add">
          <ac:chgData name="Iryna Zhukevych" userId="32b9d8b4c7aa7458" providerId="LiveId" clId="{EDE78B6C-48CC-4289-8EEA-B2AF49CCA22E}" dt="2024-10-31T11:02:41.185" v="816" actId="26606"/>
          <ac:spMkLst>
            <pc:docMk/>
            <pc:sldMk cId="1808586271" sldId="277"/>
            <ac:spMk id="27" creationId="{B2DD41CD-8F47-4F56-AD12-4E2FF7696987}"/>
          </ac:spMkLst>
        </pc:spChg>
        <pc:grpChg chg="add del">
          <ac:chgData name="Iryna Zhukevych" userId="32b9d8b4c7aa7458" providerId="LiveId" clId="{EDE78B6C-48CC-4289-8EEA-B2AF49CCA22E}" dt="2024-10-31T11:02:41.185" v="816" actId="26606"/>
          <ac:grpSpMkLst>
            <pc:docMk/>
            <pc:sldMk cId="1808586271" sldId="277"/>
            <ac:grpSpMk id="12" creationId="{1DE889C7-FAD6-4397-98E2-05D503484459}"/>
          </ac:grpSpMkLst>
        </pc:grpChg>
        <pc:picChg chg="add mod">
          <ac:chgData name="Iryna Zhukevych" userId="32b9d8b4c7aa7458" providerId="LiveId" clId="{EDE78B6C-48CC-4289-8EEA-B2AF49CCA22E}" dt="2024-10-31T11:02:41.185" v="816" actId="26606"/>
          <ac:picMkLst>
            <pc:docMk/>
            <pc:sldMk cId="1808586271" sldId="277"/>
            <ac:picMk id="5" creationId="{4E7D3680-8BF2-BE52-2038-6861E4DB8609}"/>
          </ac:picMkLst>
        </pc:picChg>
      </pc:sldChg>
      <pc:sldChg chg="addSp delSp modSp new mod modTransition setBg">
        <pc:chgData name="Iryna Zhukevych" userId="32b9d8b4c7aa7458" providerId="LiveId" clId="{EDE78B6C-48CC-4289-8EEA-B2AF49CCA22E}" dt="2024-10-31T11:11:14.499" v="953"/>
        <pc:sldMkLst>
          <pc:docMk/>
          <pc:sldMk cId="1569821961" sldId="278"/>
        </pc:sldMkLst>
        <pc:spChg chg="del">
          <ac:chgData name="Iryna Zhukevych" userId="32b9d8b4c7aa7458" providerId="LiveId" clId="{EDE78B6C-48CC-4289-8EEA-B2AF49CCA22E}" dt="2024-10-31T11:03:31.362" v="824" actId="478"/>
          <ac:spMkLst>
            <pc:docMk/>
            <pc:sldMk cId="1569821961" sldId="278"/>
            <ac:spMk id="2" creationId="{D1A0F9B2-2B5B-1C91-19A7-9444114786FF}"/>
          </ac:spMkLst>
        </pc:spChg>
        <pc:spChg chg="mod">
          <ac:chgData name="Iryna Zhukevych" userId="32b9d8b4c7aa7458" providerId="LiveId" clId="{EDE78B6C-48CC-4289-8EEA-B2AF49CCA22E}" dt="2024-10-31T11:06:15.186" v="845" actId="14100"/>
          <ac:spMkLst>
            <pc:docMk/>
            <pc:sldMk cId="1569821961" sldId="278"/>
            <ac:spMk id="3" creationId="{64FBF4EC-90EB-9463-2BFF-B2F9A80D4B9F}"/>
          </ac:spMkLst>
        </pc:spChg>
        <pc:spChg chg="add mod">
          <ac:chgData name="Iryna Zhukevych" userId="32b9d8b4c7aa7458" providerId="LiveId" clId="{EDE78B6C-48CC-4289-8EEA-B2AF49CCA22E}" dt="2024-10-31T11:05:59.829" v="841" actId="26606"/>
          <ac:spMkLst>
            <pc:docMk/>
            <pc:sldMk cId="1569821961" sldId="278"/>
            <ac:spMk id="6" creationId="{07A6B2D5-4B10-F68C-EF69-DEE10D8D765E}"/>
          </ac:spMkLst>
        </pc:spChg>
        <pc:spChg chg="add">
          <ac:chgData name="Iryna Zhukevych" userId="32b9d8b4c7aa7458" providerId="LiveId" clId="{EDE78B6C-48CC-4289-8EEA-B2AF49CCA22E}" dt="2024-10-31T11:05:59.829" v="841" actId="26606"/>
          <ac:spMkLst>
            <pc:docMk/>
            <pc:sldMk cId="1569821961" sldId="278"/>
            <ac:spMk id="11" creationId="{45D37F4E-DDB4-456B-97E0-9937730A039F}"/>
          </ac:spMkLst>
        </pc:spChg>
        <pc:spChg chg="add">
          <ac:chgData name="Iryna Zhukevych" userId="32b9d8b4c7aa7458" providerId="LiveId" clId="{EDE78B6C-48CC-4289-8EEA-B2AF49CCA22E}" dt="2024-10-31T11:05:59.829" v="841" actId="26606"/>
          <ac:spMkLst>
            <pc:docMk/>
            <pc:sldMk cId="1569821961" sldId="278"/>
            <ac:spMk id="13" creationId="{B2DD41CD-8F47-4F56-AD12-4E2FF7696987}"/>
          </ac:spMkLst>
        </pc:spChg>
        <pc:picChg chg="add mod">
          <ac:chgData name="Iryna Zhukevych" userId="32b9d8b4c7aa7458" providerId="LiveId" clId="{EDE78B6C-48CC-4289-8EEA-B2AF49CCA22E}" dt="2024-10-31T11:05:59.829" v="841" actId="26606"/>
          <ac:picMkLst>
            <pc:docMk/>
            <pc:sldMk cId="1569821961" sldId="278"/>
            <ac:picMk id="5" creationId="{1EE5E238-774F-E98D-BB83-6FE744D300D3}"/>
          </ac:picMkLst>
        </pc:picChg>
      </pc:sldChg>
      <pc:sldChg chg="addSp modSp new mod modTransition setBg">
        <pc:chgData name="Iryna Zhukevych" userId="32b9d8b4c7aa7458" providerId="LiveId" clId="{EDE78B6C-48CC-4289-8EEA-B2AF49CCA22E}" dt="2024-10-31T11:11:14.499" v="953"/>
        <pc:sldMkLst>
          <pc:docMk/>
          <pc:sldMk cId="4239547695" sldId="279"/>
        </pc:sldMkLst>
        <pc:spChg chg="mod">
          <ac:chgData name="Iryna Zhukevych" userId="32b9d8b4c7aa7458" providerId="LiveId" clId="{EDE78B6C-48CC-4289-8EEA-B2AF49CCA22E}" dt="2024-10-31T11:10:09.107" v="897" actId="2710"/>
          <ac:spMkLst>
            <pc:docMk/>
            <pc:sldMk cId="4239547695" sldId="279"/>
            <ac:spMk id="2" creationId="{16D03E57-9CFD-E9BA-D3E2-28ED18B67EE4}"/>
          </ac:spMkLst>
        </pc:spChg>
        <pc:spChg chg="mod">
          <ac:chgData name="Iryna Zhukevych" userId="32b9d8b4c7aa7458" providerId="LiveId" clId="{EDE78B6C-48CC-4289-8EEA-B2AF49CCA22E}" dt="2024-10-31T11:09:42.239" v="890" actId="26606"/>
          <ac:spMkLst>
            <pc:docMk/>
            <pc:sldMk cId="4239547695" sldId="279"/>
            <ac:spMk id="3" creationId="{6A9EB4CD-C25A-906F-B9D6-63924E14505D}"/>
          </ac:spMkLst>
        </pc:spChg>
        <pc:spChg chg="add">
          <ac:chgData name="Iryna Zhukevych" userId="32b9d8b4c7aa7458" providerId="LiveId" clId="{EDE78B6C-48CC-4289-8EEA-B2AF49CCA22E}" dt="2024-10-31T11:09:42.239" v="890" actId="26606"/>
          <ac:spMkLst>
            <pc:docMk/>
            <pc:sldMk cId="4239547695" sldId="279"/>
            <ac:spMk id="8" creationId="{777A147A-9ED8-46B4-8660-1B3C2AA880B5}"/>
          </ac:spMkLst>
        </pc:spChg>
        <pc:spChg chg="add">
          <ac:chgData name="Iryna Zhukevych" userId="32b9d8b4c7aa7458" providerId="LiveId" clId="{EDE78B6C-48CC-4289-8EEA-B2AF49CCA22E}" dt="2024-10-31T11:09:42.239" v="890" actId="26606"/>
          <ac:spMkLst>
            <pc:docMk/>
            <pc:sldMk cId="4239547695" sldId="279"/>
            <ac:spMk id="10" creationId="{5D6C15A0-C087-4593-8414-2B4EC1CDC3DE}"/>
          </ac:spMkLst>
        </pc:spChg>
      </pc:sldChg>
      <pc:sldChg chg="addSp delSp modSp new mod modTransition">
        <pc:chgData name="Iryna Zhukevych" userId="32b9d8b4c7aa7458" providerId="LiveId" clId="{EDE78B6C-48CC-4289-8EEA-B2AF49CCA22E}" dt="2024-10-31T11:11:14.499" v="953"/>
        <pc:sldMkLst>
          <pc:docMk/>
          <pc:sldMk cId="320006932" sldId="280"/>
        </pc:sldMkLst>
        <pc:spChg chg="del">
          <ac:chgData name="Iryna Zhukevych" userId="32b9d8b4c7aa7458" providerId="LiveId" clId="{EDE78B6C-48CC-4289-8EEA-B2AF49CCA22E}" dt="2024-10-30T13:32:28.444" v="401" actId="478"/>
          <ac:spMkLst>
            <pc:docMk/>
            <pc:sldMk cId="320006932" sldId="280"/>
            <ac:spMk id="2" creationId="{A5CCFE2C-9550-E076-11E8-995EAB2ECA83}"/>
          </ac:spMkLst>
        </pc:spChg>
        <pc:spChg chg="del">
          <ac:chgData name="Iryna Zhukevych" userId="32b9d8b4c7aa7458" providerId="LiveId" clId="{EDE78B6C-48CC-4289-8EEA-B2AF49CCA22E}" dt="2024-10-30T13:28:05.436" v="362" actId="22"/>
          <ac:spMkLst>
            <pc:docMk/>
            <pc:sldMk cId="320006932" sldId="280"/>
            <ac:spMk id="3" creationId="{D8E2D6FC-CFCD-B5BF-0844-0073BE3D6555}"/>
          </ac:spMkLst>
        </pc:spChg>
        <pc:picChg chg="add mod ord">
          <ac:chgData name="Iryna Zhukevych" userId="32b9d8b4c7aa7458" providerId="LiveId" clId="{EDE78B6C-48CC-4289-8EEA-B2AF49CCA22E}" dt="2024-10-31T10:46:51.741" v="554" actId="14100"/>
          <ac:picMkLst>
            <pc:docMk/>
            <pc:sldMk cId="320006932" sldId="280"/>
            <ac:picMk id="5" creationId="{8AA95AE0-1D44-5484-0470-0DE70AB2F2A3}"/>
          </ac:picMkLst>
        </pc:picChg>
      </pc:sldChg>
      <pc:sldChg chg="addSp delSp modSp new mod modTransition setBg">
        <pc:chgData name="Iryna Zhukevych" userId="32b9d8b4c7aa7458" providerId="LiveId" clId="{EDE78B6C-48CC-4289-8EEA-B2AF49CCA22E}" dt="2024-10-31T11:11:14.499" v="953"/>
        <pc:sldMkLst>
          <pc:docMk/>
          <pc:sldMk cId="2152026835" sldId="281"/>
        </pc:sldMkLst>
        <pc:spChg chg="del">
          <ac:chgData name="Iryna Zhukevych" userId="32b9d8b4c7aa7458" providerId="LiveId" clId="{EDE78B6C-48CC-4289-8EEA-B2AF49CCA22E}" dt="2024-10-30T13:32:45.172" v="406" actId="478"/>
          <ac:spMkLst>
            <pc:docMk/>
            <pc:sldMk cId="2152026835" sldId="281"/>
            <ac:spMk id="2" creationId="{84DAF770-DC57-CA95-69E1-032B5F095A7C}"/>
          </ac:spMkLst>
        </pc:spChg>
        <pc:spChg chg="del">
          <ac:chgData name="Iryna Zhukevych" userId="32b9d8b4c7aa7458" providerId="LiveId" clId="{EDE78B6C-48CC-4289-8EEA-B2AF49CCA22E}" dt="2024-10-30T13:28:42.616" v="364" actId="22"/>
          <ac:spMkLst>
            <pc:docMk/>
            <pc:sldMk cId="2152026835" sldId="281"/>
            <ac:spMk id="3" creationId="{DEDB1968-C228-5F80-C5A4-289D620AD980}"/>
          </ac:spMkLst>
        </pc:spChg>
        <pc:spChg chg="add del">
          <ac:chgData name="Iryna Zhukevych" userId="32b9d8b4c7aa7458" providerId="LiveId" clId="{EDE78B6C-48CC-4289-8EEA-B2AF49CCA22E}" dt="2024-10-31T10:46:59.013" v="555" actId="26606"/>
          <ac:spMkLst>
            <pc:docMk/>
            <pc:sldMk cId="2152026835" sldId="281"/>
            <ac:spMk id="10" creationId="{8950AD4C-6AF3-49F8-94E1-DBCAFB39478B}"/>
          </ac:spMkLst>
        </pc:spChg>
        <pc:spChg chg="add del">
          <ac:chgData name="Iryna Zhukevych" userId="32b9d8b4c7aa7458" providerId="LiveId" clId="{EDE78B6C-48CC-4289-8EEA-B2AF49CCA22E}" dt="2024-10-31T10:46:59.013" v="555" actId="26606"/>
          <ac:spMkLst>
            <pc:docMk/>
            <pc:sldMk cId="2152026835" sldId="281"/>
            <ac:spMk id="12" creationId="{2F0E00C3-4613-415F-BE3A-78FBAD9061C0}"/>
          </ac:spMkLst>
        </pc:spChg>
        <pc:spChg chg="add del">
          <ac:chgData name="Iryna Zhukevych" userId="32b9d8b4c7aa7458" providerId="LiveId" clId="{EDE78B6C-48CC-4289-8EEA-B2AF49CCA22E}" dt="2024-10-31T10:46:59.013" v="555" actId="26606"/>
          <ac:spMkLst>
            <pc:docMk/>
            <pc:sldMk cId="2152026835" sldId="281"/>
            <ac:spMk id="14" creationId="{8DBEAE55-3EA1-41D7-A212-5F7D8986C1F2}"/>
          </ac:spMkLst>
        </pc:spChg>
        <pc:spChg chg="add del">
          <ac:chgData name="Iryna Zhukevych" userId="32b9d8b4c7aa7458" providerId="LiveId" clId="{EDE78B6C-48CC-4289-8EEA-B2AF49CCA22E}" dt="2024-10-31T10:46:59.013" v="555" actId="26606"/>
          <ac:spMkLst>
            <pc:docMk/>
            <pc:sldMk cId="2152026835" sldId="281"/>
            <ac:spMk id="16" creationId="{CFC5F0E7-644F-4101-BE72-12825CF537E7}"/>
          </ac:spMkLst>
        </pc:spChg>
        <pc:spChg chg="add">
          <ac:chgData name="Iryna Zhukevych" userId="32b9d8b4c7aa7458" providerId="LiveId" clId="{EDE78B6C-48CC-4289-8EEA-B2AF49CCA22E}" dt="2024-10-31T10:46:59.013" v="555" actId="26606"/>
          <ac:spMkLst>
            <pc:docMk/>
            <pc:sldMk cId="2152026835" sldId="281"/>
            <ac:spMk id="21" creationId="{32BC26D8-82FB-445E-AA49-62A77D7C1EE0}"/>
          </ac:spMkLst>
        </pc:spChg>
        <pc:spChg chg="add">
          <ac:chgData name="Iryna Zhukevych" userId="32b9d8b4c7aa7458" providerId="LiveId" clId="{EDE78B6C-48CC-4289-8EEA-B2AF49CCA22E}" dt="2024-10-31T10:46:59.013" v="555" actId="26606"/>
          <ac:spMkLst>
            <pc:docMk/>
            <pc:sldMk cId="2152026835" sldId="281"/>
            <ac:spMk id="23" creationId="{CB44330D-EA18-4254-AA95-EB49948539B8}"/>
          </ac:spMkLst>
        </pc:spChg>
        <pc:picChg chg="add mod ord">
          <ac:chgData name="Iryna Zhukevych" userId="32b9d8b4c7aa7458" providerId="LiveId" clId="{EDE78B6C-48CC-4289-8EEA-B2AF49CCA22E}" dt="2024-10-31T10:46:59.013" v="555" actId="26606"/>
          <ac:picMkLst>
            <pc:docMk/>
            <pc:sldMk cId="2152026835" sldId="281"/>
            <ac:picMk id="5" creationId="{DF40F27D-C93A-DC47-01E9-42DE9FA730F6}"/>
          </ac:picMkLst>
        </pc:picChg>
      </pc:sldChg>
      <pc:sldChg chg="addSp delSp modSp new mod modTransition setBg">
        <pc:chgData name="Iryna Zhukevych" userId="32b9d8b4c7aa7458" providerId="LiveId" clId="{EDE78B6C-48CC-4289-8EEA-B2AF49CCA22E}" dt="2024-10-31T11:11:14.499" v="953"/>
        <pc:sldMkLst>
          <pc:docMk/>
          <pc:sldMk cId="3805016463" sldId="282"/>
        </pc:sldMkLst>
        <pc:spChg chg="del">
          <ac:chgData name="Iryna Zhukevych" userId="32b9d8b4c7aa7458" providerId="LiveId" clId="{EDE78B6C-48CC-4289-8EEA-B2AF49CCA22E}" dt="2024-10-30T13:33:01.276" v="408" actId="26606"/>
          <ac:spMkLst>
            <pc:docMk/>
            <pc:sldMk cId="3805016463" sldId="282"/>
            <ac:spMk id="2" creationId="{D6079048-A04E-86AA-1764-2896E49DF3F1}"/>
          </ac:spMkLst>
        </pc:spChg>
        <pc:spChg chg="del">
          <ac:chgData name="Iryna Zhukevych" userId="32b9d8b4c7aa7458" providerId="LiveId" clId="{EDE78B6C-48CC-4289-8EEA-B2AF49CCA22E}" dt="2024-10-30T13:29:19.224" v="366" actId="22"/>
          <ac:spMkLst>
            <pc:docMk/>
            <pc:sldMk cId="3805016463" sldId="282"/>
            <ac:spMk id="3" creationId="{E67473E2-7075-AA52-CA3D-516E7CB5A9A3}"/>
          </ac:spMkLst>
        </pc:spChg>
        <pc:picChg chg="add mod ord">
          <ac:chgData name="Iryna Zhukevych" userId="32b9d8b4c7aa7458" providerId="LiveId" clId="{EDE78B6C-48CC-4289-8EEA-B2AF49CCA22E}" dt="2024-10-31T10:47:17.735" v="559" actId="14100"/>
          <ac:picMkLst>
            <pc:docMk/>
            <pc:sldMk cId="3805016463" sldId="282"/>
            <ac:picMk id="5" creationId="{9A4082E0-3AF4-9648-CB1E-3CD5A3827935}"/>
          </ac:picMkLst>
        </pc:picChg>
      </pc:sldChg>
      <pc:sldChg chg="addSp delSp modSp new mod modTransition setBg">
        <pc:chgData name="Iryna Zhukevych" userId="32b9d8b4c7aa7458" providerId="LiveId" clId="{EDE78B6C-48CC-4289-8EEA-B2AF49CCA22E}" dt="2024-10-31T11:11:14.499" v="953"/>
        <pc:sldMkLst>
          <pc:docMk/>
          <pc:sldMk cId="3365064617" sldId="283"/>
        </pc:sldMkLst>
        <pc:spChg chg="del">
          <ac:chgData name="Iryna Zhukevych" userId="32b9d8b4c7aa7458" providerId="LiveId" clId="{EDE78B6C-48CC-4289-8EEA-B2AF49CCA22E}" dt="2024-10-31T11:10:19.768" v="899" actId="478"/>
          <ac:spMkLst>
            <pc:docMk/>
            <pc:sldMk cId="3365064617" sldId="283"/>
            <ac:spMk id="2" creationId="{8F36E704-D297-781B-8725-5AE73AA8C182}"/>
          </ac:spMkLst>
        </pc:spChg>
        <pc:spChg chg="mod">
          <ac:chgData name="Iryna Zhukevych" userId="32b9d8b4c7aa7458" providerId="LiveId" clId="{EDE78B6C-48CC-4289-8EEA-B2AF49CCA22E}" dt="2024-10-31T11:11:04.205" v="951" actId="2710"/>
          <ac:spMkLst>
            <pc:docMk/>
            <pc:sldMk cId="3365064617" sldId="283"/>
            <ac:spMk id="3" creationId="{ED5DC714-8695-6BE1-B161-8B15C30A15A2}"/>
          </ac:spMkLst>
        </pc:spChg>
        <pc:spChg chg="add del">
          <ac:chgData name="Iryna Zhukevych" userId="32b9d8b4c7aa7458" providerId="LiveId" clId="{EDE78B6C-48CC-4289-8EEA-B2AF49CCA22E}" dt="2024-10-31T11:10:52.846" v="948" actId="26606"/>
          <ac:spMkLst>
            <pc:docMk/>
            <pc:sldMk cId="3365064617" sldId="283"/>
            <ac:spMk id="9" creationId="{E0C28A69-9B26-45AC-AFF7-719A7A50A092}"/>
          </ac:spMkLst>
        </pc:spChg>
        <pc:spChg chg="add del">
          <ac:chgData name="Iryna Zhukevych" userId="32b9d8b4c7aa7458" providerId="LiveId" clId="{EDE78B6C-48CC-4289-8EEA-B2AF49CCA22E}" dt="2024-10-31T11:10:52.846" v="948" actId="26606"/>
          <ac:spMkLst>
            <pc:docMk/>
            <pc:sldMk cId="3365064617" sldId="283"/>
            <ac:spMk id="11" creationId="{33AE4636-AEEC-45D6-84D4-7AC2DA48ECF8}"/>
          </ac:spMkLst>
        </pc:spChg>
        <pc:spChg chg="add del">
          <ac:chgData name="Iryna Zhukevych" userId="32b9d8b4c7aa7458" providerId="LiveId" clId="{EDE78B6C-48CC-4289-8EEA-B2AF49CCA22E}" dt="2024-10-31T11:10:52.846" v="948" actId="26606"/>
          <ac:spMkLst>
            <pc:docMk/>
            <pc:sldMk cId="3365064617" sldId="283"/>
            <ac:spMk id="13" creationId="{8D9CE0F4-2EB2-4F1F-8AAC-DB3571D9FE10}"/>
          </ac:spMkLst>
        </pc:spChg>
        <pc:spChg chg="add">
          <ac:chgData name="Iryna Zhukevych" userId="32b9d8b4c7aa7458" providerId="LiveId" clId="{EDE78B6C-48CC-4289-8EEA-B2AF49CCA22E}" dt="2024-10-31T11:10:52.846" v="948" actId="26606"/>
          <ac:spMkLst>
            <pc:docMk/>
            <pc:sldMk cId="3365064617" sldId="283"/>
            <ac:spMk id="18" creationId="{B1595A09-E336-4D1B-9B3A-06A2287A54E2}"/>
          </ac:spMkLst>
        </pc:spChg>
        <pc:spChg chg="add">
          <ac:chgData name="Iryna Zhukevych" userId="32b9d8b4c7aa7458" providerId="LiveId" clId="{EDE78B6C-48CC-4289-8EEA-B2AF49CCA22E}" dt="2024-10-31T11:10:52.846" v="948" actId="26606"/>
          <ac:spMkLst>
            <pc:docMk/>
            <pc:sldMk cId="3365064617" sldId="283"/>
            <ac:spMk id="20" creationId="{3540989C-C7B8-473B-BF87-6F2DA6A90006}"/>
          </ac:spMkLst>
        </pc:spChg>
        <pc:picChg chg="add mod">
          <ac:chgData name="Iryna Zhukevych" userId="32b9d8b4c7aa7458" providerId="LiveId" clId="{EDE78B6C-48CC-4289-8EEA-B2AF49CCA22E}" dt="2024-10-31T11:10:52.846" v="948" actId="26606"/>
          <ac:picMkLst>
            <pc:docMk/>
            <pc:sldMk cId="3365064617" sldId="283"/>
            <ac:picMk id="5" creationId="{F24AF1C0-19A6-A47F-55A9-30577D7E855E}"/>
          </ac:picMkLst>
        </pc:picChg>
      </pc:sldChg>
      <pc:sldChg chg="modSp new del mod">
        <pc:chgData name="Iryna Zhukevych" userId="32b9d8b4c7aa7458" providerId="LiveId" clId="{EDE78B6C-48CC-4289-8EEA-B2AF49CCA22E}" dt="2024-10-30T13:40:57.522" v="520" actId="2696"/>
        <pc:sldMkLst>
          <pc:docMk/>
          <pc:sldMk cId="4140182417" sldId="283"/>
        </pc:sldMkLst>
        <pc:spChg chg="mod">
          <ac:chgData name="Iryna Zhukevych" userId="32b9d8b4c7aa7458" providerId="LiveId" clId="{EDE78B6C-48CC-4289-8EEA-B2AF49CCA22E}" dt="2024-10-30T13:40:18.546" v="515" actId="20577"/>
          <ac:spMkLst>
            <pc:docMk/>
            <pc:sldMk cId="4140182417" sldId="283"/>
            <ac:spMk id="3" creationId="{8A330F84-7777-E5F1-8F56-90DDE3FBA657}"/>
          </ac:spMkLst>
        </pc:spChg>
      </pc:sldChg>
      <pc:sldChg chg="addSp modSp new mod setBg">
        <pc:chgData name="Iryna Zhukevych" userId="32b9d8b4c7aa7458" providerId="LiveId" clId="{EDE78B6C-48CC-4289-8EEA-B2AF49CCA22E}" dt="2024-10-31T11:45:26.001" v="998" actId="122"/>
        <pc:sldMkLst>
          <pc:docMk/>
          <pc:sldMk cId="2594330606" sldId="284"/>
        </pc:sldMkLst>
        <pc:spChg chg="mod">
          <ac:chgData name="Iryna Zhukevych" userId="32b9d8b4c7aa7458" providerId="LiveId" clId="{EDE78B6C-48CC-4289-8EEA-B2AF49CCA22E}" dt="2024-10-31T11:45:22.438" v="997" actId="122"/>
          <ac:spMkLst>
            <pc:docMk/>
            <pc:sldMk cId="2594330606" sldId="284"/>
            <ac:spMk id="2" creationId="{FAD1354D-4CB0-9978-EB8B-97E02A3CE7DC}"/>
          </ac:spMkLst>
        </pc:spChg>
        <pc:spChg chg="mod">
          <ac:chgData name="Iryna Zhukevych" userId="32b9d8b4c7aa7458" providerId="LiveId" clId="{EDE78B6C-48CC-4289-8EEA-B2AF49CCA22E}" dt="2024-10-31T11:45:26.001" v="998" actId="122"/>
          <ac:spMkLst>
            <pc:docMk/>
            <pc:sldMk cId="2594330606" sldId="284"/>
            <ac:spMk id="3" creationId="{67A93CE9-6A58-BE64-FC8C-04E2CE427A51}"/>
          </ac:spMkLst>
        </pc:spChg>
        <pc:spChg chg="add">
          <ac:chgData name="Iryna Zhukevych" userId="32b9d8b4c7aa7458" providerId="LiveId" clId="{EDE78B6C-48CC-4289-8EEA-B2AF49CCA22E}" dt="2024-10-31T11:30:20.870" v="962" actId="26606"/>
          <ac:spMkLst>
            <pc:docMk/>
            <pc:sldMk cId="2594330606" sldId="284"/>
            <ac:spMk id="8" creationId="{100EDD19-6802-4EC3-95CE-CFFAB042CFD6}"/>
          </ac:spMkLst>
        </pc:spChg>
        <pc:spChg chg="add">
          <ac:chgData name="Iryna Zhukevych" userId="32b9d8b4c7aa7458" providerId="LiveId" clId="{EDE78B6C-48CC-4289-8EEA-B2AF49CCA22E}" dt="2024-10-31T11:30:20.870" v="962" actId="26606"/>
          <ac:spMkLst>
            <pc:docMk/>
            <pc:sldMk cId="2594330606" sldId="284"/>
            <ac:spMk id="10" creationId="{DB17E863-922E-4C26-BD64-E8FD41D28661}"/>
          </ac:spMkLst>
        </pc:spChg>
      </pc:sldChg>
      <pc:sldChg chg="addSp modSp new mod setBg">
        <pc:chgData name="Iryna Zhukevych" userId="32b9d8b4c7aa7458" providerId="LiveId" clId="{EDE78B6C-48CC-4289-8EEA-B2AF49CCA22E}" dt="2024-11-04T08:39:17.699" v="1200" actId="14100"/>
        <pc:sldMkLst>
          <pc:docMk/>
          <pc:sldMk cId="150828115" sldId="285"/>
        </pc:sldMkLst>
        <pc:spChg chg="mod">
          <ac:chgData name="Iryna Zhukevych" userId="32b9d8b4c7aa7458" providerId="LiveId" clId="{EDE78B6C-48CC-4289-8EEA-B2AF49CCA22E}" dt="2024-10-31T12:25:01.650" v="1042" actId="14100"/>
          <ac:spMkLst>
            <pc:docMk/>
            <pc:sldMk cId="150828115" sldId="285"/>
            <ac:spMk id="2" creationId="{7A39DD45-0B3E-E6BA-C55A-0EAB154E03CB}"/>
          </ac:spMkLst>
        </pc:spChg>
        <pc:spChg chg="mod">
          <ac:chgData name="Iryna Zhukevych" userId="32b9d8b4c7aa7458" providerId="LiveId" clId="{EDE78B6C-48CC-4289-8EEA-B2AF49CCA22E}" dt="2024-11-04T08:39:17.699" v="1200" actId="14100"/>
          <ac:spMkLst>
            <pc:docMk/>
            <pc:sldMk cId="150828115" sldId="285"/>
            <ac:spMk id="3" creationId="{DEA0CB2C-03B2-74A1-35E0-92988C7FA7FF}"/>
          </ac:spMkLst>
        </pc:spChg>
        <pc:spChg chg="add mod">
          <ac:chgData name="Iryna Zhukevych" userId="32b9d8b4c7aa7458" providerId="LiveId" clId="{EDE78B6C-48CC-4289-8EEA-B2AF49CCA22E}" dt="2024-10-31T12:24:56.731" v="1040" actId="26606"/>
          <ac:spMkLst>
            <pc:docMk/>
            <pc:sldMk cId="150828115" sldId="285"/>
            <ac:spMk id="6" creationId="{35E2F494-305C-2270-5E20-EC96D5ABBDF9}"/>
          </ac:spMkLst>
        </pc:spChg>
        <pc:spChg chg="add">
          <ac:chgData name="Iryna Zhukevych" userId="32b9d8b4c7aa7458" providerId="LiveId" clId="{EDE78B6C-48CC-4289-8EEA-B2AF49CCA22E}" dt="2024-10-31T12:24:56.731" v="1040" actId="26606"/>
          <ac:spMkLst>
            <pc:docMk/>
            <pc:sldMk cId="150828115" sldId="285"/>
            <ac:spMk id="11" creationId="{04812C46-200A-4DEB-A05E-3ED6C68C2387}"/>
          </ac:spMkLst>
        </pc:spChg>
        <pc:spChg chg="add">
          <ac:chgData name="Iryna Zhukevych" userId="32b9d8b4c7aa7458" providerId="LiveId" clId="{EDE78B6C-48CC-4289-8EEA-B2AF49CCA22E}" dt="2024-10-31T12:24:56.731" v="1040" actId="26606"/>
          <ac:spMkLst>
            <pc:docMk/>
            <pc:sldMk cId="150828115" sldId="285"/>
            <ac:spMk id="13" creationId="{D1EA859B-E555-4109-94F3-6700E046E008}"/>
          </ac:spMkLst>
        </pc:spChg>
        <pc:picChg chg="add mod ord">
          <ac:chgData name="Iryna Zhukevych" userId="32b9d8b4c7aa7458" providerId="LiveId" clId="{EDE78B6C-48CC-4289-8EEA-B2AF49CCA22E}" dt="2024-10-31T12:24:56.731" v="1040" actId="26606"/>
          <ac:picMkLst>
            <pc:docMk/>
            <pc:sldMk cId="150828115" sldId="285"/>
            <ac:picMk id="5" creationId="{3D88ACDC-D5F7-B951-BADF-D887CE1A3C2A}"/>
          </ac:picMkLst>
        </pc:picChg>
      </pc:sldChg>
      <pc:sldChg chg="addSp delSp modSp new mod setBg">
        <pc:chgData name="Iryna Zhukevych" userId="32b9d8b4c7aa7458" providerId="LiveId" clId="{EDE78B6C-48CC-4289-8EEA-B2AF49CCA22E}" dt="2024-10-31T12:27:53.701" v="1084" actId="14100"/>
        <pc:sldMkLst>
          <pc:docMk/>
          <pc:sldMk cId="479526737" sldId="286"/>
        </pc:sldMkLst>
        <pc:spChg chg="mod">
          <ac:chgData name="Iryna Zhukevych" userId="32b9d8b4c7aa7458" providerId="LiveId" clId="{EDE78B6C-48CC-4289-8EEA-B2AF49CCA22E}" dt="2024-10-31T12:27:13.458" v="1075" actId="26606"/>
          <ac:spMkLst>
            <pc:docMk/>
            <pc:sldMk cId="479526737" sldId="286"/>
            <ac:spMk id="2" creationId="{576F4559-ABEC-7CDC-14D1-46DAE556AB1D}"/>
          </ac:spMkLst>
        </pc:spChg>
        <pc:spChg chg="del mod">
          <ac:chgData name="Iryna Zhukevych" userId="32b9d8b4c7aa7458" providerId="LiveId" clId="{EDE78B6C-48CC-4289-8EEA-B2AF49CCA22E}" dt="2024-10-31T12:23:02.146" v="1031" actId="22"/>
          <ac:spMkLst>
            <pc:docMk/>
            <pc:sldMk cId="479526737" sldId="286"/>
            <ac:spMk id="3" creationId="{49E87F26-814F-5951-5FDF-3C5EE6654042}"/>
          </ac:spMkLst>
        </pc:spChg>
        <pc:spChg chg="add mod">
          <ac:chgData name="Iryna Zhukevych" userId="32b9d8b4c7aa7458" providerId="LiveId" clId="{EDE78B6C-48CC-4289-8EEA-B2AF49CCA22E}" dt="2024-10-31T12:27:13.458" v="1075" actId="26606"/>
          <ac:spMkLst>
            <pc:docMk/>
            <pc:sldMk cId="479526737" sldId="286"/>
            <ac:spMk id="8" creationId="{3C2C5CD6-856A-2955-D7C7-F69117C6DA12}"/>
          </ac:spMkLst>
        </pc:spChg>
        <pc:spChg chg="add del">
          <ac:chgData name="Iryna Zhukevych" userId="32b9d8b4c7aa7458" providerId="LiveId" clId="{EDE78B6C-48CC-4289-8EEA-B2AF49CCA22E}" dt="2024-10-31T12:27:13.458" v="1075" actId="26606"/>
          <ac:spMkLst>
            <pc:docMk/>
            <pc:sldMk cId="479526737" sldId="286"/>
            <ac:spMk id="12" creationId="{466E2B54-336B-9B41-9473-9BD901E62D50}"/>
          </ac:spMkLst>
        </pc:spChg>
        <pc:spChg chg="add del">
          <ac:chgData name="Iryna Zhukevych" userId="32b9d8b4c7aa7458" providerId="LiveId" clId="{EDE78B6C-48CC-4289-8EEA-B2AF49CCA22E}" dt="2024-10-31T12:27:13.458" v="1075" actId="26606"/>
          <ac:spMkLst>
            <pc:docMk/>
            <pc:sldMk cId="479526737" sldId="286"/>
            <ac:spMk id="15" creationId="{861AF017-741B-4CC0-B7C2-C9B94E5B81FF}"/>
          </ac:spMkLst>
        </pc:spChg>
        <pc:spChg chg="add del">
          <ac:chgData name="Iryna Zhukevych" userId="32b9d8b4c7aa7458" providerId="LiveId" clId="{EDE78B6C-48CC-4289-8EEA-B2AF49CCA22E}" dt="2024-10-31T12:27:13.458" v="1075" actId="26606"/>
          <ac:spMkLst>
            <pc:docMk/>
            <pc:sldMk cId="479526737" sldId="286"/>
            <ac:spMk id="21" creationId="{5FC9E5C3-B8DC-4532-8C1F-4D5331C64C08}"/>
          </ac:spMkLst>
        </pc:spChg>
        <pc:spChg chg="add del">
          <ac:chgData name="Iryna Zhukevych" userId="32b9d8b4c7aa7458" providerId="LiveId" clId="{EDE78B6C-48CC-4289-8EEA-B2AF49CCA22E}" dt="2024-10-31T12:27:11.083" v="1073" actId="26606"/>
          <ac:spMkLst>
            <pc:docMk/>
            <pc:sldMk cId="479526737" sldId="286"/>
            <ac:spMk id="26" creationId="{022BDE4A-8A20-4A69-9C5A-581C82036A4D}"/>
          </ac:spMkLst>
        </pc:spChg>
        <pc:spChg chg="add del">
          <ac:chgData name="Iryna Zhukevych" userId="32b9d8b4c7aa7458" providerId="LiveId" clId="{EDE78B6C-48CC-4289-8EEA-B2AF49CCA22E}" dt="2024-10-31T12:27:01.982" v="1066" actId="26606"/>
          <ac:spMkLst>
            <pc:docMk/>
            <pc:sldMk cId="479526737" sldId="286"/>
            <ac:spMk id="31" creationId="{C4879EFC-8E62-4E00-973C-C45EE9EC676D}"/>
          </ac:spMkLst>
        </pc:spChg>
        <pc:spChg chg="add del">
          <ac:chgData name="Iryna Zhukevych" userId="32b9d8b4c7aa7458" providerId="LiveId" clId="{EDE78B6C-48CC-4289-8EEA-B2AF49CCA22E}" dt="2024-10-31T12:27:01.982" v="1066" actId="26606"/>
          <ac:spMkLst>
            <pc:docMk/>
            <pc:sldMk cId="479526737" sldId="286"/>
            <ac:spMk id="33" creationId="{D6A9C53F-5F90-40A5-8C85-5412D39C8C68}"/>
          </ac:spMkLst>
        </pc:spChg>
        <pc:spChg chg="add del">
          <ac:chgData name="Iryna Zhukevych" userId="32b9d8b4c7aa7458" providerId="LiveId" clId="{EDE78B6C-48CC-4289-8EEA-B2AF49CCA22E}" dt="2024-10-31T12:27:04.050" v="1068" actId="26606"/>
          <ac:spMkLst>
            <pc:docMk/>
            <pc:sldMk cId="479526737" sldId="286"/>
            <ac:spMk id="35" creationId="{99ED5833-B85B-4103-8A3B-CAB0308E6C15}"/>
          </ac:spMkLst>
        </pc:spChg>
        <pc:spChg chg="add del">
          <ac:chgData name="Iryna Zhukevych" userId="32b9d8b4c7aa7458" providerId="LiveId" clId="{EDE78B6C-48CC-4289-8EEA-B2AF49CCA22E}" dt="2024-10-31T12:27:08.334" v="1070" actId="26606"/>
          <ac:spMkLst>
            <pc:docMk/>
            <pc:sldMk cId="479526737" sldId="286"/>
            <ac:spMk id="37" creationId="{D3539FEE-81D3-4406-802E-60B20B16F4F6}"/>
          </ac:spMkLst>
        </pc:spChg>
        <pc:spChg chg="add del">
          <ac:chgData name="Iryna Zhukevych" userId="32b9d8b4c7aa7458" providerId="LiveId" clId="{EDE78B6C-48CC-4289-8EEA-B2AF49CCA22E}" dt="2024-10-31T12:27:08.334" v="1070" actId="26606"/>
          <ac:spMkLst>
            <pc:docMk/>
            <pc:sldMk cId="479526737" sldId="286"/>
            <ac:spMk id="38" creationId="{2151139A-886F-4B97-8815-729AD3831BBD}"/>
          </ac:spMkLst>
        </pc:spChg>
        <pc:spChg chg="add del">
          <ac:chgData name="Iryna Zhukevych" userId="32b9d8b4c7aa7458" providerId="LiveId" clId="{EDE78B6C-48CC-4289-8EEA-B2AF49CCA22E}" dt="2024-10-31T12:27:08.334" v="1070" actId="26606"/>
          <ac:spMkLst>
            <pc:docMk/>
            <pc:sldMk cId="479526737" sldId="286"/>
            <ac:spMk id="39" creationId="{DC701763-729E-462F-A5A8-E0DEFEB1E2E4}"/>
          </ac:spMkLst>
        </pc:spChg>
        <pc:spChg chg="add del">
          <ac:chgData name="Iryna Zhukevych" userId="32b9d8b4c7aa7458" providerId="LiveId" clId="{EDE78B6C-48CC-4289-8EEA-B2AF49CCA22E}" dt="2024-10-31T12:27:08.334" v="1070" actId="26606"/>
          <ac:spMkLst>
            <pc:docMk/>
            <pc:sldMk cId="479526737" sldId="286"/>
            <ac:spMk id="40" creationId="{AB5E08C4-8CDD-4623-A5B8-E998C6DEE3B7}"/>
          </ac:spMkLst>
        </pc:spChg>
        <pc:spChg chg="add del">
          <ac:chgData name="Iryna Zhukevych" userId="32b9d8b4c7aa7458" providerId="LiveId" clId="{EDE78B6C-48CC-4289-8EEA-B2AF49CCA22E}" dt="2024-10-31T12:27:08.334" v="1070" actId="26606"/>
          <ac:spMkLst>
            <pc:docMk/>
            <pc:sldMk cId="479526737" sldId="286"/>
            <ac:spMk id="41" creationId="{15F33878-D502-4FFA-8ACE-F2AECDB2A23F}"/>
          </ac:spMkLst>
        </pc:spChg>
        <pc:grpChg chg="add del">
          <ac:chgData name="Iryna Zhukevych" userId="32b9d8b4c7aa7458" providerId="LiveId" clId="{EDE78B6C-48CC-4289-8EEA-B2AF49CCA22E}" dt="2024-10-31T12:27:13.458" v="1075" actId="26606"/>
          <ac:grpSpMkLst>
            <pc:docMk/>
            <pc:sldMk cId="479526737" sldId="286"/>
            <ac:grpSpMk id="17" creationId="{D2A542E6-1924-4FE2-89D1-3CB19468C1F6}"/>
          </ac:grpSpMkLst>
        </pc:grpChg>
        <pc:picChg chg="add mod ord">
          <ac:chgData name="Iryna Zhukevych" userId="32b9d8b4c7aa7458" providerId="LiveId" clId="{EDE78B6C-48CC-4289-8EEA-B2AF49CCA22E}" dt="2024-10-31T12:27:38.878" v="1081" actId="1076"/>
          <ac:picMkLst>
            <pc:docMk/>
            <pc:sldMk cId="479526737" sldId="286"/>
            <ac:picMk id="5" creationId="{0C3B18C1-B20D-4C02-6E42-0FA2788560CF}"/>
          </ac:picMkLst>
        </pc:picChg>
        <pc:picChg chg="add mod ord">
          <ac:chgData name="Iryna Zhukevych" userId="32b9d8b4c7aa7458" providerId="LiveId" clId="{EDE78B6C-48CC-4289-8EEA-B2AF49CCA22E}" dt="2024-10-31T12:27:53.701" v="1084" actId="14100"/>
          <ac:picMkLst>
            <pc:docMk/>
            <pc:sldMk cId="479526737" sldId="286"/>
            <ac:picMk id="7" creationId="{182EAF61-AFC6-0978-07D1-A5AD1FC62EDC}"/>
          </ac:picMkLst>
        </pc:picChg>
        <pc:cxnChg chg="add del">
          <ac:chgData name="Iryna Zhukevych" userId="32b9d8b4c7aa7458" providerId="LiveId" clId="{EDE78B6C-48CC-4289-8EEA-B2AF49CCA22E}" dt="2024-10-31T12:26:22.759" v="1059" actId="26606"/>
          <ac:cxnSpMkLst>
            <pc:docMk/>
            <pc:sldMk cId="479526737" sldId="286"/>
            <ac:cxnSpMk id="13" creationId="{7667AA61-5C27-F30F-D229-06CBE5709F33}"/>
          </ac:cxnSpMkLst>
        </pc:cxnChg>
      </pc:sldChg>
      <pc:sldChg chg="addSp delSp modSp new mod setBg">
        <pc:chgData name="Iryna Zhukevych" userId="32b9d8b4c7aa7458" providerId="LiveId" clId="{EDE78B6C-48CC-4289-8EEA-B2AF49CCA22E}" dt="2024-10-31T12:28:59.255" v="1098" actId="14100"/>
        <pc:sldMkLst>
          <pc:docMk/>
          <pc:sldMk cId="1875867603" sldId="287"/>
        </pc:sldMkLst>
        <pc:spChg chg="del">
          <ac:chgData name="Iryna Zhukevych" userId="32b9d8b4c7aa7458" providerId="LiveId" clId="{EDE78B6C-48CC-4289-8EEA-B2AF49CCA22E}" dt="2024-10-31T12:23:40.180" v="1035" actId="478"/>
          <ac:spMkLst>
            <pc:docMk/>
            <pc:sldMk cId="1875867603" sldId="287"/>
            <ac:spMk id="2" creationId="{1907BB73-EF1D-1BFB-5C6D-54420FEB3523}"/>
          </ac:spMkLst>
        </pc:spChg>
        <pc:spChg chg="del mod">
          <ac:chgData name="Iryna Zhukevych" userId="32b9d8b4c7aa7458" providerId="LiveId" clId="{EDE78B6C-48CC-4289-8EEA-B2AF49CCA22E}" dt="2024-10-31T12:23:37.779" v="1034" actId="22"/>
          <ac:spMkLst>
            <pc:docMk/>
            <pc:sldMk cId="1875867603" sldId="287"/>
            <ac:spMk id="3" creationId="{5247E3E7-589B-C3E5-EC78-C6674282138B}"/>
          </ac:spMkLst>
        </pc:spChg>
        <pc:spChg chg="add mod">
          <ac:chgData name="Iryna Zhukevych" userId="32b9d8b4c7aa7458" providerId="LiveId" clId="{EDE78B6C-48CC-4289-8EEA-B2AF49CCA22E}" dt="2024-10-31T12:28:28.059" v="1090" actId="26606"/>
          <ac:spMkLst>
            <pc:docMk/>
            <pc:sldMk cId="1875867603" sldId="287"/>
            <ac:spMk id="8" creationId="{498A146A-B976-E8C6-44B9-CEFFE626B0EF}"/>
          </ac:spMkLst>
        </pc:spChg>
        <pc:spChg chg="add del">
          <ac:chgData name="Iryna Zhukevych" userId="32b9d8b4c7aa7458" providerId="LiveId" clId="{EDE78B6C-48CC-4289-8EEA-B2AF49CCA22E}" dt="2024-10-31T12:28:28.053" v="1089" actId="26606"/>
          <ac:spMkLst>
            <pc:docMk/>
            <pc:sldMk cId="1875867603" sldId="287"/>
            <ac:spMk id="13" creationId="{022BDE4A-8A20-4A69-9C5A-581C82036A4D}"/>
          </ac:spMkLst>
        </pc:spChg>
        <pc:spChg chg="add">
          <ac:chgData name="Iryna Zhukevych" userId="32b9d8b4c7aa7458" providerId="LiveId" clId="{EDE78B6C-48CC-4289-8EEA-B2AF49CCA22E}" dt="2024-10-31T12:28:28.059" v="1090" actId="26606"/>
          <ac:spMkLst>
            <pc:docMk/>
            <pc:sldMk cId="1875867603" sldId="287"/>
            <ac:spMk id="15" creationId="{99ED5833-B85B-4103-8A3B-CAB0308E6C15}"/>
          </ac:spMkLst>
        </pc:spChg>
        <pc:picChg chg="add mod ord">
          <ac:chgData name="Iryna Zhukevych" userId="32b9d8b4c7aa7458" providerId="LiveId" clId="{EDE78B6C-48CC-4289-8EEA-B2AF49CCA22E}" dt="2024-10-31T12:28:59.255" v="1098" actId="14100"/>
          <ac:picMkLst>
            <pc:docMk/>
            <pc:sldMk cId="1875867603" sldId="287"/>
            <ac:picMk id="5" creationId="{42CE08CB-3437-EA98-670D-DD1A42EE1C7D}"/>
          </ac:picMkLst>
        </pc:picChg>
        <pc:picChg chg="add mod">
          <ac:chgData name="Iryna Zhukevych" userId="32b9d8b4c7aa7458" providerId="LiveId" clId="{EDE78B6C-48CC-4289-8EEA-B2AF49CCA22E}" dt="2024-10-31T12:28:49.836" v="1096" actId="14100"/>
          <ac:picMkLst>
            <pc:docMk/>
            <pc:sldMk cId="1875867603" sldId="287"/>
            <ac:picMk id="7" creationId="{48A0AE1B-F2A5-F6D0-D4B9-AE38249E5A41}"/>
          </ac:picMkLst>
        </pc:picChg>
      </pc:sldChg>
      <pc:sldMasterChg chg="modTransition modSldLayout">
        <pc:chgData name="Iryna Zhukevych" userId="32b9d8b4c7aa7458" providerId="LiveId" clId="{EDE78B6C-48CC-4289-8EEA-B2AF49CCA22E}" dt="2024-10-31T11:11:14.499" v="953"/>
        <pc:sldMasterMkLst>
          <pc:docMk/>
          <pc:sldMasterMk cId="1392295703" sldId="2147483648"/>
        </pc:sldMasterMkLst>
        <pc:sldLayoutChg chg="modTransition">
          <pc:chgData name="Iryna Zhukevych" userId="32b9d8b4c7aa7458" providerId="LiveId" clId="{EDE78B6C-48CC-4289-8EEA-B2AF49CCA22E}" dt="2024-10-31T11:11:14.499" v="953"/>
          <pc:sldLayoutMkLst>
            <pc:docMk/>
            <pc:sldMasterMk cId="1392295703" sldId="2147483648"/>
            <pc:sldLayoutMk cId="806752114" sldId="2147483649"/>
          </pc:sldLayoutMkLst>
        </pc:sldLayoutChg>
        <pc:sldLayoutChg chg="modTransition">
          <pc:chgData name="Iryna Zhukevych" userId="32b9d8b4c7aa7458" providerId="LiveId" clId="{EDE78B6C-48CC-4289-8EEA-B2AF49CCA22E}" dt="2024-10-31T11:11:14.499" v="953"/>
          <pc:sldLayoutMkLst>
            <pc:docMk/>
            <pc:sldMasterMk cId="1392295703" sldId="2147483648"/>
            <pc:sldLayoutMk cId="629291552" sldId="2147483650"/>
          </pc:sldLayoutMkLst>
        </pc:sldLayoutChg>
        <pc:sldLayoutChg chg="modTransition">
          <pc:chgData name="Iryna Zhukevych" userId="32b9d8b4c7aa7458" providerId="LiveId" clId="{EDE78B6C-48CC-4289-8EEA-B2AF49CCA22E}" dt="2024-10-31T11:11:14.499" v="953"/>
          <pc:sldLayoutMkLst>
            <pc:docMk/>
            <pc:sldMasterMk cId="1392295703" sldId="2147483648"/>
            <pc:sldLayoutMk cId="2556127750" sldId="2147483651"/>
          </pc:sldLayoutMkLst>
        </pc:sldLayoutChg>
        <pc:sldLayoutChg chg="modTransition">
          <pc:chgData name="Iryna Zhukevych" userId="32b9d8b4c7aa7458" providerId="LiveId" clId="{EDE78B6C-48CC-4289-8EEA-B2AF49CCA22E}" dt="2024-10-31T11:11:14.499" v="953"/>
          <pc:sldLayoutMkLst>
            <pc:docMk/>
            <pc:sldMasterMk cId="1392295703" sldId="2147483648"/>
            <pc:sldLayoutMk cId="777725460" sldId="2147483652"/>
          </pc:sldLayoutMkLst>
        </pc:sldLayoutChg>
        <pc:sldLayoutChg chg="modTransition">
          <pc:chgData name="Iryna Zhukevych" userId="32b9d8b4c7aa7458" providerId="LiveId" clId="{EDE78B6C-48CC-4289-8EEA-B2AF49CCA22E}" dt="2024-10-31T11:11:14.499" v="953"/>
          <pc:sldLayoutMkLst>
            <pc:docMk/>
            <pc:sldMasterMk cId="1392295703" sldId="2147483648"/>
            <pc:sldLayoutMk cId="2677515619" sldId="2147483653"/>
          </pc:sldLayoutMkLst>
        </pc:sldLayoutChg>
        <pc:sldLayoutChg chg="modTransition">
          <pc:chgData name="Iryna Zhukevych" userId="32b9d8b4c7aa7458" providerId="LiveId" clId="{EDE78B6C-48CC-4289-8EEA-B2AF49CCA22E}" dt="2024-10-31T11:11:14.499" v="953"/>
          <pc:sldLayoutMkLst>
            <pc:docMk/>
            <pc:sldMasterMk cId="1392295703" sldId="2147483648"/>
            <pc:sldLayoutMk cId="2456361674" sldId="2147483654"/>
          </pc:sldLayoutMkLst>
        </pc:sldLayoutChg>
        <pc:sldLayoutChg chg="modTransition">
          <pc:chgData name="Iryna Zhukevych" userId="32b9d8b4c7aa7458" providerId="LiveId" clId="{EDE78B6C-48CC-4289-8EEA-B2AF49CCA22E}" dt="2024-10-31T11:11:14.499" v="953"/>
          <pc:sldLayoutMkLst>
            <pc:docMk/>
            <pc:sldMasterMk cId="1392295703" sldId="2147483648"/>
            <pc:sldLayoutMk cId="976699894" sldId="2147483655"/>
          </pc:sldLayoutMkLst>
        </pc:sldLayoutChg>
        <pc:sldLayoutChg chg="modTransition">
          <pc:chgData name="Iryna Zhukevych" userId="32b9d8b4c7aa7458" providerId="LiveId" clId="{EDE78B6C-48CC-4289-8EEA-B2AF49CCA22E}" dt="2024-10-31T11:11:14.499" v="953"/>
          <pc:sldLayoutMkLst>
            <pc:docMk/>
            <pc:sldMasterMk cId="1392295703" sldId="2147483648"/>
            <pc:sldLayoutMk cId="1842897766" sldId="2147483656"/>
          </pc:sldLayoutMkLst>
        </pc:sldLayoutChg>
        <pc:sldLayoutChg chg="modTransition">
          <pc:chgData name="Iryna Zhukevych" userId="32b9d8b4c7aa7458" providerId="LiveId" clId="{EDE78B6C-48CC-4289-8EEA-B2AF49CCA22E}" dt="2024-10-31T11:11:14.499" v="953"/>
          <pc:sldLayoutMkLst>
            <pc:docMk/>
            <pc:sldMasterMk cId="1392295703" sldId="2147483648"/>
            <pc:sldLayoutMk cId="679071714" sldId="2147483657"/>
          </pc:sldLayoutMkLst>
        </pc:sldLayoutChg>
        <pc:sldLayoutChg chg="modTransition">
          <pc:chgData name="Iryna Zhukevych" userId="32b9d8b4c7aa7458" providerId="LiveId" clId="{EDE78B6C-48CC-4289-8EEA-B2AF49CCA22E}" dt="2024-10-31T11:11:14.499" v="953"/>
          <pc:sldLayoutMkLst>
            <pc:docMk/>
            <pc:sldMasterMk cId="1392295703" sldId="2147483648"/>
            <pc:sldLayoutMk cId="1302622442" sldId="2147483658"/>
          </pc:sldLayoutMkLst>
        </pc:sldLayoutChg>
        <pc:sldLayoutChg chg="modTransition">
          <pc:chgData name="Iryna Zhukevych" userId="32b9d8b4c7aa7458" providerId="LiveId" clId="{EDE78B6C-48CC-4289-8EEA-B2AF49CCA22E}" dt="2024-10-31T11:11:14.499" v="953"/>
          <pc:sldLayoutMkLst>
            <pc:docMk/>
            <pc:sldMasterMk cId="1392295703" sldId="2147483648"/>
            <pc:sldLayoutMk cId="197598237" sldId="2147483659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80CFFE-19E3-4144-9091-FEB9F1E754C9}" type="doc">
      <dgm:prSet loTypeId="urn:microsoft.com/office/officeart/2016/7/layout/HorizontalActionList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18537E7-3739-4A37-A5CB-3C8705918A98}">
      <dgm:prSet/>
      <dgm:spPr/>
      <dgm:t>
        <a:bodyPr/>
        <a:lstStyle/>
        <a:p>
          <a:r>
            <a:rPr lang="en-US"/>
            <a:t>Interpret</a:t>
          </a:r>
        </a:p>
      </dgm:t>
    </dgm:pt>
    <dgm:pt modelId="{02488F7D-070A-4F74-A95B-7D909A23E434}" type="parTrans" cxnId="{A09AEDC3-76D6-4616-9259-BDEE6BEEAC98}">
      <dgm:prSet/>
      <dgm:spPr/>
      <dgm:t>
        <a:bodyPr/>
        <a:lstStyle/>
        <a:p>
          <a:endParaRPr lang="en-US"/>
        </a:p>
      </dgm:t>
    </dgm:pt>
    <dgm:pt modelId="{060A9B29-5AE5-4D07-B070-6E11A1249CA4}" type="sibTrans" cxnId="{A09AEDC3-76D6-4616-9259-BDEE6BEEAC98}">
      <dgm:prSet/>
      <dgm:spPr/>
      <dgm:t>
        <a:bodyPr/>
        <a:lstStyle/>
        <a:p>
          <a:endParaRPr lang="en-US"/>
        </a:p>
      </dgm:t>
    </dgm:pt>
    <dgm:pt modelId="{D44672CD-4781-4779-B8F5-C2DDDD2F7683}">
      <dgm:prSet/>
      <dgm:spPr/>
      <dgm:t>
        <a:bodyPr/>
        <a:lstStyle/>
        <a:p>
          <a:r>
            <a:rPr lang="en-US" dirty="0"/>
            <a:t>Courts</a:t>
          </a:r>
          <a:br>
            <a:rPr lang="en-US" dirty="0"/>
          </a:br>
          <a:r>
            <a:rPr lang="en-US" dirty="0"/>
            <a:t>• Function: Interpret laws, resolve disputes, and administer justice</a:t>
          </a:r>
          <a:br>
            <a:rPr lang="en-US" dirty="0"/>
          </a:br>
          <a:r>
            <a:rPr lang="en-US" dirty="0"/>
            <a:t>• Hierarchy: Supreme Court, appellate courts, trial courts</a:t>
          </a:r>
        </a:p>
      </dgm:t>
    </dgm:pt>
    <dgm:pt modelId="{C2108395-DD34-4211-97DA-00747B621C47}" type="parTrans" cxnId="{4E2FEEB7-8640-46FB-80E0-02CC732980E8}">
      <dgm:prSet/>
      <dgm:spPr/>
      <dgm:t>
        <a:bodyPr/>
        <a:lstStyle/>
        <a:p>
          <a:endParaRPr lang="en-US"/>
        </a:p>
      </dgm:t>
    </dgm:pt>
    <dgm:pt modelId="{48982128-8509-44A1-AC71-EF0D355CFF19}" type="sibTrans" cxnId="{4E2FEEB7-8640-46FB-80E0-02CC732980E8}">
      <dgm:prSet/>
      <dgm:spPr/>
      <dgm:t>
        <a:bodyPr/>
        <a:lstStyle/>
        <a:p>
          <a:endParaRPr lang="en-US"/>
        </a:p>
      </dgm:t>
    </dgm:pt>
    <dgm:pt modelId="{143E1E65-8A54-4C41-A269-44BAB582A402}">
      <dgm:prSet/>
      <dgm:spPr/>
      <dgm:t>
        <a:bodyPr/>
        <a:lstStyle/>
        <a:p>
          <a:r>
            <a:rPr lang="en-US"/>
            <a:t>Create and modify</a:t>
          </a:r>
        </a:p>
      </dgm:t>
    </dgm:pt>
    <dgm:pt modelId="{9DD2E205-AD14-46A7-B9F9-A1B067632CBA}" type="parTrans" cxnId="{F13F5B99-62DD-470C-AC83-7DF8427D24E1}">
      <dgm:prSet/>
      <dgm:spPr/>
      <dgm:t>
        <a:bodyPr/>
        <a:lstStyle/>
        <a:p>
          <a:endParaRPr lang="en-US"/>
        </a:p>
      </dgm:t>
    </dgm:pt>
    <dgm:pt modelId="{5076C637-BC0D-45BC-B491-CDB7BFF3B692}" type="sibTrans" cxnId="{F13F5B99-62DD-470C-AC83-7DF8427D24E1}">
      <dgm:prSet/>
      <dgm:spPr/>
      <dgm:t>
        <a:bodyPr/>
        <a:lstStyle/>
        <a:p>
          <a:endParaRPr lang="en-US"/>
        </a:p>
      </dgm:t>
    </dgm:pt>
    <dgm:pt modelId="{9041AA1D-7073-4C62-8D5C-A69BD825AA4F}">
      <dgm:prSet/>
      <dgm:spPr/>
      <dgm:t>
        <a:bodyPr/>
        <a:lstStyle/>
        <a:p>
          <a:r>
            <a:rPr lang="en-US"/>
            <a:t>Legislatures</a:t>
          </a:r>
          <a:br>
            <a:rPr lang="en-US"/>
          </a:br>
          <a:r>
            <a:rPr lang="en-US"/>
            <a:t>• Function: Create and modify laws</a:t>
          </a:r>
          <a:br>
            <a:rPr lang="en-US"/>
          </a:br>
          <a:r>
            <a:rPr lang="en-US"/>
            <a:t>• Examples: Congress (federal level), state legislatures</a:t>
          </a:r>
        </a:p>
      </dgm:t>
    </dgm:pt>
    <dgm:pt modelId="{12D39BA8-DFAF-484D-BDBC-8D0FBD8DEDFF}" type="parTrans" cxnId="{9477C462-06A1-43FF-8D4F-00BBE4569305}">
      <dgm:prSet/>
      <dgm:spPr/>
      <dgm:t>
        <a:bodyPr/>
        <a:lstStyle/>
        <a:p>
          <a:endParaRPr lang="en-US"/>
        </a:p>
      </dgm:t>
    </dgm:pt>
    <dgm:pt modelId="{07D93ACB-7C97-450E-B3E9-A3FC06D5CA24}" type="sibTrans" cxnId="{9477C462-06A1-43FF-8D4F-00BBE4569305}">
      <dgm:prSet/>
      <dgm:spPr/>
      <dgm:t>
        <a:bodyPr/>
        <a:lstStyle/>
        <a:p>
          <a:endParaRPr lang="en-US"/>
        </a:p>
      </dgm:t>
    </dgm:pt>
    <dgm:pt modelId="{B5F6E8FC-A545-44C0-9D51-80A96DC415D8}">
      <dgm:prSet/>
      <dgm:spPr/>
      <dgm:t>
        <a:bodyPr/>
        <a:lstStyle/>
        <a:p>
          <a:r>
            <a:rPr lang="en-US"/>
            <a:t>Law</a:t>
          </a:r>
        </a:p>
      </dgm:t>
    </dgm:pt>
    <dgm:pt modelId="{39D4D527-65C0-4A07-AF95-0185C2075EEF}" type="parTrans" cxnId="{A7432987-6B5D-40C2-A321-CE618E66933C}">
      <dgm:prSet/>
      <dgm:spPr/>
      <dgm:t>
        <a:bodyPr/>
        <a:lstStyle/>
        <a:p>
          <a:endParaRPr lang="en-US"/>
        </a:p>
      </dgm:t>
    </dgm:pt>
    <dgm:pt modelId="{6E05C465-5C76-4B4B-BC9D-6D979CB6B945}" type="sibTrans" cxnId="{A7432987-6B5D-40C2-A321-CE618E66933C}">
      <dgm:prSet/>
      <dgm:spPr/>
      <dgm:t>
        <a:bodyPr/>
        <a:lstStyle/>
        <a:p>
          <a:endParaRPr lang="en-US"/>
        </a:p>
      </dgm:t>
    </dgm:pt>
    <dgm:pt modelId="{49B8D082-E5A1-4816-A1D0-13C10B57C449}">
      <dgm:prSet/>
      <dgm:spPr/>
      <dgm:t>
        <a:bodyPr/>
        <a:lstStyle/>
        <a:p>
          <a:r>
            <a:rPr lang="en-US"/>
            <a:t>Law Enforcement Agencies</a:t>
          </a:r>
          <a:br>
            <a:rPr lang="en-US"/>
          </a:br>
          <a:r>
            <a:rPr lang="en-US"/>
            <a:t>• Function: Enforce laws and maintain public order</a:t>
          </a:r>
          <a:br>
            <a:rPr lang="en-US"/>
          </a:br>
          <a:r>
            <a:rPr lang="en-US"/>
            <a:t>• Examples: Police departments, FBI, DEA</a:t>
          </a:r>
        </a:p>
      </dgm:t>
    </dgm:pt>
    <dgm:pt modelId="{27C75BD7-4396-45C6-9C31-2CD3757C4BC4}" type="parTrans" cxnId="{A06CED24-5DA0-44E6-90AF-E0CA0A4E4F4D}">
      <dgm:prSet/>
      <dgm:spPr/>
      <dgm:t>
        <a:bodyPr/>
        <a:lstStyle/>
        <a:p>
          <a:endParaRPr lang="en-US"/>
        </a:p>
      </dgm:t>
    </dgm:pt>
    <dgm:pt modelId="{0CD2C95D-2847-498C-8CD8-88881BE9FB68}" type="sibTrans" cxnId="{A06CED24-5DA0-44E6-90AF-E0CA0A4E4F4D}">
      <dgm:prSet/>
      <dgm:spPr/>
      <dgm:t>
        <a:bodyPr/>
        <a:lstStyle/>
        <a:p>
          <a:endParaRPr lang="en-US"/>
        </a:p>
      </dgm:t>
    </dgm:pt>
    <dgm:pt modelId="{91A4EBFA-82C9-4D1C-89D1-47FC288399BD}">
      <dgm:prSet/>
      <dgm:spPr/>
      <dgm:t>
        <a:bodyPr/>
        <a:lstStyle/>
        <a:p>
          <a:r>
            <a:rPr lang="en-US"/>
            <a:t>Oversee</a:t>
          </a:r>
        </a:p>
      </dgm:t>
    </dgm:pt>
    <dgm:pt modelId="{4B834252-5678-4B5E-80C8-35CB39312E90}" type="parTrans" cxnId="{938BE180-4205-480F-BEB0-337C5E766DAB}">
      <dgm:prSet/>
      <dgm:spPr/>
      <dgm:t>
        <a:bodyPr/>
        <a:lstStyle/>
        <a:p>
          <a:endParaRPr lang="en-US"/>
        </a:p>
      </dgm:t>
    </dgm:pt>
    <dgm:pt modelId="{62147348-FA7A-4305-8763-52BFAF49739F}" type="sibTrans" cxnId="{938BE180-4205-480F-BEB0-337C5E766DAB}">
      <dgm:prSet/>
      <dgm:spPr/>
      <dgm:t>
        <a:bodyPr/>
        <a:lstStyle/>
        <a:p>
          <a:endParaRPr lang="en-US"/>
        </a:p>
      </dgm:t>
    </dgm:pt>
    <dgm:pt modelId="{3EB0A8E6-455E-4994-BE95-D2BBECB26370}">
      <dgm:prSet/>
      <dgm:spPr/>
      <dgm:t>
        <a:bodyPr/>
        <a:lstStyle/>
        <a:p>
          <a:r>
            <a:rPr lang="en-US"/>
            <a:t>Regulatory Bodies</a:t>
          </a:r>
          <a:br>
            <a:rPr lang="en-US"/>
          </a:br>
          <a:r>
            <a:rPr lang="en-US"/>
            <a:t>• Function: Oversee specific sectors and ensure compliance</a:t>
          </a:r>
          <a:br>
            <a:rPr lang="en-US"/>
          </a:br>
          <a:r>
            <a:rPr lang="en-US"/>
            <a:t>• Examples: SEC, EPA, FDA</a:t>
          </a:r>
        </a:p>
      </dgm:t>
    </dgm:pt>
    <dgm:pt modelId="{1CC37E3F-047F-4058-AE27-6BF875C54AF6}" type="parTrans" cxnId="{78889FD2-7A5E-40EE-9212-A81BE1649B44}">
      <dgm:prSet/>
      <dgm:spPr/>
      <dgm:t>
        <a:bodyPr/>
        <a:lstStyle/>
        <a:p>
          <a:endParaRPr lang="en-US"/>
        </a:p>
      </dgm:t>
    </dgm:pt>
    <dgm:pt modelId="{BD8DA83E-8A97-4924-AB26-D1687EF512B7}" type="sibTrans" cxnId="{78889FD2-7A5E-40EE-9212-A81BE1649B44}">
      <dgm:prSet/>
      <dgm:spPr/>
      <dgm:t>
        <a:bodyPr/>
        <a:lstStyle/>
        <a:p>
          <a:endParaRPr lang="en-US"/>
        </a:p>
      </dgm:t>
    </dgm:pt>
    <dgm:pt modelId="{D3B39AFC-F1F4-49FF-9F95-DCB3013E9936}" type="pres">
      <dgm:prSet presAssocID="{2780CFFE-19E3-4144-9091-FEB9F1E754C9}" presName="Name0" presStyleCnt="0">
        <dgm:presLayoutVars>
          <dgm:dir/>
          <dgm:animLvl val="lvl"/>
          <dgm:resizeHandles val="exact"/>
        </dgm:presLayoutVars>
      </dgm:prSet>
      <dgm:spPr/>
    </dgm:pt>
    <dgm:pt modelId="{40E9C492-8670-4461-9CB7-0FD27D4D6DCD}" type="pres">
      <dgm:prSet presAssocID="{B18537E7-3739-4A37-A5CB-3C8705918A98}" presName="composite" presStyleCnt="0"/>
      <dgm:spPr/>
    </dgm:pt>
    <dgm:pt modelId="{91DC2B4C-8D5E-4A0A-A6E1-4ADDB99ED8BB}" type="pres">
      <dgm:prSet presAssocID="{B18537E7-3739-4A37-A5CB-3C8705918A98}" presName="parTx" presStyleLbl="alignNode1" presStyleIdx="0" presStyleCnt="4" custScaleX="100788">
        <dgm:presLayoutVars>
          <dgm:chMax val="0"/>
          <dgm:chPref val="0"/>
        </dgm:presLayoutVars>
      </dgm:prSet>
      <dgm:spPr/>
    </dgm:pt>
    <dgm:pt modelId="{DCA008B9-179D-40D2-B9B3-FD5572206FFF}" type="pres">
      <dgm:prSet presAssocID="{B18537E7-3739-4A37-A5CB-3C8705918A98}" presName="desTx" presStyleLbl="alignAccFollowNode1" presStyleIdx="0" presStyleCnt="4">
        <dgm:presLayoutVars/>
      </dgm:prSet>
      <dgm:spPr/>
    </dgm:pt>
    <dgm:pt modelId="{D7EBBB99-CB34-41E1-A41F-EB71D8C4B287}" type="pres">
      <dgm:prSet presAssocID="{060A9B29-5AE5-4D07-B070-6E11A1249CA4}" presName="space" presStyleCnt="0"/>
      <dgm:spPr/>
    </dgm:pt>
    <dgm:pt modelId="{15DE63B6-8D95-4469-B9EA-8DA1F21C02CF}" type="pres">
      <dgm:prSet presAssocID="{143E1E65-8A54-4C41-A269-44BAB582A402}" presName="composite" presStyleCnt="0"/>
      <dgm:spPr/>
    </dgm:pt>
    <dgm:pt modelId="{F13DF80C-9E24-46C0-A778-4A72E28B6C9F}" type="pres">
      <dgm:prSet presAssocID="{143E1E65-8A54-4C41-A269-44BAB582A402}" presName="parTx" presStyleLbl="alignNode1" presStyleIdx="1" presStyleCnt="4">
        <dgm:presLayoutVars>
          <dgm:chMax val="0"/>
          <dgm:chPref val="0"/>
        </dgm:presLayoutVars>
      </dgm:prSet>
      <dgm:spPr/>
    </dgm:pt>
    <dgm:pt modelId="{B70E96C1-CAF5-42FD-AA75-766A54DA78C5}" type="pres">
      <dgm:prSet presAssocID="{143E1E65-8A54-4C41-A269-44BAB582A402}" presName="desTx" presStyleLbl="alignAccFollowNode1" presStyleIdx="1" presStyleCnt="4">
        <dgm:presLayoutVars/>
      </dgm:prSet>
      <dgm:spPr/>
    </dgm:pt>
    <dgm:pt modelId="{B1DBEC05-FCA0-4176-84C2-D7FBD8F1BFB2}" type="pres">
      <dgm:prSet presAssocID="{5076C637-BC0D-45BC-B491-CDB7BFF3B692}" presName="space" presStyleCnt="0"/>
      <dgm:spPr/>
    </dgm:pt>
    <dgm:pt modelId="{71CE2CB8-FAF5-4834-9444-2BEFB8E641C5}" type="pres">
      <dgm:prSet presAssocID="{B5F6E8FC-A545-44C0-9D51-80A96DC415D8}" presName="composite" presStyleCnt="0"/>
      <dgm:spPr/>
    </dgm:pt>
    <dgm:pt modelId="{64655D52-1000-431D-9626-94CE54AEF13C}" type="pres">
      <dgm:prSet presAssocID="{B5F6E8FC-A545-44C0-9D51-80A96DC415D8}" presName="parTx" presStyleLbl="alignNode1" presStyleIdx="2" presStyleCnt="4">
        <dgm:presLayoutVars>
          <dgm:chMax val="0"/>
          <dgm:chPref val="0"/>
        </dgm:presLayoutVars>
      </dgm:prSet>
      <dgm:spPr/>
    </dgm:pt>
    <dgm:pt modelId="{78D61C1E-10AE-4A20-8A5A-A94F73653ED0}" type="pres">
      <dgm:prSet presAssocID="{B5F6E8FC-A545-44C0-9D51-80A96DC415D8}" presName="desTx" presStyleLbl="alignAccFollowNode1" presStyleIdx="2" presStyleCnt="4">
        <dgm:presLayoutVars/>
      </dgm:prSet>
      <dgm:spPr/>
    </dgm:pt>
    <dgm:pt modelId="{E2103B91-FD6E-4EDC-B196-715415B51102}" type="pres">
      <dgm:prSet presAssocID="{6E05C465-5C76-4B4B-BC9D-6D979CB6B945}" presName="space" presStyleCnt="0"/>
      <dgm:spPr/>
    </dgm:pt>
    <dgm:pt modelId="{C274EFCA-D945-4934-B562-AC3942CCEA48}" type="pres">
      <dgm:prSet presAssocID="{91A4EBFA-82C9-4D1C-89D1-47FC288399BD}" presName="composite" presStyleCnt="0"/>
      <dgm:spPr/>
    </dgm:pt>
    <dgm:pt modelId="{27697237-68C9-435A-B78C-4C99BA4F8654}" type="pres">
      <dgm:prSet presAssocID="{91A4EBFA-82C9-4D1C-89D1-47FC288399BD}" presName="parTx" presStyleLbl="alignNode1" presStyleIdx="3" presStyleCnt="4">
        <dgm:presLayoutVars>
          <dgm:chMax val="0"/>
          <dgm:chPref val="0"/>
        </dgm:presLayoutVars>
      </dgm:prSet>
      <dgm:spPr/>
    </dgm:pt>
    <dgm:pt modelId="{65A6F119-2FEA-4549-BB73-69DCA6B08A67}" type="pres">
      <dgm:prSet presAssocID="{91A4EBFA-82C9-4D1C-89D1-47FC288399BD}" presName="desTx" presStyleLbl="alignAccFollowNode1" presStyleIdx="3" presStyleCnt="4">
        <dgm:presLayoutVars/>
      </dgm:prSet>
      <dgm:spPr/>
    </dgm:pt>
  </dgm:ptLst>
  <dgm:cxnLst>
    <dgm:cxn modelId="{20F83E00-B00B-4CA4-9C7B-0C2067DE9C44}" type="presOf" srcId="{9041AA1D-7073-4C62-8D5C-A69BD825AA4F}" destId="{B70E96C1-CAF5-42FD-AA75-766A54DA78C5}" srcOrd="0" destOrd="0" presId="urn:microsoft.com/office/officeart/2016/7/layout/HorizontalActionList"/>
    <dgm:cxn modelId="{78202B21-344A-4F5B-BD9F-01EAA8410041}" type="presOf" srcId="{91A4EBFA-82C9-4D1C-89D1-47FC288399BD}" destId="{27697237-68C9-435A-B78C-4C99BA4F8654}" srcOrd="0" destOrd="0" presId="urn:microsoft.com/office/officeart/2016/7/layout/HorizontalActionList"/>
    <dgm:cxn modelId="{A06CED24-5DA0-44E6-90AF-E0CA0A4E4F4D}" srcId="{B5F6E8FC-A545-44C0-9D51-80A96DC415D8}" destId="{49B8D082-E5A1-4816-A1D0-13C10B57C449}" srcOrd="0" destOrd="0" parTransId="{27C75BD7-4396-45C6-9C31-2CD3757C4BC4}" sibTransId="{0CD2C95D-2847-498C-8CD8-88881BE9FB68}"/>
    <dgm:cxn modelId="{6ED7FC24-0896-4338-B88F-D54669987C80}" type="presOf" srcId="{B5F6E8FC-A545-44C0-9D51-80A96DC415D8}" destId="{64655D52-1000-431D-9626-94CE54AEF13C}" srcOrd="0" destOrd="0" presId="urn:microsoft.com/office/officeart/2016/7/layout/HorizontalActionList"/>
    <dgm:cxn modelId="{ED310E25-83E8-4697-8556-E3DD9710D06C}" type="presOf" srcId="{143E1E65-8A54-4C41-A269-44BAB582A402}" destId="{F13DF80C-9E24-46C0-A778-4A72E28B6C9F}" srcOrd="0" destOrd="0" presId="urn:microsoft.com/office/officeart/2016/7/layout/HorizontalActionList"/>
    <dgm:cxn modelId="{4C191161-0818-4D0B-B2B1-CECF7D8FBFDC}" type="presOf" srcId="{B18537E7-3739-4A37-A5CB-3C8705918A98}" destId="{91DC2B4C-8D5E-4A0A-A6E1-4ADDB99ED8BB}" srcOrd="0" destOrd="0" presId="urn:microsoft.com/office/officeart/2016/7/layout/HorizontalActionList"/>
    <dgm:cxn modelId="{9477C462-06A1-43FF-8D4F-00BBE4569305}" srcId="{143E1E65-8A54-4C41-A269-44BAB582A402}" destId="{9041AA1D-7073-4C62-8D5C-A69BD825AA4F}" srcOrd="0" destOrd="0" parTransId="{12D39BA8-DFAF-484D-BDBC-8D0FBD8DEDFF}" sibTransId="{07D93ACB-7C97-450E-B3E9-A3FC06D5CA24}"/>
    <dgm:cxn modelId="{6221F067-8050-4C37-9E6F-1CCBD7862888}" type="presOf" srcId="{2780CFFE-19E3-4144-9091-FEB9F1E754C9}" destId="{D3B39AFC-F1F4-49FF-9F95-DCB3013E9936}" srcOrd="0" destOrd="0" presId="urn:microsoft.com/office/officeart/2016/7/layout/HorizontalActionList"/>
    <dgm:cxn modelId="{1401FA4B-E01D-4718-B7E3-BC475BEAA935}" type="presOf" srcId="{3EB0A8E6-455E-4994-BE95-D2BBECB26370}" destId="{65A6F119-2FEA-4549-BB73-69DCA6B08A67}" srcOrd="0" destOrd="0" presId="urn:microsoft.com/office/officeart/2016/7/layout/HorizontalActionList"/>
    <dgm:cxn modelId="{F3878880-6F82-4A81-BD9E-E9B7B6FE0DE9}" type="presOf" srcId="{D44672CD-4781-4779-B8F5-C2DDDD2F7683}" destId="{DCA008B9-179D-40D2-B9B3-FD5572206FFF}" srcOrd="0" destOrd="0" presId="urn:microsoft.com/office/officeart/2016/7/layout/HorizontalActionList"/>
    <dgm:cxn modelId="{938BE180-4205-480F-BEB0-337C5E766DAB}" srcId="{2780CFFE-19E3-4144-9091-FEB9F1E754C9}" destId="{91A4EBFA-82C9-4D1C-89D1-47FC288399BD}" srcOrd="3" destOrd="0" parTransId="{4B834252-5678-4B5E-80C8-35CB39312E90}" sibTransId="{62147348-FA7A-4305-8763-52BFAF49739F}"/>
    <dgm:cxn modelId="{A7432987-6B5D-40C2-A321-CE618E66933C}" srcId="{2780CFFE-19E3-4144-9091-FEB9F1E754C9}" destId="{B5F6E8FC-A545-44C0-9D51-80A96DC415D8}" srcOrd="2" destOrd="0" parTransId="{39D4D527-65C0-4A07-AF95-0185C2075EEF}" sibTransId="{6E05C465-5C76-4B4B-BC9D-6D979CB6B945}"/>
    <dgm:cxn modelId="{F13F5B99-62DD-470C-AC83-7DF8427D24E1}" srcId="{2780CFFE-19E3-4144-9091-FEB9F1E754C9}" destId="{143E1E65-8A54-4C41-A269-44BAB582A402}" srcOrd="1" destOrd="0" parTransId="{9DD2E205-AD14-46A7-B9F9-A1B067632CBA}" sibTransId="{5076C637-BC0D-45BC-B491-CDB7BFF3B692}"/>
    <dgm:cxn modelId="{2C617E9B-6AAA-4F0F-9DE7-12F6B2D7A751}" type="presOf" srcId="{49B8D082-E5A1-4816-A1D0-13C10B57C449}" destId="{78D61C1E-10AE-4A20-8A5A-A94F73653ED0}" srcOrd="0" destOrd="0" presId="urn:microsoft.com/office/officeart/2016/7/layout/HorizontalActionList"/>
    <dgm:cxn modelId="{4E2FEEB7-8640-46FB-80E0-02CC732980E8}" srcId="{B18537E7-3739-4A37-A5CB-3C8705918A98}" destId="{D44672CD-4781-4779-B8F5-C2DDDD2F7683}" srcOrd="0" destOrd="0" parTransId="{C2108395-DD34-4211-97DA-00747B621C47}" sibTransId="{48982128-8509-44A1-AC71-EF0D355CFF19}"/>
    <dgm:cxn modelId="{A09AEDC3-76D6-4616-9259-BDEE6BEEAC98}" srcId="{2780CFFE-19E3-4144-9091-FEB9F1E754C9}" destId="{B18537E7-3739-4A37-A5CB-3C8705918A98}" srcOrd="0" destOrd="0" parTransId="{02488F7D-070A-4F74-A95B-7D909A23E434}" sibTransId="{060A9B29-5AE5-4D07-B070-6E11A1249CA4}"/>
    <dgm:cxn modelId="{78889FD2-7A5E-40EE-9212-A81BE1649B44}" srcId="{91A4EBFA-82C9-4D1C-89D1-47FC288399BD}" destId="{3EB0A8E6-455E-4994-BE95-D2BBECB26370}" srcOrd="0" destOrd="0" parTransId="{1CC37E3F-047F-4058-AE27-6BF875C54AF6}" sibTransId="{BD8DA83E-8A97-4924-AB26-D1687EF512B7}"/>
    <dgm:cxn modelId="{97759A43-2891-4E1C-8B00-92DB682D9A55}" type="presParOf" srcId="{D3B39AFC-F1F4-49FF-9F95-DCB3013E9936}" destId="{40E9C492-8670-4461-9CB7-0FD27D4D6DCD}" srcOrd="0" destOrd="0" presId="urn:microsoft.com/office/officeart/2016/7/layout/HorizontalActionList"/>
    <dgm:cxn modelId="{BC3B450C-5EAB-4E2F-88B8-51BD916ABD94}" type="presParOf" srcId="{40E9C492-8670-4461-9CB7-0FD27D4D6DCD}" destId="{91DC2B4C-8D5E-4A0A-A6E1-4ADDB99ED8BB}" srcOrd="0" destOrd="0" presId="urn:microsoft.com/office/officeart/2016/7/layout/HorizontalActionList"/>
    <dgm:cxn modelId="{49628FBD-F353-4558-B60C-27CEA13D258D}" type="presParOf" srcId="{40E9C492-8670-4461-9CB7-0FD27D4D6DCD}" destId="{DCA008B9-179D-40D2-B9B3-FD5572206FFF}" srcOrd="1" destOrd="0" presId="urn:microsoft.com/office/officeart/2016/7/layout/HorizontalActionList"/>
    <dgm:cxn modelId="{8ED000F7-0495-4BC1-B240-E3AE7641AEAB}" type="presParOf" srcId="{D3B39AFC-F1F4-49FF-9F95-DCB3013E9936}" destId="{D7EBBB99-CB34-41E1-A41F-EB71D8C4B287}" srcOrd="1" destOrd="0" presId="urn:microsoft.com/office/officeart/2016/7/layout/HorizontalActionList"/>
    <dgm:cxn modelId="{694EFFC2-6925-4861-9313-E0A9ACDA79B3}" type="presParOf" srcId="{D3B39AFC-F1F4-49FF-9F95-DCB3013E9936}" destId="{15DE63B6-8D95-4469-B9EA-8DA1F21C02CF}" srcOrd="2" destOrd="0" presId="urn:microsoft.com/office/officeart/2016/7/layout/HorizontalActionList"/>
    <dgm:cxn modelId="{7471A45A-7529-4931-BCA4-561CD8F80BEC}" type="presParOf" srcId="{15DE63B6-8D95-4469-B9EA-8DA1F21C02CF}" destId="{F13DF80C-9E24-46C0-A778-4A72E28B6C9F}" srcOrd="0" destOrd="0" presId="urn:microsoft.com/office/officeart/2016/7/layout/HorizontalActionList"/>
    <dgm:cxn modelId="{B4992C14-EC72-4280-A819-453E26E6D147}" type="presParOf" srcId="{15DE63B6-8D95-4469-B9EA-8DA1F21C02CF}" destId="{B70E96C1-CAF5-42FD-AA75-766A54DA78C5}" srcOrd="1" destOrd="0" presId="urn:microsoft.com/office/officeart/2016/7/layout/HorizontalActionList"/>
    <dgm:cxn modelId="{DBDD8854-2C72-47B5-AC73-C34A1783F58E}" type="presParOf" srcId="{D3B39AFC-F1F4-49FF-9F95-DCB3013E9936}" destId="{B1DBEC05-FCA0-4176-84C2-D7FBD8F1BFB2}" srcOrd="3" destOrd="0" presId="urn:microsoft.com/office/officeart/2016/7/layout/HorizontalActionList"/>
    <dgm:cxn modelId="{2375C31C-6DBE-4F01-8A7D-FA550C0B120A}" type="presParOf" srcId="{D3B39AFC-F1F4-49FF-9F95-DCB3013E9936}" destId="{71CE2CB8-FAF5-4834-9444-2BEFB8E641C5}" srcOrd="4" destOrd="0" presId="urn:microsoft.com/office/officeart/2016/7/layout/HorizontalActionList"/>
    <dgm:cxn modelId="{4545D3AF-9EC2-49BB-937E-5F341088EC2F}" type="presParOf" srcId="{71CE2CB8-FAF5-4834-9444-2BEFB8E641C5}" destId="{64655D52-1000-431D-9626-94CE54AEF13C}" srcOrd="0" destOrd="0" presId="urn:microsoft.com/office/officeart/2016/7/layout/HorizontalActionList"/>
    <dgm:cxn modelId="{26C2FE8C-F357-48F3-B3F2-3862354AE9B6}" type="presParOf" srcId="{71CE2CB8-FAF5-4834-9444-2BEFB8E641C5}" destId="{78D61C1E-10AE-4A20-8A5A-A94F73653ED0}" srcOrd="1" destOrd="0" presId="urn:microsoft.com/office/officeart/2016/7/layout/HorizontalActionList"/>
    <dgm:cxn modelId="{AB69B588-EB52-4B99-B7BA-98E668572F96}" type="presParOf" srcId="{D3B39AFC-F1F4-49FF-9F95-DCB3013E9936}" destId="{E2103B91-FD6E-4EDC-B196-715415B51102}" srcOrd="5" destOrd="0" presId="urn:microsoft.com/office/officeart/2016/7/layout/HorizontalActionList"/>
    <dgm:cxn modelId="{6A5EC2DB-3507-4237-9A4B-57378DB420F9}" type="presParOf" srcId="{D3B39AFC-F1F4-49FF-9F95-DCB3013E9936}" destId="{C274EFCA-D945-4934-B562-AC3942CCEA48}" srcOrd="6" destOrd="0" presId="urn:microsoft.com/office/officeart/2016/7/layout/HorizontalActionList"/>
    <dgm:cxn modelId="{B011927E-7A83-4BC5-907B-8F3BBDE115F6}" type="presParOf" srcId="{C274EFCA-D945-4934-B562-AC3942CCEA48}" destId="{27697237-68C9-435A-B78C-4C99BA4F8654}" srcOrd="0" destOrd="0" presId="urn:microsoft.com/office/officeart/2016/7/layout/HorizontalActionList"/>
    <dgm:cxn modelId="{4592758C-E156-48B8-B689-6ACA1FB710E9}" type="presParOf" srcId="{C274EFCA-D945-4934-B562-AC3942CCEA48}" destId="{65A6F119-2FEA-4549-BB73-69DCA6B08A67}" srcOrd="1" destOrd="0" presId="urn:microsoft.com/office/officeart/2016/7/layout/HorizontalAc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DC2B4C-8D5E-4A0A-A6E1-4ADDB99ED8BB}">
      <dsp:nvSpPr>
        <dsp:cNvPr id="0" name=""/>
        <dsp:cNvSpPr/>
      </dsp:nvSpPr>
      <dsp:spPr>
        <a:xfrm>
          <a:off x="8619" y="1006472"/>
          <a:ext cx="2744733" cy="81698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199" tIns="215199" rIns="215199" bIns="215199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Interpret</a:t>
          </a:r>
        </a:p>
      </dsp:txBody>
      <dsp:txXfrm>
        <a:off x="8619" y="1006472"/>
        <a:ext cx="2744733" cy="816982"/>
      </dsp:txXfrm>
    </dsp:sp>
    <dsp:sp modelId="{DCA008B9-179D-40D2-B9B3-FD5572206FFF}">
      <dsp:nvSpPr>
        <dsp:cNvPr id="0" name=""/>
        <dsp:cNvSpPr/>
      </dsp:nvSpPr>
      <dsp:spPr>
        <a:xfrm>
          <a:off x="19349" y="1823455"/>
          <a:ext cx="2723273" cy="220243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999" tIns="268999" rIns="268999" bIns="268999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Courts</a:t>
          </a:r>
          <a:br>
            <a:rPr lang="en-US" sz="1700" kern="1200" dirty="0"/>
          </a:br>
          <a:r>
            <a:rPr lang="en-US" sz="1700" kern="1200" dirty="0"/>
            <a:t>• Function: Interpret laws, resolve disputes, and administer justice</a:t>
          </a:r>
          <a:br>
            <a:rPr lang="en-US" sz="1700" kern="1200" dirty="0"/>
          </a:br>
          <a:r>
            <a:rPr lang="en-US" sz="1700" kern="1200" dirty="0"/>
            <a:t>• Hierarchy: Supreme Court, appellate courts, trial courts</a:t>
          </a:r>
        </a:p>
      </dsp:txBody>
      <dsp:txXfrm>
        <a:off x="19349" y="1823455"/>
        <a:ext cx="2723273" cy="2202436"/>
      </dsp:txXfrm>
    </dsp:sp>
    <dsp:sp modelId="{F13DF80C-9E24-46C0-A778-4A72E28B6C9F}">
      <dsp:nvSpPr>
        <dsp:cNvPr id="0" name=""/>
        <dsp:cNvSpPr/>
      </dsp:nvSpPr>
      <dsp:spPr>
        <a:xfrm>
          <a:off x="2861247" y="1006472"/>
          <a:ext cx="2723273" cy="816982"/>
        </a:xfrm>
        <a:prstGeom prst="rect">
          <a:avLst/>
        </a:prstGeom>
        <a:solidFill>
          <a:schemeClr val="accent2">
            <a:hueOff val="2147871"/>
            <a:satOff val="-6164"/>
            <a:lumOff val="-9870"/>
            <a:alphaOff val="0"/>
          </a:schemeClr>
        </a:solidFill>
        <a:ln w="19050" cap="flat" cmpd="sng" algn="ctr">
          <a:solidFill>
            <a:schemeClr val="accent2">
              <a:hueOff val="2147871"/>
              <a:satOff val="-6164"/>
              <a:lumOff val="-987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199" tIns="215199" rIns="215199" bIns="215199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Create and modify</a:t>
          </a:r>
        </a:p>
      </dsp:txBody>
      <dsp:txXfrm>
        <a:off x="2861247" y="1006472"/>
        <a:ext cx="2723273" cy="816982"/>
      </dsp:txXfrm>
    </dsp:sp>
    <dsp:sp modelId="{B70E96C1-CAF5-42FD-AA75-766A54DA78C5}">
      <dsp:nvSpPr>
        <dsp:cNvPr id="0" name=""/>
        <dsp:cNvSpPr/>
      </dsp:nvSpPr>
      <dsp:spPr>
        <a:xfrm>
          <a:off x="2861247" y="1823455"/>
          <a:ext cx="2723273" cy="2202436"/>
        </a:xfrm>
        <a:prstGeom prst="rect">
          <a:avLst/>
        </a:prstGeom>
        <a:solidFill>
          <a:schemeClr val="accent2">
            <a:tint val="40000"/>
            <a:alpha val="90000"/>
            <a:hueOff val="2244906"/>
            <a:satOff val="-20744"/>
            <a:lumOff val="-2338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2244906"/>
              <a:satOff val="-20744"/>
              <a:lumOff val="-233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999" tIns="268999" rIns="268999" bIns="268999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Legislatures</a:t>
          </a:r>
          <a:br>
            <a:rPr lang="en-US" sz="1700" kern="1200"/>
          </a:br>
          <a:r>
            <a:rPr lang="en-US" sz="1700" kern="1200"/>
            <a:t>• Function: Create and modify laws</a:t>
          </a:r>
          <a:br>
            <a:rPr lang="en-US" sz="1700" kern="1200"/>
          </a:br>
          <a:r>
            <a:rPr lang="en-US" sz="1700" kern="1200"/>
            <a:t>• Examples: Congress (federal level), state legislatures</a:t>
          </a:r>
        </a:p>
      </dsp:txBody>
      <dsp:txXfrm>
        <a:off x="2861247" y="1823455"/>
        <a:ext cx="2723273" cy="2202436"/>
      </dsp:txXfrm>
    </dsp:sp>
    <dsp:sp modelId="{64655D52-1000-431D-9626-94CE54AEF13C}">
      <dsp:nvSpPr>
        <dsp:cNvPr id="0" name=""/>
        <dsp:cNvSpPr/>
      </dsp:nvSpPr>
      <dsp:spPr>
        <a:xfrm>
          <a:off x="5692415" y="1006472"/>
          <a:ext cx="2723273" cy="816982"/>
        </a:xfrm>
        <a:prstGeom prst="rect">
          <a:avLst/>
        </a:prstGeom>
        <a:solidFill>
          <a:schemeClr val="accent2">
            <a:hueOff val="4295743"/>
            <a:satOff val="-12329"/>
            <a:lumOff val="-19739"/>
            <a:alphaOff val="0"/>
          </a:schemeClr>
        </a:solidFill>
        <a:ln w="19050" cap="flat" cmpd="sng" algn="ctr">
          <a:solidFill>
            <a:schemeClr val="accent2">
              <a:hueOff val="4295743"/>
              <a:satOff val="-12329"/>
              <a:lumOff val="-1973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199" tIns="215199" rIns="215199" bIns="215199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Law</a:t>
          </a:r>
        </a:p>
      </dsp:txBody>
      <dsp:txXfrm>
        <a:off x="5692415" y="1006472"/>
        <a:ext cx="2723273" cy="816982"/>
      </dsp:txXfrm>
    </dsp:sp>
    <dsp:sp modelId="{78D61C1E-10AE-4A20-8A5A-A94F73653ED0}">
      <dsp:nvSpPr>
        <dsp:cNvPr id="0" name=""/>
        <dsp:cNvSpPr/>
      </dsp:nvSpPr>
      <dsp:spPr>
        <a:xfrm>
          <a:off x="5692415" y="1823455"/>
          <a:ext cx="2723273" cy="2202436"/>
        </a:xfrm>
        <a:prstGeom prst="rect">
          <a:avLst/>
        </a:prstGeom>
        <a:solidFill>
          <a:schemeClr val="accent2">
            <a:tint val="40000"/>
            <a:alpha val="90000"/>
            <a:hueOff val="4489812"/>
            <a:satOff val="-41488"/>
            <a:lumOff val="-4677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4489812"/>
              <a:satOff val="-41488"/>
              <a:lumOff val="-46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999" tIns="268999" rIns="268999" bIns="268999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Law Enforcement Agencies</a:t>
          </a:r>
          <a:br>
            <a:rPr lang="en-US" sz="1700" kern="1200"/>
          </a:br>
          <a:r>
            <a:rPr lang="en-US" sz="1700" kern="1200"/>
            <a:t>• Function: Enforce laws and maintain public order</a:t>
          </a:r>
          <a:br>
            <a:rPr lang="en-US" sz="1700" kern="1200"/>
          </a:br>
          <a:r>
            <a:rPr lang="en-US" sz="1700" kern="1200"/>
            <a:t>• Examples: Police departments, FBI, DEA</a:t>
          </a:r>
        </a:p>
      </dsp:txBody>
      <dsp:txXfrm>
        <a:off x="5692415" y="1823455"/>
        <a:ext cx="2723273" cy="2202436"/>
      </dsp:txXfrm>
    </dsp:sp>
    <dsp:sp modelId="{27697237-68C9-435A-B78C-4C99BA4F8654}">
      <dsp:nvSpPr>
        <dsp:cNvPr id="0" name=""/>
        <dsp:cNvSpPr/>
      </dsp:nvSpPr>
      <dsp:spPr>
        <a:xfrm>
          <a:off x="8523583" y="1006472"/>
          <a:ext cx="2723273" cy="816982"/>
        </a:xfrm>
        <a:prstGeom prst="rect">
          <a:avLst/>
        </a:prstGeom>
        <a:solidFill>
          <a:schemeClr val="accent2">
            <a:hueOff val="6443614"/>
            <a:satOff val="-18493"/>
            <a:lumOff val="-29609"/>
            <a:alphaOff val="0"/>
          </a:schemeClr>
        </a:solidFill>
        <a:ln w="19050" cap="flat" cmpd="sng" algn="ctr">
          <a:solidFill>
            <a:schemeClr val="accent2">
              <a:hueOff val="6443614"/>
              <a:satOff val="-18493"/>
              <a:lumOff val="-2960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199" tIns="215199" rIns="215199" bIns="215199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Oversee</a:t>
          </a:r>
        </a:p>
      </dsp:txBody>
      <dsp:txXfrm>
        <a:off x="8523583" y="1006472"/>
        <a:ext cx="2723273" cy="816982"/>
      </dsp:txXfrm>
    </dsp:sp>
    <dsp:sp modelId="{65A6F119-2FEA-4549-BB73-69DCA6B08A67}">
      <dsp:nvSpPr>
        <dsp:cNvPr id="0" name=""/>
        <dsp:cNvSpPr/>
      </dsp:nvSpPr>
      <dsp:spPr>
        <a:xfrm>
          <a:off x="8523583" y="1823455"/>
          <a:ext cx="2723273" cy="2202436"/>
        </a:xfrm>
        <a:prstGeom prst="rect">
          <a:avLst/>
        </a:prstGeom>
        <a:solidFill>
          <a:schemeClr val="accent2">
            <a:tint val="40000"/>
            <a:alpha val="90000"/>
            <a:hueOff val="6734718"/>
            <a:satOff val="-62232"/>
            <a:lumOff val="-7015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6734718"/>
              <a:satOff val="-62232"/>
              <a:lumOff val="-70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999" tIns="268999" rIns="268999" bIns="268999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Regulatory Bodies</a:t>
          </a:r>
          <a:br>
            <a:rPr lang="en-US" sz="1700" kern="1200"/>
          </a:br>
          <a:r>
            <a:rPr lang="en-US" sz="1700" kern="1200"/>
            <a:t>• Function: Oversee specific sectors and ensure compliance</a:t>
          </a:r>
          <a:br>
            <a:rPr lang="en-US" sz="1700" kern="1200"/>
          </a:br>
          <a:r>
            <a:rPr lang="en-US" sz="1700" kern="1200"/>
            <a:t>• Examples: SEC, EPA, FDA</a:t>
          </a:r>
        </a:p>
      </dsp:txBody>
      <dsp:txXfrm>
        <a:off x="8523583" y="1823455"/>
        <a:ext cx="2723273" cy="22024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HorizontalActionList">
  <dgm:title val="Horizontal Action List"/>
  <dgm:desc val="Used to show non-sequential or grouped lists of information. Works well with large amounts of text. All text has the same level of emphasis, and direction is not implied."/>
  <dgm:catLst>
    <dgm:cat type="list" pri="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 fact="0.6"/>
      <dgm:constr type="h" for="des" forName="composite" op="equ"/>
      <dgm:constr type="w" for="ch" forName="composite" refType="w"/>
      <dgm:constr type="w" for="des" forName="parTx"/>
      <dgm:constr type="h" for="des" forName="parTx" op="equ"/>
      <dgm:constr type="w" for="des" forName="desTx"/>
      <dgm:constr type="primFontSz" for="des" forName="parTx" val="54"/>
      <dgm:constr type="primFontSz" for="des" forName="desTx" refType="primFontSz" refFor="des" refForName="parTx" op="lte" fact="0.75"/>
      <dgm:constr type="h" for="des" forName="desTx" op="equ"/>
      <dgm:constr type="w" for="ch" forName="space" op="equ" val="3"/>
    </dgm:constrLst>
    <dgm:ruleLst>
      <dgm:rule type="w" for="ch" forName="composite" val="0" fact="NaN" max="NaN"/>
    </dgm:ruleLst>
    <dgm:forEach name="Name6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3"/>
            <dgm:constr type="h"/>
            <dgm:constr type="tMarg" refType="w" fact="0.224"/>
            <dgm:constr type="bMarg" refType="w" fact="0.224"/>
            <dgm:constr type="lMarg" refType="w" fact="0.224"/>
            <dgm:constr type="rMarg" refType="w" fact="0.224"/>
          </dgm:constrLst>
          <dgm:ruleLst>
            <dgm:rule type="h" val="INF" fact="NaN" max="NaN"/>
            <dgm:rule type="primFontSz" val="14" fact="NaN" max="NaN"/>
          </dgm:ruleLst>
        </dgm:layoutNode>
        <dgm:layoutNode name="desTx" styleLbl="alignAccFollowNode1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primFontSz" val="28"/>
            <dgm:constr type="tMarg" refType="w" fact="0.28"/>
            <dgm:constr type="bMarg" refType="w" fact="0.28"/>
            <dgm:constr type="lMarg" refType="w" fact="0.28"/>
            <dgm:constr type="rMarg" refType="w" fact="0.28"/>
          </dgm:constrLst>
          <dgm:ruleLst>
            <dgm:rule type="h" val="INF" fact="NaN" max="NaN"/>
            <dgm:rule type="primFontSz" val="11" fact="NaN" max="NaN"/>
          </dgm:ruleLst>
        </dgm:layoutNode>
      </dgm:layoutNode>
      <dgm:forEach name="Name19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DA0753-1574-22F1-4715-F45ED9E44F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F29F917F-D0BD-C96C-B531-5A2032CB47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A9172C8-C2C8-45BD-B5BE-8A7B6A2AB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517D-736D-4E0E-B3A8-1E10DCD83C3A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7AC99D3-FC10-0B11-CEA2-31D368985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ECE8A18-2E89-A082-32FF-EE0147905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E0B2-EC4F-45F3-8C7C-78D97B9D1BD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67521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DF11E7-7EFD-67F8-28BB-C5C527426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33153700-C8CC-3842-6FAA-6F7339AF6D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5CF591E-DADA-CEDE-8F60-3752F284C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517D-736D-4E0E-B3A8-1E10DCD83C3A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E301609-6DA0-B4DA-D4CC-D9AA8E7CE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B7CAF02-C093-30BF-E1A0-DF5FF0FD9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E0B2-EC4F-45F3-8C7C-78D97B9D1BD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26224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F6746719-3350-4402-84E0-6AD488633B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7ABAEF9B-574B-595E-9FC0-A1F9CCB699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05E8F11-E455-0A0D-4E17-C2AA79819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517D-736D-4E0E-B3A8-1E10DCD83C3A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4EC9F72-6CCE-EA2C-D23D-5CC4366A4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A9AF1D0-1FFD-7F16-B15E-8A9A0C7A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E0B2-EC4F-45F3-8C7C-78D97B9D1BD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75982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E868CC-C3ED-F8AC-6945-0B70E95A3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ED2E552-D430-80D1-FE6A-EC62C76EF8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78F7D40-6FCF-AD7C-84B9-6295AA712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517D-736D-4E0E-B3A8-1E10DCD83C3A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A12671B-99B5-7D57-5E67-74E2125B4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62FC454-EDC8-9E52-E4F7-18B623D97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E0B2-EC4F-45F3-8C7C-78D97B9D1BD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9291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2CD3BA-4BE1-B23F-4295-E5646DF88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62041137-55BA-97E4-117E-91DABABF8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899261A-6BBC-72CF-8CE2-5215D3C36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517D-736D-4E0E-B3A8-1E10DCD83C3A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8B6B524-2689-F019-94B9-2D2035B88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3F0515A-F83A-F6D8-D3C1-AB23DEDC0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E0B2-EC4F-45F3-8C7C-78D97B9D1BD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6127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F911E8-0288-0C00-34B9-AE3AE28B7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564B4D4-BDE9-1F4A-8FA0-1CE01D4FC0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382CC19C-9788-846C-D1CC-E3D65862B5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ABC5069A-996B-8264-78C2-DF99DE962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517D-736D-4E0E-B3A8-1E10DCD83C3A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72285CB0-9E08-FF2D-B4E2-A8F99BA9D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7841AB50-7C52-B731-5D62-2288D040F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E0B2-EC4F-45F3-8C7C-78D97B9D1BD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77254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1950CB-F4C7-5E24-1891-021AE1916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712AA0D8-45FC-296B-193E-D6E78E925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D6894B88-5194-07CE-EBE3-14D9E5F50F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09D8914D-34D7-BC3D-D0E1-997172A73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F95FB2FD-FA24-7D92-261B-DCED19F340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82390BE9-5E53-43DF-034B-7A63847D4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517D-736D-4E0E-B3A8-1E10DCD83C3A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F3B974FC-EFC2-DBBE-F898-156C896AD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7AE31B7B-22A1-19B8-EC01-66A969BE1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E0B2-EC4F-45F3-8C7C-78D97B9D1BD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775156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0B378B-77E1-A4F1-560D-A699D13DF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FCE044CD-83D3-7D02-25D2-88B5EBB14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517D-736D-4E0E-B3A8-1E10DCD83C3A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D643E4FA-0B72-D5F9-1D45-DC452FA16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3FD6BBA3-95ED-51D5-7549-8D957D54F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E0B2-EC4F-45F3-8C7C-78D97B9D1BD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563616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F10A36D8-2E25-DD85-8A62-66B1D1670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517D-736D-4E0E-B3A8-1E10DCD83C3A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560192C7-6449-7D02-E736-D501857E3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126EFF29-936B-F092-8819-6FA892457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E0B2-EC4F-45F3-8C7C-78D97B9D1BD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66998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429544-CDFF-DE58-F626-5579DEDC0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F01626F-D2BE-F78A-ACF8-D5DF9F51D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8643D7F8-7241-F1A1-56F0-09AC063535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B90F022E-8148-7058-D4BA-19403A5EB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517D-736D-4E0E-B3A8-1E10DCD83C3A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68EBEE83-266B-BA3A-A4F3-1406E0E3D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FF19D9AE-D323-3146-5DD7-371F6E8F5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E0B2-EC4F-45F3-8C7C-78D97B9D1BD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28977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2E4054-9AF5-5385-65BC-712BECF18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F9BBE3A0-E50E-436F-8118-DDEEB759C4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6CEF8036-BDAE-42F4-1C9F-D86E99426D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D019D65C-17CC-C506-E074-2A78709FA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517D-736D-4E0E-B3A8-1E10DCD83C3A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17C149B2-8BBA-5061-10ED-82EF38C70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544D39A7-683F-A611-9836-BD1583FC5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E0B2-EC4F-45F3-8C7C-78D97B9D1BD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790717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4D3D3B0F-04E5-0350-4EB5-E7C433F4C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0F2B2257-E16D-DE55-173D-9594DED6B9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2A90D73-970E-06B6-7CC2-6C719FFBB8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D2517D-736D-4E0E-B3A8-1E10DCD83C3A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6EF096D2-51A6-8FA5-2447-4C8B1FC325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811BA65-7098-44E1-0CAC-BE018A4A82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DC9E0B2-EC4F-45F3-8C7C-78D97B9D1BD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2295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75905404@N00/394014265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nd/3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wordwall.net/resource/80939956/structure-and-functions-of-legal-institution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-sa/3.0/" TargetMode="External"/><Relationship Id="rId4" Type="http://schemas.openxmlformats.org/officeDocument/2006/relationships/hyperlink" Target="https://courses.lumenlearning.com/monroe-collegesuccess-thirdedition/chapter/public-speaking-and-class-presentations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pt/photo/811631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youtube.com/watch?v=xaJuFbtuK7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sa/3.0/" TargetMode="External"/><Relationship Id="rId4" Type="http://schemas.openxmlformats.org/officeDocument/2006/relationships/hyperlink" Target="https://fhsu.pressbooks.pub/orientationpolisci/chapter/chapter-4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будівля, Архітектура класицизму, Давньоримська архітектура, колона&#10;&#10;Автоматично згенерований опис">
            <a:extLst>
              <a:ext uri="{FF2B5EF4-FFF2-40B4-BE49-F238E27FC236}">
                <a16:creationId xmlns:a16="http://schemas.microsoft.com/office/drawing/2014/main" id="{A6E4DED1-6A76-00EF-BB31-6BEE844487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r="1" b="6605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C7053C-12CC-CBD1-BE15-CC3CA38B21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94555" y="743447"/>
            <a:ext cx="6479457" cy="3692028"/>
          </a:xfrm>
          <a:noFill/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600" b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Introduction</a:t>
            </a:r>
            <a:r>
              <a:rPr lang="ru-RU" sz="36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sz="3600" b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to</a:t>
            </a:r>
            <a:r>
              <a:rPr lang="ru-RU" sz="36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Legal Systems: </a:t>
            </a:r>
            <a:r>
              <a:rPr lang="ru-RU" sz="3600" b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Structure</a:t>
            </a:r>
            <a:r>
              <a:rPr lang="ru-RU" sz="36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sz="3600" b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and</a:t>
            </a:r>
            <a:r>
              <a:rPr lang="ru-RU" sz="36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sz="3600" b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functions</a:t>
            </a:r>
            <a:r>
              <a:rPr lang="ru-RU" sz="36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sz="3600" b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of</a:t>
            </a:r>
            <a:r>
              <a:rPr lang="ru-RU" sz="36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br>
              <a:rPr lang="ru-RU" sz="36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ru-RU" sz="3600" b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legal</a:t>
            </a:r>
            <a:r>
              <a:rPr lang="ru-RU" sz="36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sz="3600" b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institutions</a:t>
            </a:r>
            <a:br>
              <a:rPr lang="uk-UA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uk-UA" sz="3600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997B8658-2445-950C-FCC0-698F83C3D4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95842" y="5172621"/>
            <a:ext cx="3445766" cy="1485319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2000" dirty="0"/>
              <a:t>Created by Iryna Zhukevych</a:t>
            </a:r>
          </a:p>
          <a:p>
            <a:pPr algn="l"/>
            <a:r>
              <a:rPr lang="en-US" sz="2000" dirty="0"/>
              <a:t>PhD in Pedagogical Sciences</a:t>
            </a:r>
          </a:p>
          <a:p>
            <a:pPr algn="l"/>
            <a:r>
              <a:rPr lang="en-US" sz="2000" dirty="0"/>
              <a:t>Associate Professor</a:t>
            </a:r>
            <a:endParaRPr lang="uk-UA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0ECA63-0F7F-4A06-3169-24C2A9B8EE05}"/>
              </a:ext>
            </a:extLst>
          </p:cNvPr>
          <p:cNvSpPr txBox="1"/>
          <p:nvPr/>
        </p:nvSpPr>
        <p:spPr>
          <a:xfrm>
            <a:off x="7181462" y="6657945"/>
            <a:ext cx="2488181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www.flickr.com/photos/75905404@N00/394014265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6636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F5B044-7D46-43F6-904D-F684BD7F7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pPr algn="ctr"/>
            <a:r>
              <a:rPr lang="en-US" sz="5400" b="1" dirty="0"/>
              <a:t>Speaking Cards</a:t>
            </a:r>
            <a:endParaRPr lang="uk-UA" sz="5400" b="1" dirty="0"/>
          </a:p>
        </p:txBody>
      </p:sp>
      <p:sp>
        <p:nvSpPr>
          <p:cNvPr id="1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EA08AAF-762F-B319-5537-2370DBF7B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645" y="3337277"/>
            <a:ext cx="4935787" cy="19568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>
                <a:hlinkClick r:id="rId2"/>
              </a:rPr>
              <a:t>https://wordwall.net/resource/80939956/structure-and-functions-of-legal-institutions</a:t>
            </a:r>
            <a:endParaRPr lang="en-US" sz="2200" dirty="0"/>
          </a:p>
          <a:p>
            <a:pPr marL="0" indent="0">
              <a:buNone/>
            </a:pPr>
            <a:endParaRPr lang="uk-UA" sz="2200" dirty="0"/>
          </a:p>
        </p:txBody>
      </p:sp>
      <p:pic>
        <p:nvPicPr>
          <p:cNvPr id="5" name="Рисунок 4" descr="Зображення, що містить текст, почерк, лист, папір&#10;&#10;Автоматично згенерований опис">
            <a:extLst>
              <a:ext uri="{FF2B5EF4-FFF2-40B4-BE49-F238E27FC236}">
                <a16:creationId xmlns:a16="http://schemas.microsoft.com/office/drawing/2014/main" id="{514D4B1D-71E6-2BE8-43E7-87805B6231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21739" r="11308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DBC5E2-5901-8FBF-6CA3-39658E10404F}"/>
              </a:ext>
            </a:extLst>
          </p:cNvPr>
          <p:cNvSpPr txBox="1"/>
          <p:nvPr/>
        </p:nvSpPr>
        <p:spPr>
          <a:xfrm>
            <a:off x="9724658" y="6657945"/>
            <a:ext cx="246734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4" tooltip="https://courses.lumenlearning.com/monroe-collegesuccess-thirdedition/chapter/public-speaking-and-class-presentations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5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3040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9DD042-2314-DDDD-9EE2-1460BAE9C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639" y="973394"/>
            <a:ext cx="5309419" cy="2153264"/>
          </a:xfrm>
        </p:spPr>
        <p:txBody>
          <a:bodyPr anchor="b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4200" b="1" i="0" dirty="0">
                <a:effectLst/>
                <a:latin typeface="Inter"/>
              </a:rPr>
              <a:t>Introduction to Legal Institutions</a:t>
            </a:r>
            <a:br>
              <a:rPr lang="en-US" sz="4200" b="0" i="0" dirty="0">
                <a:effectLst/>
                <a:latin typeface="Inter"/>
              </a:rPr>
            </a:br>
            <a:endParaRPr lang="uk-UA" sz="4200" dirty="0"/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7B0F986-80AC-88B2-F196-34DC650AF4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652" y="2872898"/>
            <a:ext cx="5172525" cy="394852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b="1" i="0" dirty="0">
                <a:effectLst/>
                <a:latin typeface="Inter"/>
              </a:rPr>
              <a:t>Legal institutions: </a:t>
            </a:r>
            <a:r>
              <a:rPr lang="en-US" sz="2000" b="0" i="0" dirty="0">
                <a:effectLst/>
                <a:latin typeface="Inter"/>
              </a:rPr>
              <a:t>Organized systems and bodies that create, interpret, and enforce laws</a:t>
            </a:r>
            <a:br>
              <a:rPr lang="en-US" sz="2000" b="0" i="0" dirty="0">
                <a:effectLst/>
                <a:latin typeface="Inter"/>
              </a:rPr>
            </a:br>
            <a:r>
              <a:rPr lang="en-US" sz="2000" b="0" i="0" dirty="0">
                <a:effectLst/>
                <a:latin typeface="Inter"/>
              </a:rPr>
              <a:t>• </a:t>
            </a:r>
            <a:r>
              <a:rPr lang="en-US" sz="2000" b="1" i="0" dirty="0">
                <a:effectLst/>
                <a:latin typeface="Inter"/>
              </a:rPr>
              <a:t>Key components: </a:t>
            </a:r>
            <a:r>
              <a:rPr lang="en-US" sz="2000" b="0" i="0" dirty="0">
                <a:effectLst/>
                <a:latin typeface="Inter"/>
              </a:rPr>
              <a:t>Courts, legislatures, law enforcement agencies, and regulatory bodies</a:t>
            </a:r>
            <a:br>
              <a:rPr lang="en-US" sz="2000" b="0" i="0" dirty="0">
                <a:effectLst/>
                <a:latin typeface="Inter"/>
              </a:rPr>
            </a:br>
            <a:r>
              <a:rPr lang="en-US" sz="2000" b="0" i="0" dirty="0">
                <a:effectLst/>
                <a:latin typeface="Inter"/>
              </a:rPr>
              <a:t>• </a:t>
            </a:r>
            <a:r>
              <a:rPr lang="en-US" sz="2000" b="1" i="0" dirty="0">
                <a:effectLst/>
                <a:latin typeface="Inter"/>
              </a:rPr>
              <a:t>Purpose: </a:t>
            </a:r>
            <a:r>
              <a:rPr lang="en-US" sz="2000" b="0" i="0" dirty="0">
                <a:effectLst/>
                <a:latin typeface="Inter"/>
              </a:rPr>
              <a:t>Maintain social order, resolve disputes, protect rights, and ensure justice</a:t>
            </a:r>
            <a:br>
              <a:rPr lang="en-US" sz="2000" b="0" i="0" dirty="0">
                <a:effectLst/>
                <a:latin typeface="Inter"/>
              </a:rPr>
            </a:br>
            <a:r>
              <a:rPr lang="en-US" sz="2000" b="0" i="0" dirty="0">
                <a:effectLst/>
                <a:latin typeface="Inter"/>
              </a:rPr>
              <a:t>• </a:t>
            </a:r>
            <a:r>
              <a:rPr lang="en-US" sz="2000" b="1" i="0" dirty="0">
                <a:effectLst/>
                <a:latin typeface="Inter"/>
              </a:rPr>
              <a:t>Importance: </a:t>
            </a:r>
            <a:r>
              <a:rPr lang="en-US" sz="2000" b="0" i="0" dirty="0">
                <a:effectLst/>
                <a:latin typeface="Inter"/>
              </a:rPr>
              <a:t>Fundamental to the rule of law and democratic governance</a:t>
            </a:r>
          </a:p>
          <a:p>
            <a:pPr marL="0" indent="0">
              <a:buNone/>
            </a:pPr>
            <a:endParaRPr lang="uk-UA" sz="2000" dirty="0"/>
          </a:p>
        </p:txBody>
      </p:sp>
      <p:pic>
        <p:nvPicPr>
          <p:cNvPr id="5" name="Рисунок 4" descr="Зображення, що містить особа, канцелярські товари й офісне обладнання, Канцелярські товари, ручка&#10;&#10;Автоматично згенерований опис">
            <a:extLst>
              <a:ext uri="{FF2B5EF4-FFF2-40B4-BE49-F238E27FC236}">
                <a16:creationId xmlns:a16="http://schemas.microsoft.com/office/drawing/2014/main" id="{0B1CD4E3-5C3E-97C5-BBB1-9B2F320FD4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3559" r="30020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371610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8AA95AE0-1D44-5484-0470-0DE70AB2F2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3200069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Зображення, що містить дерево, зелений&#10;&#10;Автоматично згенерований опис">
            <a:extLst>
              <a:ext uri="{FF2B5EF4-FFF2-40B4-BE49-F238E27FC236}">
                <a16:creationId xmlns:a16="http://schemas.microsoft.com/office/drawing/2014/main" id="{E99E62AF-5F3C-AF44-CB12-9DC93378ABF9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19ACEA-F5C6-9E94-BB45-C5F8765D9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b="1" i="0" dirty="0">
                <a:effectLst/>
                <a:latin typeface="Inter"/>
              </a:rPr>
              <a:t>Types of Legal Institutions</a:t>
            </a:r>
            <a:endParaRPr lang="uk-UA" dirty="0"/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981B02C3-F510-4525-2DAD-825B6E1A8CF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6730999"/>
              </p:ext>
            </p:extLst>
          </p:nvPr>
        </p:nvGraphicFramePr>
        <p:xfrm>
          <a:off x="468261" y="1893108"/>
          <a:ext cx="11255477" cy="5032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799448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DA718D0-4865-4629-8134-44F68D41D5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167ED7-6315-43AB-B1B6-C326D5FD8F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4D8839-FB03-487D-ACC8-8BFEDD4FEB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EF75023-9A3B-42FC-B704-61A8F7BEF4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CBC4F608-B4B8-48C3-9572-C0F061B1C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922919"/>
            <a:ext cx="11111729" cy="54612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DCE500-0C88-AFD8-AC02-F69CD9530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304" y="248083"/>
            <a:ext cx="9849751" cy="1349671"/>
          </a:xfrm>
        </p:spPr>
        <p:txBody>
          <a:bodyPr anchor="b">
            <a:normAutofit/>
          </a:bodyPr>
          <a:lstStyle/>
          <a:p>
            <a:r>
              <a:rPr lang="en-US" sz="2400" b="1" i="0" dirty="0">
                <a:effectLst/>
                <a:latin typeface="Inter"/>
              </a:rPr>
              <a:t>Choose the correct answer from the choices for each question.</a:t>
            </a:r>
            <a:endParaRPr lang="uk-UA" sz="24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AB6B9F3-58AF-9407-51AE-35DD8458BA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762" y="1597754"/>
            <a:ext cx="10480294" cy="4337327"/>
          </a:xfrm>
        </p:spPr>
        <p:txBody>
          <a:bodyPr anchor="ctr"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Which institution is primarily responsible for interpreting the law? 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A) Legislature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B) Executive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C) Judiciary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D) Administrative agencies</a:t>
            </a:r>
          </a:p>
          <a:p>
            <a:pPr>
              <a:buFont typeface="+mj-lt"/>
              <a:buAutoNum type="arabicPeriod"/>
            </a:pPr>
            <a:r>
              <a:rPr lang="en-US" sz="1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What is the main role of the legislature?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A) Enforce the law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B) Interpret the law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C) Create laws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D) Adjudicate disputes</a:t>
            </a:r>
          </a:p>
          <a:p>
            <a:pPr>
              <a:buFont typeface="+mj-lt"/>
              <a:buAutoNum type="arabicPeriod"/>
            </a:pPr>
            <a:r>
              <a:rPr lang="en-US" sz="1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Which branch of government is tasked with enforcing laws?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A) Legislative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B) Executive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C) Judicial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D) Administrative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2CAACF0-DE7B-F691-7AC3-85A9BD2A68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8909" y="2088029"/>
            <a:ext cx="5713563" cy="290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8656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4DA718D0-4865-4629-8134-44F68D41D5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9">
            <a:extLst>
              <a:ext uri="{FF2B5EF4-FFF2-40B4-BE49-F238E27FC236}">
                <a16:creationId xmlns:a16="http://schemas.microsoft.com/office/drawing/2014/main" id="{65167ED7-6315-43AB-B1B6-C326D5FD8F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16" name="Rectangle 10">
              <a:extLst>
                <a:ext uri="{FF2B5EF4-FFF2-40B4-BE49-F238E27FC236}">
                  <a16:creationId xmlns:a16="http://schemas.microsoft.com/office/drawing/2014/main" id="{EF4D8839-FB03-487D-ACC8-8BFEDD4FEB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1">
              <a:extLst>
                <a:ext uri="{FF2B5EF4-FFF2-40B4-BE49-F238E27FC236}">
                  <a16:creationId xmlns:a16="http://schemas.microsoft.com/office/drawing/2014/main" id="{0EF75023-9A3B-42FC-B704-61A8F7BEF4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CBC4F608-B4B8-48C3-9572-C0F061B1C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922919"/>
            <a:ext cx="11111729" cy="54612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6E80E5-BF4E-1465-4FD1-4916F6A20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2963" y="1238081"/>
            <a:ext cx="9849751" cy="738204"/>
          </a:xfrm>
        </p:spPr>
        <p:txBody>
          <a:bodyPr anchor="b">
            <a:normAutofit/>
          </a:bodyPr>
          <a:lstStyle/>
          <a:p>
            <a:pPr algn="ctr"/>
            <a:r>
              <a:rPr lang="en-US" sz="2400" b="1" i="0" dirty="0">
                <a:effectLst/>
                <a:latin typeface="Inter"/>
              </a:rPr>
              <a:t>Answer the following questions</a:t>
            </a:r>
            <a:endParaRPr lang="uk-UA" sz="24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0D3A1BC-17B5-66E6-E02B-7768BBE91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7313" y="2291447"/>
            <a:ext cx="9849751" cy="303216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Explain the role of the judiciary in maintaining the rule of law.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Discuss how legislatures contribute to the legal system.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Describe how administrative agencies influence public policy through regulations.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0907330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392E52-21AA-267D-13CC-47AB854C7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795" y="294538"/>
            <a:ext cx="11732646" cy="1033669"/>
          </a:xfrm>
        </p:spPr>
        <p:txBody>
          <a:bodyPr>
            <a:normAutofit/>
          </a:bodyPr>
          <a:lstStyle/>
          <a:p>
            <a:pPr algn="ctr"/>
            <a:r>
              <a:rPr lang="en-US" sz="2200" b="1" dirty="0">
                <a:solidFill>
                  <a:srgbClr val="FFFFFF"/>
                </a:solidFill>
              </a:rPr>
              <a:t>Fill in the blanks with the correct words from the word bank. </a:t>
            </a:r>
            <a:br>
              <a:rPr lang="en-US" sz="2200" b="1" dirty="0">
                <a:solidFill>
                  <a:srgbClr val="FFFFFF"/>
                </a:solidFill>
              </a:rPr>
            </a:br>
            <a:br>
              <a:rPr lang="uk-UA" sz="2200" b="1" dirty="0">
                <a:solidFill>
                  <a:srgbClr val="FFFFFF"/>
                </a:solidFill>
              </a:rPr>
            </a:br>
            <a:r>
              <a:rPr lang="en-US" sz="2200" i="1" dirty="0">
                <a:solidFill>
                  <a:srgbClr val="FFFFFF"/>
                </a:solidFill>
              </a:rPr>
              <a:t>courts</a:t>
            </a:r>
            <a:r>
              <a:rPr lang="en-US" sz="2200" b="1" dirty="0">
                <a:solidFill>
                  <a:srgbClr val="FFFFFF"/>
                </a:solidFill>
              </a:rPr>
              <a:t> </a:t>
            </a:r>
            <a:r>
              <a:rPr lang="uk-UA" sz="2200" b="1" dirty="0">
                <a:solidFill>
                  <a:srgbClr val="FFFFFF"/>
                </a:solidFill>
              </a:rPr>
              <a:t>      </a:t>
            </a:r>
            <a:r>
              <a:rPr lang="en-US" sz="2200" i="1" dirty="0">
                <a:solidFill>
                  <a:srgbClr val="FFFFFF"/>
                </a:solidFill>
              </a:rPr>
              <a:t>secure </a:t>
            </a:r>
            <a:r>
              <a:rPr lang="uk-UA" sz="2200" i="1" dirty="0">
                <a:solidFill>
                  <a:srgbClr val="FFFFFF"/>
                </a:solidFill>
              </a:rPr>
              <a:t>      </a:t>
            </a:r>
            <a:r>
              <a:rPr lang="en-US" sz="2200" i="1" dirty="0">
                <a:solidFill>
                  <a:srgbClr val="FFFFFF"/>
                </a:solidFill>
              </a:rPr>
              <a:t>justice </a:t>
            </a:r>
            <a:r>
              <a:rPr lang="uk-UA" sz="2200" i="1" dirty="0">
                <a:solidFill>
                  <a:srgbClr val="FFFFFF"/>
                </a:solidFill>
              </a:rPr>
              <a:t>      </a:t>
            </a:r>
            <a:r>
              <a:rPr lang="en-US" sz="2200" i="1" dirty="0">
                <a:solidFill>
                  <a:srgbClr val="FFFFFF"/>
                </a:solidFill>
              </a:rPr>
              <a:t>responsibilities </a:t>
            </a:r>
            <a:r>
              <a:rPr lang="uk-UA" sz="2200" i="1" dirty="0">
                <a:solidFill>
                  <a:srgbClr val="FFFFFF"/>
                </a:solidFill>
              </a:rPr>
              <a:t>     </a:t>
            </a:r>
            <a:r>
              <a:rPr lang="en-US" sz="2200" i="1" dirty="0">
                <a:solidFill>
                  <a:srgbClr val="FFFFFF"/>
                </a:solidFill>
              </a:rPr>
              <a:t>obligation </a:t>
            </a:r>
            <a:r>
              <a:rPr lang="uk-UA" sz="2200" i="1" dirty="0">
                <a:solidFill>
                  <a:srgbClr val="FFFFFF"/>
                </a:solidFill>
              </a:rPr>
              <a:t>     </a:t>
            </a:r>
            <a:r>
              <a:rPr lang="en-US" sz="2200" i="1" dirty="0">
                <a:solidFill>
                  <a:srgbClr val="FFFFFF"/>
                </a:solidFill>
              </a:rPr>
              <a:t>enforcement </a:t>
            </a:r>
            <a:r>
              <a:rPr lang="uk-UA" sz="2200" i="1" dirty="0">
                <a:solidFill>
                  <a:srgbClr val="FFFFFF"/>
                </a:solidFill>
              </a:rPr>
              <a:t>   </a:t>
            </a:r>
            <a:r>
              <a:rPr lang="en-US" sz="2200" i="1" dirty="0">
                <a:solidFill>
                  <a:srgbClr val="FFFFFF"/>
                </a:solidFill>
              </a:rPr>
              <a:t>endeavors</a:t>
            </a:r>
            <a:r>
              <a:rPr lang="uk-UA" sz="2200" i="1" dirty="0">
                <a:solidFill>
                  <a:srgbClr val="FFFFFF"/>
                </a:solidFill>
              </a:rPr>
              <a:t>      </a:t>
            </a:r>
            <a:r>
              <a:rPr lang="en-US" sz="2200" i="1" dirty="0">
                <a:solidFill>
                  <a:srgbClr val="FFFFFF"/>
                </a:solidFill>
              </a:rPr>
              <a:t> legislative</a:t>
            </a:r>
            <a:endParaRPr lang="uk-UA" sz="2200" i="1" dirty="0">
              <a:solidFill>
                <a:srgbClr val="FFFFFF"/>
              </a:solidFill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855C36E-2313-FF48-951A-1330F2457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795" y="2005780"/>
            <a:ext cx="11513573" cy="4557681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1700" b="1" dirty="0"/>
              <a:t>What is the Legal System?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700" dirty="0"/>
              <a:t>The legal system includes rules, procedures, and institutions by which public initiatives and private </a:t>
            </a:r>
            <a:r>
              <a:rPr lang="uk-UA" sz="1700" dirty="0"/>
              <a:t>(1) </a:t>
            </a:r>
            <a:r>
              <a:rPr lang="en-US" sz="1700" dirty="0"/>
              <a:t>… can be carried out through legitimate means. In other words, it is a system for interpreting and enforcing the laws. It elaborates the rights and</a:t>
            </a:r>
            <a:r>
              <a:rPr lang="uk-UA" sz="1700" dirty="0"/>
              <a:t> (2)</a:t>
            </a:r>
            <a:r>
              <a:rPr lang="en-US" sz="1700" dirty="0"/>
              <a:t> … in a variety of ways. Jurisdiction’s basis of applying law consists of a constitution, written or oral;</a:t>
            </a:r>
            <a:r>
              <a:rPr lang="uk-UA" sz="1700" dirty="0"/>
              <a:t> </a:t>
            </a:r>
            <a:r>
              <a:rPr lang="en-US" sz="1700" dirty="0"/>
              <a:t>primary legislation, statutes, and laws; authorized by constitutionally authorized </a:t>
            </a:r>
            <a:r>
              <a:rPr lang="uk-UA" sz="1700" dirty="0"/>
              <a:t>(3) ….</a:t>
            </a:r>
            <a:r>
              <a:rPr lang="en-US" sz="1700" dirty="0"/>
              <a:t> body; primary legislation approved body enacts subsidiary laws or bylaws; </a:t>
            </a:r>
            <a:r>
              <a:rPr lang="uk-UA" sz="1700" dirty="0"/>
              <a:t> </a:t>
            </a:r>
            <a:r>
              <a:rPr lang="en-US" sz="1700" dirty="0"/>
              <a:t>traditional practices upheld by the</a:t>
            </a:r>
            <a:r>
              <a:rPr lang="uk-UA" sz="1700" dirty="0"/>
              <a:t> (4)</a:t>
            </a:r>
            <a:r>
              <a:rPr lang="en-US" sz="1700" dirty="0"/>
              <a:t> …;  Civil, common, Roman, or other code of law as source of such principles or practices. Most of us acknowledge the importance of the legal system in our society. As members of a community, we have a social </a:t>
            </a:r>
            <a:r>
              <a:rPr lang="uk-UA" sz="1700" dirty="0"/>
              <a:t>(5) </a:t>
            </a:r>
            <a:r>
              <a:rPr lang="en-US" sz="1700" dirty="0"/>
              <a:t>… to the people around us to create a safe environment for everyone and make us feel </a:t>
            </a:r>
            <a:r>
              <a:rPr lang="uk-UA" sz="1700" dirty="0"/>
              <a:t>(6) </a:t>
            </a:r>
            <a:r>
              <a:rPr lang="en-US" sz="1700" dirty="0"/>
              <a:t>… walking the streets and dealing fairly with one another. However, though we abide by these laws and rules each day, we are not the ones responsible for their </a:t>
            </a:r>
            <a:r>
              <a:rPr lang="uk-UA" sz="1700" dirty="0"/>
              <a:t>(7) </a:t>
            </a:r>
            <a:r>
              <a:rPr lang="en-US" sz="1700" dirty="0"/>
              <a:t>…, whether we choose to break or follow the law, is up to each person and enforcement falls into the hands of the criminal</a:t>
            </a:r>
            <a:r>
              <a:rPr lang="uk-UA" sz="1700" dirty="0"/>
              <a:t> (8)</a:t>
            </a:r>
            <a:r>
              <a:rPr lang="en-US" sz="1700" dirty="0"/>
              <a:t> … system.</a:t>
            </a:r>
            <a:endParaRPr lang="uk-UA" sz="1700" dirty="0"/>
          </a:p>
        </p:txBody>
      </p:sp>
    </p:spTree>
    <p:extLst>
      <p:ext uri="{BB962C8B-B14F-4D97-AF65-F5344CB8AC3E}">
        <p14:creationId xmlns:p14="http://schemas.microsoft.com/office/powerpoint/2010/main" val="114824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11A084-4C54-1AC0-37B7-F5C4E13F3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3000" b="1" dirty="0"/>
              <a:t>Watch the video “The Legal Systems we live in today”</a:t>
            </a:r>
            <a:endParaRPr lang="uk-UA" sz="3000" b="1" dirty="0"/>
          </a:p>
        </p:txBody>
      </p:sp>
      <p:sp>
        <p:nvSpPr>
          <p:cNvPr id="13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DE7A639E-CADA-A978-E2F9-A2D7B068D0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465" y="3483864"/>
            <a:ext cx="4329830" cy="273405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200" dirty="0">
                <a:hlinkClick r:id="rId2"/>
              </a:rPr>
              <a:t>https://www.youtube.com/watch?v=xaJuFbtuK7E</a:t>
            </a:r>
            <a:endParaRPr lang="en-US" sz="2200" dirty="0"/>
          </a:p>
          <a:p>
            <a:endParaRPr lang="uk-UA" sz="2200" dirty="0"/>
          </a:p>
          <a:p>
            <a:endParaRPr lang="uk-UA" sz="2200" dirty="0"/>
          </a:p>
        </p:txBody>
      </p:sp>
      <p:pic>
        <p:nvPicPr>
          <p:cNvPr id="5" name="Рисунок 4" descr="Зображення, що містить текст, карта, атлант, Світ&#10;&#10;Автоматично згенерований опис">
            <a:extLst>
              <a:ext uri="{FF2B5EF4-FFF2-40B4-BE49-F238E27FC236}">
                <a16:creationId xmlns:a16="http://schemas.microsoft.com/office/drawing/2014/main" id="{40399B67-BC83-F5B8-846D-822398DF8F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654295" y="351208"/>
            <a:ext cx="7419717" cy="62574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9A7CB5-E5C1-4160-E45E-135FA77B7B45}"/>
              </a:ext>
            </a:extLst>
          </p:cNvPr>
          <p:cNvSpPr txBox="1"/>
          <p:nvPr/>
        </p:nvSpPr>
        <p:spPr>
          <a:xfrm>
            <a:off x="9247768" y="5041171"/>
            <a:ext cx="231024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4" tooltip="https://fhsu.pressbooks.pub/orientationpolisci/chapter/chapter-4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5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9624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80C97B-6705-F439-C60D-67A235CBA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b="1" dirty="0"/>
              <a:t>Decide if the sentence is true or false. </a:t>
            </a:r>
            <a:endParaRPr lang="uk-UA" sz="2800" b="1" dirty="0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8A84D78-AEE6-F8BF-E3D1-1079615B8B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102" y="1860558"/>
            <a:ext cx="11444748" cy="4251960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department store owner expressed a great deal of concern for the person who was hit by the roof tile.</a:t>
            </a:r>
            <a:b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buFont typeface="+mj-lt"/>
              <a:buAutoNum type="arabicPeriod"/>
            </a:pPr>
            <a: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 Civil Law systems, judges look for comparable past cases to decide current cases.</a:t>
            </a:r>
            <a:b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buFont typeface="+mj-lt"/>
              <a:buAutoNum type="arabicPeriod"/>
            </a:pPr>
            <a: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German Civil Code holds building users responsible for maintaining the structure.</a:t>
            </a:r>
            <a:b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buFont typeface="+mj-lt"/>
              <a:buAutoNum type="arabicPeriod"/>
            </a:pPr>
            <a: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judge in the Anglo-American legal system evaluates cases based on written codes rather than precedents.</a:t>
            </a:r>
            <a:b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buFont typeface="+mj-lt"/>
              <a:buAutoNum type="arabicPeriod"/>
            </a:pPr>
            <a: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principle of "stare decisis" in Common Law requires judges to follow past decisions.</a:t>
            </a:r>
            <a:b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buFont typeface="+mj-lt"/>
              <a:buAutoNum type="arabicPeriod"/>
            </a:pPr>
            <a: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 the US, a judge cannot rule in favor of a plaintiff unless negligence is proven.</a:t>
            </a:r>
            <a:b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buFont typeface="+mj-lt"/>
              <a:buAutoNum type="arabicPeriod"/>
            </a:pPr>
            <a: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judge in a Civil Law system uses a method known as subsumption to apply general rules to specific cases.</a:t>
            </a:r>
            <a:b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buFont typeface="+mj-lt"/>
              <a:buAutoNum type="arabicPeriod"/>
            </a:pPr>
            <a: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video suggests that both legal systems have equal effectiveness and there is no preference for one over the other.</a:t>
            </a:r>
            <a:b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buFont typeface="+mj-lt"/>
              <a:buAutoNum type="arabicPeriod"/>
            </a:pPr>
            <a: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video encourages viewers to share their thoughts on which legal system they believe is superior.</a:t>
            </a:r>
            <a:b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buFont typeface="+mj-lt"/>
              <a:buAutoNum type="arabicPeriod"/>
            </a:pPr>
            <a: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The department store operator would be liable if all legal elements were fulfilled under Civil Law.</a:t>
            </a:r>
          </a:p>
        </p:txBody>
      </p:sp>
    </p:spTree>
    <p:extLst>
      <p:ext uri="{BB962C8B-B14F-4D97-AF65-F5344CB8AC3E}">
        <p14:creationId xmlns:p14="http://schemas.microsoft.com/office/powerpoint/2010/main" val="3722608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1494</TotalTime>
  <Words>858</Words>
  <Application>Microsoft Office PowerPoint</Application>
  <PresentationFormat>Широкий екран</PresentationFormat>
  <Paragraphs>56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6" baseType="lpstr">
      <vt:lpstr>Aptos</vt:lpstr>
      <vt:lpstr>Aptos Display</vt:lpstr>
      <vt:lpstr>Arial</vt:lpstr>
      <vt:lpstr>Inter</vt:lpstr>
      <vt:lpstr>Times New Roman</vt:lpstr>
      <vt:lpstr>Тема Office</vt:lpstr>
      <vt:lpstr>Introduction to Legal Systems: Structure and functions of  legal institutions </vt:lpstr>
      <vt:lpstr>Introduction to Legal Institutions </vt:lpstr>
      <vt:lpstr>Презентація PowerPoint</vt:lpstr>
      <vt:lpstr>Types of Legal Institutions</vt:lpstr>
      <vt:lpstr>Choose the correct answer from the choices for each question.</vt:lpstr>
      <vt:lpstr>Answer the following questions</vt:lpstr>
      <vt:lpstr>Fill in the blanks with the correct words from the word bank.   courts       secure       justice       responsibilities      obligation      enforcement    endeavors       legislative</vt:lpstr>
      <vt:lpstr>Watch the video “The Legal Systems we live in today”</vt:lpstr>
      <vt:lpstr>Decide if the sentence is true or false. </vt:lpstr>
      <vt:lpstr>Speaking Cards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2024-10-30T11:24:54Z</dcterms:created>
  <dcterms:modified xsi:type="dcterms:W3CDTF">2024-12-03T17:20:27Z</dcterms:modified>
</cp:coreProperties>
</file>